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e67cff34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e67cff34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e67cff34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e67cff34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e67cff34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e67cff34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dia" type="title">
  <p:cSld name="TITLE">
    <p:spTree>
      <p:nvGrpSpPr>
        <p:cNvPr id="12" name="Shape 12"/>
        <p:cNvGrpSpPr/>
        <p:nvPr/>
      </p:nvGrpSpPr>
      <p:grpSpPr>
        <a:xfrm>
          <a:off x="0" y="0"/>
          <a:ext cx="0" cy="0"/>
          <a:chOff x="0" y="0"/>
          <a:chExt cx="0" cy="0"/>
        </a:xfrm>
      </p:grpSpPr>
      <p:pic>
        <p:nvPicPr>
          <p:cNvPr descr="HD-ShadowLong.png" id="13" name="Google Shape;13;p2"/>
          <p:cNvPicPr preferRelativeResize="0"/>
          <p:nvPr/>
        </p:nvPicPr>
        <p:blipFill rotWithShape="1">
          <a:blip r:embed="rId2">
            <a:alphaModFix/>
          </a:blip>
          <a:srcRect b="0" l="0" r="0" t="0"/>
          <a:stretch/>
        </p:blipFill>
        <p:spPr>
          <a:xfrm>
            <a:off x="1" y="3182138"/>
            <a:ext cx="6726062" cy="206957"/>
          </a:xfrm>
          <a:prstGeom prst="rect">
            <a:avLst/>
          </a:prstGeom>
          <a:noFill/>
          <a:ln>
            <a:noFill/>
          </a:ln>
        </p:spPr>
      </p:pic>
      <p:pic>
        <p:nvPicPr>
          <p:cNvPr descr="HD-ShadowShort.png" id="14" name="Google Shape;14;p2"/>
          <p:cNvPicPr preferRelativeResize="0"/>
          <p:nvPr/>
        </p:nvPicPr>
        <p:blipFill rotWithShape="1">
          <a:blip r:embed="rId3">
            <a:alphaModFix/>
          </a:blip>
          <a:srcRect b="0" l="0" r="0" t="0"/>
          <a:stretch/>
        </p:blipFill>
        <p:spPr>
          <a:xfrm>
            <a:off x="6833787" y="3182884"/>
            <a:ext cx="2307831" cy="207705"/>
          </a:xfrm>
          <a:prstGeom prst="rect">
            <a:avLst/>
          </a:prstGeom>
          <a:noFill/>
          <a:ln>
            <a:noFill/>
          </a:ln>
        </p:spPr>
      </p:pic>
      <p:sp>
        <p:nvSpPr>
          <p:cNvPr id="15" name="Google Shape;15;p2"/>
          <p:cNvSpPr/>
          <p:nvPr/>
        </p:nvSpPr>
        <p:spPr>
          <a:xfrm>
            <a:off x="0" y="1942559"/>
            <a:ext cx="6726000" cy="12453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2"/>
          <p:cNvSpPr/>
          <p:nvPr/>
        </p:nvSpPr>
        <p:spPr>
          <a:xfrm>
            <a:off x="6833786" y="1942559"/>
            <a:ext cx="2307900" cy="12453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510242" y="2050282"/>
            <a:ext cx="6108000" cy="10299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chemeClr val="lt1"/>
              </a:buClr>
              <a:buSzPts val="4100"/>
              <a:buFont typeface="Trebuchet MS"/>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2"/>
          <p:cNvSpPr txBox="1"/>
          <p:nvPr>
            <p:ph idx="1" type="subTitle"/>
          </p:nvPr>
        </p:nvSpPr>
        <p:spPr>
          <a:xfrm>
            <a:off x="510242" y="3295529"/>
            <a:ext cx="6108000" cy="838200"/>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chemeClr val="lt1"/>
              </a:buClr>
              <a:buSzPts val="1500"/>
              <a:buNone/>
              <a:defRPr sz="15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19" name="Google Shape;19;p2"/>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2"/>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2"/>
          <p:cNvSpPr txBox="1"/>
          <p:nvPr>
            <p:ph idx="12" type="sldNum"/>
          </p:nvPr>
        </p:nvSpPr>
        <p:spPr>
          <a:xfrm>
            <a:off x="6941510" y="2062753"/>
            <a:ext cx="879000" cy="10173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ámakép képaláírással">
  <p:cSld name="Panorámakép képaláírással">
    <p:spTree>
      <p:nvGrpSpPr>
        <p:cNvPr id="103" name="Shape 103"/>
        <p:cNvGrpSpPr/>
        <p:nvPr/>
      </p:nvGrpSpPr>
      <p:grpSpPr>
        <a:xfrm>
          <a:off x="0" y="0"/>
          <a:ext cx="0" cy="0"/>
          <a:chOff x="0" y="0"/>
          <a:chExt cx="0" cy="0"/>
        </a:xfrm>
      </p:grpSpPr>
      <p:pic>
        <p:nvPicPr>
          <p:cNvPr descr="HD-ShadowLong.png" id="104" name="Google Shape;104;p11"/>
          <p:cNvPicPr preferRelativeResize="0"/>
          <p:nvPr/>
        </p:nvPicPr>
        <p:blipFill rotWithShape="1">
          <a:blip r:embed="rId2">
            <a:alphaModFix/>
          </a:blip>
          <a:srcRect b="0" l="0" r="0" t="0"/>
          <a:stretch/>
        </p:blipFill>
        <p:spPr>
          <a:xfrm>
            <a:off x="1" y="4446471"/>
            <a:ext cx="7828360" cy="240873"/>
          </a:xfrm>
          <a:prstGeom prst="rect">
            <a:avLst/>
          </a:prstGeom>
          <a:noFill/>
          <a:ln>
            <a:noFill/>
          </a:ln>
        </p:spPr>
      </p:pic>
      <p:pic>
        <p:nvPicPr>
          <p:cNvPr descr="HD-ShadowShort.png" id="105" name="Google Shape;105;p11"/>
          <p:cNvPicPr preferRelativeResize="0"/>
          <p:nvPr/>
        </p:nvPicPr>
        <p:blipFill rotWithShape="1">
          <a:blip r:embed="rId3">
            <a:alphaModFix/>
          </a:blip>
          <a:srcRect b="0" l="0" r="0" t="0"/>
          <a:stretch/>
        </p:blipFill>
        <p:spPr>
          <a:xfrm>
            <a:off x="7939370" y="4447216"/>
            <a:ext cx="1202248" cy="108203"/>
          </a:xfrm>
          <a:prstGeom prst="rect">
            <a:avLst/>
          </a:prstGeom>
          <a:noFill/>
          <a:ln>
            <a:noFill/>
          </a:ln>
        </p:spPr>
      </p:pic>
      <p:sp>
        <p:nvSpPr>
          <p:cNvPr id="106" name="Google Shape;106;p11"/>
          <p:cNvSpPr/>
          <p:nvPr/>
        </p:nvSpPr>
        <p:spPr>
          <a:xfrm>
            <a:off x="0" y="3425991"/>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 name="Google Shape;107;p11"/>
          <p:cNvSpPr/>
          <p:nvPr/>
        </p:nvSpPr>
        <p:spPr>
          <a:xfrm>
            <a:off x="7939370" y="3425991"/>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8" name="Google Shape;108;p11"/>
          <p:cNvSpPr txBox="1"/>
          <p:nvPr>
            <p:ph type="title"/>
          </p:nvPr>
        </p:nvSpPr>
        <p:spPr>
          <a:xfrm>
            <a:off x="510242" y="3533712"/>
            <a:ext cx="7210500" cy="3399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1800"/>
              <a:buFont typeface="Trebuchet MS"/>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11"/>
          <p:cNvSpPr/>
          <p:nvPr>
            <p:ph idx="2" type="pic"/>
          </p:nvPr>
        </p:nvSpPr>
        <p:spPr>
          <a:xfrm>
            <a:off x="510242" y="457198"/>
            <a:ext cx="7210500" cy="2692200"/>
          </a:xfrm>
          <a:prstGeom prst="rect">
            <a:avLst/>
          </a:prstGeom>
          <a:noFill/>
          <a:ln>
            <a:noFill/>
          </a:ln>
          <a:effectLst>
            <a:outerShdw blurRad="76200" rotWithShape="0" algn="tl" dir="5040000" dist="63500">
              <a:srgbClr val="000000">
                <a:alpha val="40784"/>
              </a:srgbClr>
            </a:outerShdw>
          </a:effectLst>
        </p:spPr>
      </p:sp>
      <p:sp>
        <p:nvSpPr>
          <p:cNvPr id="110" name="Google Shape;110;p11"/>
          <p:cNvSpPr txBox="1"/>
          <p:nvPr>
            <p:ph idx="1" type="body"/>
          </p:nvPr>
        </p:nvSpPr>
        <p:spPr>
          <a:xfrm>
            <a:off x="510239" y="3877187"/>
            <a:ext cx="7210500" cy="467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1" name="Google Shape;111;p11"/>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11"/>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1"/>
          <p:cNvSpPr txBox="1"/>
          <p:nvPr>
            <p:ph idx="12" type="sldNum"/>
          </p:nvPr>
        </p:nvSpPr>
        <p:spPr>
          <a:xfrm>
            <a:off x="8047091" y="3533482"/>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és képaláírás">
  <p:cSld name="Cím és képaláírás">
    <p:spTree>
      <p:nvGrpSpPr>
        <p:cNvPr id="114" name="Shape 114"/>
        <p:cNvGrpSpPr/>
        <p:nvPr/>
      </p:nvGrpSpPr>
      <p:grpSpPr>
        <a:xfrm>
          <a:off x="0" y="0"/>
          <a:ext cx="0" cy="0"/>
          <a:chOff x="0" y="0"/>
          <a:chExt cx="0" cy="0"/>
        </a:xfrm>
      </p:grpSpPr>
      <p:pic>
        <p:nvPicPr>
          <p:cNvPr descr="HD-ShadowLong.png" id="115" name="Google Shape;115;p12"/>
          <p:cNvPicPr preferRelativeResize="0"/>
          <p:nvPr/>
        </p:nvPicPr>
        <p:blipFill rotWithShape="1">
          <a:blip r:embed="rId2">
            <a:alphaModFix/>
          </a:blip>
          <a:srcRect b="0" l="0" r="0" t="0"/>
          <a:stretch/>
        </p:blipFill>
        <p:spPr>
          <a:xfrm>
            <a:off x="1" y="4446471"/>
            <a:ext cx="7828360" cy="240873"/>
          </a:xfrm>
          <a:prstGeom prst="rect">
            <a:avLst/>
          </a:prstGeom>
          <a:noFill/>
          <a:ln>
            <a:noFill/>
          </a:ln>
        </p:spPr>
      </p:pic>
      <p:pic>
        <p:nvPicPr>
          <p:cNvPr descr="HD-ShadowShort.png" id="116" name="Google Shape;116;p12"/>
          <p:cNvPicPr preferRelativeResize="0"/>
          <p:nvPr/>
        </p:nvPicPr>
        <p:blipFill rotWithShape="1">
          <a:blip r:embed="rId3">
            <a:alphaModFix/>
          </a:blip>
          <a:srcRect b="0" l="0" r="0" t="0"/>
          <a:stretch/>
        </p:blipFill>
        <p:spPr>
          <a:xfrm>
            <a:off x="7939370" y="4447216"/>
            <a:ext cx="1202248" cy="108203"/>
          </a:xfrm>
          <a:prstGeom prst="rect">
            <a:avLst/>
          </a:prstGeom>
          <a:noFill/>
          <a:ln>
            <a:noFill/>
          </a:ln>
        </p:spPr>
      </p:pic>
      <p:sp>
        <p:nvSpPr>
          <p:cNvPr id="117" name="Google Shape;117;p12"/>
          <p:cNvSpPr/>
          <p:nvPr/>
        </p:nvSpPr>
        <p:spPr>
          <a:xfrm>
            <a:off x="0" y="3425991"/>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8" name="Google Shape;118;p12"/>
          <p:cNvSpPr/>
          <p:nvPr/>
        </p:nvSpPr>
        <p:spPr>
          <a:xfrm>
            <a:off x="7939370" y="3425991"/>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 name="Google Shape;119;p12"/>
          <p:cNvSpPr txBox="1"/>
          <p:nvPr>
            <p:ph type="title"/>
          </p:nvPr>
        </p:nvSpPr>
        <p:spPr>
          <a:xfrm>
            <a:off x="510242" y="457198"/>
            <a:ext cx="7210500" cy="2694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12"/>
          <p:cNvSpPr txBox="1"/>
          <p:nvPr>
            <p:ph idx="1" type="body"/>
          </p:nvPr>
        </p:nvSpPr>
        <p:spPr>
          <a:xfrm>
            <a:off x="510242" y="3533711"/>
            <a:ext cx="7210500" cy="8181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1" name="Google Shape;121;p12"/>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12"/>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2"/>
          <p:cNvSpPr txBox="1"/>
          <p:nvPr>
            <p:ph idx="12" type="sldNum"/>
          </p:nvPr>
        </p:nvSpPr>
        <p:spPr>
          <a:xfrm>
            <a:off x="8047091" y="3533711"/>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ézet képaláírással">
  <p:cSld name="Idézet képaláírással">
    <p:spTree>
      <p:nvGrpSpPr>
        <p:cNvPr id="124" name="Shape 124"/>
        <p:cNvGrpSpPr/>
        <p:nvPr/>
      </p:nvGrpSpPr>
      <p:grpSpPr>
        <a:xfrm>
          <a:off x="0" y="0"/>
          <a:ext cx="0" cy="0"/>
          <a:chOff x="0" y="0"/>
          <a:chExt cx="0" cy="0"/>
        </a:xfrm>
      </p:grpSpPr>
      <p:pic>
        <p:nvPicPr>
          <p:cNvPr descr="HD-ShadowLong.png" id="125" name="Google Shape;125;p13"/>
          <p:cNvPicPr preferRelativeResize="0"/>
          <p:nvPr/>
        </p:nvPicPr>
        <p:blipFill rotWithShape="1">
          <a:blip r:embed="rId2">
            <a:alphaModFix/>
          </a:blip>
          <a:srcRect b="0" l="0" r="0" t="0"/>
          <a:stretch/>
        </p:blipFill>
        <p:spPr>
          <a:xfrm>
            <a:off x="1" y="4446471"/>
            <a:ext cx="7828360" cy="240873"/>
          </a:xfrm>
          <a:prstGeom prst="rect">
            <a:avLst/>
          </a:prstGeom>
          <a:noFill/>
          <a:ln>
            <a:noFill/>
          </a:ln>
        </p:spPr>
      </p:pic>
      <p:pic>
        <p:nvPicPr>
          <p:cNvPr descr="HD-ShadowShort.png" id="126" name="Google Shape;126;p13"/>
          <p:cNvPicPr preferRelativeResize="0"/>
          <p:nvPr/>
        </p:nvPicPr>
        <p:blipFill rotWithShape="1">
          <a:blip r:embed="rId3">
            <a:alphaModFix/>
          </a:blip>
          <a:srcRect b="0" l="0" r="0" t="0"/>
          <a:stretch/>
        </p:blipFill>
        <p:spPr>
          <a:xfrm>
            <a:off x="7939370" y="4447216"/>
            <a:ext cx="1202248" cy="108203"/>
          </a:xfrm>
          <a:prstGeom prst="rect">
            <a:avLst/>
          </a:prstGeom>
          <a:noFill/>
          <a:ln>
            <a:noFill/>
          </a:ln>
        </p:spPr>
      </p:pic>
      <p:sp>
        <p:nvSpPr>
          <p:cNvPr id="127" name="Google Shape;127;p13"/>
          <p:cNvSpPr/>
          <p:nvPr/>
        </p:nvSpPr>
        <p:spPr>
          <a:xfrm>
            <a:off x="0" y="3425991"/>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8" name="Google Shape;128;p13"/>
          <p:cNvSpPr/>
          <p:nvPr/>
        </p:nvSpPr>
        <p:spPr>
          <a:xfrm>
            <a:off x="7939370" y="3425991"/>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9" name="Google Shape;129;p13"/>
          <p:cNvSpPr txBox="1"/>
          <p:nvPr>
            <p:ph type="title"/>
          </p:nvPr>
        </p:nvSpPr>
        <p:spPr>
          <a:xfrm>
            <a:off x="845892" y="457199"/>
            <a:ext cx="6539100" cy="2277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3"/>
          <p:cNvSpPr txBox="1"/>
          <p:nvPr>
            <p:ph idx="1" type="body"/>
          </p:nvPr>
        </p:nvSpPr>
        <p:spPr>
          <a:xfrm>
            <a:off x="1051716" y="2740034"/>
            <a:ext cx="6117300" cy="411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1" name="Google Shape;131;p13"/>
          <p:cNvSpPr txBox="1"/>
          <p:nvPr>
            <p:ph idx="2" type="body"/>
          </p:nvPr>
        </p:nvSpPr>
        <p:spPr>
          <a:xfrm>
            <a:off x="510242" y="3533711"/>
            <a:ext cx="7210500" cy="8181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2" name="Google Shape;132;p13"/>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13"/>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3"/>
          <p:cNvSpPr txBox="1"/>
          <p:nvPr>
            <p:ph idx="12" type="sldNum"/>
          </p:nvPr>
        </p:nvSpPr>
        <p:spPr>
          <a:xfrm>
            <a:off x="8047091" y="3532444"/>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
        <p:nvSpPr>
          <p:cNvPr id="135" name="Google Shape;135;p13"/>
          <p:cNvSpPr txBox="1"/>
          <p:nvPr/>
        </p:nvSpPr>
        <p:spPr>
          <a:xfrm>
            <a:off x="437679" y="56108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5400"/>
              <a:buFont typeface="Trebuchet MS"/>
              <a:buNone/>
            </a:pPr>
            <a:r>
              <a:rPr b="0" i="0" lang="hu" sz="5400" u="none" cap="none" strike="noStrike">
                <a:solidFill>
                  <a:schemeClr val="lt1"/>
                </a:solidFill>
                <a:latin typeface="Trebuchet MS"/>
                <a:ea typeface="Trebuchet MS"/>
                <a:cs typeface="Trebuchet MS"/>
                <a:sym typeface="Trebuchet MS"/>
              </a:rPr>
              <a:t>“</a:t>
            </a:r>
            <a:endParaRPr sz="1100"/>
          </a:p>
        </p:txBody>
      </p:sp>
      <p:sp>
        <p:nvSpPr>
          <p:cNvPr id="136" name="Google Shape;136;p13"/>
          <p:cNvSpPr txBox="1"/>
          <p:nvPr/>
        </p:nvSpPr>
        <p:spPr>
          <a:xfrm>
            <a:off x="7247107" y="227514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5400"/>
              <a:buFont typeface="Trebuchet MS"/>
              <a:buNone/>
            </a:pPr>
            <a:r>
              <a:rPr b="0" i="0" lang="hu" sz="5400" u="none" cap="none" strike="noStrike">
                <a:solidFill>
                  <a:schemeClr val="lt1"/>
                </a:solidFill>
                <a:latin typeface="Trebuchet MS"/>
                <a:ea typeface="Trebuchet MS"/>
                <a:cs typeface="Trebuchet MS"/>
                <a:sym typeface="Trebuchet MS"/>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évkártya">
  <p:cSld name="Névkártya">
    <p:spTree>
      <p:nvGrpSpPr>
        <p:cNvPr id="137" name="Shape 137"/>
        <p:cNvGrpSpPr/>
        <p:nvPr/>
      </p:nvGrpSpPr>
      <p:grpSpPr>
        <a:xfrm>
          <a:off x="0" y="0"/>
          <a:ext cx="0" cy="0"/>
          <a:chOff x="0" y="0"/>
          <a:chExt cx="0" cy="0"/>
        </a:xfrm>
      </p:grpSpPr>
      <p:pic>
        <p:nvPicPr>
          <p:cNvPr descr="HD-ShadowLong.png" id="138" name="Google Shape;138;p14"/>
          <p:cNvPicPr preferRelativeResize="0"/>
          <p:nvPr/>
        </p:nvPicPr>
        <p:blipFill rotWithShape="1">
          <a:blip r:embed="rId2">
            <a:alphaModFix/>
          </a:blip>
          <a:srcRect b="0" l="0" r="0" t="0"/>
          <a:stretch/>
        </p:blipFill>
        <p:spPr>
          <a:xfrm>
            <a:off x="1" y="4446471"/>
            <a:ext cx="7828360" cy="240873"/>
          </a:xfrm>
          <a:prstGeom prst="rect">
            <a:avLst/>
          </a:prstGeom>
          <a:noFill/>
          <a:ln>
            <a:noFill/>
          </a:ln>
        </p:spPr>
      </p:pic>
      <p:pic>
        <p:nvPicPr>
          <p:cNvPr descr="HD-ShadowShort.png" id="139" name="Google Shape;139;p14"/>
          <p:cNvPicPr preferRelativeResize="0"/>
          <p:nvPr/>
        </p:nvPicPr>
        <p:blipFill rotWithShape="1">
          <a:blip r:embed="rId3">
            <a:alphaModFix/>
          </a:blip>
          <a:srcRect b="0" l="0" r="0" t="0"/>
          <a:stretch/>
        </p:blipFill>
        <p:spPr>
          <a:xfrm>
            <a:off x="7939370" y="4447216"/>
            <a:ext cx="1202248" cy="108203"/>
          </a:xfrm>
          <a:prstGeom prst="rect">
            <a:avLst/>
          </a:prstGeom>
          <a:noFill/>
          <a:ln>
            <a:noFill/>
          </a:ln>
        </p:spPr>
      </p:pic>
      <p:sp>
        <p:nvSpPr>
          <p:cNvPr id="140" name="Google Shape;140;p14"/>
          <p:cNvSpPr/>
          <p:nvPr/>
        </p:nvSpPr>
        <p:spPr>
          <a:xfrm>
            <a:off x="0" y="3425991"/>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1" name="Google Shape;141;p14"/>
          <p:cNvSpPr/>
          <p:nvPr/>
        </p:nvSpPr>
        <p:spPr>
          <a:xfrm>
            <a:off x="7939370" y="3425991"/>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2" name="Google Shape;142;p14"/>
          <p:cNvSpPr txBox="1"/>
          <p:nvPr>
            <p:ph type="title"/>
          </p:nvPr>
        </p:nvSpPr>
        <p:spPr>
          <a:xfrm>
            <a:off x="510239" y="3533711"/>
            <a:ext cx="7210500" cy="441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3" name="Google Shape;143;p14"/>
          <p:cNvSpPr txBox="1"/>
          <p:nvPr>
            <p:ph idx="1" type="body"/>
          </p:nvPr>
        </p:nvSpPr>
        <p:spPr>
          <a:xfrm>
            <a:off x="510240" y="3975112"/>
            <a:ext cx="7210500" cy="376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44" name="Google Shape;144;p14"/>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14"/>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14"/>
          <p:cNvSpPr txBox="1"/>
          <p:nvPr>
            <p:ph idx="12" type="sldNum"/>
          </p:nvPr>
        </p:nvSpPr>
        <p:spPr>
          <a:xfrm>
            <a:off x="8047091" y="3532444"/>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hasáb">
  <p:cSld name="3 hasáb">
    <p:spTree>
      <p:nvGrpSpPr>
        <p:cNvPr id="147" name="Shape 147"/>
        <p:cNvGrpSpPr/>
        <p:nvPr/>
      </p:nvGrpSpPr>
      <p:grpSpPr>
        <a:xfrm>
          <a:off x="0" y="0"/>
          <a:ext cx="0" cy="0"/>
          <a:chOff x="0" y="0"/>
          <a:chExt cx="0" cy="0"/>
        </a:xfrm>
      </p:grpSpPr>
      <p:pic>
        <p:nvPicPr>
          <p:cNvPr descr="HD-ShadowLong.png" id="148" name="Google Shape;148;p15"/>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49" name="Google Shape;149;p15"/>
          <p:cNvPicPr preferRelativeResize="0"/>
          <p:nvPr/>
        </p:nvPicPr>
        <p:blipFill rotWithShape="1">
          <a:blip r:embed="rId3">
            <a:alphaModFix/>
          </a:blip>
          <a:srcRect b="0" l="0" r="0" t="0"/>
          <a:stretch/>
        </p:blipFill>
        <p:spPr>
          <a:xfrm>
            <a:off x="7939370" y="1478426"/>
            <a:ext cx="1202248" cy="108202"/>
          </a:xfrm>
          <a:prstGeom prst="rect">
            <a:avLst/>
          </a:prstGeom>
          <a:noFill/>
          <a:ln>
            <a:noFill/>
          </a:ln>
        </p:spPr>
      </p:pic>
      <p:sp>
        <p:nvSpPr>
          <p:cNvPr id="150" name="Google Shape;150;p15"/>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1" name="Google Shape;151;p15"/>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5"/>
          <p:cNvSpPr txBox="1"/>
          <p:nvPr>
            <p:ph type="title"/>
          </p:nvPr>
        </p:nvSpPr>
        <p:spPr>
          <a:xfrm>
            <a:off x="501917" y="564921"/>
            <a:ext cx="7218600" cy="810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15"/>
          <p:cNvSpPr txBox="1"/>
          <p:nvPr>
            <p:ph idx="1" type="body"/>
          </p:nvPr>
        </p:nvSpPr>
        <p:spPr>
          <a:xfrm>
            <a:off x="495710" y="1752655"/>
            <a:ext cx="2302500" cy="432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4" name="Google Shape;154;p15"/>
          <p:cNvSpPr txBox="1"/>
          <p:nvPr>
            <p:ph idx="2" type="body"/>
          </p:nvPr>
        </p:nvSpPr>
        <p:spPr>
          <a:xfrm>
            <a:off x="510242" y="2267005"/>
            <a:ext cx="2287200" cy="21852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55" name="Google Shape;155;p15"/>
          <p:cNvSpPr txBox="1"/>
          <p:nvPr>
            <p:ph idx="3" type="body"/>
          </p:nvPr>
        </p:nvSpPr>
        <p:spPr>
          <a:xfrm>
            <a:off x="2967019" y="1752655"/>
            <a:ext cx="2297400" cy="432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6" name="Google Shape;156;p15"/>
          <p:cNvSpPr txBox="1"/>
          <p:nvPr>
            <p:ph idx="4" type="body"/>
          </p:nvPr>
        </p:nvSpPr>
        <p:spPr>
          <a:xfrm>
            <a:off x="2959103" y="2267005"/>
            <a:ext cx="2297400" cy="21852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57" name="Google Shape;157;p15"/>
          <p:cNvSpPr txBox="1"/>
          <p:nvPr>
            <p:ph idx="5" type="body"/>
          </p:nvPr>
        </p:nvSpPr>
        <p:spPr>
          <a:xfrm>
            <a:off x="5418117" y="1752655"/>
            <a:ext cx="2302500" cy="432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8" name="Google Shape;158;p15"/>
          <p:cNvSpPr txBox="1"/>
          <p:nvPr>
            <p:ph idx="6" type="body"/>
          </p:nvPr>
        </p:nvSpPr>
        <p:spPr>
          <a:xfrm>
            <a:off x="5418117" y="2267005"/>
            <a:ext cx="2302500" cy="21852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59" name="Google Shape;159;p15"/>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15"/>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15"/>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képhasáb">
  <p:cSld name="3 képhasáb">
    <p:spTree>
      <p:nvGrpSpPr>
        <p:cNvPr id="162" name="Shape 162"/>
        <p:cNvGrpSpPr/>
        <p:nvPr/>
      </p:nvGrpSpPr>
      <p:grpSpPr>
        <a:xfrm>
          <a:off x="0" y="0"/>
          <a:ext cx="0" cy="0"/>
          <a:chOff x="0" y="0"/>
          <a:chExt cx="0" cy="0"/>
        </a:xfrm>
      </p:grpSpPr>
      <p:pic>
        <p:nvPicPr>
          <p:cNvPr descr="HD-ShadowLong.png" id="163" name="Google Shape;163;p16"/>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64" name="Google Shape;164;p16"/>
          <p:cNvPicPr preferRelativeResize="0"/>
          <p:nvPr/>
        </p:nvPicPr>
        <p:blipFill rotWithShape="1">
          <a:blip r:embed="rId3">
            <a:alphaModFix/>
          </a:blip>
          <a:srcRect b="0" l="0" r="0" t="0"/>
          <a:stretch/>
        </p:blipFill>
        <p:spPr>
          <a:xfrm>
            <a:off x="7939370" y="1478426"/>
            <a:ext cx="1202248" cy="108202"/>
          </a:xfrm>
          <a:prstGeom prst="rect">
            <a:avLst/>
          </a:prstGeom>
          <a:noFill/>
          <a:ln>
            <a:noFill/>
          </a:ln>
        </p:spPr>
      </p:pic>
      <p:sp>
        <p:nvSpPr>
          <p:cNvPr id="165" name="Google Shape;165;p16"/>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6" name="Google Shape;166;p16"/>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7" name="Google Shape;167;p16"/>
          <p:cNvSpPr txBox="1"/>
          <p:nvPr>
            <p:ph type="title"/>
          </p:nvPr>
        </p:nvSpPr>
        <p:spPr>
          <a:xfrm>
            <a:off x="510242" y="564921"/>
            <a:ext cx="7210500" cy="810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8" name="Google Shape;168;p16"/>
          <p:cNvSpPr txBox="1"/>
          <p:nvPr>
            <p:ph idx="1" type="body"/>
          </p:nvPr>
        </p:nvSpPr>
        <p:spPr>
          <a:xfrm>
            <a:off x="510239" y="3223127"/>
            <a:ext cx="2287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9" name="Google Shape;169;p16"/>
          <p:cNvSpPr/>
          <p:nvPr>
            <p:ph idx="2" type="pic"/>
          </p:nvPr>
        </p:nvSpPr>
        <p:spPr>
          <a:xfrm>
            <a:off x="510239" y="1752655"/>
            <a:ext cx="2287200" cy="1143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0" name="Google Shape;170;p16"/>
          <p:cNvSpPr txBox="1"/>
          <p:nvPr>
            <p:ph idx="3" type="body"/>
          </p:nvPr>
        </p:nvSpPr>
        <p:spPr>
          <a:xfrm>
            <a:off x="510239" y="3655324"/>
            <a:ext cx="2287200" cy="796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71" name="Google Shape;171;p16"/>
          <p:cNvSpPr txBox="1"/>
          <p:nvPr>
            <p:ph idx="4" type="body"/>
          </p:nvPr>
        </p:nvSpPr>
        <p:spPr>
          <a:xfrm>
            <a:off x="2959103" y="3223127"/>
            <a:ext cx="2297400" cy="432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2" name="Google Shape;172;p16"/>
          <p:cNvSpPr/>
          <p:nvPr>
            <p:ph idx="5" type="pic"/>
          </p:nvPr>
        </p:nvSpPr>
        <p:spPr>
          <a:xfrm>
            <a:off x="2959103" y="1752655"/>
            <a:ext cx="2297400" cy="1143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3" name="Google Shape;173;p16"/>
          <p:cNvSpPr txBox="1"/>
          <p:nvPr>
            <p:ph idx="6" type="body"/>
          </p:nvPr>
        </p:nvSpPr>
        <p:spPr>
          <a:xfrm>
            <a:off x="2958088" y="3655323"/>
            <a:ext cx="2300400" cy="796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74" name="Google Shape;174;p16"/>
          <p:cNvSpPr txBox="1"/>
          <p:nvPr>
            <p:ph idx="7" type="body"/>
          </p:nvPr>
        </p:nvSpPr>
        <p:spPr>
          <a:xfrm>
            <a:off x="5423008" y="3223127"/>
            <a:ext cx="2297700" cy="432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5" name="Google Shape;175;p16"/>
          <p:cNvSpPr/>
          <p:nvPr>
            <p:ph idx="8" type="pic"/>
          </p:nvPr>
        </p:nvSpPr>
        <p:spPr>
          <a:xfrm>
            <a:off x="5423008" y="1752655"/>
            <a:ext cx="2297700" cy="1143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6" name="Google Shape;176;p16"/>
          <p:cNvSpPr txBox="1"/>
          <p:nvPr>
            <p:ph idx="9" type="body"/>
          </p:nvPr>
        </p:nvSpPr>
        <p:spPr>
          <a:xfrm>
            <a:off x="5422915" y="3655321"/>
            <a:ext cx="2300700" cy="796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77" name="Google Shape;177;p16"/>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16"/>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16"/>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és függőleges szöveg" type="vertTx">
  <p:cSld name="VERTICAL_TEXT">
    <p:spTree>
      <p:nvGrpSpPr>
        <p:cNvPr id="180" name="Shape 180"/>
        <p:cNvGrpSpPr/>
        <p:nvPr/>
      </p:nvGrpSpPr>
      <p:grpSpPr>
        <a:xfrm>
          <a:off x="0" y="0"/>
          <a:ext cx="0" cy="0"/>
          <a:chOff x="0" y="0"/>
          <a:chExt cx="0" cy="0"/>
        </a:xfrm>
      </p:grpSpPr>
      <p:pic>
        <p:nvPicPr>
          <p:cNvPr descr="HD-ShadowLong.png" id="181" name="Google Shape;181;p17"/>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82" name="Google Shape;182;p17"/>
          <p:cNvPicPr preferRelativeResize="0"/>
          <p:nvPr/>
        </p:nvPicPr>
        <p:blipFill rotWithShape="1">
          <a:blip r:embed="rId3">
            <a:alphaModFix/>
          </a:blip>
          <a:srcRect b="0" l="0" r="0" t="0"/>
          <a:stretch/>
        </p:blipFill>
        <p:spPr>
          <a:xfrm>
            <a:off x="7939370" y="1478426"/>
            <a:ext cx="1202248" cy="108202"/>
          </a:xfrm>
          <a:prstGeom prst="rect">
            <a:avLst/>
          </a:prstGeom>
          <a:noFill/>
          <a:ln>
            <a:noFill/>
          </a:ln>
        </p:spPr>
      </p:pic>
      <p:sp>
        <p:nvSpPr>
          <p:cNvPr id="183" name="Google Shape;183;p17"/>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4" name="Google Shape;184;p17"/>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5" name="Google Shape;185;p17"/>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2700"/>
              <a:buFont typeface="Trebuchet M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6" name="Google Shape;186;p17"/>
          <p:cNvSpPr txBox="1"/>
          <p:nvPr>
            <p:ph idx="1" type="body"/>
          </p:nvPr>
        </p:nvSpPr>
        <p:spPr>
          <a:xfrm rot="5400000">
            <a:off x="2765687" y="-502895"/>
            <a:ext cx="2699400" cy="7210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87" name="Google Shape;187;p17"/>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17"/>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17"/>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üggőleges cím és szöveg" type="vertTitleAndTx">
  <p:cSld name="VERTICAL_TITLE_AND_VERTICAL_TEXT">
    <p:spTree>
      <p:nvGrpSpPr>
        <p:cNvPr id="190" name="Shape 190"/>
        <p:cNvGrpSpPr/>
        <p:nvPr/>
      </p:nvGrpSpPr>
      <p:grpSpPr>
        <a:xfrm>
          <a:off x="0" y="0"/>
          <a:ext cx="0" cy="0"/>
          <a:chOff x="0" y="0"/>
          <a:chExt cx="0" cy="0"/>
        </a:xfrm>
      </p:grpSpPr>
      <p:sp>
        <p:nvSpPr>
          <p:cNvPr id="191" name="Google Shape;191;p18"/>
          <p:cNvSpPr/>
          <p:nvPr/>
        </p:nvSpPr>
        <p:spPr>
          <a:xfrm rot="5400000">
            <a:off x="6087300" y="1402050"/>
            <a:ext cx="38301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2" name="Google Shape;192;p18"/>
          <p:cNvSpPr/>
          <p:nvPr/>
        </p:nvSpPr>
        <p:spPr>
          <a:xfrm rot="5400000">
            <a:off x="7401300" y="4029303"/>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3" name="Google Shape;193;p18"/>
          <p:cNvSpPr txBox="1"/>
          <p:nvPr>
            <p:ph type="title"/>
          </p:nvPr>
        </p:nvSpPr>
        <p:spPr>
          <a:xfrm rot="5400000">
            <a:off x="6366925" y="1687048"/>
            <a:ext cx="3265200" cy="805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4" name="Google Shape;194;p18"/>
          <p:cNvSpPr txBox="1"/>
          <p:nvPr>
            <p:ph idx="1" type="body"/>
          </p:nvPr>
        </p:nvSpPr>
        <p:spPr>
          <a:xfrm rot="5400000">
            <a:off x="1839095" y="-871652"/>
            <a:ext cx="3994800" cy="6652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95" name="Google Shape;195;p18"/>
          <p:cNvSpPr txBox="1"/>
          <p:nvPr>
            <p:ph idx="10" type="dt"/>
          </p:nvPr>
        </p:nvSpPr>
        <p:spPr>
          <a:xfrm>
            <a:off x="5105344"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6" name="Google Shape;196;p18"/>
          <p:cNvSpPr txBox="1"/>
          <p:nvPr>
            <p:ph idx="11" type="ftr"/>
          </p:nvPr>
        </p:nvSpPr>
        <p:spPr>
          <a:xfrm>
            <a:off x="510241" y="4452141"/>
            <a:ext cx="4595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18"/>
          <p:cNvSpPr txBox="1"/>
          <p:nvPr>
            <p:ph idx="12" type="sldNum"/>
          </p:nvPr>
        </p:nvSpPr>
        <p:spPr>
          <a:xfrm>
            <a:off x="7573163" y="4048975"/>
            <a:ext cx="865500" cy="818100"/>
          </a:xfrm>
          <a:prstGeom prst="rect">
            <a:avLst/>
          </a:prstGeom>
          <a:noFill/>
          <a:ln>
            <a:noFill/>
          </a:ln>
        </p:spPr>
        <p:txBody>
          <a:bodyPr anchorCtr="0" anchor="t" bIns="34275" lIns="68575" spcFirstLastPara="1" rIns="68575" wrap="square" tIns="34275">
            <a:noAutofit/>
          </a:bodyPr>
          <a:lstStyle>
            <a:lvl1pPr indent="0" lvl="0" marL="0" algn="ctr">
              <a:spcBef>
                <a:spcPts val="0"/>
              </a:spcBef>
              <a:buNone/>
              <a:defRPr b="0" i="0" sz="27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27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27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27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27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27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27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27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27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és tartalom" type="obj">
  <p:cSld name="OBJECT">
    <p:spTree>
      <p:nvGrpSpPr>
        <p:cNvPr id="22" name="Shape 22"/>
        <p:cNvGrpSpPr/>
        <p:nvPr/>
      </p:nvGrpSpPr>
      <p:grpSpPr>
        <a:xfrm>
          <a:off x="0" y="0"/>
          <a:ext cx="0" cy="0"/>
          <a:chOff x="0" y="0"/>
          <a:chExt cx="0" cy="0"/>
        </a:xfrm>
      </p:grpSpPr>
      <p:pic>
        <p:nvPicPr>
          <p:cNvPr descr="HD-ShadowLong.png" id="23" name="Google Shape;23;p3"/>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24" name="Google Shape;24;p3"/>
          <p:cNvPicPr preferRelativeResize="0"/>
          <p:nvPr/>
        </p:nvPicPr>
        <p:blipFill rotWithShape="1">
          <a:blip r:embed="rId3">
            <a:alphaModFix/>
          </a:blip>
          <a:srcRect b="0" l="0" r="0" t="0"/>
          <a:stretch/>
        </p:blipFill>
        <p:spPr>
          <a:xfrm>
            <a:off x="7939370" y="1478426"/>
            <a:ext cx="1202248" cy="108202"/>
          </a:xfrm>
          <a:prstGeom prst="rect">
            <a:avLst/>
          </a:prstGeom>
          <a:noFill/>
          <a:ln>
            <a:noFill/>
          </a:ln>
        </p:spPr>
      </p:pic>
      <p:sp>
        <p:nvSpPr>
          <p:cNvPr id="25" name="Google Shape;25;p3"/>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 name="Google Shape;26;p3"/>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 name="Google Shape;28;p3"/>
          <p:cNvSpPr txBox="1"/>
          <p:nvPr>
            <p:ph idx="1" type="body"/>
          </p:nvPr>
        </p:nvSpPr>
        <p:spPr>
          <a:xfrm>
            <a:off x="510241" y="1752655"/>
            <a:ext cx="7210500" cy="2699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9" name="Google Shape;29;p3"/>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3"/>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zakaszfejléc" type="secHead">
  <p:cSld name="SECTION_HEADER">
    <p:spTree>
      <p:nvGrpSpPr>
        <p:cNvPr id="32" name="Shape 32"/>
        <p:cNvGrpSpPr/>
        <p:nvPr/>
      </p:nvGrpSpPr>
      <p:grpSpPr>
        <a:xfrm>
          <a:off x="0" y="0"/>
          <a:ext cx="0" cy="0"/>
          <a:chOff x="0" y="0"/>
          <a:chExt cx="0" cy="0"/>
        </a:xfrm>
      </p:grpSpPr>
      <p:pic>
        <p:nvPicPr>
          <p:cNvPr descr="HD-ShadowLong.png" id="33" name="Google Shape;33;p4"/>
          <p:cNvPicPr preferRelativeResize="0"/>
          <p:nvPr/>
        </p:nvPicPr>
        <p:blipFill rotWithShape="1">
          <a:blip r:embed="rId2">
            <a:alphaModFix/>
          </a:blip>
          <a:srcRect b="0" l="0" r="0" t="0"/>
          <a:stretch/>
        </p:blipFill>
        <p:spPr>
          <a:xfrm>
            <a:off x="-1" y="3065180"/>
            <a:ext cx="7828360" cy="240873"/>
          </a:xfrm>
          <a:prstGeom prst="rect">
            <a:avLst/>
          </a:prstGeom>
          <a:noFill/>
          <a:ln>
            <a:noFill/>
          </a:ln>
        </p:spPr>
      </p:pic>
      <p:pic>
        <p:nvPicPr>
          <p:cNvPr descr="HD-ShadowShort.png" id="34" name="Google Shape;34;p4"/>
          <p:cNvPicPr preferRelativeResize="0"/>
          <p:nvPr/>
        </p:nvPicPr>
        <p:blipFill rotWithShape="1">
          <a:blip r:embed="rId3">
            <a:alphaModFix/>
          </a:blip>
          <a:srcRect b="0" l="0" r="0" t="0"/>
          <a:stretch/>
        </p:blipFill>
        <p:spPr>
          <a:xfrm>
            <a:off x="7939368" y="3065926"/>
            <a:ext cx="1202248" cy="108203"/>
          </a:xfrm>
          <a:prstGeom prst="rect">
            <a:avLst/>
          </a:prstGeom>
          <a:noFill/>
          <a:ln>
            <a:noFill/>
          </a:ln>
        </p:spPr>
      </p:pic>
      <p:sp>
        <p:nvSpPr>
          <p:cNvPr id="35" name="Google Shape;35;p4"/>
          <p:cNvSpPr/>
          <p:nvPr/>
        </p:nvSpPr>
        <p:spPr>
          <a:xfrm>
            <a:off x="-1" y="20447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 name="Google Shape;36;p4"/>
          <p:cNvSpPr/>
          <p:nvPr/>
        </p:nvSpPr>
        <p:spPr>
          <a:xfrm>
            <a:off x="7939369" y="20447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510242" y="2152421"/>
            <a:ext cx="7210500" cy="8181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2700"/>
              <a:buFont typeface="Trebuchet M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4"/>
          <p:cNvSpPr txBox="1"/>
          <p:nvPr>
            <p:ph idx="1" type="body"/>
          </p:nvPr>
        </p:nvSpPr>
        <p:spPr>
          <a:xfrm>
            <a:off x="510242" y="3174128"/>
            <a:ext cx="7210500" cy="1278000"/>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Clr>
                <a:schemeClr val="lt1"/>
              </a:buClr>
              <a:buSzPts val="1500"/>
              <a:buNone/>
              <a:defRPr sz="1500">
                <a:solidFill>
                  <a:schemeClr val="lt1"/>
                </a:solidFill>
              </a:defRPr>
            </a:lvl1pPr>
            <a:lvl2pPr indent="-228600" lvl="1" marL="914400" algn="l">
              <a:lnSpc>
                <a:spcPct val="90000"/>
              </a:lnSpc>
              <a:spcBef>
                <a:spcPts val="400"/>
              </a:spcBef>
              <a:spcAft>
                <a:spcPts val="0"/>
              </a:spcAft>
              <a:buClr>
                <a:schemeClr val="lt1"/>
              </a:buClr>
              <a:buSzPts val="1500"/>
              <a:buNone/>
              <a:defRPr sz="1500">
                <a:solidFill>
                  <a:schemeClr val="lt1"/>
                </a:solidFill>
              </a:defRPr>
            </a:lvl2pPr>
            <a:lvl3pPr indent="-228600" lvl="2" marL="1371600" algn="l">
              <a:lnSpc>
                <a:spcPct val="90000"/>
              </a:lnSpc>
              <a:spcBef>
                <a:spcPts val="400"/>
              </a:spcBef>
              <a:spcAft>
                <a:spcPts val="0"/>
              </a:spcAft>
              <a:buClr>
                <a:schemeClr val="lt1"/>
              </a:buClr>
              <a:buSzPts val="1400"/>
              <a:buNone/>
              <a:defRPr sz="1400">
                <a:solidFill>
                  <a:schemeClr val="lt1"/>
                </a:solidFill>
              </a:defRPr>
            </a:lvl3pPr>
            <a:lvl4pPr indent="-228600" lvl="3" marL="1828800" algn="l">
              <a:lnSpc>
                <a:spcPct val="90000"/>
              </a:lnSpc>
              <a:spcBef>
                <a:spcPts val="400"/>
              </a:spcBef>
              <a:spcAft>
                <a:spcPts val="0"/>
              </a:spcAft>
              <a:buClr>
                <a:schemeClr val="lt1"/>
              </a:buClr>
              <a:buSzPts val="1200"/>
              <a:buNone/>
              <a:defRPr sz="1200">
                <a:solidFill>
                  <a:schemeClr val="lt1"/>
                </a:solidFill>
              </a:defRPr>
            </a:lvl4pPr>
            <a:lvl5pPr indent="-228600" lvl="4" marL="2286000" algn="l">
              <a:lnSpc>
                <a:spcPct val="90000"/>
              </a:lnSpc>
              <a:spcBef>
                <a:spcPts val="400"/>
              </a:spcBef>
              <a:spcAft>
                <a:spcPts val="0"/>
              </a:spcAft>
              <a:buClr>
                <a:schemeClr val="lt1"/>
              </a:buClr>
              <a:buSzPts val="1200"/>
              <a:buNone/>
              <a:defRPr sz="1200">
                <a:solidFill>
                  <a:schemeClr val="lt1"/>
                </a:solidFill>
              </a:defRPr>
            </a:lvl5pPr>
            <a:lvl6pPr indent="-228600" lvl="5" marL="2743200" algn="l">
              <a:lnSpc>
                <a:spcPct val="90000"/>
              </a:lnSpc>
              <a:spcBef>
                <a:spcPts val="400"/>
              </a:spcBef>
              <a:spcAft>
                <a:spcPts val="0"/>
              </a:spcAft>
              <a:buClr>
                <a:schemeClr val="lt1"/>
              </a:buClr>
              <a:buSzPts val="1200"/>
              <a:buNone/>
              <a:defRPr sz="1200">
                <a:solidFill>
                  <a:schemeClr val="lt1"/>
                </a:solidFill>
              </a:defRPr>
            </a:lvl6pPr>
            <a:lvl7pPr indent="-228600" lvl="6" marL="3200400" algn="l">
              <a:lnSpc>
                <a:spcPct val="90000"/>
              </a:lnSpc>
              <a:spcBef>
                <a:spcPts val="400"/>
              </a:spcBef>
              <a:spcAft>
                <a:spcPts val="0"/>
              </a:spcAft>
              <a:buClr>
                <a:schemeClr val="lt1"/>
              </a:buClr>
              <a:buSzPts val="1200"/>
              <a:buNone/>
              <a:defRPr sz="1200">
                <a:solidFill>
                  <a:schemeClr val="lt1"/>
                </a:solidFill>
              </a:defRPr>
            </a:lvl7pPr>
            <a:lvl8pPr indent="-228600" lvl="7" marL="3657600" algn="l">
              <a:lnSpc>
                <a:spcPct val="90000"/>
              </a:lnSpc>
              <a:spcBef>
                <a:spcPts val="400"/>
              </a:spcBef>
              <a:spcAft>
                <a:spcPts val="0"/>
              </a:spcAft>
              <a:buClr>
                <a:schemeClr val="lt1"/>
              </a:buClr>
              <a:buSzPts val="1200"/>
              <a:buNone/>
              <a:defRPr sz="1200">
                <a:solidFill>
                  <a:schemeClr val="lt1"/>
                </a:solidFill>
              </a:defRPr>
            </a:lvl8pPr>
            <a:lvl9pPr indent="-228600" lvl="8" marL="4114800" algn="l">
              <a:lnSpc>
                <a:spcPct val="90000"/>
              </a:lnSpc>
              <a:spcBef>
                <a:spcPts val="400"/>
              </a:spcBef>
              <a:spcAft>
                <a:spcPts val="0"/>
              </a:spcAft>
              <a:buClr>
                <a:schemeClr val="lt1"/>
              </a:buClr>
              <a:buSzPts val="1200"/>
              <a:buNone/>
              <a:defRPr sz="1200">
                <a:solidFill>
                  <a:schemeClr val="lt1"/>
                </a:solidFill>
              </a:defRPr>
            </a:lvl9pPr>
          </a:lstStyle>
          <a:p/>
        </p:txBody>
      </p:sp>
      <p:sp>
        <p:nvSpPr>
          <p:cNvPr id="39" name="Google Shape;39;p4"/>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4"/>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4"/>
          <p:cNvSpPr txBox="1"/>
          <p:nvPr>
            <p:ph idx="12" type="sldNum"/>
          </p:nvPr>
        </p:nvSpPr>
        <p:spPr>
          <a:xfrm>
            <a:off x="8047091" y="2152421"/>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artalomrész" type="twoObj">
  <p:cSld name="TWO_OBJECTS">
    <p:spTree>
      <p:nvGrpSpPr>
        <p:cNvPr id="42" name="Shape 42"/>
        <p:cNvGrpSpPr/>
        <p:nvPr/>
      </p:nvGrpSpPr>
      <p:grpSpPr>
        <a:xfrm>
          <a:off x="0" y="0"/>
          <a:ext cx="0" cy="0"/>
          <a:chOff x="0" y="0"/>
          <a:chExt cx="0" cy="0"/>
        </a:xfrm>
      </p:grpSpPr>
      <p:pic>
        <p:nvPicPr>
          <p:cNvPr descr="HD-ShadowLong.png" id="43" name="Google Shape;43;p5"/>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44" name="Google Shape;44;p5"/>
          <p:cNvPicPr preferRelativeResize="0"/>
          <p:nvPr/>
        </p:nvPicPr>
        <p:blipFill rotWithShape="1">
          <a:blip r:embed="rId3">
            <a:alphaModFix/>
          </a:blip>
          <a:srcRect b="0" l="0" r="0" t="0"/>
          <a:stretch/>
        </p:blipFill>
        <p:spPr>
          <a:xfrm>
            <a:off x="7939370" y="1478426"/>
            <a:ext cx="1202248" cy="108202"/>
          </a:xfrm>
          <a:prstGeom prst="rect">
            <a:avLst/>
          </a:prstGeom>
          <a:noFill/>
          <a:ln>
            <a:noFill/>
          </a:ln>
        </p:spPr>
      </p:pic>
      <p:sp>
        <p:nvSpPr>
          <p:cNvPr id="45" name="Google Shape;45;p5"/>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 name="Google Shape;46;p5"/>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 name="Google Shape;47;p5"/>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p5"/>
          <p:cNvSpPr txBox="1"/>
          <p:nvPr>
            <p:ph idx="1" type="body"/>
          </p:nvPr>
        </p:nvSpPr>
        <p:spPr>
          <a:xfrm>
            <a:off x="510240" y="1752655"/>
            <a:ext cx="3523800" cy="2699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9" name="Google Shape;49;p5"/>
          <p:cNvSpPr txBox="1"/>
          <p:nvPr>
            <p:ph idx="2" type="body"/>
          </p:nvPr>
        </p:nvSpPr>
        <p:spPr>
          <a:xfrm>
            <a:off x="4195592" y="1752655"/>
            <a:ext cx="3525000" cy="2699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0" name="Google Shape;50;p5"/>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5"/>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5"/>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sszehasonlítás" type="twoTxTwoObj">
  <p:cSld name="TWO_OBJECTS_WITH_TEXT">
    <p:spTree>
      <p:nvGrpSpPr>
        <p:cNvPr id="53" name="Shape 53"/>
        <p:cNvGrpSpPr/>
        <p:nvPr/>
      </p:nvGrpSpPr>
      <p:grpSpPr>
        <a:xfrm>
          <a:off x="0" y="0"/>
          <a:ext cx="0" cy="0"/>
          <a:chOff x="0" y="0"/>
          <a:chExt cx="0" cy="0"/>
        </a:xfrm>
      </p:grpSpPr>
      <p:pic>
        <p:nvPicPr>
          <p:cNvPr descr="HD-ShadowLong.png" id="54" name="Google Shape;54;p6"/>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55" name="Google Shape;55;p6"/>
          <p:cNvPicPr preferRelativeResize="0"/>
          <p:nvPr/>
        </p:nvPicPr>
        <p:blipFill rotWithShape="1">
          <a:blip r:embed="rId3">
            <a:alphaModFix/>
          </a:blip>
          <a:srcRect b="0" l="0" r="0" t="0"/>
          <a:stretch/>
        </p:blipFill>
        <p:spPr>
          <a:xfrm>
            <a:off x="7939370" y="1478426"/>
            <a:ext cx="1202248" cy="108202"/>
          </a:xfrm>
          <a:prstGeom prst="rect">
            <a:avLst/>
          </a:prstGeom>
          <a:noFill/>
          <a:ln>
            <a:noFill/>
          </a:ln>
        </p:spPr>
      </p:pic>
      <p:sp>
        <p:nvSpPr>
          <p:cNvPr id="56" name="Google Shape;56;p6"/>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6"/>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6"/>
          <p:cNvSpPr txBox="1"/>
          <p:nvPr>
            <p:ph type="title"/>
          </p:nvPr>
        </p:nvSpPr>
        <p:spPr>
          <a:xfrm>
            <a:off x="510239" y="564922"/>
            <a:ext cx="7210500" cy="810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6"/>
          <p:cNvSpPr txBox="1"/>
          <p:nvPr>
            <p:ph idx="1" type="body"/>
          </p:nvPr>
        </p:nvSpPr>
        <p:spPr>
          <a:xfrm>
            <a:off x="679763" y="1752655"/>
            <a:ext cx="3354300" cy="5199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b="1" sz="1800"/>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60" name="Google Shape;60;p6"/>
          <p:cNvSpPr txBox="1"/>
          <p:nvPr>
            <p:ph idx="2" type="body"/>
          </p:nvPr>
        </p:nvSpPr>
        <p:spPr>
          <a:xfrm>
            <a:off x="510242" y="2272506"/>
            <a:ext cx="3523800" cy="2179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1" name="Google Shape;61;p6"/>
          <p:cNvSpPr txBox="1"/>
          <p:nvPr>
            <p:ph idx="3" type="body"/>
          </p:nvPr>
        </p:nvSpPr>
        <p:spPr>
          <a:xfrm>
            <a:off x="4365116" y="1752655"/>
            <a:ext cx="3355500" cy="519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b="1" sz="1800"/>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62" name="Google Shape;62;p6"/>
          <p:cNvSpPr txBox="1"/>
          <p:nvPr>
            <p:ph idx="4" type="body"/>
          </p:nvPr>
        </p:nvSpPr>
        <p:spPr>
          <a:xfrm>
            <a:off x="4195592" y="2272506"/>
            <a:ext cx="3525000" cy="2179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3" name="Google Shape;63;p6"/>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6"/>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6"/>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sak cím" type="titleOnly">
  <p:cSld name="TITLE_ONLY">
    <p:spTree>
      <p:nvGrpSpPr>
        <p:cNvPr id="66" name="Shape 66"/>
        <p:cNvGrpSpPr/>
        <p:nvPr/>
      </p:nvGrpSpPr>
      <p:grpSpPr>
        <a:xfrm>
          <a:off x="0" y="0"/>
          <a:ext cx="0" cy="0"/>
          <a:chOff x="0" y="0"/>
          <a:chExt cx="0" cy="0"/>
        </a:xfrm>
      </p:grpSpPr>
      <p:pic>
        <p:nvPicPr>
          <p:cNvPr descr="HD-ShadowLong.png" id="67" name="Google Shape;67;p7"/>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68" name="Google Shape;68;p7"/>
          <p:cNvPicPr preferRelativeResize="0"/>
          <p:nvPr/>
        </p:nvPicPr>
        <p:blipFill rotWithShape="1">
          <a:blip r:embed="rId3">
            <a:alphaModFix/>
          </a:blip>
          <a:srcRect b="0" l="0" r="0" t="0"/>
          <a:stretch/>
        </p:blipFill>
        <p:spPr>
          <a:xfrm>
            <a:off x="7939370" y="1478426"/>
            <a:ext cx="1202248" cy="108202"/>
          </a:xfrm>
          <a:prstGeom prst="rect">
            <a:avLst/>
          </a:prstGeom>
          <a:noFill/>
          <a:ln>
            <a:noFill/>
          </a:ln>
        </p:spPr>
      </p:pic>
      <p:sp>
        <p:nvSpPr>
          <p:cNvPr id="69" name="Google Shape;69;p7"/>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 name="Google Shape;70;p7"/>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7"/>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7"/>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7"/>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7"/>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Üres" type="blank">
  <p:cSld name="BLANK">
    <p:spTree>
      <p:nvGrpSpPr>
        <p:cNvPr id="75" name="Shape 75"/>
        <p:cNvGrpSpPr/>
        <p:nvPr/>
      </p:nvGrpSpPr>
      <p:grpSpPr>
        <a:xfrm>
          <a:off x="0" y="0"/>
          <a:ext cx="0" cy="0"/>
          <a:chOff x="0" y="0"/>
          <a:chExt cx="0" cy="0"/>
        </a:xfrm>
      </p:grpSpPr>
      <p:pic>
        <p:nvPicPr>
          <p:cNvPr descr="HD-ShadowShort.png" id="76" name="Google Shape;76;p8"/>
          <p:cNvPicPr preferRelativeResize="0"/>
          <p:nvPr/>
        </p:nvPicPr>
        <p:blipFill rotWithShape="1">
          <a:blip r:embed="rId2">
            <a:alphaModFix/>
          </a:blip>
          <a:srcRect b="0" l="0" r="0" t="0"/>
          <a:stretch/>
        </p:blipFill>
        <p:spPr>
          <a:xfrm>
            <a:off x="7939370" y="1478426"/>
            <a:ext cx="1202248" cy="108202"/>
          </a:xfrm>
          <a:prstGeom prst="rect">
            <a:avLst/>
          </a:prstGeom>
          <a:noFill/>
          <a:ln>
            <a:noFill/>
          </a:ln>
        </p:spPr>
      </p:pic>
      <p:sp>
        <p:nvSpPr>
          <p:cNvPr id="77" name="Google Shape;77;p8"/>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8"/>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8"/>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8"/>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talomrész képaláírással" type="objTx">
  <p:cSld name="OBJECT_WITH_CAPTION_TEXT">
    <p:spTree>
      <p:nvGrpSpPr>
        <p:cNvPr id="81" name="Shape 81"/>
        <p:cNvGrpSpPr/>
        <p:nvPr/>
      </p:nvGrpSpPr>
      <p:grpSpPr>
        <a:xfrm>
          <a:off x="0" y="0"/>
          <a:ext cx="0" cy="0"/>
          <a:chOff x="0" y="0"/>
          <a:chExt cx="0" cy="0"/>
        </a:xfrm>
      </p:grpSpPr>
      <p:pic>
        <p:nvPicPr>
          <p:cNvPr descr="HD-ShadowLong.png" id="82" name="Google Shape;82;p9"/>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83" name="Google Shape;83;p9"/>
          <p:cNvPicPr preferRelativeResize="0"/>
          <p:nvPr/>
        </p:nvPicPr>
        <p:blipFill rotWithShape="1">
          <a:blip r:embed="rId3">
            <a:alphaModFix/>
          </a:blip>
          <a:srcRect b="0" l="0" r="0" t="0"/>
          <a:stretch/>
        </p:blipFill>
        <p:spPr>
          <a:xfrm>
            <a:off x="7939370" y="1478426"/>
            <a:ext cx="1202248" cy="108202"/>
          </a:xfrm>
          <a:prstGeom prst="rect">
            <a:avLst/>
          </a:prstGeom>
          <a:noFill/>
          <a:ln>
            <a:noFill/>
          </a:ln>
        </p:spPr>
      </p:pic>
      <p:sp>
        <p:nvSpPr>
          <p:cNvPr id="84" name="Google Shape;84;p9"/>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 name="Google Shape;85;p9"/>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 name="Google Shape;86;p9"/>
          <p:cNvSpPr txBox="1"/>
          <p:nvPr>
            <p:ph type="title"/>
          </p:nvPr>
        </p:nvSpPr>
        <p:spPr>
          <a:xfrm>
            <a:off x="510241" y="564920"/>
            <a:ext cx="7210500" cy="810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700"/>
              <a:buFont typeface="Trebuchet M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9"/>
          <p:cNvSpPr txBox="1"/>
          <p:nvPr>
            <p:ph idx="1" type="body"/>
          </p:nvPr>
        </p:nvSpPr>
        <p:spPr>
          <a:xfrm>
            <a:off x="3514385" y="1752655"/>
            <a:ext cx="4206300" cy="2699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8" name="Google Shape;88;p9"/>
          <p:cNvSpPr txBox="1"/>
          <p:nvPr>
            <p:ph idx="2" type="body"/>
          </p:nvPr>
        </p:nvSpPr>
        <p:spPr>
          <a:xfrm>
            <a:off x="510242" y="1752654"/>
            <a:ext cx="2842500" cy="26994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89" name="Google Shape;89;p9"/>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9"/>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9"/>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ép képaláírással" type="picTx">
  <p:cSld name="PICTURE_WITH_CAPTION_TEXT">
    <p:spTree>
      <p:nvGrpSpPr>
        <p:cNvPr id="92" name="Shape 92"/>
        <p:cNvGrpSpPr/>
        <p:nvPr/>
      </p:nvGrpSpPr>
      <p:grpSpPr>
        <a:xfrm>
          <a:off x="0" y="0"/>
          <a:ext cx="0" cy="0"/>
          <a:chOff x="0" y="0"/>
          <a:chExt cx="0" cy="0"/>
        </a:xfrm>
      </p:grpSpPr>
      <p:pic>
        <p:nvPicPr>
          <p:cNvPr descr="HD-ShadowLong.png" id="93" name="Google Shape;93;p10"/>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94" name="Google Shape;94;p10"/>
          <p:cNvPicPr preferRelativeResize="0"/>
          <p:nvPr/>
        </p:nvPicPr>
        <p:blipFill rotWithShape="1">
          <a:blip r:embed="rId3">
            <a:alphaModFix/>
          </a:blip>
          <a:srcRect b="0" l="0" r="0" t="0"/>
          <a:stretch/>
        </p:blipFill>
        <p:spPr>
          <a:xfrm>
            <a:off x="7939370" y="1478426"/>
            <a:ext cx="1202248" cy="108202"/>
          </a:xfrm>
          <a:prstGeom prst="rect">
            <a:avLst/>
          </a:prstGeom>
          <a:noFill/>
          <a:ln>
            <a:noFill/>
          </a:ln>
        </p:spPr>
      </p:pic>
      <p:sp>
        <p:nvSpPr>
          <p:cNvPr id="95" name="Google Shape;95;p10"/>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 name="Google Shape;96;p10"/>
          <p:cNvSpPr/>
          <p:nvPr/>
        </p:nvSpPr>
        <p:spPr>
          <a:xfrm>
            <a:off x="7939370"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7" name="Google Shape;97;p10"/>
          <p:cNvSpPr txBox="1"/>
          <p:nvPr>
            <p:ph type="title"/>
          </p:nvPr>
        </p:nvSpPr>
        <p:spPr>
          <a:xfrm>
            <a:off x="510242" y="564921"/>
            <a:ext cx="7210500" cy="810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700"/>
              <a:buFont typeface="Trebuchet M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10"/>
          <p:cNvSpPr/>
          <p:nvPr>
            <p:ph idx="2" type="pic"/>
          </p:nvPr>
        </p:nvSpPr>
        <p:spPr>
          <a:xfrm>
            <a:off x="3651250" y="1752656"/>
            <a:ext cx="4069500" cy="2699400"/>
          </a:xfrm>
          <a:prstGeom prst="rect">
            <a:avLst/>
          </a:prstGeom>
          <a:noFill/>
          <a:ln>
            <a:noFill/>
          </a:ln>
          <a:effectLst>
            <a:outerShdw blurRad="76200" rotWithShape="0" algn="tl" dir="5040000" dist="63500">
              <a:srgbClr val="000000">
                <a:alpha val="40784"/>
              </a:srgbClr>
            </a:outerShdw>
          </a:effectLst>
        </p:spPr>
      </p:sp>
      <p:sp>
        <p:nvSpPr>
          <p:cNvPr id="99" name="Google Shape;99;p10"/>
          <p:cNvSpPr txBox="1"/>
          <p:nvPr>
            <p:ph idx="1" type="body"/>
          </p:nvPr>
        </p:nvSpPr>
        <p:spPr>
          <a:xfrm>
            <a:off x="510242" y="1752655"/>
            <a:ext cx="2907300" cy="26994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00" name="Google Shape;100;p10"/>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
          <p:cNvPicPr preferRelativeResize="0"/>
          <p:nvPr/>
        </p:nvPicPr>
        <p:blipFill rotWithShape="1">
          <a:blip r:embed="rId1">
            <a:alphaModFix amt="10000"/>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510241" y="1752655"/>
            <a:ext cx="7210500" cy="26994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9" name="Google Shape;9;p1"/>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0" name="Google Shape;10;p1"/>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1" name="Google Shape;11;p1"/>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27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27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27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27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27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27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27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27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27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19"/>
          <p:cNvPicPr preferRelativeResize="0"/>
          <p:nvPr/>
        </p:nvPicPr>
        <p:blipFill rotWithShape="1">
          <a:blip r:embed="rId3">
            <a:alphaModFix/>
          </a:blip>
          <a:srcRect b="19226" l="0" r="0" t="-23490"/>
          <a:stretch/>
        </p:blipFill>
        <p:spPr>
          <a:xfrm>
            <a:off x="-401551" y="-1236700"/>
            <a:ext cx="9769149" cy="6186374"/>
          </a:xfrm>
          <a:prstGeom prst="rect">
            <a:avLst/>
          </a:prstGeom>
          <a:noFill/>
          <a:ln>
            <a:noFill/>
          </a:ln>
        </p:spPr>
      </p:pic>
      <p:sp>
        <p:nvSpPr>
          <p:cNvPr id="203" name="Google Shape;203;p19"/>
          <p:cNvSpPr txBox="1"/>
          <p:nvPr>
            <p:ph type="ctrTitle"/>
          </p:nvPr>
        </p:nvSpPr>
        <p:spPr>
          <a:xfrm>
            <a:off x="1429016" y="78607"/>
            <a:ext cx="6108000" cy="1029900"/>
          </a:xfrm>
          <a:prstGeom prst="rect">
            <a:avLst/>
          </a:prstGeom>
          <a:solidFill>
            <a:srgbClr val="0B5394"/>
          </a:solidFill>
        </p:spPr>
        <p:txBody>
          <a:bodyPr anchorCtr="0" anchor="ctr" bIns="34275" lIns="68575" spcFirstLastPara="1" rIns="68575" wrap="square" tIns="34275">
            <a:noAutofit/>
          </a:bodyPr>
          <a:lstStyle/>
          <a:p>
            <a:pPr indent="0" lvl="0" marL="0" rtl="0" algn="ctr">
              <a:spcBef>
                <a:spcPts val="0"/>
              </a:spcBef>
              <a:spcAft>
                <a:spcPts val="0"/>
              </a:spcAft>
              <a:buNone/>
            </a:pPr>
            <a:r>
              <a:rPr lang="hu"/>
              <a:t>My hobby</a:t>
            </a:r>
            <a:endParaRPr/>
          </a:p>
        </p:txBody>
      </p:sp>
      <p:sp>
        <p:nvSpPr>
          <p:cNvPr id="204" name="Google Shape;204;p19"/>
          <p:cNvSpPr txBox="1"/>
          <p:nvPr>
            <p:ph idx="1" type="subTitle"/>
          </p:nvPr>
        </p:nvSpPr>
        <p:spPr>
          <a:xfrm>
            <a:off x="1356766" y="4184929"/>
            <a:ext cx="6108000" cy="838200"/>
          </a:xfrm>
          <a:prstGeom prst="rect">
            <a:avLst/>
          </a:prstGeom>
          <a:solidFill>
            <a:srgbClr val="0B5394"/>
          </a:solidFill>
        </p:spPr>
        <p:txBody>
          <a:bodyPr anchorCtr="0" anchor="ctr" bIns="34275" lIns="68575" spcFirstLastPara="1" rIns="68575" wrap="square" tIns="34275">
            <a:normAutofit/>
          </a:bodyPr>
          <a:lstStyle/>
          <a:p>
            <a:pPr indent="0" lvl="0" marL="0" rtl="0" algn="ctr">
              <a:spcBef>
                <a:spcPts val="800"/>
              </a:spcBef>
              <a:spcAft>
                <a:spcPts val="0"/>
              </a:spcAft>
              <a:buNone/>
            </a:pPr>
            <a:r>
              <a:rPr lang="hu" sz="1800"/>
              <a:t>Acting as referee </a:t>
            </a:r>
            <a:r>
              <a:rPr lang="hu" sz="1800"/>
              <a:t>in table tennis</a:t>
            </a:r>
            <a:endParaRPr sz="1800"/>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510241" y="564921"/>
            <a:ext cx="7210500" cy="810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hu"/>
              <a:t>What does a referee do?</a:t>
            </a:r>
            <a:endParaRPr/>
          </a:p>
        </p:txBody>
      </p:sp>
      <p:sp>
        <p:nvSpPr>
          <p:cNvPr id="210" name="Google Shape;210;p20"/>
          <p:cNvSpPr txBox="1"/>
          <p:nvPr>
            <p:ph idx="1" type="body"/>
          </p:nvPr>
        </p:nvSpPr>
        <p:spPr>
          <a:xfrm>
            <a:off x="510241" y="1752655"/>
            <a:ext cx="7210500" cy="2699400"/>
          </a:xfrm>
          <a:prstGeom prst="rect">
            <a:avLst/>
          </a:prstGeom>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hu"/>
              <a:t>The referee is one of the main chief at table tennis competitions. His duty is to do the schedule and draws (who plays against who). During the event he has to supervise the whole event. If something happens he is called to handle it.</a:t>
            </a:r>
            <a:endParaRPr/>
          </a:p>
        </p:txBody>
      </p:sp>
      <p:pic>
        <p:nvPicPr>
          <p:cNvPr id="211" name="Google Shape;211;p20"/>
          <p:cNvPicPr preferRelativeResize="0"/>
          <p:nvPr/>
        </p:nvPicPr>
        <p:blipFill>
          <a:blip r:embed="rId3">
            <a:alphaModFix/>
          </a:blip>
          <a:stretch>
            <a:fillRect/>
          </a:stretch>
        </p:blipFill>
        <p:spPr>
          <a:xfrm>
            <a:off x="6193625" y="2937650"/>
            <a:ext cx="2882401" cy="2153349"/>
          </a:xfrm>
          <a:prstGeom prst="rect">
            <a:avLst/>
          </a:prstGeom>
          <a:noFill/>
          <a:ln cap="flat" cmpd="sng" w="9525">
            <a:solidFill>
              <a:schemeClr val="dk2"/>
            </a:solidFill>
            <a:prstDash val="solid"/>
            <a:round/>
            <a:headEnd len="sm" w="sm" type="none"/>
            <a:tailEnd len="sm" w="sm" type="none"/>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510239" y="564922"/>
            <a:ext cx="7210500" cy="810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hu"/>
              <a:t>Why to become table tennis referee?</a:t>
            </a:r>
            <a:endParaRPr/>
          </a:p>
        </p:txBody>
      </p:sp>
      <p:sp>
        <p:nvSpPr>
          <p:cNvPr id="217" name="Google Shape;217;p21"/>
          <p:cNvSpPr txBox="1"/>
          <p:nvPr>
            <p:ph idx="1" type="body"/>
          </p:nvPr>
        </p:nvSpPr>
        <p:spPr>
          <a:xfrm>
            <a:off x="679763" y="1752655"/>
            <a:ext cx="3354300" cy="5199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hu" sz="2100"/>
              <a:t>PROS</a:t>
            </a:r>
            <a:endParaRPr sz="2100"/>
          </a:p>
        </p:txBody>
      </p:sp>
      <p:sp>
        <p:nvSpPr>
          <p:cNvPr id="218" name="Google Shape;218;p21"/>
          <p:cNvSpPr txBox="1"/>
          <p:nvPr>
            <p:ph idx="2" type="body"/>
          </p:nvPr>
        </p:nvSpPr>
        <p:spPr>
          <a:xfrm>
            <a:off x="510242" y="2272506"/>
            <a:ext cx="3523800" cy="2179500"/>
          </a:xfrm>
          <a:prstGeom prst="rect">
            <a:avLst/>
          </a:prstGeom>
        </p:spPr>
        <p:txBody>
          <a:bodyPr anchorCtr="0" anchor="t" bIns="34275" lIns="68575" spcFirstLastPara="1" rIns="68575" wrap="square" tIns="34275">
            <a:normAutofit/>
          </a:bodyPr>
          <a:lstStyle/>
          <a:p>
            <a:pPr indent="-317500" lvl="0" marL="457200" rtl="0" algn="l">
              <a:lnSpc>
                <a:spcPct val="150000"/>
              </a:lnSpc>
              <a:spcBef>
                <a:spcPts val="800"/>
              </a:spcBef>
              <a:spcAft>
                <a:spcPts val="0"/>
              </a:spcAft>
              <a:buSzPts val="1400"/>
              <a:buChar char="•"/>
            </a:pPr>
            <a:r>
              <a:rPr b="1" lang="hu"/>
              <a:t>Travel around the world</a:t>
            </a:r>
            <a:endParaRPr b="1"/>
          </a:p>
          <a:p>
            <a:pPr indent="-317500" lvl="0" marL="457200" rtl="0" algn="l">
              <a:lnSpc>
                <a:spcPct val="150000"/>
              </a:lnSpc>
              <a:spcBef>
                <a:spcPts val="0"/>
              </a:spcBef>
              <a:spcAft>
                <a:spcPts val="0"/>
              </a:spcAft>
              <a:buSzPts val="1400"/>
              <a:buChar char="•"/>
            </a:pPr>
            <a:r>
              <a:rPr lang="hu"/>
              <a:t>Get new friends</a:t>
            </a:r>
            <a:endParaRPr/>
          </a:p>
          <a:p>
            <a:pPr indent="-317500" lvl="0" marL="457200" rtl="0" algn="l">
              <a:lnSpc>
                <a:spcPct val="150000"/>
              </a:lnSpc>
              <a:spcBef>
                <a:spcPts val="0"/>
              </a:spcBef>
              <a:spcAft>
                <a:spcPts val="0"/>
              </a:spcAft>
              <a:buSzPts val="1400"/>
              <a:buChar char="•"/>
            </a:pPr>
            <a:r>
              <a:rPr lang="hu"/>
              <a:t>Be close to sport</a:t>
            </a:r>
            <a:endParaRPr/>
          </a:p>
          <a:p>
            <a:pPr indent="0" lvl="0" marL="0" rtl="0" algn="l">
              <a:spcBef>
                <a:spcPts val="800"/>
              </a:spcBef>
              <a:spcAft>
                <a:spcPts val="0"/>
              </a:spcAft>
              <a:buNone/>
            </a:pPr>
            <a:r>
              <a:t/>
            </a:r>
            <a:endParaRPr/>
          </a:p>
        </p:txBody>
      </p:sp>
      <p:sp>
        <p:nvSpPr>
          <p:cNvPr id="219" name="Google Shape;219;p21"/>
          <p:cNvSpPr txBox="1"/>
          <p:nvPr>
            <p:ph idx="3" type="body"/>
          </p:nvPr>
        </p:nvSpPr>
        <p:spPr>
          <a:xfrm>
            <a:off x="4365116" y="1752655"/>
            <a:ext cx="3355500" cy="519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hu" sz="2100"/>
              <a:t>CONS</a:t>
            </a:r>
            <a:endParaRPr sz="2100"/>
          </a:p>
        </p:txBody>
      </p:sp>
      <p:sp>
        <p:nvSpPr>
          <p:cNvPr id="220" name="Google Shape;220;p21"/>
          <p:cNvSpPr txBox="1"/>
          <p:nvPr>
            <p:ph idx="4" type="body"/>
          </p:nvPr>
        </p:nvSpPr>
        <p:spPr>
          <a:xfrm>
            <a:off x="4195592" y="2272506"/>
            <a:ext cx="3525000" cy="2179500"/>
          </a:xfrm>
          <a:prstGeom prst="rect">
            <a:avLst/>
          </a:prstGeom>
        </p:spPr>
        <p:txBody>
          <a:bodyPr anchorCtr="0" anchor="t" bIns="34275" lIns="68575" spcFirstLastPara="1" rIns="68575" wrap="square" tIns="34275">
            <a:normAutofit/>
          </a:bodyPr>
          <a:lstStyle/>
          <a:p>
            <a:pPr indent="-317500" lvl="0" marL="457200" rtl="0" algn="l">
              <a:lnSpc>
                <a:spcPct val="150000"/>
              </a:lnSpc>
              <a:spcBef>
                <a:spcPts val="800"/>
              </a:spcBef>
              <a:spcAft>
                <a:spcPts val="0"/>
              </a:spcAft>
              <a:buSzPts val="1400"/>
              <a:buChar char="•"/>
            </a:pPr>
            <a:r>
              <a:rPr lang="hu"/>
              <a:t>High salary (joking)</a:t>
            </a:r>
            <a:endParaRPr/>
          </a:p>
          <a:p>
            <a:pPr indent="-317500" lvl="0" marL="457200" rtl="0" algn="l">
              <a:lnSpc>
                <a:spcPct val="150000"/>
              </a:lnSpc>
              <a:spcBef>
                <a:spcPts val="0"/>
              </a:spcBef>
              <a:spcAft>
                <a:spcPts val="0"/>
              </a:spcAft>
              <a:buSzPts val="1400"/>
              <a:buChar char="•"/>
            </a:pPr>
            <a:r>
              <a:rPr lang="hu"/>
              <a:t>Long working days</a:t>
            </a:r>
            <a:endParaRPr/>
          </a:p>
          <a:p>
            <a:pPr indent="-317500" lvl="0" marL="457200" rtl="0" algn="l">
              <a:lnSpc>
                <a:spcPct val="150000"/>
              </a:lnSpc>
              <a:spcBef>
                <a:spcPts val="0"/>
              </a:spcBef>
              <a:spcAft>
                <a:spcPts val="0"/>
              </a:spcAft>
              <a:buSzPts val="1400"/>
              <a:buChar char="•"/>
            </a:pPr>
            <a:r>
              <a:rPr lang="hu"/>
              <a:t>Long competitions, many days far from the family</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542389" y="3725386"/>
            <a:ext cx="7210500" cy="4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hu"/>
              <a:t>THANK YOU FOR YOUR ATTENTION</a:t>
            </a:r>
            <a:endParaRPr/>
          </a:p>
        </p:txBody>
      </p:sp>
      <p:pic>
        <p:nvPicPr>
          <p:cNvPr id="226" name="Google Shape;226;p22"/>
          <p:cNvPicPr preferRelativeResize="0"/>
          <p:nvPr/>
        </p:nvPicPr>
        <p:blipFill>
          <a:blip r:embed="rId3">
            <a:alphaModFix/>
          </a:blip>
          <a:stretch>
            <a:fillRect/>
          </a:stretch>
        </p:blipFill>
        <p:spPr>
          <a:xfrm>
            <a:off x="2291600" y="0"/>
            <a:ext cx="4560783" cy="3420588"/>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