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ender" userId="f9e13995-ad62-4c97-b3f4-933304cf6ee2" providerId="ADAL" clId="{6A283A8B-4FF8-4D3B-93CF-6AE5302C2E85}"/>
    <pc:docChg chg="custSel addSld modSld">
      <pc:chgData name="Tim Bender" userId="f9e13995-ad62-4c97-b3f4-933304cf6ee2" providerId="ADAL" clId="{6A283A8B-4FF8-4D3B-93CF-6AE5302C2E85}" dt="2023-07-12T18:04:14.857" v="70" actId="1440"/>
      <pc:docMkLst>
        <pc:docMk/>
      </pc:docMkLst>
      <pc:sldChg chg="addSp delSp modSp new mod">
        <pc:chgData name="Tim Bender" userId="f9e13995-ad62-4c97-b3f4-933304cf6ee2" providerId="ADAL" clId="{6A283A8B-4FF8-4D3B-93CF-6AE5302C2E85}" dt="2023-07-12T18:04:14.857" v="70" actId="1440"/>
        <pc:sldMkLst>
          <pc:docMk/>
          <pc:sldMk cId="2150250319" sldId="256"/>
        </pc:sldMkLst>
        <pc:spChg chg="mod">
          <ac:chgData name="Tim Bender" userId="f9e13995-ad62-4c97-b3f4-933304cf6ee2" providerId="ADAL" clId="{6A283A8B-4FF8-4D3B-93CF-6AE5302C2E85}" dt="2023-07-12T18:02:17.359" v="35" actId="20577"/>
          <ac:spMkLst>
            <pc:docMk/>
            <pc:sldMk cId="2150250319" sldId="256"/>
            <ac:spMk id="2" creationId="{C8438003-B738-2EE9-6884-F070C184C033}"/>
          </ac:spMkLst>
        </pc:spChg>
        <pc:spChg chg="mod">
          <ac:chgData name="Tim Bender" userId="f9e13995-ad62-4c97-b3f4-933304cf6ee2" providerId="ADAL" clId="{6A283A8B-4FF8-4D3B-93CF-6AE5302C2E85}" dt="2023-07-12T18:02:25.183" v="65" actId="20577"/>
          <ac:spMkLst>
            <pc:docMk/>
            <pc:sldMk cId="2150250319" sldId="256"/>
            <ac:spMk id="3" creationId="{D456F881-079D-1962-1E3B-EA7E98394CBB}"/>
          </ac:spMkLst>
        </pc:spChg>
        <pc:picChg chg="add del mod">
          <ac:chgData name="Tim Bender" userId="f9e13995-ad62-4c97-b3f4-933304cf6ee2" providerId="ADAL" clId="{6A283A8B-4FF8-4D3B-93CF-6AE5302C2E85}" dt="2023-07-12T18:01:35.642" v="10" actId="478"/>
          <ac:picMkLst>
            <pc:docMk/>
            <pc:sldMk cId="2150250319" sldId="256"/>
            <ac:picMk id="4" creationId="{0B15419F-E137-CF15-4D11-FA96FD9CA951}"/>
          </ac:picMkLst>
        </pc:picChg>
        <pc:picChg chg="add del mod">
          <ac:chgData name="Tim Bender" userId="f9e13995-ad62-4c97-b3f4-933304cf6ee2" providerId="ADAL" clId="{6A283A8B-4FF8-4D3B-93CF-6AE5302C2E85}" dt="2023-07-12T18:03:30.881" v="66" actId="478"/>
          <ac:picMkLst>
            <pc:docMk/>
            <pc:sldMk cId="2150250319" sldId="256"/>
            <ac:picMk id="5" creationId="{B42B737C-7483-5D12-8C5A-D7630C251322}"/>
          </ac:picMkLst>
        </pc:picChg>
        <pc:picChg chg="add del mod">
          <ac:chgData name="Tim Bender" userId="f9e13995-ad62-4c97-b3f4-933304cf6ee2" providerId="ADAL" clId="{6A283A8B-4FF8-4D3B-93CF-6AE5302C2E85}" dt="2023-07-12T18:03:40.186" v="68" actId="478"/>
          <ac:picMkLst>
            <pc:docMk/>
            <pc:sldMk cId="2150250319" sldId="256"/>
            <ac:picMk id="6" creationId="{38ABA9CA-63B3-7510-3382-E27DD75A6F5A}"/>
          </ac:picMkLst>
        </pc:picChg>
        <pc:picChg chg="add mod">
          <ac:chgData name="Tim Bender" userId="f9e13995-ad62-4c97-b3f4-933304cf6ee2" providerId="ADAL" clId="{6A283A8B-4FF8-4D3B-93CF-6AE5302C2E85}" dt="2023-07-12T18:04:14.857" v="70" actId="1440"/>
          <ac:picMkLst>
            <pc:docMk/>
            <pc:sldMk cId="2150250319" sldId="256"/>
            <ac:picMk id="7" creationId="{0504A1EE-D745-6E77-1FD9-80C6F9B02C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209E-B1CD-A9A4-B951-3031123BD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53BC9-FCC2-A597-E013-6918EBEDD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43DE-B7F5-4053-0D95-4BCC21DC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0A94-2BC2-2165-C3E6-144D6CF3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D43B-7185-0572-4BE8-969C27D1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4F91-116C-0DED-0B59-5F694B6D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15E34-3803-704D-D53D-C274BE54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1067-4697-102F-5A22-1BB33863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08FA-9BFB-F70D-A71A-5FC689F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BB50-DF97-1E8C-B087-144DFBD0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B41A2-A8B5-B5E4-69BB-863A56CAB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2B701-DCDF-EEE8-DA26-67D2AA7CD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3AD1-93CA-E45B-7146-A88802C3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143E-FE2D-2370-4271-89749BA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2EE4-4299-26E7-6AB3-E82F9A53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E2BC-E44F-81B9-1CBC-E7D8C8C6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E605-97B4-29B7-0F24-F9E65167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2E14-31CD-5A54-A873-09047466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2C95-0033-71CB-B390-9394B5ED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E0A5-4903-81B5-F0A4-149D73EE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7CCE-FBAA-143E-1946-0D43AB65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66B8-926B-F761-093F-00A87CA05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E085-609A-F53D-4432-FEACD7F0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76DD-D981-14D2-0012-0B8CB972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8303-B2CC-6FEC-9000-AE6FDF83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7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F74E-1FAE-E135-BD1A-440C3ED3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426F-9683-0BF6-CE24-24C4F09F3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BB5E3-5880-5803-7330-61534AADE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E6B8-A314-6487-370E-459DB96D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1162-4387-60A1-BE21-B68C8A37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EB60C-8969-4181-648B-F90D61FC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9E4D-5858-F3BE-1EB1-E8C4CE30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D424-CD15-3D99-E036-2822B99B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9A92F-0507-6B40-5F8F-521A36A2C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D1E7B-B7D9-8870-B169-B23B696AE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9278D-A076-823F-6F9C-E8C2AD27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542B-6BE4-3B67-C3AF-FC8A1BB2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37F1F-4E01-DDF5-15E9-74DAC34C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9716F-FCC3-73D2-CCDD-24A9522E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5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8EFD-E25B-FB74-FA5B-4D129356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0252B-3E32-B529-648B-5A7C42A9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18024-A2D4-4808-EC66-3A0FB43C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51EEA-D769-4B70-D17D-C0E88B26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99F82-BF3B-870B-EB6A-89F3813E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ACDED-21A1-857F-A3A0-FB2B781E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C695F-9FDD-3F4F-CD94-256A7E64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5B60-0A71-8ECE-5028-FC8AE18E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AB6D-B4AA-9066-FBF6-03772A0A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4526D-D8C4-E358-1913-1EE0A2F3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1C55-C175-CD20-2D82-BC43C36E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AD7F2-A5F7-1D1E-3303-0259D08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0B6A-FA65-6D01-9FD2-27B38544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2ADE-563C-E3F9-0A90-E76853F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42E61-603C-CCC3-4D16-3D988D82B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31CB8-EDE9-1FB6-2CAC-42D7E092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D8898-BB5C-E80D-6A90-6B3C093E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6C81F-7D38-B608-A3DD-C61C0987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E2DC-706A-ABF4-18F4-14FF55D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70C1C-D79A-CA1C-9738-933E731F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E4F19-9F4D-8F5F-2256-66AD31C1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633D-A558-41A4-C375-42D1DDC5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92F8-7576-49F9-8175-E6DC92A5D979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30B9-B0FB-57F5-495A-5963525A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A9A6-0C8F-6552-C070-6B7B340D6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BE50-8D82-45BD-BAE4-F213C96BE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8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8003-B738-2EE9-6884-F070C184C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6F881-079D-1962-1E3B-EA7E98394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out GitHub Versioning</a:t>
            </a:r>
          </a:p>
        </p:txBody>
      </p:sp>
      <p:pic>
        <p:nvPicPr>
          <p:cNvPr id="7" name="Camera 6">
            <a:extLst>
              <a:ext uri="{FF2B5EF4-FFF2-40B4-BE49-F238E27FC236}">
                <a16:creationId xmlns:a16="http://schemas.microsoft.com/office/drawing/2014/main" id="{0504A1EE-D745-6E77-1FD9-80C6F9B02C7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5025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Some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Presentation</dc:title>
  <dc:creator>Tim Bender</dc:creator>
  <cp:lastModifiedBy>Tim Bender</cp:lastModifiedBy>
  <cp:revision>1</cp:revision>
  <dcterms:created xsi:type="dcterms:W3CDTF">2023-07-12T17:58:11Z</dcterms:created>
  <dcterms:modified xsi:type="dcterms:W3CDTF">2023-07-12T18:04:21Z</dcterms:modified>
</cp:coreProperties>
</file>