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94"/>
  </p:notesMasterIdLst>
  <p:sldIdLst>
    <p:sldId id="347" r:id="rId5"/>
    <p:sldId id="257" r:id="rId6"/>
    <p:sldId id="355" r:id="rId7"/>
    <p:sldId id="433" r:id="rId8"/>
    <p:sldId id="434" r:id="rId9"/>
    <p:sldId id="505" r:id="rId10"/>
    <p:sldId id="506" r:id="rId11"/>
    <p:sldId id="507" r:id="rId12"/>
    <p:sldId id="435" r:id="rId13"/>
    <p:sldId id="436" r:id="rId14"/>
    <p:sldId id="413" r:id="rId15"/>
    <p:sldId id="437" r:id="rId16"/>
    <p:sldId id="438" r:id="rId17"/>
    <p:sldId id="439" r:id="rId18"/>
    <p:sldId id="440" r:id="rId19"/>
    <p:sldId id="441" r:id="rId20"/>
    <p:sldId id="418" r:id="rId21"/>
    <p:sldId id="442" r:id="rId22"/>
    <p:sldId id="443" r:id="rId23"/>
    <p:sldId id="444" r:id="rId24"/>
    <p:sldId id="445" r:id="rId25"/>
    <p:sldId id="446" r:id="rId26"/>
    <p:sldId id="424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31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25" r:id="rId48"/>
    <p:sldId id="466" r:id="rId49"/>
    <p:sldId id="467" r:id="rId50"/>
    <p:sldId id="468" r:id="rId51"/>
    <p:sldId id="469" r:id="rId52"/>
    <p:sldId id="470" r:id="rId53"/>
    <p:sldId id="471" r:id="rId54"/>
    <p:sldId id="472" r:id="rId55"/>
    <p:sldId id="473" r:id="rId56"/>
    <p:sldId id="432" r:id="rId57"/>
    <p:sldId id="474" r:id="rId58"/>
    <p:sldId id="475" r:id="rId59"/>
    <p:sldId id="476" r:id="rId60"/>
    <p:sldId id="477" r:id="rId61"/>
    <p:sldId id="478" r:id="rId62"/>
    <p:sldId id="479" r:id="rId63"/>
    <p:sldId id="480" r:id="rId64"/>
    <p:sldId id="481" r:id="rId65"/>
    <p:sldId id="482" r:id="rId66"/>
    <p:sldId id="483" r:id="rId67"/>
    <p:sldId id="426" r:id="rId68"/>
    <p:sldId id="484" r:id="rId69"/>
    <p:sldId id="485" r:id="rId70"/>
    <p:sldId id="427" r:id="rId71"/>
    <p:sldId id="486" r:id="rId72"/>
    <p:sldId id="487" r:id="rId73"/>
    <p:sldId id="488" r:id="rId74"/>
    <p:sldId id="428" r:id="rId75"/>
    <p:sldId id="489" r:id="rId76"/>
    <p:sldId id="490" r:id="rId77"/>
    <p:sldId id="491" r:id="rId78"/>
    <p:sldId id="492" r:id="rId79"/>
    <p:sldId id="429" r:id="rId80"/>
    <p:sldId id="493" r:id="rId81"/>
    <p:sldId id="494" r:id="rId82"/>
    <p:sldId id="495" r:id="rId83"/>
    <p:sldId id="496" r:id="rId84"/>
    <p:sldId id="497" r:id="rId85"/>
    <p:sldId id="498" r:id="rId86"/>
    <p:sldId id="430" r:id="rId87"/>
    <p:sldId id="499" r:id="rId88"/>
    <p:sldId id="500" r:id="rId89"/>
    <p:sldId id="501" r:id="rId90"/>
    <p:sldId id="502" r:id="rId91"/>
    <p:sldId id="503" r:id="rId92"/>
    <p:sldId id="504" r:id="rId9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</p14:sldIdLst>
        </p14:section>
        <p14:section name="Chapitre 1" id="{65C585D5-0659-4508-9AAA-B4D7EA18C35A}">
          <p14:sldIdLst>
            <p14:sldId id="355"/>
            <p14:sldId id="433"/>
            <p14:sldId id="434"/>
            <p14:sldId id="505"/>
            <p14:sldId id="506"/>
            <p14:sldId id="507"/>
            <p14:sldId id="435"/>
            <p14:sldId id="436"/>
          </p14:sldIdLst>
        </p14:section>
        <p14:section name="Chapitre 2" id="{316A208C-C7C7-431A-8AD1-14087673C54F}">
          <p14:sldIdLst>
            <p14:sldId id="413"/>
            <p14:sldId id="437"/>
            <p14:sldId id="438"/>
            <p14:sldId id="439"/>
            <p14:sldId id="440"/>
            <p14:sldId id="441"/>
          </p14:sldIdLst>
        </p14:section>
        <p14:section name="Chapitre 3" id="{4740D1B5-07AF-4397-98A8-8CB6F5A596AA}">
          <p14:sldIdLst>
            <p14:sldId id="418"/>
            <p14:sldId id="442"/>
            <p14:sldId id="443"/>
            <p14:sldId id="444"/>
            <p14:sldId id="445"/>
            <p14:sldId id="446"/>
          </p14:sldIdLst>
        </p14:section>
        <p14:section name="Chapitre 4" id="{9B1109D3-F52B-EC46-B48C-3A03D80E96CD}">
          <p14:sldIdLst>
            <p14:sldId id="424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31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Chapitre 5" id="{CF7ABDAC-BF6D-224F-B5E9-44F9124A3B1F}">
          <p14:sldIdLst>
            <p14:sldId id="42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32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</p14:sldIdLst>
        </p14:section>
        <p14:section name="Chapitre 6" id="{51827691-3D39-B846-93CB-3094AF25389C}">
          <p14:sldIdLst>
            <p14:sldId id="426"/>
            <p14:sldId id="484"/>
            <p14:sldId id="485"/>
          </p14:sldIdLst>
        </p14:section>
        <p14:section name="Chapitre 7" id="{5D8A4466-4AB7-3849-814C-5346EE3A5BCF}">
          <p14:sldIdLst>
            <p14:sldId id="427"/>
            <p14:sldId id="486"/>
            <p14:sldId id="487"/>
            <p14:sldId id="488"/>
          </p14:sldIdLst>
        </p14:section>
        <p14:section name="Chapitre 8" id="{FA9976AF-F2C6-FE42-BA4C-B64037593BA1}">
          <p14:sldIdLst>
            <p14:sldId id="428"/>
            <p14:sldId id="489"/>
            <p14:sldId id="490"/>
            <p14:sldId id="491"/>
            <p14:sldId id="492"/>
          </p14:sldIdLst>
        </p14:section>
        <p14:section name="Chapitre 9" id="{BAB9047C-FD02-0048-A091-9B74631063C8}">
          <p14:sldIdLst>
            <p14:sldId id="429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hapitre 10" id="{69736FD0-A91D-F549-A412-622EFC11D9B9}">
          <p14:sldIdLst>
            <p14:sldId id="430"/>
            <p14:sldId id="499"/>
            <p14:sldId id="500"/>
            <p14:sldId id="501"/>
            <p14:sldId id="502"/>
            <p14:sldId id="503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6" autoAdjust="0"/>
    <p:restoredTop sz="96292"/>
  </p:normalViewPr>
  <p:slideViewPr>
    <p:cSldViewPr snapToGrid="0">
      <p:cViewPr varScale="1">
        <p:scale>
          <a:sx n="151" d="100"/>
          <a:sy n="151" d="100"/>
        </p:scale>
        <p:origin x="1464" y="184"/>
      </p:cViewPr>
      <p:guideLst/>
    </p:cSldViewPr>
  </p:slideViewPr>
  <p:outlineViewPr>
    <p:cViewPr>
      <p:scale>
        <a:sx n="33" d="100"/>
        <a:sy n="33" d="100"/>
      </p:scale>
      <p:origin x="0" y="-90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 dirty="0"/>
            <a:t>Chapitre 1 Titre</a:t>
          </a:r>
          <a:endParaRPr lang="en-US" dirty="0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 dirty="0"/>
            <a:t>Chapitre 2 Titre</a:t>
          </a:r>
          <a:endParaRPr lang="en-US" dirty="0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 dirty="0"/>
            <a:t>Chapitre 3 Titre</a:t>
          </a:r>
          <a:endParaRPr lang="en-US" dirty="0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 dirty="0"/>
            <a:t>Chapitre 4 Titre</a:t>
          </a:r>
          <a:endParaRPr lang="en-US" dirty="0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 dirty="0"/>
            <a:t>Chapitre 5 Titre</a:t>
          </a:r>
          <a:endParaRPr lang="en-US" dirty="0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 dirty="0"/>
            <a:t>Chapitre 8 Titre</a:t>
          </a:r>
          <a:endParaRPr lang="en-US" dirty="0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 dirty="0"/>
            <a:t>Chapitre 6 Titre</a:t>
          </a:r>
          <a:endParaRPr lang="en-US" dirty="0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 dirty="0"/>
            <a:t>Chapitre 7 Titre</a:t>
          </a:r>
          <a:endParaRPr lang="en-US" dirty="0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 dirty="0"/>
            <a:t>Chapitre 9 Titre</a:t>
          </a:r>
          <a:endParaRPr lang="en-US" dirty="0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r>
            <a:rPr lang="fr-FR" sz="2000" kern="1200" dirty="0"/>
            <a:t>Chapitre 1 </a:t>
          </a:r>
          <a:r>
            <a:rPr lang="fr-FR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Web</a:t>
          </a:r>
          <a:endParaRPr lang="en-US" sz="2000" b="1" i="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 custT="1"/>
      <dgm:spPr/>
      <dgm:t>
        <a:bodyPr/>
        <a:lstStyle/>
        <a:p>
          <a:r>
            <a:rPr lang="fr-FR" sz="2000" kern="1200" dirty="0"/>
            <a:t>Chapitre 2 </a:t>
          </a:r>
          <a:r>
            <a:rPr lang="fr-FR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Règles générales</a:t>
          </a:r>
          <a:endParaRPr lang="en-US" sz="2000" kern="1200" dirty="0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 custT="1"/>
      <dgm:spPr/>
      <dgm:t>
        <a:bodyPr/>
        <a:lstStyle/>
        <a:p>
          <a:r>
            <a:rPr lang="fr-FR" sz="2000" dirty="0"/>
            <a:t>Chapitre 3 </a:t>
          </a:r>
          <a:r>
            <a:rPr lang="en-GB" sz="2000" b="1" i="0" u="none" dirty="0"/>
            <a:t>HTML</a:t>
          </a:r>
          <a:endParaRPr lang="en-US" sz="2000" dirty="0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66C20FD1-4292-0046-BA5E-FEEB41E07413}">
      <dgm:prSet custT="1"/>
      <dgm:spPr/>
      <dgm:t>
        <a:bodyPr/>
        <a:lstStyle/>
        <a:p>
          <a:r>
            <a:rPr lang="en-GB" sz="2000" dirty="0" err="1"/>
            <a:t>Chapitre</a:t>
          </a:r>
          <a:r>
            <a:rPr lang="en-GB" sz="2000" dirty="0"/>
            <a:t> 4 </a:t>
          </a:r>
          <a:r>
            <a:rPr lang="en-GB" sz="2000" b="1" i="0" u="none" dirty="0"/>
            <a:t>CSS3</a:t>
          </a:r>
          <a:endParaRPr lang="en-GB" sz="2200" dirty="0"/>
        </a:p>
      </dgm:t>
    </dgm:pt>
    <dgm:pt modelId="{30DB2E06-41E4-9A47-A5DC-1BA88DA8396A}" type="parTrans" cxnId="{D62CBD54-99DF-6349-89DC-DDC77C844627}">
      <dgm:prSet/>
      <dgm:spPr/>
      <dgm:t>
        <a:bodyPr/>
        <a:lstStyle/>
        <a:p>
          <a:endParaRPr lang="en-GB"/>
        </a:p>
      </dgm:t>
    </dgm:pt>
    <dgm:pt modelId="{AF59A779-6801-524A-8A66-64DB3F79D2EC}" type="sibTrans" cxnId="{D62CBD54-99DF-6349-89DC-DDC77C844627}">
      <dgm:prSet/>
      <dgm:spPr/>
      <dgm:t>
        <a:bodyPr/>
        <a:lstStyle/>
        <a:p>
          <a:endParaRPr lang="en-GB"/>
        </a:p>
      </dgm:t>
    </dgm:pt>
    <dgm:pt modelId="{CDCD9F49-F84A-1F4A-B7AC-9986D78B6B5F}">
      <dgm:prSet custT="1"/>
      <dgm:spPr/>
      <dgm:t>
        <a:bodyPr/>
        <a:lstStyle/>
        <a:p>
          <a:r>
            <a:rPr lang="en-GB" sz="2000" dirty="0" err="1"/>
            <a:t>Chapitre</a:t>
          </a:r>
          <a:r>
            <a:rPr lang="en-GB" sz="2000" dirty="0"/>
            <a:t> 5 </a:t>
          </a:r>
          <a:r>
            <a:rPr lang="en-GB" sz="2000" b="1" i="0" u="none" dirty="0"/>
            <a:t>JavaScript</a:t>
          </a:r>
          <a:endParaRPr lang="en-GB" sz="2000" dirty="0"/>
        </a:p>
      </dgm:t>
    </dgm:pt>
    <dgm:pt modelId="{289D8BA9-2565-474A-A5F1-2E0264E3B9B9}" type="parTrans" cxnId="{F1271DA4-58F6-C047-8E8E-49EA0E1E9BB4}">
      <dgm:prSet/>
      <dgm:spPr/>
      <dgm:t>
        <a:bodyPr/>
        <a:lstStyle/>
        <a:p>
          <a:endParaRPr lang="en-GB"/>
        </a:p>
      </dgm:t>
    </dgm:pt>
    <dgm:pt modelId="{86298652-C5CE-1944-8B18-08F1DB8DD2B4}" type="sibTrans" cxnId="{F1271DA4-58F6-C047-8E8E-49EA0E1E9BB4}">
      <dgm:prSet/>
      <dgm:spPr/>
      <dgm:t>
        <a:bodyPr/>
        <a:lstStyle/>
        <a:p>
          <a:endParaRPr lang="en-GB"/>
        </a:p>
      </dgm:t>
    </dgm:pt>
    <dgm:pt modelId="{F2C81652-7D69-FB46-86B3-78B434FEAC5B}">
      <dgm:prSet custT="1"/>
      <dgm:spPr/>
      <dgm:t>
        <a:bodyPr/>
        <a:lstStyle/>
        <a:p>
          <a:r>
            <a:rPr lang="en-GB" sz="2000" dirty="0" err="1"/>
            <a:t>Chapitre</a:t>
          </a:r>
          <a:r>
            <a:rPr lang="en-GB" sz="2000" dirty="0"/>
            <a:t> 6 </a:t>
          </a:r>
          <a:r>
            <a:rPr lang="en-GB" sz="2000" b="1" i="0" u="none" dirty="0"/>
            <a:t>Mise </a:t>
          </a:r>
          <a:r>
            <a:rPr lang="en-GB" sz="2000" b="1" i="0" u="none" dirty="0" err="1"/>
            <a:t>en</a:t>
          </a:r>
          <a:r>
            <a:rPr lang="en-GB" sz="2000" b="1" i="0" u="none" dirty="0"/>
            <a:t> page HTML et CSS</a:t>
          </a:r>
          <a:endParaRPr lang="en-GB" sz="2000" dirty="0"/>
        </a:p>
      </dgm:t>
    </dgm:pt>
    <dgm:pt modelId="{7842AAE5-2508-ED49-B68A-856CA36605DB}" type="parTrans" cxnId="{D9E55AC2-5A40-DC4C-B35C-5DE949E1B907}">
      <dgm:prSet/>
      <dgm:spPr/>
      <dgm:t>
        <a:bodyPr/>
        <a:lstStyle/>
        <a:p>
          <a:endParaRPr lang="en-GB"/>
        </a:p>
      </dgm:t>
    </dgm:pt>
    <dgm:pt modelId="{F8FB55CD-7ABB-2E47-A37D-7D1EA713BF50}" type="sibTrans" cxnId="{D9E55AC2-5A40-DC4C-B35C-5DE949E1B907}">
      <dgm:prSet/>
      <dgm:spPr/>
      <dgm:t>
        <a:bodyPr/>
        <a:lstStyle/>
        <a:p>
          <a:endParaRPr lang="en-GB"/>
        </a:p>
      </dgm:t>
    </dgm:pt>
    <dgm:pt modelId="{681F6376-EA32-E644-B5AF-85246B9AE3A7}">
      <dgm:prSet custT="1"/>
      <dgm:spPr/>
      <dgm:t>
        <a:bodyPr/>
        <a:lstStyle/>
        <a:p>
          <a:r>
            <a:rPr lang="en-GB" sz="2000" dirty="0" err="1"/>
            <a:t>Chapitre</a:t>
          </a:r>
          <a:r>
            <a:rPr lang="en-GB" sz="2000" dirty="0"/>
            <a:t> 7 </a:t>
          </a:r>
          <a:r>
            <a:rPr lang="en-GB" sz="2000" b="1" i="0" u="none" dirty="0"/>
            <a:t>Les </a:t>
          </a:r>
          <a:r>
            <a:rPr lang="en-GB" sz="2000" b="1" i="0" u="none" dirty="0" err="1"/>
            <a:t>méthodes</a:t>
          </a:r>
          <a:r>
            <a:rPr lang="en-GB" sz="2000" b="1" i="0" u="none" dirty="0"/>
            <a:t> de dessin</a:t>
          </a:r>
          <a:endParaRPr lang="en-GB" sz="2000" dirty="0"/>
        </a:p>
      </dgm:t>
    </dgm:pt>
    <dgm:pt modelId="{A65EFCFD-C78B-2442-8865-B64BFED7F285}" type="parTrans" cxnId="{FAAEF623-2E0C-E148-B22D-E506480FB284}">
      <dgm:prSet/>
      <dgm:spPr/>
      <dgm:t>
        <a:bodyPr/>
        <a:lstStyle/>
        <a:p>
          <a:endParaRPr lang="en-GB"/>
        </a:p>
      </dgm:t>
    </dgm:pt>
    <dgm:pt modelId="{040483B5-A56C-3B48-80AE-EC7292D4FDFB}" type="sibTrans" cxnId="{FAAEF623-2E0C-E148-B22D-E506480FB284}">
      <dgm:prSet/>
      <dgm:spPr/>
      <dgm:t>
        <a:bodyPr/>
        <a:lstStyle/>
        <a:p>
          <a:endParaRPr lang="en-GB"/>
        </a:p>
      </dgm:t>
    </dgm:pt>
    <dgm:pt modelId="{3014C183-5F9E-694B-AAFA-D4488FEFC124}">
      <dgm:prSet custT="1"/>
      <dgm:spPr/>
      <dgm:t>
        <a:bodyPr/>
        <a:lstStyle/>
        <a:p>
          <a:r>
            <a:rPr lang="en-GB" sz="2000" dirty="0" err="1"/>
            <a:t>Chapitre</a:t>
          </a:r>
          <a:r>
            <a:rPr lang="en-GB" sz="2000" dirty="0"/>
            <a:t> 8 </a:t>
          </a:r>
          <a:r>
            <a:rPr lang="en-GB" sz="2000" b="1" i="0" u="none" dirty="0"/>
            <a:t>Le </a:t>
          </a:r>
          <a:r>
            <a:rPr lang="en-GB" sz="2000" b="1" i="0" u="none" dirty="0" err="1"/>
            <a:t>multimédia</a:t>
          </a:r>
          <a:endParaRPr lang="en-GB" sz="2000" dirty="0"/>
        </a:p>
      </dgm:t>
    </dgm:pt>
    <dgm:pt modelId="{E142B5CC-FF0C-0F4E-A17B-00F6CD2FE108}" type="parTrans" cxnId="{0CA2072F-8F71-314A-8D5B-2300B00A77B8}">
      <dgm:prSet/>
      <dgm:spPr/>
      <dgm:t>
        <a:bodyPr/>
        <a:lstStyle/>
        <a:p>
          <a:endParaRPr lang="en-GB"/>
        </a:p>
      </dgm:t>
    </dgm:pt>
    <dgm:pt modelId="{1684E88E-A2FF-1843-ACAB-399B308EAF8D}" type="sibTrans" cxnId="{0CA2072F-8F71-314A-8D5B-2300B00A77B8}">
      <dgm:prSet/>
      <dgm:spPr/>
      <dgm:t>
        <a:bodyPr/>
        <a:lstStyle/>
        <a:p>
          <a:endParaRPr lang="en-GB"/>
        </a:p>
      </dgm:t>
    </dgm:pt>
    <dgm:pt modelId="{1D1C547E-F8DF-4F40-BBC4-FFEA632839D0}">
      <dgm:prSet custT="1"/>
      <dgm:spPr/>
      <dgm:t>
        <a:bodyPr/>
        <a:lstStyle/>
        <a:p>
          <a:r>
            <a:rPr lang="en-GB" sz="2000" kern="1200" dirty="0" err="1"/>
            <a:t>Chapitre</a:t>
          </a:r>
          <a:r>
            <a:rPr lang="en-GB" sz="2000" kern="1200" dirty="0"/>
            <a:t> 9 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</a:t>
          </a:r>
          <a:r>
            <a:rPr lang="en-GB" sz="2000" b="1" i="0" u="none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formulaires</a:t>
          </a:r>
          <a:endParaRPr lang="en-GB" sz="2000" b="1" i="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6C6FF11-3192-4548-BFC1-3B6C6A571C48}" type="parTrans" cxnId="{A13EB8ED-3997-D941-AEFD-C93DBD2FE437}">
      <dgm:prSet/>
      <dgm:spPr/>
      <dgm:t>
        <a:bodyPr/>
        <a:lstStyle/>
        <a:p>
          <a:endParaRPr lang="en-GB"/>
        </a:p>
      </dgm:t>
    </dgm:pt>
    <dgm:pt modelId="{97612E40-9F27-DF42-8D16-B82A6CE7B77A}" type="sibTrans" cxnId="{A13EB8ED-3997-D941-AEFD-C93DBD2FE437}">
      <dgm:prSet/>
      <dgm:spPr/>
      <dgm:t>
        <a:bodyPr/>
        <a:lstStyle/>
        <a:p>
          <a:endParaRPr lang="en-GB"/>
        </a:p>
      </dgm:t>
    </dgm:pt>
    <dgm:pt modelId="{5A115A40-C2A8-514E-9391-8D1AD6011249}">
      <dgm:prSet custT="1"/>
      <dgm:spPr/>
      <dgm:t>
        <a:bodyPr/>
        <a:lstStyle/>
        <a:p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10 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liens et menus </a:t>
          </a:r>
          <a:r>
            <a:rPr lang="en-GB" sz="2000" b="1" i="0" u="none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en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HTML5</a:t>
          </a:r>
        </a:p>
      </dgm:t>
    </dgm:pt>
    <dgm:pt modelId="{4CE0752F-4519-434A-A34A-51C6D25FF5F9}" type="parTrans" cxnId="{D0D55423-250C-D147-BF53-909E30663A6C}">
      <dgm:prSet/>
      <dgm:spPr/>
      <dgm:t>
        <a:bodyPr/>
        <a:lstStyle/>
        <a:p>
          <a:endParaRPr lang="en-GB"/>
        </a:p>
      </dgm:t>
    </dgm:pt>
    <dgm:pt modelId="{4DC6C5E4-06E7-1A45-8180-2AC5AC020C11}" type="sibTrans" cxnId="{D0D55423-250C-D147-BF53-909E30663A6C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10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10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10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10"/>
      <dgm:spPr/>
    </dgm:pt>
    <dgm:pt modelId="{7CBE9DFC-2B8C-A840-9EC1-0919C01D6BD5}" type="pres">
      <dgm:prSet presAssocID="{0308D590-C161-4E12-B758-1525695553A2}" presName="vert1" presStyleCnt="0"/>
      <dgm:spPr/>
    </dgm:pt>
    <dgm:pt modelId="{0EC73437-E32C-F948-AA24-963D78F530C6}" type="pres">
      <dgm:prSet presAssocID="{66C20FD1-4292-0046-BA5E-FEEB41E07413}" presName="thickLine" presStyleLbl="alignNode1" presStyleIdx="3" presStyleCnt="10"/>
      <dgm:spPr/>
    </dgm:pt>
    <dgm:pt modelId="{EEAA1664-E501-4F4B-A6F5-3730E9597A7D}" type="pres">
      <dgm:prSet presAssocID="{66C20FD1-4292-0046-BA5E-FEEB41E07413}" presName="horz1" presStyleCnt="0"/>
      <dgm:spPr/>
    </dgm:pt>
    <dgm:pt modelId="{4E501625-3EBA-844B-8D71-99B73E1A8764}" type="pres">
      <dgm:prSet presAssocID="{66C20FD1-4292-0046-BA5E-FEEB41E07413}" presName="tx1" presStyleLbl="revTx" presStyleIdx="3" presStyleCnt="10"/>
      <dgm:spPr/>
    </dgm:pt>
    <dgm:pt modelId="{707B1F36-3E4F-1044-B5EA-9C071A10D1B6}" type="pres">
      <dgm:prSet presAssocID="{66C20FD1-4292-0046-BA5E-FEEB41E07413}" presName="vert1" presStyleCnt="0"/>
      <dgm:spPr/>
    </dgm:pt>
    <dgm:pt modelId="{B1DF4CE8-BE33-F249-AAAC-E7C62B1B13B1}" type="pres">
      <dgm:prSet presAssocID="{CDCD9F49-F84A-1F4A-B7AC-9986D78B6B5F}" presName="thickLine" presStyleLbl="alignNode1" presStyleIdx="4" presStyleCnt="10"/>
      <dgm:spPr/>
    </dgm:pt>
    <dgm:pt modelId="{F31F3C61-6D02-B049-854F-AA91157BF795}" type="pres">
      <dgm:prSet presAssocID="{CDCD9F49-F84A-1F4A-B7AC-9986D78B6B5F}" presName="horz1" presStyleCnt="0"/>
      <dgm:spPr/>
    </dgm:pt>
    <dgm:pt modelId="{30312E12-D683-3343-924E-8C9CAC6D5758}" type="pres">
      <dgm:prSet presAssocID="{CDCD9F49-F84A-1F4A-B7AC-9986D78B6B5F}" presName="tx1" presStyleLbl="revTx" presStyleIdx="4" presStyleCnt="10"/>
      <dgm:spPr/>
    </dgm:pt>
    <dgm:pt modelId="{DBC192C0-0BB2-D846-8E2B-5727A976E707}" type="pres">
      <dgm:prSet presAssocID="{CDCD9F49-F84A-1F4A-B7AC-9986D78B6B5F}" presName="vert1" presStyleCnt="0"/>
      <dgm:spPr/>
    </dgm:pt>
    <dgm:pt modelId="{7448D456-173D-814A-9F96-CCA4959D94DA}" type="pres">
      <dgm:prSet presAssocID="{F2C81652-7D69-FB46-86B3-78B434FEAC5B}" presName="thickLine" presStyleLbl="alignNode1" presStyleIdx="5" presStyleCnt="10"/>
      <dgm:spPr/>
    </dgm:pt>
    <dgm:pt modelId="{1302CC51-3064-9440-9C09-4E3DEA47D145}" type="pres">
      <dgm:prSet presAssocID="{F2C81652-7D69-FB46-86B3-78B434FEAC5B}" presName="horz1" presStyleCnt="0"/>
      <dgm:spPr/>
    </dgm:pt>
    <dgm:pt modelId="{4E38DC9E-26CE-A047-969B-10F8DC6BBBD4}" type="pres">
      <dgm:prSet presAssocID="{F2C81652-7D69-FB46-86B3-78B434FEAC5B}" presName="tx1" presStyleLbl="revTx" presStyleIdx="5" presStyleCnt="10"/>
      <dgm:spPr/>
    </dgm:pt>
    <dgm:pt modelId="{FFC97558-DCDA-5C4E-9C78-E95FD71D33B1}" type="pres">
      <dgm:prSet presAssocID="{F2C81652-7D69-FB46-86B3-78B434FEAC5B}" presName="vert1" presStyleCnt="0"/>
      <dgm:spPr/>
    </dgm:pt>
    <dgm:pt modelId="{05410FA2-1BCD-A046-B405-64C49A8FFDF1}" type="pres">
      <dgm:prSet presAssocID="{681F6376-EA32-E644-B5AF-85246B9AE3A7}" presName="thickLine" presStyleLbl="alignNode1" presStyleIdx="6" presStyleCnt="10"/>
      <dgm:spPr/>
    </dgm:pt>
    <dgm:pt modelId="{6B98F0F3-3666-9342-B987-18D3932DBA10}" type="pres">
      <dgm:prSet presAssocID="{681F6376-EA32-E644-B5AF-85246B9AE3A7}" presName="horz1" presStyleCnt="0"/>
      <dgm:spPr/>
    </dgm:pt>
    <dgm:pt modelId="{EE722D65-EBBD-EB4D-B832-3AA2A320398F}" type="pres">
      <dgm:prSet presAssocID="{681F6376-EA32-E644-B5AF-85246B9AE3A7}" presName="tx1" presStyleLbl="revTx" presStyleIdx="6" presStyleCnt="10"/>
      <dgm:spPr/>
    </dgm:pt>
    <dgm:pt modelId="{F6650D74-AB2B-7A42-9479-2C6215E1EC0B}" type="pres">
      <dgm:prSet presAssocID="{681F6376-EA32-E644-B5AF-85246B9AE3A7}" presName="vert1" presStyleCnt="0"/>
      <dgm:spPr/>
    </dgm:pt>
    <dgm:pt modelId="{9C1EAAB1-1A1D-ED4D-A379-D77D55EE7EC0}" type="pres">
      <dgm:prSet presAssocID="{3014C183-5F9E-694B-AAFA-D4488FEFC124}" presName="thickLine" presStyleLbl="alignNode1" presStyleIdx="7" presStyleCnt="10"/>
      <dgm:spPr/>
    </dgm:pt>
    <dgm:pt modelId="{357B02FF-BE3F-5E45-8E84-BB496C032671}" type="pres">
      <dgm:prSet presAssocID="{3014C183-5F9E-694B-AAFA-D4488FEFC124}" presName="horz1" presStyleCnt="0"/>
      <dgm:spPr/>
    </dgm:pt>
    <dgm:pt modelId="{0DB48172-774E-6341-91CB-533E399BAEBF}" type="pres">
      <dgm:prSet presAssocID="{3014C183-5F9E-694B-AAFA-D4488FEFC124}" presName="tx1" presStyleLbl="revTx" presStyleIdx="7" presStyleCnt="10"/>
      <dgm:spPr/>
    </dgm:pt>
    <dgm:pt modelId="{1558AE4E-4ACC-1A4D-9006-F30EAB37DC3D}" type="pres">
      <dgm:prSet presAssocID="{3014C183-5F9E-694B-AAFA-D4488FEFC124}" presName="vert1" presStyleCnt="0"/>
      <dgm:spPr/>
    </dgm:pt>
    <dgm:pt modelId="{2D73A925-9043-914B-8899-AA1F71D933CC}" type="pres">
      <dgm:prSet presAssocID="{1D1C547E-F8DF-4F40-BBC4-FFEA632839D0}" presName="thickLine" presStyleLbl="alignNode1" presStyleIdx="8" presStyleCnt="10"/>
      <dgm:spPr/>
    </dgm:pt>
    <dgm:pt modelId="{DBB8BFB0-0B9D-7640-A20F-2173DCA10757}" type="pres">
      <dgm:prSet presAssocID="{1D1C547E-F8DF-4F40-BBC4-FFEA632839D0}" presName="horz1" presStyleCnt="0"/>
      <dgm:spPr/>
    </dgm:pt>
    <dgm:pt modelId="{B3AB6E75-9537-D24A-85BF-E57A022C8739}" type="pres">
      <dgm:prSet presAssocID="{1D1C547E-F8DF-4F40-BBC4-FFEA632839D0}" presName="tx1" presStyleLbl="revTx" presStyleIdx="8" presStyleCnt="10"/>
      <dgm:spPr/>
    </dgm:pt>
    <dgm:pt modelId="{EFFE409F-F460-A645-840F-4F26723FDAF0}" type="pres">
      <dgm:prSet presAssocID="{1D1C547E-F8DF-4F40-BBC4-FFEA632839D0}" presName="vert1" presStyleCnt="0"/>
      <dgm:spPr/>
    </dgm:pt>
    <dgm:pt modelId="{6923782B-3ADB-D84E-A325-D15A1D823327}" type="pres">
      <dgm:prSet presAssocID="{5A115A40-C2A8-514E-9391-8D1AD6011249}" presName="thickLine" presStyleLbl="alignNode1" presStyleIdx="9" presStyleCnt="10"/>
      <dgm:spPr/>
    </dgm:pt>
    <dgm:pt modelId="{6C759315-7277-F146-A74A-AAADE3E20811}" type="pres">
      <dgm:prSet presAssocID="{5A115A40-C2A8-514E-9391-8D1AD6011249}" presName="horz1" presStyleCnt="0"/>
      <dgm:spPr/>
    </dgm:pt>
    <dgm:pt modelId="{A349DD5F-D7FD-E442-A104-F99A88C25581}" type="pres">
      <dgm:prSet presAssocID="{5A115A40-C2A8-514E-9391-8D1AD6011249}" presName="tx1" presStyleLbl="revTx" presStyleIdx="9" presStyleCnt="10"/>
      <dgm:spPr/>
    </dgm:pt>
    <dgm:pt modelId="{812C1BA2-1164-FF4F-A157-89D365B5400A}" type="pres">
      <dgm:prSet presAssocID="{5A115A40-C2A8-514E-9391-8D1AD6011249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D0D55423-250C-D147-BF53-909E30663A6C}" srcId="{E5B6C62B-81E8-463D-9B1C-741416C9BAC5}" destId="{5A115A40-C2A8-514E-9391-8D1AD6011249}" srcOrd="9" destOrd="0" parTransId="{4CE0752F-4519-434A-A34A-51C6D25FF5F9}" sibTransId="{4DC6C5E4-06E7-1A45-8180-2AC5AC020C11}"/>
    <dgm:cxn modelId="{FAAEF623-2E0C-E148-B22D-E506480FB284}" srcId="{E5B6C62B-81E8-463D-9B1C-741416C9BAC5}" destId="{681F6376-EA32-E644-B5AF-85246B9AE3A7}" srcOrd="6" destOrd="0" parTransId="{A65EFCFD-C78B-2442-8865-B64BFED7F285}" sibTransId="{040483B5-A56C-3B48-80AE-EC7292D4FDFB}"/>
    <dgm:cxn modelId="{0CA2072F-8F71-314A-8D5B-2300B00A77B8}" srcId="{E5B6C62B-81E8-463D-9B1C-741416C9BAC5}" destId="{3014C183-5F9E-694B-AAFA-D4488FEFC124}" srcOrd="7" destOrd="0" parTransId="{E142B5CC-FF0C-0F4E-A17B-00F6CD2FE108}" sibTransId="{1684E88E-A2FF-1843-ACAB-399B308EAF8D}"/>
    <dgm:cxn modelId="{02D35C3A-564B-E048-A40D-E25283C88882}" type="presOf" srcId="{66C20FD1-4292-0046-BA5E-FEEB41E07413}" destId="{4E501625-3EBA-844B-8D71-99B73E1A8764}" srcOrd="0" destOrd="0" presId="urn:microsoft.com/office/officeart/2008/layout/LinedList"/>
    <dgm:cxn modelId="{ED2E0145-9631-4C41-B791-BA6968DD6F9C}" type="presOf" srcId="{1D1C547E-F8DF-4F40-BBC4-FFEA632839D0}" destId="{B3AB6E75-9537-D24A-85BF-E57A022C8739}" srcOrd="0" destOrd="0" presId="urn:microsoft.com/office/officeart/2008/layout/LinedList"/>
    <dgm:cxn modelId="{D62CBD54-99DF-6349-89DC-DDC77C844627}" srcId="{E5B6C62B-81E8-463D-9B1C-741416C9BAC5}" destId="{66C20FD1-4292-0046-BA5E-FEEB41E07413}" srcOrd="3" destOrd="0" parTransId="{30DB2E06-41E4-9A47-A5DC-1BA88DA8396A}" sibTransId="{AF59A779-6801-524A-8A66-64DB3F79D2EC}"/>
    <dgm:cxn modelId="{72B7B156-B6B6-9844-92A6-47EA8E1459E1}" type="presOf" srcId="{28744FCC-73B3-4D47-8956-6F07AB6EAE30}" destId="{1A097C1C-5246-2D4B-BCB5-B47FB13E9C82}" srcOrd="0" destOrd="0" presId="urn:microsoft.com/office/officeart/2008/layout/LinedList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6CA18B64-16FD-FF46-AB90-65AFCEE9418C}" type="presOf" srcId="{681F6376-EA32-E644-B5AF-85246B9AE3A7}" destId="{EE722D65-EBBD-EB4D-B832-3AA2A320398F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09456471-B045-D044-8EBE-B79A96D5A27E}" type="presOf" srcId="{F2C81652-7D69-FB46-86B3-78B434FEAC5B}" destId="{4E38DC9E-26CE-A047-969B-10F8DC6BBBD4}" srcOrd="0" destOrd="0" presId="urn:microsoft.com/office/officeart/2008/layout/LinedList"/>
    <dgm:cxn modelId="{8D713274-CD73-D740-BF75-56A18DD8E29C}" type="presOf" srcId="{CDCD9F49-F84A-1F4A-B7AC-9986D78B6B5F}" destId="{30312E12-D683-3343-924E-8C9CAC6D5758}" srcOrd="0" destOrd="0" presId="urn:microsoft.com/office/officeart/2008/layout/LinedList"/>
    <dgm:cxn modelId="{29DF9475-197E-3043-86CD-7C4CAFD2C277}" type="presOf" srcId="{3014C183-5F9E-694B-AAFA-D4488FEFC124}" destId="{0DB48172-774E-6341-91CB-533E399BAEBF}" srcOrd="0" destOrd="0" presId="urn:microsoft.com/office/officeart/2008/layout/LinedList"/>
    <dgm:cxn modelId="{AD396277-0389-414D-8E2B-4568DB354BFE}" type="presOf" srcId="{0308D590-C161-4E12-B758-1525695553A2}" destId="{9A2C8170-E140-3048-85C0-97DC20485B0D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BC28309E-E1A4-0A40-A016-A0AE179700B8}" type="presOf" srcId="{5A115A40-C2A8-514E-9391-8D1AD6011249}" destId="{A349DD5F-D7FD-E442-A104-F99A88C25581}" srcOrd="0" destOrd="0" presId="urn:microsoft.com/office/officeart/2008/layout/LinedList"/>
    <dgm:cxn modelId="{F1271DA4-58F6-C047-8E8E-49EA0E1E9BB4}" srcId="{E5B6C62B-81E8-463D-9B1C-741416C9BAC5}" destId="{CDCD9F49-F84A-1F4A-B7AC-9986D78B6B5F}" srcOrd="4" destOrd="0" parTransId="{289D8BA9-2565-474A-A5F1-2E0264E3B9B9}" sibTransId="{86298652-C5CE-1944-8B18-08F1DB8DD2B4}"/>
    <dgm:cxn modelId="{D9E55AC2-5A40-DC4C-B35C-5DE949E1B907}" srcId="{E5B6C62B-81E8-463D-9B1C-741416C9BAC5}" destId="{F2C81652-7D69-FB46-86B3-78B434FEAC5B}" srcOrd="5" destOrd="0" parTransId="{7842AAE5-2508-ED49-B68A-856CA36605DB}" sibTransId="{F8FB55CD-7ABB-2E47-A37D-7D1EA713BF50}"/>
    <dgm:cxn modelId="{8B1697D4-2BE4-A045-A5E1-921191085C67}" type="presOf" srcId="{BA29BC76-C8FB-4116-AD20-589F50163BB1}" destId="{2004E748-7C9E-E444-99E1-D2720EECB565}" srcOrd="0" destOrd="0" presId="urn:microsoft.com/office/officeart/2008/layout/LinedList"/>
    <dgm:cxn modelId="{A13EB8ED-3997-D941-AEFD-C93DBD2FE437}" srcId="{E5B6C62B-81E8-463D-9B1C-741416C9BAC5}" destId="{1D1C547E-F8DF-4F40-BBC4-FFEA632839D0}" srcOrd="8" destOrd="0" parTransId="{D6C6FF11-3192-4548-BFC1-3B6C6A571C48}" sibTransId="{97612E40-9F27-DF42-8D16-B82A6CE7B77A}"/>
    <dgm:cxn modelId="{277B90FA-597D-CB4A-92E8-FC4761B9FA31}" type="presParOf" srcId="{02956F8B-8164-EB41-8AB9-AF6266033E2D}" destId="{D462E113-B255-2C48-AC66-E4834ADA7DA7}" srcOrd="0" destOrd="0" presId="urn:microsoft.com/office/officeart/2008/layout/LinedList"/>
    <dgm:cxn modelId="{794DE932-EA6C-D94F-B890-3B5955F1AA27}" type="presParOf" srcId="{02956F8B-8164-EB41-8AB9-AF6266033E2D}" destId="{DEF062FB-F67D-544E-8601-4FB747A618BC}" srcOrd="1" destOrd="0" presId="urn:microsoft.com/office/officeart/2008/layout/LinedList"/>
    <dgm:cxn modelId="{BEFBDEB4-E921-2944-946E-745170C1B6D2}" type="presParOf" srcId="{DEF062FB-F67D-544E-8601-4FB747A618BC}" destId="{1A097C1C-5246-2D4B-BCB5-B47FB13E9C82}" srcOrd="0" destOrd="0" presId="urn:microsoft.com/office/officeart/2008/layout/LinedList"/>
    <dgm:cxn modelId="{5025EFBB-69AD-CC4D-BB00-30EC6FC008A7}" type="presParOf" srcId="{DEF062FB-F67D-544E-8601-4FB747A618BC}" destId="{02FA40C7-E7C5-F94D-8336-7930C055E06C}" srcOrd="1" destOrd="0" presId="urn:microsoft.com/office/officeart/2008/layout/LinedList"/>
    <dgm:cxn modelId="{2C84A1ED-8861-E043-8198-D3E2B26785C8}" type="presParOf" srcId="{02956F8B-8164-EB41-8AB9-AF6266033E2D}" destId="{6855B220-D32A-1549-B740-17D275027C09}" srcOrd="2" destOrd="0" presId="urn:microsoft.com/office/officeart/2008/layout/LinedList"/>
    <dgm:cxn modelId="{E17D7498-B2CB-104B-B1E5-26BC31165B49}" type="presParOf" srcId="{02956F8B-8164-EB41-8AB9-AF6266033E2D}" destId="{CDDCB76F-77AA-F94E-8976-C3E26B0A3240}" srcOrd="3" destOrd="0" presId="urn:microsoft.com/office/officeart/2008/layout/LinedList"/>
    <dgm:cxn modelId="{3ACDC850-9E7A-8246-98FC-C513EFB56815}" type="presParOf" srcId="{CDDCB76F-77AA-F94E-8976-C3E26B0A3240}" destId="{2004E748-7C9E-E444-99E1-D2720EECB565}" srcOrd="0" destOrd="0" presId="urn:microsoft.com/office/officeart/2008/layout/LinedList"/>
    <dgm:cxn modelId="{B9C94D5B-2FAB-4B4B-8C8C-3ECAA335878C}" type="presParOf" srcId="{CDDCB76F-77AA-F94E-8976-C3E26B0A3240}" destId="{290CD2AE-7712-B44D-9285-D00C1184C1AF}" srcOrd="1" destOrd="0" presId="urn:microsoft.com/office/officeart/2008/layout/LinedList"/>
    <dgm:cxn modelId="{E0DA933B-468C-BC43-BC00-BFCB121AB01D}" type="presParOf" srcId="{02956F8B-8164-EB41-8AB9-AF6266033E2D}" destId="{9327F25A-82DE-8A43-9717-ACBAA35DC4BA}" srcOrd="4" destOrd="0" presId="urn:microsoft.com/office/officeart/2008/layout/LinedList"/>
    <dgm:cxn modelId="{A95B669E-162B-8141-8A77-9A83B9B6F015}" type="presParOf" srcId="{02956F8B-8164-EB41-8AB9-AF6266033E2D}" destId="{2268A255-FBB4-0142-9B6F-2975C5D7F5BE}" srcOrd="5" destOrd="0" presId="urn:microsoft.com/office/officeart/2008/layout/LinedList"/>
    <dgm:cxn modelId="{A1CED43F-67AD-7942-BC89-5FD334947BB8}" type="presParOf" srcId="{2268A255-FBB4-0142-9B6F-2975C5D7F5BE}" destId="{9A2C8170-E140-3048-85C0-97DC20485B0D}" srcOrd="0" destOrd="0" presId="urn:microsoft.com/office/officeart/2008/layout/LinedList"/>
    <dgm:cxn modelId="{3CD301B1-20B9-AD4F-9FB1-8CF1AA219798}" type="presParOf" srcId="{2268A255-FBB4-0142-9B6F-2975C5D7F5BE}" destId="{7CBE9DFC-2B8C-A840-9EC1-0919C01D6BD5}" srcOrd="1" destOrd="0" presId="urn:microsoft.com/office/officeart/2008/layout/LinedList"/>
    <dgm:cxn modelId="{44202139-EC88-3B41-BE28-D276E5B380A7}" type="presParOf" srcId="{02956F8B-8164-EB41-8AB9-AF6266033E2D}" destId="{0EC73437-E32C-F948-AA24-963D78F530C6}" srcOrd="6" destOrd="0" presId="urn:microsoft.com/office/officeart/2008/layout/LinedList"/>
    <dgm:cxn modelId="{F848E225-152D-074E-97D5-6788F8CD3CBD}" type="presParOf" srcId="{02956F8B-8164-EB41-8AB9-AF6266033E2D}" destId="{EEAA1664-E501-4F4B-A6F5-3730E9597A7D}" srcOrd="7" destOrd="0" presId="urn:microsoft.com/office/officeart/2008/layout/LinedList"/>
    <dgm:cxn modelId="{68124C37-DF99-E54F-B59D-7FB079F19866}" type="presParOf" srcId="{EEAA1664-E501-4F4B-A6F5-3730E9597A7D}" destId="{4E501625-3EBA-844B-8D71-99B73E1A8764}" srcOrd="0" destOrd="0" presId="urn:microsoft.com/office/officeart/2008/layout/LinedList"/>
    <dgm:cxn modelId="{6EFA817B-B86A-9348-B67C-9DD107A4881C}" type="presParOf" srcId="{EEAA1664-E501-4F4B-A6F5-3730E9597A7D}" destId="{707B1F36-3E4F-1044-B5EA-9C071A10D1B6}" srcOrd="1" destOrd="0" presId="urn:microsoft.com/office/officeart/2008/layout/LinedList"/>
    <dgm:cxn modelId="{8355F426-93E6-084A-BEDC-EC5CA79A5ABF}" type="presParOf" srcId="{02956F8B-8164-EB41-8AB9-AF6266033E2D}" destId="{B1DF4CE8-BE33-F249-AAAC-E7C62B1B13B1}" srcOrd="8" destOrd="0" presId="urn:microsoft.com/office/officeart/2008/layout/LinedList"/>
    <dgm:cxn modelId="{35CAB1A8-7ED0-744E-8F09-E597B1D2670E}" type="presParOf" srcId="{02956F8B-8164-EB41-8AB9-AF6266033E2D}" destId="{F31F3C61-6D02-B049-854F-AA91157BF795}" srcOrd="9" destOrd="0" presId="urn:microsoft.com/office/officeart/2008/layout/LinedList"/>
    <dgm:cxn modelId="{BFC31915-722A-2E40-BE0D-2115583A7F11}" type="presParOf" srcId="{F31F3C61-6D02-B049-854F-AA91157BF795}" destId="{30312E12-D683-3343-924E-8C9CAC6D5758}" srcOrd="0" destOrd="0" presId="urn:microsoft.com/office/officeart/2008/layout/LinedList"/>
    <dgm:cxn modelId="{F0AEBE07-A4BD-AC44-91E4-D36247E8B0BC}" type="presParOf" srcId="{F31F3C61-6D02-B049-854F-AA91157BF795}" destId="{DBC192C0-0BB2-D846-8E2B-5727A976E707}" srcOrd="1" destOrd="0" presId="urn:microsoft.com/office/officeart/2008/layout/LinedList"/>
    <dgm:cxn modelId="{91ADB284-01A9-FD49-8E5D-37F304CEE3C0}" type="presParOf" srcId="{02956F8B-8164-EB41-8AB9-AF6266033E2D}" destId="{7448D456-173D-814A-9F96-CCA4959D94DA}" srcOrd="10" destOrd="0" presId="urn:microsoft.com/office/officeart/2008/layout/LinedList"/>
    <dgm:cxn modelId="{6F686641-C9F0-AD4B-893D-54BBD77BEDC1}" type="presParOf" srcId="{02956F8B-8164-EB41-8AB9-AF6266033E2D}" destId="{1302CC51-3064-9440-9C09-4E3DEA47D145}" srcOrd="11" destOrd="0" presId="urn:microsoft.com/office/officeart/2008/layout/LinedList"/>
    <dgm:cxn modelId="{14166996-4086-A74E-9C6D-CB76011BF6F6}" type="presParOf" srcId="{1302CC51-3064-9440-9C09-4E3DEA47D145}" destId="{4E38DC9E-26CE-A047-969B-10F8DC6BBBD4}" srcOrd="0" destOrd="0" presId="urn:microsoft.com/office/officeart/2008/layout/LinedList"/>
    <dgm:cxn modelId="{D39EBEFB-9B7B-EC45-A748-018D3B52EAE9}" type="presParOf" srcId="{1302CC51-3064-9440-9C09-4E3DEA47D145}" destId="{FFC97558-DCDA-5C4E-9C78-E95FD71D33B1}" srcOrd="1" destOrd="0" presId="urn:microsoft.com/office/officeart/2008/layout/LinedList"/>
    <dgm:cxn modelId="{A527368E-1950-8D49-92B7-B4B07AF2E3BD}" type="presParOf" srcId="{02956F8B-8164-EB41-8AB9-AF6266033E2D}" destId="{05410FA2-1BCD-A046-B405-64C49A8FFDF1}" srcOrd="12" destOrd="0" presId="urn:microsoft.com/office/officeart/2008/layout/LinedList"/>
    <dgm:cxn modelId="{97DF4AD2-E7A2-344F-94C7-91925A5D0317}" type="presParOf" srcId="{02956F8B-8164-EB41-8AB9-AF6266033E2D}" destId="{6B98F0F3-3666-9342-B987-18D3932DBA10}" srcOrd="13" destOrd="0" presId="urn:microsoft.com/office/officeart/2008/layout/LinedList"/>
    <dgm:cxn modelId="{864EB0A4-4C75-8E41-88BC-0F91C2E344C2}" type="presParOf" srcId="{6B98F0F3-3666-9342-B987-18D3932DBA10}" destId="{EE722D65-EBBD-EB4D-B832-3AA2A320398F}" srcOrd="0" destOrd="0" presId="urn:microsoft.com/office/officeart/2008/layout/LinedList"/>
    <dgm:cxn modelId="{E9671B15-6105-3041-BFE1-D9111DF0FEB7}" type="presParOf" srcId="{6B98F0F3-3666-9342-B987-18D3932DBA10}" destId="{F6650D74-AB2B-7A42-9479-2C6215E1EC0B}" srcOrd="1" destOrd="0" presId="urn:microsoft.com/office/officeart/2008/layout/LinedList"/>
    <dgm:cxn modelId="{A4ABF579-B3EA-514F-868D-EFC8AB0763AA}" type="presParOf" srcId="{02956F8B-8164-EB41-8AB9-AF6266033E2D}" destId="{9C1EAAB1-1A1D-ED4D-A379-D77D55EE7EC0}" srcOrd="14" destOrd="0" presId="urn:microsoft.com/office/officeart/2008/layout/LinedList"/>
    <dgm:cxn modelId="{4E5831EE-2A0C-2B44-B81F-A40C61A4DD58}" type="presParOf" srcId="{02956F8B-8164-EB41-8AB9-AF6266033E2D}" destId="{357B02FF-BE3F-5E45-8E84-BB496C032671}" srcOrd="15" destOrd="0" presId="urn:microsoft.com/office/officeart/2008/layout/LinedList"/>
    <dgm:cxn modelId="{61F362C8-1C96-CF4B-AA36-0B50BE31A1BA}" type="presParOf" srcId="{357B02FF-BE3F-5E45-8E84-BB496C032671}" destId="{0DB48172-774E-6341-91CB-533E399BAEBF}" srcOrd="0" destOrd="0" presId="urn:microsoft.com/office/officeart/2008/layout/LinedList"/>
    <dgm:cxn modelId="{2AAA7514-5D76-F945-BB30-0F0CE93ECAC5}" type="presParOf" srcId="{357B02FF-BE3F-5E45-8E84-BB496C032671}" destId="{1558AE4E-4ACC-1A4D-9006-F30EAB37DC3D}" srcOrd="1" destOrd="0" presId="urn:microsoft.com/office/officeart/2008/layout/LinedList"/>
    <dgm:cxn modelId="{D72D1500-0654-1C40-A5EB-AAD9B4C23AD8}" type="presParOf" srcId="{02956F8B-8164-EB41-8AB9-AF6266033E2D}" destId="{2D73A925-9043-914B-8899-AA1F71D933CC}" srcOrd="16" destOrd="0" presId="urn:microsoft.com/office/officeart/2008/layout/LinedList"/>
    <dgm:cxn modelId="{FE8B0520-23BF-3245-A5D9-32E5215076F5}" type="presParOf" srcId="{02956F8B-8164-EB41-8AB9-AF6266033E2D}" destId="{DBB8BFB0-0B9D-7640-A20F-2173DCA10757}" srcOrd="17" destOrd="0" presId="urn:microsoft.com/office/officeart/2008/layout/LinedList"/>
    <dgm:cxn modelId="{CCC6F083-F52E-9F41-9CCF-F4F79F86B8BA}" type="presParOf" srcId="{DBB8BFB0-0B9D-7640-A20F-2173DCA10757}" destId="{B3AB6E75-9537-D24A-85BF-E57A022C8739}" srcOrd="0" destOrd="0" presId="urn:microsoft.com/office/officeart/2008/layout/LinedList"/>
    <dgm:cxn modelId="{E64D3514-D176-D84D-9FE3-AF8A9A3E3C8D}" type="presParOf" srcId="{DBB8BFB0-0B9D-7640-A20F-2173DCA10757}" destId="{EFFE409F-F460-A645-840F-4F26723FDAF0}" srcOrd="1" destOrd="0" presId="urn:microsoft.com/office/officeart/2008/layout/LinedList"/>
    <dgm:cxn modelId="{27242483-42A4-824A-9654-1FCBEB31B4F8}" type="presParOf" srcId="{02956F8B-8164-EB41-8AB9-AF6266033E2D}" destId="{6923782B-3ADB-D84E-A325-D15A1D823327}" srcOrd="18" destOrd="0" presId="urn:microsoft.com/office/officeart/2008/layout/LinedList"/>
    <dgm:cxn modelId="{2FB63FAB-ADD8-994D-8374-15E431B8D7AA}" type="presParOf" srcId="{02956F8B-8164-EB41-8AB9-AF6266033E2D}" destId="{6C759315-7277-F146-A74A-AAADE3E20811}" srcOrd="19" destOrd="0" presId="urn:microsoft.com/office/officeart/2008/layout/LinedList"/>
    <dgm:cxn modelId="{13E5DF39-C144-524D-984B-9C09D1185F9B}" type="presParOf" srcId="{6C759315-7277-F146-A74A-AAADE3E20811}" destId="{A349DD5F-D7FD-E442-A104-F99A88C25581}" srcOrd="0" destOrd="0" presId="urn:microsoft.com/office/officeart/2008/layout/LinedList"/>
    <dgm:cxn modelId="{C0E8AEA5-D44A-B14E-B94F-BF99B9576811}" type="presParOf" srcId="{6C759315-7277-F146-A74A-AAADE3E20811}" destId="{812C1BA2-1164-FF4F-A157-89D365B540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1 Titre</a:t>
          </a:r>
          <a:endParaRPr lang="en-US" sz="2700" kern="1200" dirty="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2 Titre</a:t>
          </a:r>
          <a:endParaRPr lang="en-US" sz="2700" kern="1200" dirty="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3 Titre</a:t>
          </a:r>
          <a:endParaRPr lang="en-US" sz="2700" kern="1200" dirty="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4 Titre</a:t>
          </a:r>
          <a:endParaRPr lang="en-US" sz="2700" kern="1200" dirty="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5 Titre</a:t>
          </a:r>
          <a:endParaRPr lang="en-US" sz="2700" kern="1200" dirty="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6 Titre</a:t>
          </a:r>
          <a:endParaRPr lang="en-US" sz="2700" kern="1200" dirty="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7 Titre</a:t>
          </a:r>
          <a:endParaRPr lang="en-US" sz="2700" kern="1200" dirty="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8 Titre</a:t>
          </a:r>
          <a:endParaRPr lang="en-US" sz="2700" kern="1200" dirty="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Chapitre 9 Titre</a:t>
          </a:r>
          <a:endParaRPr lang="en-US" sz="2700" kern="1200" dirty="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1 </a:t>
          </a:r>
          <a:r>
            <a:rPr lang="fr-FR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Web</a:t>
          </a:r>
          <a:endParaRPr lang="en-US" sz="2000" b="1" i="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7440338" cy="526349"/>
      </dsp:txXfrm>
    </dsp:sp>
    <dsp:sp modelId="{6855B220-D32A-1549-B740-17D275027C09}">
      <dsp:nvSpPr>
        <dsp:cNvPr id="0" name=""/>
        <dsp:cNvSpPr/>
      </dsp:nvSpPr>
      <dsp:spPr>
        <a:xfrm>
          <a:off x="0" y="526992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26992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2 </a:t>
          </a:r>
          <a:r>
            <a:rPr lang="fr-FR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Règles générales</a:t>
          </a:r>
          <a:endParaRPr lang="en-US" sz="2000" kern="1200" dirty="0"/>
        </a:p>
      </dsp:txBody>
      <dsp:txXfrm>
        <a:off x="0" y="526992"/>
        <a:ext cx="7440338" cy="526349"/>
      </dsp:txXfrm>
    </dsp:sp>
    <dsp:sp modelId="{9327F25A-82DE-8A43-9717-ACBAA35DC4BA}">
      <dsp:nvSpPr>
        <dsp:cNvPr id="0" name=""/>
        <dsp:cNvSpPr/>
      </dsp:nvSpPr>
      <dsp:spPr>
        <a:xfrm>
          <a:off x="0" y="1053341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053341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Chapitre 3 </a:t>
          </a:r>
          <a:r>
            <a:rPr lang="en-GB" sz="2000" b="1" i="0" u="none" kern="1200" dirty="0"/>
            <a:t>HTML</a:t>
          </a:r>
          <a:endParaRPr lang="en-US" sz="2000" kern="1200" dirty="0"/>
        </a:p>
      </dsp:txBody>
      <dsp:txXfrm>
        <a:off x="0" y="1053341"/>
        <a:ext cx="7440338" cy="526349"/>
      </dsp:txXfrm>
    </dsp:sp>
    <dsp:sp modelId="{0EC73437-E32C-F948-AA24-963D78F530C6}">
      <dsp:nvSpPr>
        <dsp:cNvPr id="0" name=""/>
        <dsp:cNvSpPr/>
      </dsp:nvSpPr>
      <dsp:spPr>
        <a:xfrm>
          <a:off x="0" y="1579690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01625-3EBA-844B-8D71-99B73E1A8764}">
      <dsp:nvSpPr>
        <dsp:cNvPr id="0" name=""/>
        <dsp:cNvSpPr/>
      </dsp:nvSpPr>
      <dsp:spPr>
        <a:xfrm>
          <a:off x="0" y="1579690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4 </a:t>
          </a:r>
          <a:r>
            <a:rPr lang="en-GB" sz="2000" b="1" i="0" u="none" kern="1200" dirty="0"/>
            <a:t>CSS3</a:t>
          </a:r>
          <a:endParaRPr lang="en-GB" sz="2200" kern="1200" dirty="0"/>
        </a:p>
      </dsp:txBody>
      <dsp:txXfrm>
        <a:off x="0" y="1579690"/>
        <a:ext cx="7440338" cy="526349"/>
      </dsp:txXfrm>
    </dsp:sp>
    <dsp:sp modelId="{B1DF4CE8-BE33-F249-AAAC-E7C62B1B13B1}">
      <dsp:nvSpPr>
        <dsp:cNvPr id="0" name=""/>
        <dsp:cNvSpPr/>
      </dsp:nvSpPr>
      <dsp:spPr>
        <a:xfrm>
          <a:off x="0" y="2106040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312E12-D683-3343-924E-8C9CAC6D5758}">
      <dsp:nvSpPr>
        <dsp:cNvPr id="0" name=""/>
        <dsp:cNvSpPr/>
      </dsp:nvSpPr>
      <dsp:spPr>
        <a:xfrm>
          <a:off x="0" y="2106040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5 </a:t>
          </a:r>
          <a:r>
            <a:rPr lang="en-GB" sz="2000" b="1" i="0" u="none" kern="1200" dirty="0"/>
            <a:t>JavaScript</a:t>
          </a:r>
          <a:endParaRPr lang="en-GB" sz="2000" kern="1200" dirty="0"/>
        </a:p>
      </dsp:txBody>
      <dsp:txXfrm>
        <a:off x="0" y="2106040"/>
        <a:ext cx="7440338" cy="526349"/>
      </dsp:txXfrm>
    </dsp:sp>
    <dsp:sp modelId="{7448D456-173D-814A-9F96-CCA4959D94DA}">
      <dsp:nvSpPr>
        <dsp:cNvPr id="0" name=""/>
        <dsp:cNvSpPr/>
      </dsp:nvSpPr>
      <dsp:spPr>
        <a:xfrm>
          <a:off x="0" y="2632389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8DC9E-26CE-A047-969B-10F8DC6BBBD4}">
      <dsp:nvSpPr>
        <dsp:cNvPr id="0" name=""/>
        <dsp:cNvSpPr/>
      </dsp:nvSpPr>
      <dsp:spPr>
        <a:xfrm>
          <a:off x="0" y="2632389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6 </a:t>
          </a:r>
          <a:r>
            <a:rPr lang="en-GB" sz="2000" b="1" i="0" u="none" kern="1200" dirty="0"/>
            <a:t>Mise </a:t>
          </a:r>
          <a:r>
            <a:rPr lang="en-GB" sz="2000" b="1" i="0" u="none" kern="1200" dirty="0" err="1"/>
            <a:t>en</a:t>
          </a:r>
          <a:r>
            <a:rPr lang="en-GB" sz="2000" b="1" i="0" u="none" kern="1200" dirty="0"/>
            <a:t> page HTML et CSS</a:t>
          </a:r>
          <a:endParaRPr lang="en-GB" sz="2000" kern="1200" dirty="0"/>
        </a:p>
      </dsp:txBody>
      <dsp:txXfrm>
        <a:off x="0" y="2632389"/>
        <a:ext cx="7440338" cy="526349"/>
      </dsp:txXfrm>
    </dsp:sp>
    <dsp:sp modelId="{05410FA2-1BCD-A046-B405-64C49A8FFDF1}">
      <dsp:nvSpPr>
        <dsp:cNvPr id="0" name=""/>
        <dsp:cNvSpPr/>
      </dsp:nvSpPr>
      <dsp:spPr>
        <a:xfrm>
          <a:off x="0" y="3158738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722D65-EBBD-EB4D-B832-3AA2A320398F}">
      <dsp:nvSpPr>
        <dsp:cNvPr id="0" name=""/>
        <dsp:cNvSpPr/>
      </dsp:nvSpPr>
      <dsp:spPr>
        <a:xfrm>
          <a:off x="0" y="3158738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7 </a:t>
          </a:r>
          <a:r>
            <a:rPr lang="en-GB" sz="2000" b="1" i="0" u="none" kern="1200" dirty="0"/>
            <a:t>Les </a:t>
          </a:r>
          <a:r>
            <a:rPr lang="en-GB" sz="2000" b="1" i="0" u="none" kern="1200" dirty="0" err="1"/>
            <a:t>méthodes</a:t>
          </a:r>
          <a:r>
            <a:rPr lang="en-GB" sz="2000" b="1" i="0" u="none" kern="1200" dirty="0"/>
            <a:t> de dessin</a:t>
          </a:r>
          <a:endParaRPr lang="en-GB" sz="2000" kern="1200" dirty="0"/>
        </a:p>
      </dsp:txBody>
      <dsp:txXfrm>
        <a:off x="0" y="3158738"/>
        <a:ext cx="7440338" cy="526349"/>
      </dsp:txXfrm>
    </dsp:sp>
    <dsp:sp modelId="{9C1EAAB1-1A1D-ED4D-A379-D77D55EE7EC0}">
      <dsp:nvSpPr>
        <dsp:cNvPr id="0" name=""/>
        <dsp:cNvSpPr/>
      </dsp:nvSpPr>
      <dsp:spPr>
        <a:xfrm>
          <a:off x="0" y="3685088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48172-774E-6341-91CB-533E399BAEBF}">
      <dsp:nvSpPr>
        <dsp:cNvPr id="0" name=""/>
        <dsp:cNvSpPr/>
      </dsp:nvSpPr>
      <dsp:spPr>
        <a:xfrm>
          <a:off x="0" y="3685088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8 </a:t>
          </a:r>
          <a:r>
            <a:rPr lang="en-GB" sz="2000" b="1" i="0" u="none" kern="1200" dirty="0"/>
            <a:t>Le </a:t>
          </a:r>
          <a:r>
            <a:rPr lang="en-GB" sz="2000" b="1" i="0" u="none" kern="1200" dirty="0" err="1"/>
            <a:t>multimédia</a:t>
          </a:r>
          <a:endParaRPr lang="en-GB" sz="2000" kern="1200" dirty="0"/>
        </a:p>
      </dsp:txBody>
      <dsp:txXfrm>
        <a:off x="0" y="3685088"/>
        <a:ext cx="7440338" cy="526349"/>
      </dsp:txXfrm>
    </dsp:sp>
    <dsp:sp modelId="{2D73A925-9043-914B-8899-AA1F71D933CC}">
      <dsp:nvSpPr>
        <dsp:cNvPr id="0" name=""/>
        <dsp:cNvSpPr/>
      </dsp:nvSpPr>
      <dsp:spPr>
        <a:xfrm>
          <a:off x="0" y="4211437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AB6E75-9537-D24A-85BF-E57A022C8739}">
      <dsp:nvSpPr>
        <dsp:cNvPr id="0" name=""/>
        <dsp:cNvSpPr/>
      </dsp:nvSpPr>
      <dsp:spPr>
        <a:xfrm>
          <a:off x="0" y="4211437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Chapitre</a:t>
          </a:r>
          <a:r>
            <a:rPr lang="en-GB" sz="2000" kern="1200" dirty="0"/>
            <a:t> 9 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</a:t>
          </a:r>
          <a:r>
            <a:rPr lang="en-GB" sz="2000" b="1" i="0" u="none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formulaires</a:t>
          </a:r>
          <a:endParaRPr lang="en-GB" sz="2000" b="1" i="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7440338" cy="526349"/>
      </dsp:txXfrm>
    </dsp:sp>
    <dsp:sp modelId="{6923782B-3ADB-D84E-A325-D15A1D823327}">
      <dsp:nvSpPr>
        <dsp:cNvPr id="0" name=""/>
        <dsp:cNvSpPr/>
      </dsp:nvSpPr>
      <dsp:spPr>
        <a:xfrm>
          <a:off x="0" y="4737786"/>
          <a:ext cx="7440338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49DD5F-D7FD-E442-A104-F99A88C25581}">
      <dsp:nvSpPr>
        <dsp:cNvPr id="0" name=""/>
        <dsp:cNvSpPr/>
      </dsp:nvSpPr>
      <dsp:spPr>
        <a:xfrm>
          <a:off x="0" y="4737786"/>
          <a:ext cx="7440338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GB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10 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Les liens et menus </a:t>
          </a:r>
          <a:r>
            <a:rPr lang="en-GB" sz="2000" b="1" i="0" u="none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en</a:t>
          </a:r>
          <a:r>
            <a:rPr lang="en-GB" sz="2000" b="1" i="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HTML5</a:t>
          </a:r>
        </a:p>
      </dsp:txBody>
      <dsp:txXfrm>
        <a:off x="0" y="4737786"/>
        <a:ext cx="7440338" cy="52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1/5/25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49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D4F9-3C14-922B-9A15-A58E6EE9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16269-3CA6-9D0D-06F0-03FB66D2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C481-5F7A-7CAA-45AF-9F247DD9C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14E0-2F82-536A-25E4-FA0C90680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0298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FBF68-55D0-FDF8-1DC4-C32AF0084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30CCB-9E68-12DB-9F12-54975A010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D87C9-2F74-BCFB-BD68-2059B7E6A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57705-2B44-F218-48A3-61E235D60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787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A832B-7FFF-6ABE-5CEC-E591F7FE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EE725-8CEC-59EC-ECBA-F84EC84AC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92B05-3F99-767C-E838-3B66CDB7E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2262-9AC0-245A-140F-1BD8A58A2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830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26AB-E387-6BEE-B2E8-19538441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DDC2F-A9C0-BB21-20A7-BEA19739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A17B51-75CA-83DA-F329-1CCCD5092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CDDCC-311D-1445-8764-01A36BCB6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9494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8BC7-ADDE-7741-5892-3B12D76F5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1FF82-A5F8-0DEB-E3AD-7F5CABD08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84947-E1BD-28B1-B075-00664E323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564D-CD05-E753-DDAE-2485BF785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332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C8C34-E809-0D87-6ACC-6DEB493A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FD40A-E996-3EDB-AEBA-A12B0716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2E2BB-362B-D924-7BDE-A31373306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9B5E-C215-0572-6744-60CA4F8F6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070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F15A1-E6EE-4564-4FFD-1CCBF2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B6119-6B68-502A-FF67-8A428CC30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F3535-FAF7-8298-6C3D-998A67924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F5019-23AF-52D5-3CEC-ABAC0F49A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5827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5385-8C9F-8E43-085F-E64924E0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7EB05-F6F0-D82E-0906-CF83D440A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A992B-3BE0-783E-D0DD-E9ED833F0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5CE0A-CAEC-0E81-F3F0-2EA9A2A84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91542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8EB4-03D8-19D2-0EA6-E5C162FCF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F3211-07D0-DEA1-B18A-3D0C79DE55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30921-AF6C-AB12-D6DB-16A9CB20A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7980-FB7C-7B91-68CE-5BD83998F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767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BED6-E723-F728-D9DD-130B30A4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F6296-F596-847D-F403-951C5C6F0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F7EB8-B7E0-49A8-114D-A05F4CBA4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3EFC1-04FD-E50C-6AD2-C6C5926EA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900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8133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064E-030D-2B68-3615-0BC661CB2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49953-A2A9-280E-D0FF-8A95D41AF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1A0C1-F170-431D-911F-1876FFB23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019C-871E-A938-1E38-DD5DF3181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58614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02D82-045F-E9F6-6C99-5ABAAC9F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B7915A-D089-D8E9-C9BE-8ED307841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FBA1B-97C0-D172-7046-50FCF3659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B3C5-0AFD-746F-21CA-FCE72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0361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F372-8158-5F6E-CCF4-52D20643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3A402-8683-AA5E-B61E-42C63210F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1FDEF-A272-133D-8FB7-65C9DA320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0625-1F75-9B85-9AD8-7611AEE7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3108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26B9-A93B-8026-4858-602CEB90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56967-8866-2900-8451-69E447CA4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BB7D93-3876-B225-7C28-12475608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CA426-4BC0-FFE5-A1BE-312398EC2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7037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EFFC-0598-F930-72D1-8FCC58C27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60224-37E4-B83E-6FA1-6746CBB31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D00BE-6015-D49D-F0BF-C25275174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085CD-BE9E-0C76-DCE4-D946E8CA9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495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9C89-B4A2-8FB3-969B-56442D4F3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A2A01-7F51-48C8-83FF-481698CAD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FDE888-A577-9AA3-CE7C-0513EBA68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538C6-33F3-11D5-DFF4-DDCC8C3B2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3406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53B6-FC07-6B1B-0FD3-DB6AE10E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E8819-A0E7-03E8-899E-38C95CA62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F4A7E-9E44-4E11-40B1-963265BF1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39112-5312-3D42-4C7E-117701FAA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3804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BC18E-F4F9-1CDE-4EF7-DA6194AC3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6106B-AB7E-88B5-8064-3A891829A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29B46-2428-15D0-9854-6D87F5313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5B538-C802-0A9E-3EB8-EF1C1F80E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316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1C0B9-5DD7-6E09-0D84-3F1025E9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5A954-16AA-40AE-D253-39870B36B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01002-3368-BA3F-8A65-9BEC56E98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2560-86D7-3618-CB24-7867B12C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683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F3F4-80E5-2E07-1997-F45245ADF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37A50-AB1B-61FA-8C89-724CB5D7A4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E2676-1595-05A9-4174-3488B230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8687-8C00-0EE8-B11A-C6311EF45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181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417D-BF61-CF7D-D25C-F1BD76F46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7DD2F-9C7B-2136-74EF-0975ABDD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1B62F-3293-50EA-F2E7-0FB85B668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9436-87FE-3749-8391-098B8D145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871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F901B-A9A0-5763-0EAE-AF227643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C995A-DDB1-BE43-509A-A1AE99FE8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10627-05A4-9A82-7143-5D97F77C3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13070-C415-7348-9258-890CF0F76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6705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944E6-5291-BFC4-F90F-EB69368A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A2853E-1777-AFA1-7CBA-BA7ADAF91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549A4-510E-614F-49B6-06AA9FAAE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CA7CF-DA96-1138-B7C3-A0BDBF8F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35740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12D1-80AF-1E47-1FE7-917AABFC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4EE44-A360-A2B4-7E27-C5A6B426A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B686B-DEA8-35B8-6C41-2530AB908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4D9CA-FF91-4E0C-267C-E722DAE8D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03879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13A04-9F22-DB5F-B475-197D2CE9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056E4-4C50-6863-511E-06BD67068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72F03-FE24-5FE3-D901-D76FE7C02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F63D-C507-22DD-99B2-3628594D4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1032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AE36E-9956-2CF8-E27D-F153EA30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B7348-9D5B-36BB-FD41-6CF064243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988DC-4DFE-541E-FC34-C0F0F2A64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0B072-B0AE-D6D8-0DA8-921302B05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99970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6910A-467A-CF39-E22D-DBA3DA536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C3FC4-84A6-B1FA-41B1-E85317986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900DD-4D45-5371-2F3B-416CD6E59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E7A51-6BB8-8EAA-581F-15025B152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5269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1E6D-477C-F40B-E8D9-B66B4794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0B777-9F04-0ACF-319D-D93CD3C06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6BFF7-D07D-7830-8DE6-81FBAD2B5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B87CC-7FC8-DA28-85D9-9F7A87479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4750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E3DBE-AFE4-1BAF-E19C-E947B745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B20FC-09F5-427B-C042-785936DE8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104E-8E91-60EF-9B04-B995329D9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8A4-3AEC-C427-1B16-C02CD7AE6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99523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79B64-F20E-3997-4E32-1C71EAC6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9E9DC-687F-A67C-0D6F-0A10CDADB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D674F-5141-456C-1CE0-DB0FA3D04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C976-B888-FD92-DB3E-31439AE66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39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9864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BF1A1-BA65-130E-9E85-10A393600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951B7-BEE0-9A02-A7AC-A23EFD6A0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57AC5-95E7-8604-3BA3-11E79BCD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C31D5-177C-0B9A-5D1C-7BE93C1C4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496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ADE8-DDBE-0331-7055-8BCE3233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F1C67-EE30-9D59-1023-65B9182DA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114E4-17FE-A5B9-2FB5-F97545464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167C-CE87-2114-CAE6-EF3B0F287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83755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064EB-F619-F9EE-E846-D1976E2BF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126E2-64DF-95F1-DA7E-D0005ADC8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FD999-9098-7710-22BE-406924FFF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1D69-DE6A-9238-EC80-3DCF0BDA6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67374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25723-BB9A-1E96-1C65-11757C64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118CE-A6F8-6BB4-DF05-75FFC2350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F2985-DD4E-889F-C46F-DF1D40539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822DD-9A26-A693-E5BC-73A34C814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1949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B63-8BDD-34E5-D25C-46C1BAD8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8D79E-93F1-50FB-549E-6D9B3E5D3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41478E-72A4-0DE1-3CA0-381ACAC33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4C87-CB05-F791-024B-8EC98A13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1788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E622-CC8C-3CDE-2AD2-F87BC225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A3D7D-8322-3B71-3DD1-16FF7B8B9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1C594-2683-AB77-981A-7235AE1CE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8703-D336-DC87-D097-831CB9D71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20450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2172-9579-CFCA-5E4C-7084074FC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111BA-42E1-F9D7-CC28-4F384F6710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CE31AF-B112-AC9C-25A3-6D6C25335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BD5E-FB80-CE22-1578-6F54DD492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71529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1D103-4B50-22CC-FBAC-B217350B1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7F5A5-2693-FBDD-ADDF-DC6592B9B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CBC1C-1D79-1217-5E9B-49DBBD10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246D-86F4-BDF8-A8C8-C2A77CDDE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7543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5BDF4-B2F9-CA0C-06ED-89594E1CD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D1743-1977-591A-06E1-54D5CD7A6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3F191-FDFC-F0D5-1729-450D478ED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D43A9-224F-50FF-A331-76F30A367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17664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FD69-41C3-A42F-3706-1BE84931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972CA-E689-A83E-309F-399FC4ACE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772C7-31D3-2E9A-A223-5347B45FA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1891-5FCA-E358-E6D1-24B1062E0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30083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4A0EB-909B-37BF-8BC5-FADBA3DD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71D96-9836-80C1-F840-1BCED87D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28AAA-CF24-B267-F871-E13F0CE29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84C00-3EA9-A5F5-644E-FCC85218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49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501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F532-F836-5265-807C-483F4169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E867B1-E7D6-BE40-79FB-7780852CC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316E1-6F99-5AA7-7B62-3F925A33B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035D-846B-CB59-87F4-0D2BC4E2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960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FC1AD-6E41-7E4E-99E8-0C10C434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74E38-4E86-6A1E-58D7-C10A72420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D4683-B156-2395-CB08-96473314E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B835E-8F5C-C1E1-0DBF-2431A82D6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2124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11762-BF57-E4E6-53B6-7024FF860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2B617-F12F-B450-9F5A-264816A5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E8C62-399D-821B-4BC4-450398481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57AE-7EF5-5052-4273-05D97AD5D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19049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8B1CB-E46B-2E54-5990-67059CC7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60358-8034-C3BA-7DA0-656054E7E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81EB0-6EA0-E407-8449-DE8F2F24A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42E6-BE03-9C9F-4623-AF77D43AF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4256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CBE5-0F26-9257-C008-482AAB140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2AA99-A9C5-9218-B755-DFC1330B2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B69C9-71D8-52A3-2F90-2447135F1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21B4-70C2-F978-890C-13B1F800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7573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9307-4BD3-F828-A496-F16E1EF8F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6CA3A-D2D5-8302-65B4-857CF1C25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CF641-FF23-4431-3658-525E7782A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F077-02EF-E03F-3FFF-7E3D375B8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5150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52A-60E8-93CA-3B23-A18BB368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3B60F-8B80-B5E8-CEB0-B9770E35B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BE37B-3241-E522-3286-0D0732ECC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31FE-FEC6-E104-4885-CEFF736B6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89317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77B4-31C2-A123-5042-E02D420B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D7F03-3EC1-A7E9-ED04-FD12A7AB8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80835-D59D-D60F-B57C-7B1AFBA03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F101A-E61B-E526-29F8-866C9AB67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957596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077CA-99DD-40B2-0188-547E13CD2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4F6B0-A685-293F-B253-86E1A7CF1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9035F1-556E-4E02-8F8A-319105443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03A37-E7E9-A2A9-073C-B169C6C76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34044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3FAA3-02A2-9D55-F69C-8D666DF2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801DC-25B0-5E16-DCDD-89D8281CE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D0938-3AA9-24C0-9DD1-AD9DD6314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CEAE-07A7-E483-E74D-702A2CDD0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2890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F63C1-AB1D-4C84-FB72-8E750C91B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48E02-ABCC-FA37-9537-729BC3D16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D119-7286-E082-5C05-C40254366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B163-CC29-98E7-C647-8F7E429B8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59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954392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34F8-13B3-12A3-21AE-AD8B9466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CCF55-0725-51AB-70B4-A74690D26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86BE2-4B06-CA50-996B-A99B25275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DF049-BCB9-F819-D6B3-0B90B7FA9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513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BAD9-4F52-F56C-596E-AFD29D32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12AD8-C9AD-0046-D0FB-C01CF4AD07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838B0-1EDA-6827-4757-F409F0833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BF70-93ED-180C-C201-E7F7A5C62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8571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FC4D5-99AA-F499-7A31-B29C9751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91D9E-AA4D-73FA-10E6-897E0FB5E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85426-0A01-7976-9F6F-018E5CF61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3B57A-D274-0A50-986A-874BC2937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92356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F3F0-9D86-172E-14C9-EA32FFFC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26A8-70EA-BCF9-A97A-87FD23FE4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BC4BF-FD87-CFA8-FF5C-E75EC4038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22113-0925-D917-DB78-1743D8671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80763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F4812-36C8-8566-9D80-2DB576229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E3E5F-DF04-4DF9-4E5E-40876C4A0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B3239-2D03-36A7-76BE-17E66F31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52E00-A0EE-2AA8-5C10-D827E5BF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06665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82AC-366F-4785-481D-BE6D33BF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89F760-2BE5-D79A-B199-73C4DC4A9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241E3-C6BA-55EC-46D4-D4A54B081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980F2-DFE8-3E4A-EAD3-FB297BD77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35782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0680C-759E-CED5-1ECB-8EFAF9C22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33632-2924-D3DE-B4BD-BC9010781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76122-BA92-263F-63E3-8E9BA3883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6F229-BF27-4AD5-63DB-17B853BB1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60322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D8EA-9965-1400-C059-EC589A33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B80F0-974D-73CE-EF20-E0EAC8EBB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9106A-05D6-6C67-6538-CFB66146A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4132-9263-1F5C-710A-3959EC0C2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02297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992A-AB87-109B-582D-36DA5390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45D43-13FA-CDE4-53A2-7D3E080A3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F1261-F396-4A91-1695-4F137E1C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F1818-9B98-830B-9DA4-619116241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4118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B8875-3DF3-0BCA-8E99-C64B691E4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E5145-F647-1C38-8E9C-A0D77B9E7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C7169-86A8-5F14-CC04-9D6E490BB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9306-77E0-B078-47D5-C27D1A376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4615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9E1B-4D23-3F0D-9533-8F2EC82E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BC3EE-3A7A-6BA7-0342-83B35D168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033FC-84E3-5FF0-326D-ED4A01FB4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E8714-8F25-4EFB-39F1-70507306C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69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22694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DBDF-86E3-CE54-7C1E-CAC761C6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80BAB-9FD6-ABBD-3371-AE52F8646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599C6-972A-D944-49E7-191B6F46B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02D42-7CF1-4691-FC74-0EDA1BC04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4315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1B187-3AF5-636F-4E2E-30D7D893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56F1E-2241-9108-ED4E-092F0D522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92A9C-5CD0-41DE-48DE-6F908AF8B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2080-E084-74B2-4CC9-5CAC050F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31115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5178B-B825-EFD8-7B24-E45DDFF8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2193B-EC30-D6A5-2F39-85E70DC9A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14FFD-9816-60A0-EEDA-8E686336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4065-61C4-C4D0-32C4-234CA79EB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09057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708A-933D-895E-4A72-E7CC892AF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05A1D-FBF9-B277-12C0-383AF32E8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323D8-DD4D-0644-6FD0-B15197D3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3E6B1-F414-CA57-358A-2BB24DB82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82359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8BCE-D9B7-1746-38E1-835B6933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1835A-9FC5-1C25-9828-273DA1621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1D8EB-5459-8D52-4543-56386C1B8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FCEBB-1AE8-5D34-9BA7-BDF1BA2D2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89491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19442-4441-885D-BA57-860DF643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CAF0A-39A5-B237-6ED5-0A44242B3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2D20A4-E91B-0EB3-21A6-3B1646E4D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069F-E5FF-60D6-B111-DF0CEBEF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73034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ED321-D38E-C9B3-A187-7A0F016C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BADF63-7CE9-38FE-9E3E-98FF0139E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A36CA-6297-0D6F-18AF-0F1BDC640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A3377-A456-E6AE-254A-E412FDEF3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27433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B4597-ADEF-25E3-1B25-0CD9E17F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CA3C8-4D0A-1458-3E62-E79B44EE5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69111-967E-B2BB-1377-1D410061C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6F20B-CA18-ABD7-CFB0-B46A96FD5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24988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564CE-2FC6-371A-F241-254EB6DE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67BD7-071D-7075-755A-00019F755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0B9FA-7AA6-D159-98D7-5C3697448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DA5DF-DEFE-09EA-298B-DF05F08FA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35512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3C08-E65A-1FFA-256D-45D00C9B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4115E-9362-8F28-0065-F8C696872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D8B21-2E34-F12B-C8A7-D552A6A99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53357-C418-E7E0-C112-3E734B54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243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4DC2-E5BC-2B1B-7249-38E40E4C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26EB7-42FA-2D5E-BD2E-DDBA0BCAB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C6AB8-7762-C74B-5698-4BE1D9897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4380-B2C5-7891-BA8D-9082E679A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79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62458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FC7C1-40F7-275B-A9F0-0D2FAA3F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8A829-3535-7D29-C3D7-9B2A722BB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D79F6-73D9-E663-8D9A-1D6010159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47E7A-DC98-AF5B-6374-88F1F4371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165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ECE6-F21B-7CD4-B905-D9E5FB86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0B48A-7A6F-7645-CC14-FDAB4BFA9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2B102B-DAB7-0ACD-94BD-3C6C3E7CC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97D9-8639-FA08-6EA3-56025438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57322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683D-ED40-C5AE-A309-6A37B5DF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874D6-217F-30C1-FE55-571214DE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5BC06-9ACC-485E-5269-419B9ED0E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D514-98A6-AC2F-BA80-0ECFFE370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34830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BA0C-098F-D01B-FF09-05DD453C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5A2FB-4284-1388-E5D5-0042CD26E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C823D-A4CD-B000-2CF2-7F518C6E4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B85A1-D447-4334-1DF7-116ED526E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268701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B0D1-C307-3D8B-AF31-886E8EAB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8A4D0-56D2-FAEA-148B-FA2A2CCA6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31371-6240-4219-D6ED-88179F902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E8F3-1A9A-A3A6-90E6-749195FE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930859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1571-3304-B80D-A075-20575829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431A8-2914-A0EC-591C-7F60C4857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052648-A6F0-1151-2B97-63E809C02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46AF2-939C-626D-2967-362A476BB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65265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466D-DA23-C3AA-79C9-68DDE4DF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CB49F-A35A-14A0-A264-F9FF99166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DEC1B-B77B-AD2C-DCF8-B57B559B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33AD1-B4EE-CF92-0068-760029208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23666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785B-7447-9FAF-9E7F-2E6373A88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D0BFB-9E31-D5C8-073A-2A83BBBDC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083E4-0F1F-A504-71B3-CAC976C27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4A65-CC8A-1385-5AEA-8F3AEBE4C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05384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0DD4-B0EA-524B-9657-66F2113A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D2CB7-8CE2-4548-3FFF-141582020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35932-D52C-AD54-8BB5-CB66943A5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8AEA-8E8D-E907-82AA-F3E2D46BB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217040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D6D7-F3F5-6C71-911A-A55DC717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C84C5-DFF6-2151-0DD1-8B9C24CFB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58A21-4D78-1BA6-09FC-1A7E3AB87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F881-B900-B14E-ACE6-182C9CB45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3868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23E6-31DB-AD10-2951-C21A9C00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E38F4-99A0-EC8F-AFBD-2A02EBD21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EC9D0-F183-DFA3-B448-D2325F0AB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47A4-ADEB-2D6D-7734-7526A3932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89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733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522C-9E76-159D-0741-40043349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98D6B-71A2-7611-07D8-5A30873EA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D8FB0-9D0C-60F1-DB26-A605153FB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C4FEC-BB19-C51F-E8C4-9ABDDF892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6FC9-22D8-2845-A332-3D6011EB0F07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8166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 dirty="0"/>
              <a:t>Taille 32</a:t>
            </a:r>
            <a:br>
              <a:rPr lang="fr-FR" dirty="0"/>
            </a:br>
            <a:r>
              <a:rPr lang="fr-FR" dirty="0"/>
              <a:t>Taille </a:t>
            </a:r>
            <a:r>
              <a:rPr lang="fr-FR" sz="2600" dirty="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05/01/2025</a:t>
            </a:fld>
            <a:endParaRPr lang="fr-FR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Code : HCJ-D-1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5" y="6549238"/>
            <a:ext cx="2076202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HTML5, CSS3 et JavaScript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ibuntech.com/web-developing-compan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7885897-remind-rules-and-regulations-for-employees-to-follow-company-policy-discipline-procedure-controlling-people-in-organization-concept-hr-officer-telling-rules-and-regulations-for-new-employe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7885897-remind-rules-and-regulations-for-employees-to-follow-company-policy-discipline-procedure-controlling-people-in-organization-concept-hr-officer-telling-rules-and-regulations-for-new-employe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7885897-remind-rules-and-regulations-for-employees-to-follow-company-policy-discipline-procedure-controlling-people-in-organization-concept-hr-officer-telling-rules-and-regulations-for-new-employe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7885897-remind-rules-and-regulations-for-employees-to-follow-company-policy-discipline-procedure-controlling-people-in-organization-concept-hr-officer-telling-rules-and-regulations-for-new-employe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7885897-remind-rules-and-regulations-for-employees-to-follow-company-policy-discipline-procedure-controlling-people-in-organization-concept-hr-officer-telling-rules-and-regulations-for-new-employe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upload-files-with-htm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upload-files-with-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upload-files-with-htm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upload-files-with-htm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codecamp.org/news/upload-files-with-htm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ilopaterHany/CSS-Cours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dataops.org/what-is-javascrip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quesfernandes.com/desenvolvimento/javascript-o-que-e-como-funciona-e-para-que-serve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qShudUzHJc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qShudUzHJc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svg-vs-canvas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svg-vs-canva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svg-vs-canvas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tr.com/blog/an-ultimate-guide-to-codec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tr.com/blog/an-ultimate-guide-to-codec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tr.com/blog/an-ultimate-guide-to-codec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str.com/blog/an-ultimate-guide-to-codec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grandeourse.design/blog/10-pratiques-pour-la-conception-de-formulaires/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rtechup.com/fr/services/web-fullstack-development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vb.visitmonaco.com/fr/7501/liens-util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lpaperaccess.com/web-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907" y="-848056"/>
            <a:ext cx="10833093" cy="2262781"/>
          </a:xfrm>
        </p:spPr>
        <p:txBody>
          <a:bodyPr>
            <a:normAutofit/>
          </a:bodyPr>
          <a:lstStyle/>
          <a:p>
            <a:r>
              <a:rPr lang="en-US" sz="4800" dirty="0"/>
              <a:t>HTML5, CSS3 et JavaScript</a:t>
            </a:r>
          </a:p>
        </p:txBody>
      </p:sp>
      <p:pic>
        <p:nvPicPr>
          <p:cNvPr id="9" name="Content Placeholder 8" descr="A hand touching a screen with text&#10;&#10;Description automatically generated">
            <a:extLst>
              <a:ext uri="{FF2B5EF4-FFF2-40B4-BE49-F238E27FC236}">
                <a16:creationId xmlns:a16="http://schemas.microsoft.com/office/drawing/2014/main" id="{51D0466C-3315-6E1D-773F-925C46371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83050" y="2202919"/>
            <a:ext cx="6829425" cy="3811063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42F91-D49F-4C20-9651-2B4EBC7A5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2398-3F6F-8176-CA27-0186FBB9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1.4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navigateurs</a:t>
            </a:r>
            <a:r>
              <a:rPr lang="en-US" sz="2900" dirty="0"/>
              <a:t> et </a:t>
            </a:r>
            <a:r>
              <a:rPr lang="en-US" sz="2900" dirty="0" err="1"/>
              <a:t>leurs</a:t>
            </a:r>
            <a:r>
              <a:rPr lang="en-US" sz="2900" dirty="0"/>
              <a:t> </a:t>
            </a:r>
            <a:r>
              <a:rPr lang="en-US" sz="2900" dirty="0" err="1"/>
              <a:t>outils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8B3F-335A-1A69-EB99-D1310E6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Navigateurs</a:t>
            </a:r>
            <a:r>
              <a:rPr lang="en-US" dirty="0"/>
              <a:t> </a:t>
            </a:r>
            <a:r>
              <a:rPr lang="en-US" dirty="0" err="1"/>
              <a:t>Principaux</a:t>
            </a:r>
            <a:endParaRPr lang="en-US" dirty="0"/>
          </a:p>
          <a:p>
            <a:pPr lvl="1"/>
            <a:r>
              <a:rPr lang="en-US" dirty="0"/>
              <a:t>Chrome, </a:t>
            </a:r>
            <a:r>
              <a:rPr lang="en-US" dirty="0" err="1"/>
              <a:t>FireFox</a:t>
            </a:r>
            <a:r>
              <a:rPr lang="en-US" dirty="0"/>
              <a:t>, Edge, Opera, Safari</a:t>
            </a:r>
          </a:p>
          <a:p>
            <a:pPr lvl="1"/>
            <a:r>
              <a:rPr lang="en-US" dirty="0" err="1"/>
              <a:t>Compatibilté</a:t>
            </a:r>
            <a:r>
              <a:rPr lang="en-US" dirty="0"/>
              <a:t> modern entre </a:t>
            </a:r>
            <a:r>
              <a:rPr lang="en-US" dirty="0" err="1"/>
              <a:t>navigateurs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fenêtre</a:t>
            </a:r>
            <a:r>
              <a:rPr lang="en-US" dirty="0"/>
              <a:t> </a:t>
            </a:r>
            <a:r>
              <a:rPr lang="en-US" dirty="0" err="1"/>
              <a:t>d’inspection</a:t>
            </a:r>
            <a:r>
              <a:rPr lang="en-US" dirty="0"/>
              <a:t> (</a:t>
            </a:r>
            <a:r>
              <a:rPr lang="en-US" dirty="0" err="1"/>
              <a:t>DevTools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Accessible via ”</a:t>
            </a:r>
            <a:r>
              <a:rPr lang="en-US" dirty="0" err="1"/>
              <a:t>clic</a:t>
            </a:r>
            <a:r>
              <a:rPr lang="en-US" dirty="0"/>
              <a:t> droit” </a:t>
            </a:r>
            <a:r>
              <a:rPr lang="en-US" dirty="0">
                <a:sym typeface="Wingdings" pitchFamily="2" charset="2"/>
              </a:rPr>
              <a:t> “Inspecter </a:t>
            </a:r>
            <a:r>
              <a:rPr lang="en-US" dirty="0" err="1">
                <a:sym typeface="Wingdings" pitchFamily="2" charset="2"/>
              </a:rPr>
              <a:t>l’élément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3 </a:t>
            </a:r>
            <a:r>
              <a:rPr lang="en-US" dirty="0" err="1">
                <a:sym typeface="Wingdings" pitchFamily="2" charset="2"/>
              </a:rPr>
              <a:t>fonctionnalités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essentielles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 lvl="2"/>
            <a:r>
              <a:rPr lang="en-US" dirty="0">
                <a:sym typeface="Wingdings" pitchFamily="2" charset="2"/>
              </a:rPr>
              <a:t>Elements: Examine/</a:t>
            </a:r>
            <a:r>
              <a:rPr lang="en-US" dirty="0" err="1">
                <a:sym typeface="Wingdings" pitchFamily="2" charset="2"/>
              </a:rPr>
              <a:t>Modifie</a:t>
            </a:r>
            <a:r>
              <a:rPr lang="en-US" dirty="0">
                <a:sym typeface="Wingdings" pitchFamily="2" charset="2"/>
              </a:rPr>
              <a:t> HTML/CSS </a:t>
            </a:r>
            <a:r>
              <a:rPr lang="en-US" dirty="0" err="1">
                <a:sym typeface="Wingdings" pitchFamily="2" charset="2"/>
              </a:rPr>
              <a:t>en</a:t>
            </a:r>
            <a:r>
              <a:rPr lang="en-US" dirty="0">
                <a:sym typeface="Wingdings" pitchFamily="2" charset="2"/>
              </a:rPr>
              <a:t> temps reel</a:t>
            </a:r>
          </a:p>
          <a:p>
            <a:pPr lvl="2"/>
            <a:r>
              <a:rPr lang="en-US" dirty="0">
                <a:sym typeface="Wingdings" pitchFamily="2" charset="2"/>
              </a:rPr>
              <a:t>Network: Surveille les </a:t>
            </a:r>
            <a:r>
              <a:rPr lang="en-US" dirty="0" err="1">
                <a:sym typeface="Wingdings" pitchFamily="2" charset="2"/>
              </a:rPr>
              <a:t>échanges</a:t>
            </a:r>
            <a:r>
              <a:rPr lang="en-US" dirty="0">
                <a:sym typeface="Wingdings" pitchFamily="2" charset="2"/>
              </a:rPr>
              <a:t> client/</a:t>
            </a:r>
            <a:r>
              <a:rPr lang="en-US" dirty="0" err="1">
                <a:sym typeface="Wingdings" pitchFamily="2" charset="2"/>
              </a:rPr>
              <a:t>serveur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Console: Affiche les </a:t>
            </a:r>
            <a:r>
              <a:rPr lang="en-US" dirty="0" err="1">
                <a:sym typeface="Wingdings" pitchFamily="2" charset="2"/>
              </a:rPr>
              <a:t>erreurs</a:t>
            </a:r>
            <a:r>
              <a:rPr lang="en-US" dirty="0">
                <a:sym typeface="Wingdings" pitchFamily="2" charset="2"/>
              </a:rPr>
              <a:t> et messages de debug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4C4C-DFDD-735A-5366-01CB0045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54FB773C-590C-D922-2DFB-8E25BAA6DE0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3129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89111-3359-D3BE-7F05-F4674FE1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EFC7-9F7A-3419-B5D9-F8812C5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</a:t>
            </a:r>
            <a:br>
              <a:rPr lang="en-US" dirty="0"/>
            </a:br>
            <a:r>
              <a:rPr lang="en-US" sz="2900" dirty="0" err="1"/>
              <a:t>Règles</a:t>
            </a:r>
            <a:r>
              <a:rPr lang="en-US" sz="2900" dirty="0"/>
              <a:t> </a:t>
            </a:r>
            <a:r>
              <a:rPr lang="en-US" sz="2900" dirty="0" err="1"/>
              <a:t>générales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5E3F-EB74-AD34-61A4-362E8334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2.1.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Préserver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lisibilité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l’indentation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,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commentaires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2.2.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Penser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au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référencement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2.3. Dossiers et chemins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vers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fichiers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2.4.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éditeurs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pour le code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2.5. Des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raccourcis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bien pratiques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FF28-E738-A837-19C3-D86CC21E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fr-FR"/>
          </a:p>
        </p:txBody>
      </p:sp>
      <p:pic>
        <p:nvPicPr>
          <p:cNvPr id="7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8C3B1E1E-5FFC-8E0C-17BF-8798DD0AAA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153510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C5DDC-3BC2-A42A-9501-93747BC7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9CB-EC68-6DF2-D12F-8C66DA42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15541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2.1</a:t>
            </a:r>
            <a:br>
              <a:rPr lang="en-US" dirty="0"/>
            </a:br>
            <a:r>
              <a:rPr lang="en-US" sz="2900" dirty="0" err="1"/>
              <a:t>Préserver</a:t>
            </a:r>
            <a:r>
              <a:rPr lang="en-US" sz="2900" dirty="0"/>
              <a:t> la </a:t>
            </a:r>
            <a:r>
              <a:rPr lang="en-US" sz="2900" dirty="0" err="1"/>
              <a:t>lisibilité</a:t>
            </a:r>
            <a:r>
              <a:rPr lang="en-US" sz="2900" dirty="0"/>
              <a:t> : </a:t>
            </a:r>
            <a:r>
              <a:rPr lang="en-US" sz="2900" dirty="0" err="1"/>
              <a:t>l’indentation</a:t>
            </a:r>
            <a:r>
              <a:rPr lang="en-US" sz="2900" dirty="0"/>
              <a:t>, les </a:t>
            </a:r>
            <a:r>
              <a:rPr lang="en-US" sz="2900" dirty="0" err="1"/>
              <a:t>commentaires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7B3B-904D-EAE4-9649-ACFAFE7F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L’indentation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commentaires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2C09E-EFBA-BD5E-EB45-F2E9C2C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fr-FR"/>
          </a:p>
        </p:txBody>
      </p:sp>
      <p:pic>
        <p:nvPicPr>
          <p:cNvPr id="11" name="Content Placeholder 10" descr="A person and person standing next to a sign&#10;&#10;Description automatically generated">
            <a:extLst>
              <a:ext uri="{FF2B5EF4-FFF2-40B4-BE49-F238E27FC236}">
                <a16:creationId xmlns:a16="http://schemas.microsoft.com/office/drawing/2014/main" id="{D6DDA7BF-F173-A245-221B-731A5E8D32E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0126" y="1905000"/>
            <a:ext cx="5122863" cy="3276497"/>
          </a:xfrm>
        </p:spPr>
      </p:pic>
    </p:spTree>
    <p:extLst>
      <p:ext uri="{BB962C8B-B14F-4D97-AF65-F5344CB8AC3E}">
        <p14:creationId xmlns:p14="http://schemas.microsoft.com/office/powerpoint/2010/main" val="393476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D18A-01D4-245B-0809-5482183CA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4778-96F3-4EAE-3003-02576C2A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2.2</a:t>
            </a:r>
            <a:br>
              <a:rPr lang="en-US" dirty="0"/>
            </a:br>
            <a:r>
              <a:rPr lang="en-US" sz="2900" dirty="0" err="1"/>
              <a:t>Penser</a:t>
            </a:r>
            <a:r>
              <a:rPr lang="en-US" sz="2900" dirty="0"/>
              <a:t> au </a:t>
            </a:r>
            <a:r>
              <a:rPr lang="en-US" sz="2900" dirty="0" err="1"/>
              <a:t>référencement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5B4B-06A8-566A-8C13-BF610DD0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Stratégies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Mot-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clés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Identifier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recherches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utilisateur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cibles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Intégrer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naturellement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mots-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dans: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Le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contenu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textuel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du site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Le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texte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liens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Les emplacements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stratégiques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Actions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Clé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Analyser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mots-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clés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pertinents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avant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 dev.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Privilégier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liens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descriptifs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Soumettre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 site aux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moteurs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 recherche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Prévoir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au minimum 15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jours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pour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l’indexation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7CB4-0C0E-84DC-3EDB-4CFCD402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fr-FR"/>
          </a:p>
        </p:txBody>
      </p:sp>
      <p:pic>
        <p:nvPicPr>
          <p:cNvPr id="5" name="Content Placeholder 10" descr="A person and person standing next to a sign&#10;&#10;Description automatically generated">
            <a:extLst>
              <a:ext uri="{FF2B5EF4-FFF2-40B4-BE49-F238E27FC236}">
                <a16:creationId xmlns:a16="http://schemas.microsoft.com/office/drawing/2014/main" id="{7B7DF495-64CB-4221-D345-D74C233F240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0126" y="1905000"/>
            <a:ext cx="5122863" cy="3276497"/>
          </a:xfrm>
        </p:spPr>
      </p:pic>
    </p:spTree>
    <p:extLst>
      <p:ext uri="{BB962C8B-B14F-4D97-AF65-F5344CB8AC3E}">
        <p14:creationId xmlns:p14="http://schemas.microsoft.com/office/powerpoint/2010/main" val="138734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D018B-766D-B5F3-DAEC-7461D4FE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BF76-7523-9CF2-3DFE-588F5D27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2.3</a:t>
            </a:r>
            <a:br>
              <a:rPr lang="en-US" dirty="0"/>
            </a:br>
            <a:r>
              <a:rPr lang="en-US" sz="2900" dirty="0"/>
              <a:t>Dossiers et chemins </a:t>
            </a:r>
            <a:r>
              <a:rPr lang="en-US" sz="2900" dirty="0" err="1"/>
              <a:t>vers</a:t>
            </a:r>
            <a:r>
              <a:rPr lang="en-US" sz="2900" dirty="0"/>
              <a:t> les </a:t>
            </a:r>
            <a:r>
              <a:rPr lang="en-US" sz="2900" dirty="0" err="1"/>
              <a:t>fichiers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F3A5-6A9F-69D1-EE92-4331C7DC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Structure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recommendée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Nom du site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/www: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Fichiers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du site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/works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src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Fichiers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 travail (non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publiés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Organisation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Dossier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Séparer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par type: 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css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, 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js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/, /images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Sous-dossiers,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exemple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: /deco, /content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Chemin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d’accès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Utiliser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../ pour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remonter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d’un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niveau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Exemple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: ../images/deco/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fond.jpg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Eviter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espaces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dans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noms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fichiers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B7911-7B73-72EB-FAA7-1E957A8D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5" name="Content Placeholder 10" descr="A person and person standing next to a sign&#10;&#10;Description automatically generated">
            <a:extLst>
              <a:ext uri="{FF2B5EF4-FFF2-40B4-BE49-F238E27FC236}">
                <a16:creationId xmlns:a16="http://schemas.microsoft.com/office/drawing/2014/main" id="{D7C87FC2-78E9-3C9A-792C-3211C0F2E6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0126" y="1905000"/>
            <a:ext cx="5122863" cy="3276497"/>
          </a:xfrm>
        </p:spPr>
      </p:pic>
    </p:spTree>
    <p:extLst>
      <p:ext uri="{BB962C8B-B14F-4D97-AF65-F5344CB8AC3E}">
        <p14:creationId xmlns:p14="http://schemas.microsoft.com/office/powerpoint/2010/main" val="141408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3EFAF-E279-D44B-0123-607CD43C1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5E27-964F-D3C0-E47D-A7A9BB58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2.4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éditeurs</a:t>
            </a:r>
            <a:r>
              <a:rPr lang="en-US" sz="2900" dirty="0"/>
              <a:t> pour 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DA86-6812-27BC-FF5C-4B4144E3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Éditeurs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recommandés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Visual Studio Code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Leger et performant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-webkit-standard"/>
              </a:rPr>
              <a:t>Extensions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disponibles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-webkit-standard"/>
              </a:rPr>
              <a:t>Prise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main facile</a:t>
            </a:r>
          </a:p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Fonctionnalités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Essentielles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Coloration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syntaxique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Détection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d’erreurs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temps reel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Auto-completion du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webkit-standard"/>
              </a:rPr>
              <a:t>Extensions pour HTML/CSS/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Javascript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Bonne pratiques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-webkit-standard"/>
              </a:rPr>
              <a:t>Tester </a:t>
            </a:r>
            <a:r>
              <a:rPr lang="en-US" b="1" dirty="0" err="1">
                <a:solidFill>
                  <a:srgbClr val="000000"/>
                </a:solidFill>
                <a:latin typeface="-webkit-standard"/>
              </a:rPr>
              <a:t>fréquemment</a:t>
            </a:r>
            <a:r>
              <a:rPr lang="en-US" b="1" dirty="0">
                <a:solidFill>
                  <a:srgbClr val="000000"/>
                </a:solidFill>
                <a:latin typeface="-webkit-standard"/>
              </a:rPr>
              <a:t> les modifications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Eviter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editeurs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WYSIWYG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Utiliser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Configurer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raccourcis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clavier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-webkit-standard"/>
              </a:rPr>
              <a:t>Organiser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 code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petites portions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testables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indépendamment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les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unes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autres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1D76-F79A-E74B-C096-D48D1614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fr-FR"/>
          </a:p>
        </p:txBody>
      </p:sp>
      <p:pic>
        <p:nvPicPr>
          <p:cNvPr id="5" name="Content Placeholder 10" descr="A person and person standing next to a sign&#10;&#10;Description automatically generated">
            <a:extLst>
              <a:ext uri="{FF2B5EF4-FFF2-40B4-BE49-F238E27FC236}">
                <a16:creationId xmlns:a16="http://schemas.microsoft.com/office/drawing/2014/main" id="{9CEC08D0-AA72-BAAA-F2E4-A405FFD4FE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913" y="1905000"/>
            <a:ext cx="5122863" cy="3276497"/>
          </a:xfrm>
        </p:spPr>
      </p:pic>
    </p:spTree>
    <p:extLst>
      <p:ext uri="{BB962C8B-B14F-4D97-AF65-F5344CB8AC3E}">
        <p14:creationId xmlns:p14="http://schemas.microsoft.com/office/powerpoint/2010/main" val="191957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0AFE-F697-570C-2288-6C0D4E46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3F10-EA3D-030D-3D93-E639EC94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97471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2.5</a:t>
            </a:r>
            <a:br>
              <a:rPr lang="en-US" dirty="0"/>
            </a:br>
            <a:r>
              <a:rPr lang="en-US" sz="2900" dirty="0"/>
              <a:t>Des </a:t>
            </a:r>
            <a:r>
              <a:rPr lang="en-US" sz="2900" dirty="0" err="1"/>
              <a:t>raccourcis</a:t>
            </a:r>
            <a:r>
              <a:rPr lang="en-US" sz="2900" dirty="0"/>
              <a:t> bien pratiques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9043-041F-E567-3B2F-79573EB6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22652" cy="3759253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Sauvegarder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et tester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une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page</a:t>
            </a:r>
          </a:p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Sélectionner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texte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déplacer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vite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sans la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souris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8954-3C83-98DB-C33A-F87F212C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fr-FR"/>
          </a:p>
        </p:txBody>
      </p:sp>
      <p:pic>
        <p:nvPicPr>
          <p:cNvPr id="5" name="Content Placeholder 10" descr="A person and person standing next to a sign&#10;&#10;Description automatically generated">
            <a:extLst>
              <a:ext uri="{FF2B5EF4-FFF2-40B4-BE49-F238E27FC236}">
                <a16:creationId xmlns:a16="http://schemas.microsoft.com/office/drawing/2014/main" id="{EECFCAAE-569B-C885-32E2-C0ED0C9536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913" y="1905000"/>
            <a:ext cx="5122863" cy="3276497"/>
          </a:xfrm>
        </p:spPr>
      </p:pic>
    </p:spTree>
    <p:extLst>
      <p:ext uri="{BB962C8B-B14F-4D97-AF65-F5344CB8AC3E}">
        <p14:creationId xmlns:p14="http://schemas.microsoft.com/office/powerpoint/2010/main" val="278786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3D46F-F047-9D98-1032-D21E4556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F6C4-3D01-1ECD-8D7C-01A42EDF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</a:t>
            </a:r>
            <a:br>
              <a:rPr lang="en-US" dirty="0"/>
            </a:br>
            <a:r>
              <a:rPr lang="en-US" sz="2900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86D6-B4E7-91EE-461F-8251C076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.1.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Création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d’une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page web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3.2. Code HTML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obligatoire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3.3. Le doctype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3.4.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&lt;head&gt;&lt;/head&gt;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3.5.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&lt;body&gt;&lt;/body&gt;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DAB37-F66F-3239-3AC5-C8EAE975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EF72A39D-6A97-5899-D63D-B96BF70D03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339745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2FD5-7D47-FA09-2873-7BEE351D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98AC-AE82-75B1-F80A-906D34DD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3.1</a:t>
            </a:r>
            <a:br>
              <a:rPr lang="en-US" dirty="0"/>
            </a:br>
            <a:r>
              <a:rPr lang="en-US" sz="2900" dirty="0" err="1"/>
              <a:t>Création</a:t>
            </a:r>
            <a:r>
              <a:rPr lang="en-US" sz="2900" dirty="0"/>
              <a:t> </a:t>
            </a:r>
            <a:r>
              <a:rPr lang="en-US" sz="2900" dirty="0" err="1"/>
              <a:t>d’une</a:t>
            </a:r>
            <a:r>
              <a:rPr lang="en-US" sz="2900" dirty="0"/>
              <a:t> page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C113-81AA-5AA7-C921-36D7D6E8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préliminaire</a:t>
            </a:r>
            <a:endParaRPr lang="en-US" dirty="0"/>
          </a:p>
          <a:p>
            <a:pPr lvl="1"/>
            <a:r>
              <a:rPr lang="en-US" dirty="0" err="1"/>
              <a:t>Dessiner</a:t>
            </a:r>
            <a:r>
              <a:rPr lang="en-US" dirty="0"/>
              <a:t> la maquette</a:t>
            </a:r>
          </a:p>
          <a:p>
            <a:pPr lvl="1"/>
            <a:r>
              <a:rPr lang="en-US" dirty="0"/>
              <a:t>”Story-board”</a:t>
            </a:r>
          </a:p>
          <a:p>
            <a:pPr lvl="1"/>
            <a:r>
              <a:rPr lang="en-US" dirty="0"/>
              <a:t>Ne pas </a:t>
            </a:r>
            <a:r>
              <a:rPr lang="en-US" dirty="0" err="1"/>
              <a:t>foncer</a:t>
            </a:r>
            <a:r>
              <a:rPr lang="en-US" dirty="0"/>
              <a:t> tête </a:t>
            </a:r>
            <a:r>
              <a:rPr lang="en-US" dirty="0" err="1"/>
              <a:t>baissée</a:t>
            </a:r>
            <a:r>
              <a:rPr lang="en-US" dirty="0"/>
              <a:t> dans le code!</a:t>
            </a:r>
          </a:p>
          <a:p>
            <a:r>
              <a:rPr lang="en-US" dirty="0"/>
              <a:t>Structure HTML</a:t>
            </a:r>
          </a:p>
          <a:p>
            <a:pPr lvl="1"/>
            <a:r>
              <a:rPr lang="en-US" dirty="0" err="1"/>
              <a:t>Fondation</a:t>
            </a:r>
            <a:r>
              <a:rPr lang="en-US" dirty="0"/>
              <a:t> du site web</a:t>
            </a:r>
          </a:p>
          <a:p>
            <a:pPr lvl="1"/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obligatoires</a:t>
            </a:r>
            <a:r>
              <a:rPr lang="en-US" dirty="0"/>
              <a:t> à </a:t>
            </a:r>
            <a:r>
              <a:rPr lang="en-US" dirty="0" err="1"/>
              <a:t>prévoir</a:t>
            </a:r>
            <a:endParaRPr lang="en-US" dirty="0"/>
          </a:p>
          <a:p>
            <a:pPr lvl="1"/>
            <a:r>
              <a:rPr lang="en-US" dirty="0"/>
              <a:t>Base pour CSS et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Une bonne preparation </a:t>
            </a:r>
            <a:r>
              <a:rPr lang="en-US" dirty="0" err="1"/>
              <a:t>réduit</a:t>
            </a:r>
            <a:r>
              <a:rPr lang="en-US" dirty="0"/>
              <a:t> le temps de dev de 50%!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3727-01ED-88D3-7FBF-461A1C0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fr-FR"/>
          </a:p>
        </p:txBody>
      </p:sp>
      <p:pic>
        <p:nvPicPr>
          <p:cNvPr id="7" name="Content Placeholder 6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F9C580C6-38CF-C728-FF47-FAD8A68B9F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8325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2CB1-D75E-2FBA-22AD-3F69CEE9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5E3A-A405-8324-B567-092F82A2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3.2</a:t>
            </a:r>
            <a:br>
              <a:rPr lang="en-US" dirty="0"/>
            </a:br>
            <a:r>
              <a:rPr lang="en-US" dirty="0"/>
              <a:t>Code HTML </a:t>
            </a:r>
            <a:r>
              <a:rPr lang="en-US" dirty="0" err="1"/>
              <a:t>obligatoire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848F-7AFF-2C76-ADDF-E38EB6A5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/>
          <a:lstStyle/>
          <a:p>
            <a:r>
              <a:rPr lang="en-US" dirty="0"/>
              <a:t>2 Sections principals</a:t>
            </a:r>
          </a:p>
          <a:p>
            <a:pPr lvl="1"/>
            <a:r>
              <a:rPr lang="en-US" dirty="0"/>
              <a:t>&lt;head&gt;: En-tête (</a:t>
            </a:r>
            <a:r>
              <a:rPr lang="en-US" dirty="0" err="1"/>
              <a:t>métadonnées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&lt;body&gt;: Corps (</a:t>
            </a:r>
            <a:r>
              <a:rPr lang="en-US" dirty="0" err="1"/>
              <a:t>contenu</a:t>
            </a:r>
            <a:r>
              <a:rPr lang="en-US" dirty="0"/>
              <a:t> visible)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95D38-A0B4-9944-A68B-58909357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5" name="Content Placeholder 6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CF9D5A38-5FDB-FA13-30FE-00DB2C7019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12328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429893"/>
              </p:ext>
            </p:extLst>
          </p:nvPr>
        </p:nvGraphicFramePr>
        <p:xfrm>
          <a:off x="4554438" y="633347"/>
          <a:ext cx="7440338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BB72-8260-0F6B-482F-79D993FA7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86A-50AB-97E3-9814-81A661BD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3.3</a:t>
            </a:r>
            <a:br>
              <a:rPr lang="en-US" dirty="0"/>
            </a:br>
            <a:r>
              <a:rPr lang="en-US" sz="2900" dirty="0"/>
              <a:t>Le doctype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62B3-A152-CDC6-6E64-C841D3ED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DOCTYPE et Structure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&lt;!DOCTYPE html&gt; : </a:t>
            </a:r>
            <a:r>
              <a:rPr lang="en-US" dirty="0" err="1"/>
              <a:t>Déclaration</a:t>
            </a:r>
            <a:r>
              <a:rPr lang="en-US" dirty="0"/>
              <a:t> </a:t>
            </a:r>
            <a:r>
              <a:rPr lang="en-US" dirty="0" err="1"/>
              <a:t>obligatoire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première </a:t>
            </a:r>
            <a:r>
              <a:rPr lang="en-US" dirty="0" err="1"/>
              <a:t>ligne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&lt;html&gt; : </a:t>
            </a:r>
            <a:r>
              <a:rPr lang="en-US" dirty="0" err="1"/>
              <a:t>Balise</a:t>
            </a:r>
            <a:r>
              <a:rPr lang="en-US" dirty="0"/>
              <a:t> </a:t>
            </a:r>
            <a:r>
              <a:rPr lang="en-US" dirty="0" err="1"/>
              <a:t>racine</a:t>
            </a:r>
            <a:r>
              <a:rPr lang="en-US" dirty="0"/>
              <a:t> </a:t>
            </a:r>
            <a:r>
              <a:rPr lang="en-US" dirty="0" err="1"/>
              <a:t>englobant</a:t>
            </a:r>
            <a:r>
              <a:rPr lang="en-US" dirty="0"/>
              <a:t> tout le document</a:t>
            </a:r>
          </a:p>
          <a:p>
            <a:r>
              <a:rPr lang="en-US" b="1" dirty="0"/>
              <a:t>Deux Sections </a:t>
            </a:r>
            <a:r>
              <a:rPr lang="en-US" b="1" dirty="0" err="1"/>
              <a:t>Essentielles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HEAD</a:t>
            </a:r>
            <a:r>
              <a:rPr lang="en-US" dirty="0"/>
              <a:t> (&lt;head&gt;)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err="1"/>
              <a:t>Paramètres</a:t>
            </a:r>
            <a:r>
              <a:rPr lang="en-US" dirty="0"/>
              <a:t> et </a:t>
            </a:r>
            <a:r>
              <a:rPr lang="en-US" dirty="0" err="1"/>
              <a:t>métadonnées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Crucial pour le bon </a:t>
            </a:r>
            <a:r>
              <a:rPr lang="en-US" dirty="0" err="1"/>
              <a:t>fonctionnement</a:t>
            </a:r>
            <a:endParaRPr lang="en-US" dirty="0"/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Chargé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l'affichage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BODY</a:t>
            </a:r>
            <a:r>
              <a:rPr lang="en-US" dirty="0"/>
              <a:t> (&lt;body&gt;) 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 err="1"/>
              <a:t>Contenu</a:t>
            </a:r>
            <a:r>
              <a:rPr lang="en-US" dirty="0"/>
              <a:t> visible de la page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dirty="0"/>
              <a:t>Zone </a:t>
            </a:r>
            <a:r>
              <a:rPr lang="en-US" dirty="0" err="1"/>
              <a:t>principale</a:t>
            </a:r>
            <a:r>
              <a:rPr lang="en-US" dirty="0"/>
              <a:t> de travail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03E1-45E5-5A0D-AB06-67EC1C0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0668C683-FF03-7F70-F837-B4998E970C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174206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27B43-C4DC-C404-5F04-78662A12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08BA-56F7-58FD-4DD0-79236A2C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3.4</a:t>
            </a:r>
            <a:br>
              <a:rPr lang="en-US" dirty="0"/>
            </a:br>
            <a:r>
              <a:rPr lang="en-US" sz="2900" dirty="0"/>
              <a:t>La </a:t>
            </a:r>
            <a:r>
              <a:rPr lang="en-US" sz="2900" dirty="0" err="1"/>
              <a:t>balise</a:t>
            </a:r>
            <a:r>
              <a:rPr lang="en-US" sz="2900" dirty="0"/>
              <a:t> &lt;head&gt;&lt;/head&gt;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CDE3-EE90-1ABF-DA20-51C068E9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Balise</a:t>
            </a:r>
            <a:r>
              <a:rPr lang="en-US" b="1" dirty="0"/>
              <a:t> Title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Titre</a:t>
            </a:r>
            <a:r>
              <a:rPr lang="en-US" dirty="0"/>
              <a:t> de la page : &lt;title&gt;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Visible dans </a:t>
            </a:r>
            <a:r>
              <a:rPr lang="en-US" dirty="0" err="1"/>
              <a:t>l'onglet</a:t>
            </a:r>
            <a:r>
              <a:rPr lang="en-US" dirty="0"/>
              <a:t>/</a:t>
            </a:r>
            <a:r>
              <a:rPr lang="en-US" dirty="0" err="1"/>
              <a:t>fenêtre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Important pour le </a:t>
            </a:r>
            <a:r>
              <a:rPr lang="en-US" dirty="0" err="1"/>
              <a:t>référencement</a:t>
            </a:r>
            <a:r>
              <a:rPr lang="en-US" dirty="0"/>
              <a:t> (SEO)</a:t>
            </a:r>
          </a:p>
          <a:p>
            <a:r>
              <a:rPr lang="en-US" b="1" dirty="0"/>
              <a:t>2. </a:t>
            </a:r>
            <a:r>
              <a:rPr lang="en-US" b="1" dirty="0" err="1"/>
              <a:t>Métadonnées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&lt;meta charset="UTF-8"&gt; : </a:t>
            </a:r>
            <a:r>
              <a:rPr lang="en-US" dirty="0" err="1"/>
              <a:t>Encodage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&lt;meta name="description"&gt; : Description pour SEO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&lt;meta name="keywords"&gt; : Mots-</a:t>
            </a:r>
            <a:r>
              <a:rPr lang="en-US" dirty="0" err="1"/>
              <a:t>clés</a:t>
            </a:r>
            <a:endParaRPr lang="en-US" dirty="0"/>
          </a:p>
          <a:p>
            <a:r>
              <a:rPr lang="en-US" b="1" dirty="0"/>
              <a:t>3. Liens Externes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CSS :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style.css</a:t>
            </a:r>
            <a:r>
              <a:rPr lang="en-US" dirty="0"/>
              <a:t>"&gt;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: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script.js</a:t>
            </a:r>
            <a:r>
              <a:rPr lang="en-US" dirty="0"/>
              <a:t>"&gt;&lt;/script&gt;</a:t>
            </a:r>
          </a:p>
          <a:p>
            <a:r>
              <a:rPr lang="en-US" b="1" dirty="0" err="1"/>
              <a:t>Bonnes</a:t>
            </a:r>
            <a:r>
              <a:rPr lang="en-US" b="1" dirty="0"/>
              <a:t> Pratiques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Charger CSS </a:t>
            </a:r>
            <a:r>
              <a:rPr lang="en-US" dirty="0" err="1"/>
              <a:t>avant</a:t>
            </a:r>
            <a:r>
              <a:rPr lang="en-US" dirty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Préférer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externes vs code inline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Optimiser</a:t>
            </a:r>
            <a:r>
              <a:rPr lang="en-US" dirty="0"/>
              <a:t> pour le cache </a:t>
            </a:r>
            <a:r>
              <a:rPr lang="en-US" dirty="0" err="1"/>
              <a:t>navigateur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AF03-B709-2666-ADEB-843E130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5E72FF82-0137-A0B3-3B6B-6EA77B5A23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271277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DE188-65E5-7682-E29A-4937B897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C923-D558-02AB-D489-B592BB74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3.5</a:t>
            </a:r>
            <a:br>
              <a:rPr lang="en-US" dirty="0"/>
            </a:br>
            <a:r>
              <a:rPr lang="en-US" sz="2900" dirty="0"/>
              <a:t>La </a:t>
            </a:r>
            <a:r>
              <a:rPr lang="en-US" sz="2900" dirty="0" err="1"/>
              <a:t>balise</a:t>
            </a:r>
            <a:r>
              <a:rPr lang="en-US" sz="2900" dirty="0"/>
              <a:t> &lt;body&gt;&lt;/body&gt;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DAD9-3B2C-FE9D-73EB-3BE4D829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Blocs de Structure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&lt;div&gt; : Bloc </a:t>
            </a:r>
            <a:r>
              <a:rPr lang="en-US" dirty="0" err="1"/>
              <a:t>générique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&lt;header&gt;, &lt;footer&gt;, &lt;nav&gt;, &lt;section&gt;, &lt;article&gt; : Blocs </a:t>
            </a:r>
            <a:r>
              <a:rPr lang="en-US" dirty="0" err="1"/>
              <a:t>sémantiques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Préférer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balises</a:t>
            </a:r>
            <a:r>
              <a:rPr lang="en-US" dirty="0"/>
              <a:t> aux tableaux pour la mise </a:t>
            </a:r>
            <a:r>
              <a:rPr lang="en-US" dirty="0" err="1"/>
              <a:t>en</a:t>
            </a:r>
            <a:r>
              <a:rPr lang="en-US" dirty="0"/>
              <a:t> page</a:t>
            </a:r>
          </a:p>
          <a:p>
            <a:r>
              <a:rPr lang="en-US" b="1" dirty="0"/>
              <a:t>Styles et </a:t>
            </a:r>
            <a:r>
              <a:rPr lang="en-US" b="1" dirty="0" err="1"/>
              <a:t>Positionnement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Dimensions avec CSS (width, height)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float pour placement </a:t>
            </a:r>
            <a:r>
              <a:rPr lang="en-US" dirty="0" err="1"/>
              <a:t>côte</a:t>
            </a:r>
            <a:r>
              <a:rPr lang="en-US" dirty="0"/>
              <a:t> à </a:t>
            </a:r>
            <a:r>
              <a:rPr lang="en-US" dirty="0" err="1"/>
              <a:t>côte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possible</a:t>
            </a:r>
          </a:p>
          <a:p>
            <a:r>
              <a:rPr lang="en-US" b="1" dirty="0"/>
              <a:t>Texte et </a:t>
            </a:r>
            <a:r>
              <a:rPr lang="en-US" b="1" dirty="0" err="1"/>
              <a:t>Caractères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&lt;p&gt; : </a:t>
            </a:r>
            <a:r>
              <a:rPr lang="en-US" dirty="0" err="1"/>
              <a:t>Paragraphes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&lt;span&gt; : Style inline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: </a:t>
            </a:r>
            <a:r>
              <a:rPr lang="en-US" dirty="0" err="1"/>
              <a:t>Saut</a:t>
            </a:r>
            <a:r>
              <a:rPr lang="en-US" dirty="0"/>
              <a:t> de </a:t>
            </a:r>
            <a:r>
              <a:rPr lang="en-US" dirty="0" err="1"/>
              <a:t>ligne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Entités</a:t>
            </a:r>
            <a:r>
              <a:rPr lang="en-US" dirty="0"/>
              <a:t> HTML : &amp;</a:t>
            </a:r>
            <a:r>
              <a:rPr lang="en-US" dirty="0" err="1"/>
              <a:t>nbsp</a:t>
            </a:r>
            <a:r>
              <a:rPr lang="en-US" dirty="0"/>
              <a:t>;, &amp;euro;, &amp;</a:t>
            </a:r>
            <a:r>
              <a:rPr lang="en-US" dirty="0" err="1"/>
              <a:t>lt</a:t>
            </a:r>
            <a:r>
              <a:rPr lang="en-US" dirty="0"/>
              <a:t>;, &amp;</a:t>
            </a:r>
            <a:r>
              <a:rPr lang="en-US" dirty="0" err="1"/>
              <a:t>gt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5B1F6-9ECF-8D8F-BB6B-00C2494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63CF6C51-7662-D9C3-01D2-75A646ADA5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389388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AAB2-B445-ECBA-E2E7-59EC27B4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E6E2-F1DF-C860-45B3-5C5498DA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</a:t>
            </a:r>
            <a:br>
              <a:rPr lang="en-US" dirty="0"/>
            </a:br>
            <a:r>
              <a:rPr lang="en-US" sz="2900" dirty="0"/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8A7E-6097-A261-89CD-478D9127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4.1. Les trois styles de base possibles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4.2. Les polices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caractères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le Web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4.3.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sélecteurs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4.4.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pseudoclasses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4.5. Les couleurs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hexadécimal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RGBA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HSLA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4.6. Les images et les bordures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4.7. Les boutons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issus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d’images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polices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4.8. Les fonds et fonds multiples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4.9.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positionnement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6F60D-FF2A-A74F-6C37-8F3DB741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645BC560-2AE3-E27B-CF19-23473E4C5FA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275335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1C04-879C-A410-FF41-55F51F28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68B8-C5F1-58DC-0656-BF38AD2B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</a:t>
            </a:r>
            <a:br>
              <a:rPr lang="en-US" dirty="0"/>
            </a:br>
            <a:r>
              <a:rPr lang="en-US" sz="2900" dirty="0"/>
              <a:t>Les trois styles de base possibles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6C24-25BE-7D23-77E6-F4DFECB4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r>
              <a:rPr lang="en-US" dirty="0"/>
              <a:t>Le style de </a:t>
            </a:r>
            <a:r>
              <a:rPr lang="en-US" dirty="0" err="1"/>
              <a:t>balise</a:t>
            </a:r>
            <a:endParaRPr lang="en-US" dirty="0"/>
          </a:p>
          <a:p>
            <a:r>
              <a:rPr lang="en-US" dirty="0"/>
              <a:t>Le style de </a:t>
            </a:r>
            <a:r>
              <a:rPr lang="en-US" dirty="0" err="1"/>
              <a:t>classe</a:t>
            </a:r>
            <a:endParaRPr lang="en-US" dirty="0"/>
          </a:p>
          <a:p>
            <a:r>
              <a:rPr lang="en-US" dirty="0"/>
              <a:t>Le style </a:t>
            </a:r>
            <a:r>
              <a:rPr lang="en-US" dirty="0" err="1"/>
              <a:t>d’ID</a:t>
            </a:r>
            <a:endParaRPr lang="en-US" dirty="0"/>
          </a:p>
          <a:p>
            <a:r>
              <a:rPr lang="en-US" dirty="0" err="1"/>
              <a:t>Combinaison</a:t>
            </a:r>
            <a:r>
              <a:rPr lang="en-US" dirty="0"/>
              <a:t> des trois </a:t>
            </a:r>
            <a:r>
              <a:rPr lang="en-US" dirty="0" err="1"/>
              <a:t>méthodes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E1DA-69EC-D6D2-74A6-D24CEF1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13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C60C42B0-E50F-8F1A-2FF8-36120F0E68E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684981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77B-75F1-727F-C640-504570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571D-7F36-F04D-D90D-D9D57E3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4.2</a:t>
            </a:r>
            <a:br>
              <a:rPr lang="en-US" dirty="0"/>
            </a:br>
            <a:r>
              <a:rPr lang="en-US" sz="2900" dirty="0"/>
              <a:t>Les polices de </a:t>
            </a:r>
            <a:r>
              <a:rPr lang="en-US" sz="2900" dirty="0" err="1"/>
              <a:t>caractères</a:t>
            </a:r>
            <a:r>
              <a:rPr lang="en-US" sz="2900" dirty="0"/>
              <a:t> et le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0710-7196-2185-57E0-FACF29CFD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r>
              <a:rPr lang="en-US" dirty="0"/>
              <a:t>Avec la </a:t>
            </a:r>
            <a:r>
              <a:rPr lang="en-US" dirty="0" err="1"/>
              <a:t>balise</a:t>
            </a:r>
            <a:r>
              <a:rPr lang="en-US" dirty="0"/>
              <a:t> link</a:t>
            </a:r>
          </a:p>
          <a:p>
            <a:r>
              <a:rPr lang="en-US" dirty="0"/>
              <a:t>Avec font-family </a:t>
            </a:r>
            <a:r>
              <a:rPr lang="en-US" dirty="0" err="1"/>
              <a:t>en</a:t>
            </a:r>
            <a:r>
              <a:rPr lang="en-US" dirty="0"/>
              <a:t>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8BFA-ADF1-DF96-0911-2189893C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fr-FR"/>
          </a:p>
        </p:txBody>
      </p:sp>
      <p:pic>
        <p:nvPicPr>
          <p:cNvPr id="7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BCCF4021-FADE-53A4-C123-6486C13EA67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158981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8EC2E-77EE-4038-59BA-7F869B67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7B90-19ED-85B4-8572-A011124E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4.3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sélecteurs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B35-3279-3301-8164-EB459386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800E-7049-5A28-E2CC-FAF7C602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A12D9EBB-2F9B-2E81-0B32-12C2000E220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498620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7B193-FFF9-829C-A426-B3445BD9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2D42-D8B2-6973-1CC9-FCC583F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4.4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pseudoclasses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7873-65A6-FF10-B930-3C054EF0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r>
              <a:rPr lang="en-US" dirty="0"/>
              <a:t>Pour les liens</a:t>
            </a:r>
          </a:p>
          <a:p>
            <a:r>
              <a:rPr lang="en-US" dirty="0"/>
              <a:t>Pour le </a:t>
            </a:r>
            <a:r>
              <a:rPr lang="en-US" dirty="0" err="1"/>
              <a:t>texte</a:t>
            </a:r>
            <a:endParaRPr lang="en-US" dirty="0"/>
          </a:p>
          <a:p>
            <a:r>
              <a:rPr lang="en-US" dirty="0"/>
              <a:t>Pour les </a:t>
            </a:r>
            <a:r>
              <a:rPr lang="en-US" dirty="0" err="1"/>
              <a:t>sélecteurs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1681A-85CC-9E8D-6B80-C8AB5F47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AD5BF01D-4733-0DC6-35E2-8F3F20767E1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21860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C6462-4C13-4CB6-33E6-253D71F4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CCDD-6B53-617C-7BDE-6E29262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978253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4.5</a:t>
            </a:r>
            <a:br>
              <a:rPr lang="en-US" dirty="0"/>
            </a:br>
            <a:r>
              <a:rPr lang="en-US" sz="2900" dirty="0"/>
              <a:t>Les couleurs </a:t>
            </a:r>
            <a:r>
              <a:rPr lang="en-US" sz="2900" dirty="0" err="1"/>
              <a:t>en</a:t>
            </a:r>
            <a:r>
              <a:rPr lang="en-US" sz="2900" dirty="0"/>
              <a:t> </a:t>
            </a:r>
            <a:r>
              <a:rPr lang="en-US" sz="2900" dirty="0" err="1"/>
              <a:t>hexadécimal</a:t>
            </a:r>
            <a:r>
              <a:rPr lang="en-US" sz="2900" dirty="0"/>
              <a:t>, </a:t>
            </a:r>
            <a:r>
              <a:rPr lang="en-US" sz="2900" dirty="0" err="1"/>
              <a:t>en</a:t>
            </a:r>
            <a:r>
              <a:rPr lang="en-US" sz="2900" dirty="0"/>
              <a:t> RGBA </a:t>
            </a:r>
            <a:r>
              <a:rPr lang="en-US" sz="2900" dirty="0" err="1"/>
              <a:t>ou</a:t>
            </a:r>
            <a:r>
              <a:rPr lang="en-US" sz="2900" dirty="0"/>
              <a:t> </a:t>
            </a:r>
            <a:r>
              <a:rPr lang="en-US" sz="2900" dirty="0" err="1"/>
              <a:t>en</a:t>
            </a:r>
            <a:r>
              <a:rPr lang="en-US" sz="2900" dirty="0"/>
              <a:t> HSLA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7E6E-4693-0FB0-7C49-814BF967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2725-3A61-5C7F-69B7-A1B9A7CE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7EEDD19E-5A96-C3E9-DCAA-D530526B71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2593349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5AC3-7663-CD1D-0348-CB7FA89B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04C-CA21-DBD9-B5EE-5A6B1AC3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4.6</a:t>
            </a:r>
            <a:br>
              <a:rPr lang="en-US" dirty="0"/>
            </a:br>
            <a:r>
              <a:rPr lang="en-US" sz="2900" dirty="0"/>
              <a:t>Les images et les bordures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A8DA-48C4-6449-1126-F491B6C2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B9EE-3686-AAC2-6BA5-D946A1AA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02A7470C-C23D-575D-2B20-80AAC09FCA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15278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</a:t>
            </a:r>
            <a:br>
              <a:rPr lang="en-US" dirty="0"/>
            </a:br>
            <a:r>
              <a:rPr lang="en-US" sz="2900" dirty="0"/>
              <a:t>Le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1.1.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Qu’est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-ce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que le Web ?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1.2.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langages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utilité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1.3. Les formats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d’images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1.4.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navigateurs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leurs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outils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A5A86691-AB2A-D8BF-996E-0A46A45A8C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1D2A3-0F81-A77A-B62E-8D2AD004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2309-7060-464C-30A9-AC8C3102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4.7</a:t>
            </a:r>
            <a:br>
              <a:rPr lang="en-US" dirty="0"/>
            </a:br>
            <a:r>
              <a:rPr lang="en-US" sz="2900" dirty="0"/>
              <a:t>Les boutons </a:t>
            </a:r>
            <a:r>
              <a:rPr lang="en-US" sz="2900" dirty="0" err="1"/>
              <a:t>issus</a:t>
            </a:r>
            <a:r>
              <a:rPr lang="en-US" sz="2900" dirty="0"/>
              <a:t> </a:t>
            </a:r>
            <a:r>
              <a:rPr lang="en-US" sz="2900" dirty="0" err="1"/>
              <a:t>d’images</a:t>
            </a:r>
            <a:r>
              <a:rPr lang="en-US" sz="2900" dirty="0"/>
              <a:t> </a:t>
            </a:r>
            <a:r>
              <a:rPr lang="en-US" sz="2900" dirty="0" err="1"/>
              <a:t>ou</a:t>
            </a:r>
            <a:r>
              <a:rPr lang="en-US" sz="2900" dirty="0"/>
              <a:t> de polices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B7E-E571-8C0E-1CB5-824B4D28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360D-802C-F2F4-21A9-933FB857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A4EB2A56-898E-6C6C-51B3-BD4C47B399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409213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3EA95-B8CB-3345-5F9A-67BD44F5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5CBA-5CB7-F41E-119F-CC85401E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4.8</a:t>
            </a:r>
            <a:br>
              <a:rPr lang="en-US" dirty="0"/>
            </a:br>
            <a:r>
              <a:rPr lang="en-US" sz="2900" dirty="0"/>
              <a:t>Les fonds et fonds multiples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25B9-7F8D-2742-76A6-E2D1628E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1938-9068-EBC7-9672-F50FDFB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42F3B03F-2559-CEFA-9495-2D9EBFFB83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44273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731E7-07F6-756B-427D-BD9CDEAD7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93A-DE66-B187-2364-EF58A905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4.9</a:t>
            </a:r>
            <a:br>
              <a:rPr lang="en-US" dirty="0"/>
            </a:br>
            <a:r>
              <a:rPr lang="en-US" sz="2900" dirty="0"/>
              <a:t>Le </a:t>
            </a:r>
            <a:r>
              <a:rPr lang="en-US" sz="2900" dirty="0" err="1"/>
              <a:t>positionnement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74A8-2B66-B6C7-0168-CFBDECA3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899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9D2F-0DDA-FDC1-5045-724DBDB6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9BBA3468-7B92-C361-64A2-7BEE6C2153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120345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39874-6DAF-DA4F-C710-8C143D33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47F9-8B11-E097-84DD-E4848611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 (Suite)</a:t>
            </a:r>
            <a:br>
              <a:rPr lang="en-US" dirty="0"/>
            </a:br>
            <a:r>
              <a:rPr lang="en-US" sz="2900" dirty="0"/>
              <a:t>CSS3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7D10-9170-8EC2-95A4-E6D5A752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4.10.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débordement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4.11. Utilisation de padding et margin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4.12. Les variables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4.13.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propriétés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décoratives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4.14.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colonnes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dans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texte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4.15. Les transformations 3D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4.16. Les transitions et animations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4.17. Le responsive design et les media queries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4.18. Le menu Burger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4.19. Le donut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AD0BB-8F4C-13AB-4A44-675D9D81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65A83285-5D2B-1B7D-3246-FBA459788E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199717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0F03-708E-9D3B-823D-2786B872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54DE-DBB5-B038-4DC4-EEF5622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4.10</a:t>
            </a:r>
            <a:br>
              <a:rPr lang="en-US" dirty="0"/>
            </a:br>
            <a:r>
              <a:rPr lang="en-US" dirty="0"/>
              <a:t>Le </a:t>
            </a:r>
            <a:r>
              <a:rPr lang="en-US" dirty="0" err="1"/>
              <a:t>débordement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FD06-74FA-0D88-B105-52706B64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9D9B5-00A6-3C93-E802-47A457E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772E3E75-CBC3-DDAC-572B-5F950407DD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2698552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FE419-CD77-10D3-BF25-0CD5B1D8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76F-17A7-3EF6-31DD-623EBA9B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4.11</a:t>
            </a:r>
            <a:br>
              <a:rPr lang="en-US" dirty="0"/>
            </a:br>
            <a:r>
              <a:rPr lang="en-US" sz="2900" dirty="0" err="1"/>
              <a:t>Utilisation</a:t>
            </a:r>
            <a:r>
              <a:rPr lang="en-US" sz="2900" dirty="0"/>
              <a:t> de padding et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0902-5893-9D09-6589-7943DDE4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227E4-517F-49AE-0E48-75DFBC52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84DEA025-3362-A2DA-0CC4-B990A49A34A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419336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45546-B237-7500-AE0F-139C8778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F465-4CAA-9B79-C529-BE94BEF8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4.12</a:t>
            </a:r>
            <a:br>
              <a:rPr lang="en-US" dirty="0"/>
            </a:br>
            <a:r>
              <a:rPr lang="en-US" sz="2900" dirty="0"/>
              <a:t>Les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EB02-15DC-3A71-82B4-3E57FF24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23E7-B25A-F57B-7ED2-B6CDAC0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D3C5E9B6-6DB1-EE21-E67C-4D253C0737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96778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48094-39BA-62EE-D51D-5A468E558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2D2D-6DDB-8DE4-B53D-194DB77F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4.13</a:t>
            </a:r>
            <a:br>
              <a:rPr lang="en-US" dirty="0"/>
            </a:br>
            <a:r>
              <a:rPr lang="en-US" sz="2900" dirty="0"/>
              <a:t>Des </a:t>
            </a:r>
            <a:r>
              <a:rPr lang="en-US" sz="2900" dirty="0" err="1"/>
              <a:t>propriétés</a:t>
            </a:r>
            <a:r>
              <a:rPr lang="en-US" sz="2900" dirty="0"/>
              <a:t> </a:t>
            </a:r>
            <a:r>
              <a:rPr lang="en-US" sz="2900" dirty="0" err="1"/>
              <a:t>décoratives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2E06-157B-C2AF-D484-10DAC35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7EDE4-0FED-130D-F4F2-E8B499D8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FA96366F-DBFA-1F59-B0F3-4EC24D66347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035862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C83B-6F58-FF3F-0EC2-6E620E2B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6675-853B-DE4D-0F30-D0CFAC10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4.14</a:t>
            </a:r>
            <a:br>
              <a:rPr lang="en-US" dirty="0"/>
            </a:br>
            <a:r>
              <a:rPr lang="en-US" sz="2900" dirty="0"/>
              <a:t>Des </a:t>
            </a:r>
            <a:r>
              <a:rPr lang="en-US" sz="2900" dirty="0" err="1"/>
              <a:t>colonnes</a:t>
            </a:r>
            <a:r>
              <a:rPr lang="en-US" sz="2900" dirty="0"/>
              <a:t> dans le </a:t>
            </a:r>
            <a:r>
              <a:rPr lang="en-US" sz="2900" dirty="0" err="1"/>
              <a:t>texte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CDE0-A2AE-CF78-55B3-C4426F7B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578CC-6B51-9DAC-E311-D98ED5CA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88F46F05-CB8D-55F0-EA3B-81F0E1A7F3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2217230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3D31D-F9E3-DCA6-02AB-EE88EB81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AB9B-2293-1B07-C4BC-DC641850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4.15</a:t>
            </a:r>
            <a:br>
              <a:rPr lang="en-US" dirty="0"/>
            </a:br>
            <a:r>
              <a:rPr lang="en-US" sz="2900" dirty="0"/>
              <a:t>Les transformations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E9D-20C2-BA13-8EEB-F23990E0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62A20-F75C-803F-62DF-59A6B24C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35B494DE-7378-6D31-154B-ED3E3CE058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40115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EFC8-9CB0-30BE-0A73-18946C41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A965-2E41-8C68-6001-9F7C3B09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1.1</a:t>
            </a:r>
            <a:br>
              <a:rPr lang="en-US" dirty="0"/>
            </a:br>
            <a:r>
              <a:rPr lang="en-US" sz="2900" dirty="0" err="1"/>
              <a:t>Qu’est-ce</a:t>
            </a:r>
            <a:r>
              <a:rPr lang="en-US" sz="2900" dirty="0"/>
              <a:t> que le Web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DA76-C8FF-7A52-577A-CF07B632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Côté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serveur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: HTTP, FTP,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Langages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SQL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Côté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client : HTML, CSS, JavaScript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36FA8-765F-D190-A16E-EE1B6E0E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/>
          </a:p>
        </p:txBody>
      </p:sp>
      <p:pic>
        <p:nvPicPr>
          <p:cNvPr id="7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0ED74103-7DC5-A73C-41E3-3340AD26F64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641352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364-178C-5225-BE5F-4767DEBF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5A9A-A581-F9B8-0EFF-131B35F3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4.16</a:t>
            </a:r>
            <a:br>
              <a:rPr lang="en-US" dirty="0"/>
            </a:br>
            <a:r>
              <a:rPr lang="en-US" sz="2900" dirty="0"/>
              <a:t>Les transitions et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6FC2-E889-C330-7130-A9F88BC3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5D73-4D78-A3AA-21AA-802C905B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DBB6F43B-7011-2344-1D97-AE5000368D0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232982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9442-9A36-007C-7D9B-30EDC752D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438-3909-C195-83A0-59C6EE9C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4.17</a:t>
            </a:r>
            <a:br>
              <a:rPr lang="en-US" dirty="0"/>
            </a:br>
            <a:r>
              <a:rPr lang="en-US" sz="2900" dirty="0"/>
              <a:t>Le responsive design et les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65E7-F587-25BD-0C86-E20C3812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713D4-4D8D-6E2F-5CC8-E99F0B49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6C18FAE5-4720-700E-675B-254493B35D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03113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9B10-DDC4-C931-B57B-FB4C35E0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1220-A5E6-2786-61B1-4714D30D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4.18</a:t>
            </a:r>
            <a:br>
              <a:rPr lang="en-US" dirty="0"/>
            </a:br>
            <a:r>
              <a:rPr lang="en-US" dirty="0"/>
              <a:t>Le menu Burger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4460-52D3-B492-113F-FA840189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6F7AC-81A5-DF2F-ECD4-EFD59A01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3249E30A-148C-A8D0-FBCB-61FEC15371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3181867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B610-8930-8BB8-A021-A09F9A1D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C185-A37C-4033-495F-F8D40207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4.19</a:t>
            </a:r>
            <a:br>
              <a:rPr lang="en-US" dirty="0"/>
            </a:br>
            <a:r>
              <a:rPr lang="en-US" dirty="0"/>
              <a:t>Le donut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0FE3-5F0E-A743-0303-FE18E548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858EA-5B88-105A-F6D7-D75855A1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5" name="Content Placeholder 12" descr="A blue and white logo&#10;&#10;Description automatically generated">
            <a:extLst>
              <a:ext uri="{FF2B5EF4-FFF2-40B4-BE49-F238E27FC236}">
                <a16:creationId xmlns:a16="http://schemas.microsoft.com/office/drawing/2014/main" id="{C7CA5292-147C-5ECE-CFD7-864869F3648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01176"/>
            <a:ext cx="5122863" cy="2934973"/>
          </a:xfrm>
        </p:spPr>
      </p:pic>
    </p:spTree>
    <p:extLst>
      <p:ext uri="{BB962C8B-B14F-4D97-AF65-F5344CB8AC3E}">
        <p14:creationId xmlns:p14="http://schemas.microsoft.com/office/powerpoint/2010/main" val="500864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6F7F2-9B59-91CD-7778-542A6DAD8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383B-6E4A-1174-75DB-5E260D0A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</a:t>
            </a:r>
            <a:br>
              <a:rPr lang="en-US" dirty="0"/>
            </a:br>
            <a:r>
              <a:rPr lang="en-US" sz="2900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A120-FDDF-7605-B6A6-C677CAC8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5.1. Introduction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5.2.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tâches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5.3. Variables et affectation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5.4. Les types de variables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5.5.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opérateurs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5.6. Les conditions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5.7.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itérations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5.8.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Déboguer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-webkit-standard"/>
              </a:rPr>
              <a:t>programme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28C7-5329-D37E-B0C4-82B78CA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ED909DDB-084D-A9B9-44A0-7842DC3444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4106422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C484-E868-2FEC-39A2-59717FAB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05F9-7EA8-EA11-B7E8-5DEB1B4D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</a:t>
            </a:r>
            <a:br>
              <a:rPr lang="en-US" dirty="0"/>
            </a:br>
            <a:r>
              <a:rPr lang="en-US" sz="29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6753-E598-2618-C968-0560CCFC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9C30-ABE9-A0DA-9FBD-DC8854D1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9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DC970A93-AC9C-F391-9F2A-6E20D1B3155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626283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70958-D399-6B7D-8C2E-10FEA6F1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5AE9-3B46-C5AF-273B-A4CEC559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5.2</a:t>
            </a:r>
            <a:br>
              <a:rPr lang="en-US" dirty="0"/>
            </a:br>
            <a:r>
              <a:rPr lang="en-US" sz="2900" dirty="0"/>
              <a:t>La </a:t>
            </a:r>
            <a:r>
              <a:rPr lang="en-US" sz="2900" dirty="0" err="1"/>
              <a:t>liste</a:t>
            </a:r>
            <a:r>
              <a:rPr lang="en-US" sz="2900" dirty="0"/>
              <a:t> des </a:t>
            </a:r>
            <a:r>
              <a:rPr lang="en-US" sz="2900" dirty="0" err="1"/>
              <a:t>tâches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5FB8-D78F-AEB0-7B83-83DAAA1B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6EE4-B1D9-93F3-DA14-99F987F1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0BEA906-10E3-23A2-2487-663455EE59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1420704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F31ED-D2AD-754A-B636-609EAF93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512-D7BA-5F64-7A7C-3BA80C9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5.3</a:t>
            </a:r>
            <a:br>
              <a:rPr lang="en-US" dirty="0"/>
            </a:br>
            <a:r>
              <a:rPr lang="en-US" sz="2900" dirty="0"/>
              <a:t>Variables et affectation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EA9A-5B0C-7D30-33B5-32CE4794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33B38-8484-1BBA-B693-F68A31F8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E0F5D4C-BCED-2B91-0634-671657AD3C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284757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08C79-02EF-9A9B-B69D-20133E9B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74AD-A067-061B-3A6A-78797A81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5.4</a:t>
            </a:r>
            <a:br>
              <a:rPr lang="en-US" dirty="0"/>
            </a:br>
            <a:r>
              <a:rPr lang="en-US" sz="2900" dirty="0"/>
              <a:t>Les types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90C9-F9DF-7A90-0C5E-254D0F71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Les valeurs numériques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Le texte et la concaténation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Les tableaux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Les booléens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Les objets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90F4-295A-555E-97E7-98F8A7AA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740575BA-5E37-E91F-92AD-20E5CCD572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3658955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95F11-7C33-C64E-9EB9-BBB008E8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703A-9D4C-7C66-8907-C2695C6F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5.5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opérateurs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9D9A-B8D4-0894-4CD2-94F9DB91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E8614-1FFD-8BF0-D74C-8608F6DB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D6AC86C-610B-D565-820C-C73818B26D9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271956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1E299-B865-5567-D148-8F32092D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6352-13CA-4362-EDC3-2EAB83D2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1.2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langages</a:t>
            </a:r>
            <a:r>
              <a:rPr lang="en-US" sz="2900" dirty="0"/>
              <a:t> et </a:t>
            </a:r>
            <a:r>
              <a:rPr lang="en-US" sz="2900" dirty="0" err="1"/>
              <a:t>leur</a:t>
            </a:r>
            <a:r>
              <a:rPr lang="en-US" sz="2900" dirty="0"/>
              <a:t> </a:t>
            </a:r>
            <a:r>
              <a:rPr lang="en-US" sz="2900" dirty="0" err="1"/>
              <a:t>utilité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76D7-15E2-813B-7134-C74B3BFA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27857"/>
            <a:ext cx="5606297" cy="4305753"/>
          </a:xfrm>
        </p:spPr>
        <p:txBody>
          <a:bodyPr>
            <a:normAutofit fontScale="70000" lnSpcReduction="2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HTML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Définit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la position des elements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ere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l’affichage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texte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des images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CSS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Embellit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contenu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Gère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l’apparence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l’adaptation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aux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écrans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Permet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certaines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animations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JavaScript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Interagit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l’utilisateur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Permet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la prise de decisions via: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-webkit-standard"/>
              </a:rPr>
              <a:t>Variables (stockage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d’informations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)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-webkit-standard"/>
              </a:rPr>
              <a:t>Conditions (tests et choix)</a:t>
            </a:r>
          </a:p>
          <a:p>
            <a:pPr lvl="2"/>
            <a:r>
              <a:rPr lang="en-GB" dirty="0" err="1">
                <a:solidFill>
                  <a:srgbClr val="000000"/>
                </a:solidFill>
                <a:latin typeface="-webkit-standard"/>
              </a:rPr>
              <a:t>Boucles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Répétitions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d’actions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)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Rend les pages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dynamiques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Réagit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aux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évenements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utilisateur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(clicks,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saisies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texte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…)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Exemple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général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avec les trois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langages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BC69-3E5F-FEC0-575D-C4D35375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9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5248D89D-BF07-22E1-6FEB-B7CE1DA0283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40214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5FC6-4C77-848B-24F3-7047F4D2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150C-0556-470B-7D77-0BECA042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5.6</a:t>
            </a:r>
            <a:br>
              <a:rPr lang="en-US" dirty="0"/>
            </a:br>
            <a:r>
              <a:rPr lang="en-US" sz="2900" dirty="0"/>
              <a:t>Les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604-F509-7AA3-C127-5EA04048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If,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else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et les accolades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Switch case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0EE3F-14DD-4CE0-FC0C-D8321FA4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81C59D8E-FA1D-7935-4A9E-E32369E491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3067141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257C-0C68-A329-33AA-40A813BF9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FA18-0B1E-E203-51CD-F1A2B03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5.7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itérations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766-EE1A-A406-2C0B-AFDACF5AF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 boucle for</a:t>
            </a:r>
          </a:p>
          <a:p>
            <a:r>
              <a:rPr lang="fr-FR" dirty="0" err="1">
                <a:solidFill>
                  <a:srgbClr val="000000"/>
                </a:solidFill>
                <a:latin typeface="-webkit-standard"/>
              </a:rPr>
              <a:t>While</a:t>
            </a:r>
            <a:endParaRPr lang="fr-FR" dirty="0">
              <a:solidFill>
                <a:srgbClr val="000000"/>
              </a:solidFill>
              <a:latin typeface="-webkit-standard"/>
            </a:endParaRP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Do … </a:t>
            </a:r>
            <a:r>
              <a:rPr lang="fr-FR" dirty="0" err="1">
                <a:solidFill>
                  <a:srgbClr val="000000"/>
                </a:solidFill>
                <a:latin typeface="-webkit-standard"/>
              </a:rPr>
              <a:t>While</a:t>
            </a:r>
            <a:endParaRPr lang="fr-FR" dirty="0">
              <a:solidFill>
                <a:srgbClr val="000000"/>
              </a:solidFill>
              <a:latin typeface="-webkit-standard"/>
            </a:endParaRP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Break et continue</a:t>
            </a:r>
          </a:p>
          <a:p>
            <a:r>
              <a:rPr lang="fr-FR" dirty="0" err="1">
                <a:solidFill>
                  <a:srgbClr val="000000"/>
                </a:solidFill>
                <a:latin typeface="-webkit-standard"/>
              </a:rPr>
              <a:t>Foreach</a:t>
            </a:r>
            <a:endParaRPr lang="fr-F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F9F9B-6293-10C6-970A-6DB62A1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276C698-9AC1-702D-C2BC-05384A268E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1035917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B8130-B830-57C0-CF3A-9C13AE0A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7D1-54B7-82C1-9C1C-FAEB6A63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5.8</a:t>
            </a:r>
            <a:br>
              <a:rPr lang="en-US" dirty="0"/>
            </a:br>
            <a:r>
              <a:rPr lang="en-US" sz="2900" dirty="0" err="1"/>
              <a:t>Déboguer</a:t>
            </a:r>
            <a:r>
              <a:rPr lang="en-US" sz="2900" dirty="0"/>
              <a:t> un </a:t>
            </a:r>
            <a:r>
              <a:rPr lang="en-US" sz="2900" dirty="0" err="1"/>
              <a:t>programme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5762-6138-3DBD-3DFC-10340F0D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AC114-6282-DF7F-6A16-C4E5DF00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5" name="Content Placeholder 8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7A37BA29-5BD9-9493-F864-401A76FDD8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1281" y="2316162"/>
            <a:ext cx="5080000" cy="1905000"/>
          </a:xfrm>
        </p:spPr>
      </p:pic>
    </p:spTree>
    <p:extLst>
      <p:ext uri="{BB962C8B-B14F-4D97-AF65-F5344CB8AC3E}">
        <p14:creationId xmlns:p14="http://schemas.microsoft.com/office/powerpoint/2010/main" val="2008042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F84CC-D396-DB45-66FE-B084F6554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FB6A-B4D2-3FAA-7FB0-047F1278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 (suite)</a:t>
            </a:r>
            <a:br>
              <a:rPr lang="en-US" dirty="0"/>
            </a:br>
            <a:r>
              <a:rPr lang="en-US" sz="2900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0A43-BC62-EA71-ED7E-96B04F1B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5.9. 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5.10. Les cookies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5.11. Le drag and drop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5.12.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Afficher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le site HTML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plein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écran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5.13. Interaction entre JavaScript, HTML et CSS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5.14. Les bases de données locales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5.15.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Générer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PNG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en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JavaScript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5.16. Ajax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5.17. Gestion des timers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5.18.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Déplacer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élément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au clavier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02D88-3F8E-99C2-8781-D93493D4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7095AA48-0BE4-718A-9BD6-C779D543A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3577933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B443-E8A2-CA67-4E02-0743755E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7580-1F4C-EC97-3937-2BA04B25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5.9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fonctions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4295-1CCD-3AF5-0384-1E766E27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Déclaration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Nouvelle notation pour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Appel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Les variables locales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globales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Le retour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2E02-E220-7D9D-8A69-6FD99C4E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7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0340C671-106D-86B8-A326-BCA580B09F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000350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505D1-666B-1DD4-5FA3-308FE268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4B0C-C896-AB01-4144-6DE9E91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5.10</a:t>
            </a:r>
            <a:br>
              <a:rPr lang="en-US" dirty="0"/>
            </a:br>
            <a:r>
              <a:rPr lang="en-US" sz="2900" dirty="0"/>
              <a:t>Les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8B28-E997-5740-2491-B3E59238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8D1C-7558-65BF-9748-E1FA75F6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3FDAB99A-E678-384D-F222-CA64375397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620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CE99D-C04C-DEB3-B150-8FDB1510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E62-FDDD-FCC2-AE50-C7D24738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5.11</a:t>
            </a:r>
            <a:br>
              <a:rPr lang="en-US" dirty="0"/>
            </a:br>
            <a:r>
              <a:rPr lang="en-US" sz="2900" dirty="0"/>
              <a:t>Le drag and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7A35-CD2A-6427-FC1B-925F3653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9FEF8-A0B6-56DD-D85E-6E9AC83E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918B7475-41E5-224B-2931-E82160A2D2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5085058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77F1-BA08-48BB-8D0B-DCBA280A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1A26-9066-7718-70CB-7BEFAAE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5.12</a:t>
            </a:r>
            <a:br>
              <a:rPr lang="en-US" dirty="0"/>
            </a:br>
            <a:r>
              <a:rPr lang="en-US" sz="2900" dirty="0" err="1"/>
              <a:t>Afficher</a:t>
            </a:r>
            <a:r>
              <a:rPr lang="en-US" sz="2900" dirty="0"/>
              <a:t> le site HTML </a:t>
            </a:r>
            <a:r>
              <a:rPr lang="en-US" sz="2900" dirty="0" err="1"/>
              <a:t>en</a:t>
            </a:r>
            <a:r>
              <a:rPr lang="en-US" sz="2900" dirty="0"/>
              <a:t> plein </a:t>
            </a:r>
            <a:r>
              <a:rPr lang="en-US" sz="2900" dirty="0" err="1"/>
              <a:t>écran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8F7F-8FDD-E7A6-BF95-4DA267A3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FBC6D-2416-BA33-6B83-B285CEF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60A48114-5CD2-5212-19EF-463EFDE50B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64319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AB80-3421-690F-04FC-DBA5EFD1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0402-F380-4A34-C460-BEFFF07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5.13</a:t>
            </a:r>
            <a:br>
              <a:rPr lang="en-US" dirty="0"/>
            </a:br>
            <a:r>
              <a:rPr lang="en-US" sz="2900" dirty="0"/>
              <a:t>Interactions entre </a:t>
            </a:r>
            <a:r>
              <a:rPr lang="en-US" sz="2900" dirty="0" err="1"/>
              <a:t>Javascript</a:t>
            </a:r>
            <a:r>
              <a:rPr lang="en-US" sz="2900" dirty="0"/>
              <a:t>, HTML et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A608-5C1C-AF06-6E17-7E8F94A3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C038-5B1A-BFBB-B02C-58836BB8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3888BDFB-3B05-A8D6-CF53-573608A904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8152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4E7E-180B-992D-97A4-7D9AC489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C9AD-CE54-549B-99AF-1432C031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5.14</a:t>
            </a:r>
            <a:br>
              <a:rPr lang="en-US" dirty="0"/>
            </a:br>
            <a:r>
              <a:rPr lang="en-US" sz="2900" dirty="0"/>
              <a:t>Les bases de données locales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692B-A05F-6138-A77B-9D4259DF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Création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d’une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base de données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table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Insertion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d’enregistrements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Lecture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d’informations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118F-377A-92AC-B736-BD6799D5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F48A7491-1E06-7F65-0069-BBF776114DB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4273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F29F-A557-EE77-0A04-1D4653A3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F821-4FAA-9AB1-B3D1-E8300850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1.2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langages</a:t>
            </a:r>
            <a:r>
              <a:rPr lang="en-US" sz="2900" dirty="0"/>
              <a:t> et </a:t>
            </a:r>
            <a:r>
              <a:rPr lang="en-US" sz="2900" dirty="0" err="1"/>
              <a:t>leur</a:t>
            </a:r>
            <a:r>
              <a:rPr lang="en-US" sz="2900" dirty="0"/>
              <a:t> </a:t>
            </a:r>
            <a:r>
              <a:rPr lang="en-US" sz="2900" dirty="0" err="1"/>
              <a:t>utilité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4CBA-6F0D-326C-1FFD-B7253756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HTML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balises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attributs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DA76-FD2F-63A1-8E46-9A0834E7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9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6BC7BB39-391E-DA87-7011-2558A90C7B0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708739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FFCBC-DD29-5E58-913A-CEFDDBECE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ABDD-306B-03F1-B216-7B3AB6CC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5.15</a:t>
            </a:r>
            <a:br>
              <a:rPr lang="en-US" dirty="0"/>
            </a:br>
            <a:r>
              <a:rPr lang="en-US" sz="2900" dirty="0" err="1"/>
              <a:t>Générer</a:t>
            </a:r>
            <a:r>
              <a:rPr lang="en-US" sz="2900" dirty="0"/>
              <a:t> des PNG </a:t>
            </a:r>
            <a:r>
              <a:rPr lang="en-US" sz="2900" dirty="0" err="1"/>
              <a:t>en</a:t>
            </a:r>
            <a:r>
              <a:rPr lang="en-US" sz="2900" dirty="0"/>
              <a:t>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0FA8-684A-80AE-A9EB-B8BAE5B3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A75E0-181F-D097-C1F6-7429A6AC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8265838D-5FFD-2264-C34C-9FCEC7FAD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09510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36F1-AB0F-173B-002B-3EBF2248C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82CA-EBFB-3653-3289-2EB08566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5.16</a:t>
            </a:r>
            <a:br>
              <a:rPr lang="en-US" dirty="0"/>
            </a:br>
            <a:r>
              <a:rPr lang="en-US" sz="2900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5F61-F952-E308-88F5-AF1A343E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5EE0-FBAC-E9E5-CC3E-FE78C8D0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4F342EB2-6701-1138-D2A9-B0A65D8B872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85864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40B9-5C3A-A577-7C4B-D494CC45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28C7-F2EE-3092-0BFE-6EBDC9F7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5.17</a:t>
            </a:r>
            <a:br>
              <a:rPr lang="en-US" dirty="0"/>
            </a:br>
            <a:r>
              <a:rPr lang="en-US" sz="2900" dirty="0"/>
              <a:t>Gestion des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BECC-C669-6BED-845A-060FEA3B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04B9-41A0-66E9-BB0F-FA76B75B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EDEBFD66-3984-F28F-BBD9-9DC59031DA4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598493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A0809-028C-EE16-CAD4-94B53EF0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BC9-7D27-DC2B-967B-064F7817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5.18</a:t>
            </a:r>
            <a:br>
              <a:rPr lang="en-US" dirty="0"/>
            </a:br>
            <a:r>
              <a:rPr lang="en-US" sz="2900" dirty="0" err="1"/>
              <a:t>Déplacer</a:t>
            </a:r>
            <a:r>
              <a:rPr lang="en-US" sz="2900" dirty="0"/>
              <a:t> un </a:t>
            </a:r>
            <a:r>
              <a:rPr lang="en-US" sz="2900" dirty="0" err="1"/>
              <a:t>élément</a:t>
            </a:r>
            <a:r>
              <a:rPr lang="en-US" sz="2900" dirty="0"/>
              <a:t> au clavier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EE33-BB00-4FA1-B452-C39DB2AB4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4079294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8A1C-3803-20D1-1921-6175D20F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cartoon of a mug of liquid&#10;&#10;Description automatically generated">
            <a:extLst>
              <a:ext uri="{FF2B5EF4-FFF2-40B4-BE49-F238E27FC236}">
                <a16:creationId xmlns:a16="http://schemas.microsoft.com/office/drawing/2014/main" id="{8F46659F-220F-DD4C-8876-AA777984DC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425060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84A1-783C-4434-7FBB-1D8823B1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31C6-2B8E-A55D-7B46-A528E90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14659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page HTML et CSS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93C2-FFA0-A91C-D895-F3295E18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6.1. </a:t>
            </a:r>
            <a:r>
              <a:rPr lang="fr-FR" dirty="0">
                <a:solidFill>
                  <a:srgbClr val="000000"/>
                </a:solidFill>
                <a:latin typeface="-webkit-standard"/>
              </a:rPr>
              <a:t>Les blocs et leur position à l’écran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6.2. Les listes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B2B72-102F-2D31-A673-97A7B4A4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5D283E8B-BAEF-5B63-4ACB-67EF9BE17A9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2534175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D53C5-D2ED-9576-047B-642EFC80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F207-7D09-C197-E9FC-FCA07498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14659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6.1</a:t>
            </a:r>
            <a:br>
              <a:rPr lang="en-US" dirty="0"/>
            </a:br>
            <a:r>
              <a:rPr lang="en-US" dirty="0"/>
              <a:t>Les blocs et </a:t>
            </a:r>
            <a:r>
              <a:rPr lang="en-US" dirty="0" err="1"/>
              <a:t>leur</a:t>
            </a:r>
            <a:r>
              <a:rPr lang="en-US" dirty="0"/>
              <a:t> position à </a:t>
            </a:r>
            <a:r>
              <a:rPr lang="en-US" dirty="0" err="1"/>
              <a:t>l’écran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982-F98C-1E2A-13FA-4AD33F3D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Les tableaux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Les div et les nouvelles balises HTML5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7E97-5436-1D56-ACC6-A2B75DF5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7" name="Content Placeholder 6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5D5331BA-F73C-5613-6D32-DFB6ED8046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186808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AEB56-B860-389A-2DEC-A96C7B0D6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84A5-DEC1-59D2-F3D0-D5BAEE87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14659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6.2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listes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E8B7-F30A-330A-9203-B9424C72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6C76-C04C-AC5A-B04F-F14B0401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6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192E8479-6206-9205-6BBC-E6441AB09B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01149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6D06D-DFD6-B871-7D85-E40FA810E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0E45-5B4A-5828-D7A5-C86A17CA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7612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méthodes</a:t>
            </a:r>
            <a:r>
              <a:rPr lang="en-US" dirty="0"/>
              <a:t> de dessin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2556-1F15-321C-F4D8-BE3A4A54C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7.1.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Canvas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7.2. 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SVG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7.3.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Avantages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et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inconvénients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des deux technologies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B9B0-6764-2DF4-559E-B7509A4E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70F07FDC-BD14-644E-340F-CDF0EA034FF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30437825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9A87-723E-F0DF-1D51-11149533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A1CB-9075-F353-5ECE-05A1A314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7612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7.1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Canvas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1712-C7ED-D255-1A72-1A43F436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7E87-7B87-33E1-1217-184CF06C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7" name="Content Placeholder 6" descr="A green and red squares with white text&#10;&#10;Description automatically generated">
            <a:extLst>
              <a:ext uri="{FF2B5EF4-FFF2-40B4-BE49-F238E27FC236}">
                <a16:creationId xmlns:a16="http://schemas.microsoft.com/office/drawing/2014/main" id="{A17FF63A-2482-35C1-B704-B0E71FDE229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9581" y="2271712"/>
            <a:ext cx="4343400" cy="1993900"/>
          </a:xfrm>
        </p:spPr>
      </p:pic>
    </p:spTree>
    <p:extLst>
      <p:ext uri="{BB962C8B-B14F-4D97-AF65-F5344CB8AC3E}">
        <p14:creationId xmlns:p14="http://schemas.microsoft.com/office/powerpoint/2010/main" val="1564215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996B-7D98-60BF-32A4-C6D0AFC9E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BC64-2DFC-733A-F42E-45A03209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7612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7.2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SVG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3B28-2F56-0CA8-4BD8-C2ACA6B9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2EF16-6904-CBC6-A7EA-754A4A10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green and red squares with white text&#10;&#10;Description automatically generated">
            <a:extLst>
              <a:ext uri="{FF2B5EF4-FFF2-40B4-BE49-F238E27FC236}">
                <a16:creationId xmlns:a16="http://schemas.microsoft.com/office/drawing/2014/main" id="{0A379153-1E2E-777C-837D-C27F3B8D0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9581" y="2271712"/>
            <a:ext cx="4343400" cy="1993900"/>
          </a:xfrm>
        </p:spPr>
      </p:pic>
    </p:spTree>
    <p:extLst>
      <p:ext uri="{BB962C8B-B14F-4D97-AF65-F5344CB8AC3E}">
        <p14:creationId xmlns:p14="http://schemas.microsoft.com/office/powerpoint/2010/main" val="20015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7E527-6CA5-3915-2AA8-5F3859FA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3124-8A6B-DB7A-C641-DCAA5E86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1.2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langages</a:t>
            </a:r>
            <a:r>
              <a:rPr lang="en-US" sz="2900" dirty="0"/>
              <a:t> et </a:t>
            </a:r>
            <a:r>
              <a:rPr lang="en-US" sz="2900" dirty="0" err="1"/>
              <a:t>leur</a:t>
            </a:r>
            <a:r>
              <a:rPr lang="en-US" sz="2900" dirty="0"/>
              <a:t> </a:t>
            </a:r>
            <a:r>
              <a:rPr lang="en-US" sz="2900" dirty="0" err="1"/>
              <a:t>utilité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372B-BF86-C11D-3D67-81F9DD1C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CSS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Les classes</a:t>
            </a:r>
          </a:p>
          <a:p>
            <a:pPr lvl="1"/>
            <a:r>
              <a:rPr lang="en-US" dirty="0"/>
              <a:t>Les 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52A8-74DF-280A-1E46-7F65DBC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9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67F7D581-F961-18BD-D5A5-552AE3B94F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6706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8151-C7EB-A74E-F03D-2DF1ECB5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6AAF-BDE5-1A58-2986-A2B01CE9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7.3</a:t>
            </a:r>
            <a:br>
              <a:rPr lang="en-US" dirty="0"/>
            </a:br>
            <a:r>
              <a:rPr lang="en-US" dirty="0" err="1"/>
              <a:t>Avantages</a:t>
            </a:r>
            <a:r>
              <a:rPr lang="en-US" dirty="0"/>
              <a:t> et </a:t>
            </a:r>
            <a:r>
              <a:rPr lang="en-US" dirty="0" err="1"/>
              <a:t>inconvénients</a:t>
            </a:r>
            <a:r>
              <a:rPr lang="en-US" dirty="0"/>
              <a:t> des deux technologies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116A-64E8-5CD2-FD32-204FC494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770898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E7D61-F3C0-86E6-A829-A8A7D898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5" name="Content Placeholder 6" descr="A green and red squares with white text&#10;&#10;Description automatically generated">
            <a:extLst>
              <a:ext uri="{FF2B5EF4-FFF2-40B4-BE49-F238E27FC236}">
                <a16:creationId xmlns:a16="http://schemas.microsoft.com/office/drawing/2014/main" id="{F1A95C37-71C0-7635-1596-0830399BA38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09581" y="2271712"/>
            <a:ext cx="4343400" cy="1993900"/>
          </a:xfrm>
        </p:spPr>
      </p:pic>
    </p:spTree>
    <p:extLst>
      <p:ext uri="{BB962C8B-B14F-4D97-AF65-F5344CB8AC3E}">
        <p14:creationId xmlns:p14="http://schemas.microsoft.com/office/powerpoint/2010/main" val="1669032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C9DC-6173-76C5-CF9A-52DA09AB7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6FAA-851C-E526-1FB0-AC94ADD8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8</a:t>
            </a:r>
            <a:br>
              <a:rPr lang="en-US" dirty="0"/>
            </a:br>
            <a:r>
              <a:rPr lang="en-US" dirty="0"/>
              <a:t>Le </a:t>
            </a:r>
            <a:r>
              <a:rPr lang="en-US" dirty="0" err="1"/>
              <a:t>multimédia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4FE2-FEB2-44A4-5294-66A204F7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8.1. 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 balise &lt;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video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&gt;&lt;/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video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&gt;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8.2. Les codecs vidéo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8.3. La balise &lt;audio&gt;&lt;/audio&gt;</a:t>
            </a:r>
          </a:p>
          <a:p>
            <a:r>
              <a:rPr lang="fr-FR" dirty="0">
                <a:solidFill>
                  <a:srgbClr val="000000"/>
                </a:solidFill>
                <a:latin typeface="-webkit-standard"/>
              </a:rPr>
              <a:t>8.4. Les codecs audio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96A45-E83C-A915-924D-DE4BBFDA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EDFEAB77-DAEE-319B-FC0F-086EA7BC4D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3034672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C2EDD-1DCE-800C-48DE-D9C50069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7148-FD7A-986C-C22C-B0D09CB7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8.1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&lt;video&gt;&lt;/video&gt;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2089-BF4E-D88D-CB22-670ED0D2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0986-6999-5C28-625A-B6241537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7" name="Content Placeholder 6" descr="A blue background with white text and black and white objects&#10;&#10;Description automatically generated">
            <a:extLst>
              <a:ext uri="{FF2B5EF4-FFF2-40B4-BE49-F238E27FC236}">
                <a16:creationId xmlns:a16="http://schemas.microsoft.com/office/drawing/2014/main" id="{B527B5FA-5EEC-2E67-0EE7-4D40A6CDCE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32449"/>
            <a:ext cx="5122863" cy="2672426"/>
          </a:xfrm>
        </p:spPr>
      </p:pic>
    </p:spTree>
    <p:extLst>
      <p:ext uri="{BB962C8B-B14F-4D97-AF65-F5344CB8AC3E}">
        <p14:creationId xmlns:p14="http://schemas.microsoft.com/office/powerpoint/2010/main" val="22287926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EBA8-4E1F-18A7-147A-E60D854C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801A-B667-2D75-6FC9-B15C822A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8.2</a:t>
            </a:r>
            <a:br>
              <a:rPr lang="en-US" dirty="0"/>
            </a:br>
            <a:r>
              <a:rPr lang="en-US" dirty="0"/>
              <a:t>Les codecs </a:t>
            </a:r>
            <a:r>
              <a:rPr lang="en-US" dirty="0" err="1"/>
              <a:t>vidéo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DC32-10D3-E7FF-2D39-8DE04FD0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74ADB-012E-BD0D-FA26-3D11F7AA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7" name="Content Placeholder 6" descr="A blue background with white text and black and white objects&#10;&#10;Description automatically generated">
            <a:extLst>
              <a:ext uri="{FF2B5EF4-FFF2-40B4-BE49-F238E27FC236}">
                <a16:creationId xmlns:a16="http://schemas.microsoft.com/office/drawing/2014/main" id="{906CB8F9-D7C8-F7AA-B042-E2D62995488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32449"/>
            <a:ext cx="5122863" cy="2672426"/>
          </a:xfrm>
        </p:spPr>
      </p:pic>
    </p:spTree>
    <p:extLst>
      <p:ext uri="{BB962C8B-B14F-4D97-AF65-F5344CB8AC3E}">
        <p14:creationId xmlns:p14="http://schemas.microsoft.com/office/powerpoint/2010/main" val="1229634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24907-812D-CDA3-1D60-05FF3BC3F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3D5E-1274-C61D-311C-C0326D0D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8.3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balise</a:t>
            </a:r>
            <a:r>
              <a:rPr lang="en-US" dirty="0"/>
              <a:t> &lt;audio&gt;&lt;/audio&gt;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9786-4EAA-9BEB-A112-1CBDFB4C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BB5D9-852F-FC70-9520-3C4C3DFB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6" descr="A blue background with white text and black and white objects&#10;&#10;Description automatically generated">
            <a:extLst>
              <a:ext uri="{FF2B5EF4-FFF2-40B4-BE49-F238E27FC236}">
                <a16:creationId xmlns:a16="http://schemas.microsoft.com/office/drawing/2014/main" id="{F16C19F6-03E4-EA35-CAA0-A09F9548FB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32449"/>
            <a:ext cx="5122863" cy="2672426"/>
          </a:xfrm>
        </p:spPr>
      </p:pic>
    </p:spTree>
    <p:extLst>
      <p:ext uri="{BB962C8B-B14F-4D97-AF65-F5344CB8AC3E}">
        <p14:creationId xmlns:p14="http://schemas.microsoft.com/office/powerpoint/2010/main" val="2063824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D1BAD-BBE8-195F-50C6-B9BDD5AD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2122-825C-A3F3-294B-6256B5DA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583009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8.4</a:t>
            </a:r>
            <a:br>
              <a:rPr lang="en-US" dirty="0"/>
            </a:br>
            <a:r>
              <a:rPr lang="en-US" dirty="0"/>
              <a:t>Les codecs audio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F0D8-C457-D3EA-DC19-9DC8BEC2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23A8A-746E-31D1-3E48-4E141229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blue background with white text and black and white objects&#10;&#10;Description automatically generated">
            <a:extLst>
              <a:ext uri="{FF2B5EF4-FFF2-40B4-BE49-F238E27FC236}">
                <a16:creationId xmlns:a16="http://schemas.microsoft.com/office/drawing/2014/main" id="{84F43314-9858-64B0-8861-E1EACD9980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32449"/>
            <a:ext cx="5122863" cy="2672426"/>
          </a:xfrm>
        </p:spPr>
      </p:pic>
    </p:spTree>
    <p:extLst>
      <p:ext uri="{BB962C8B-B14F-4D97-AF65-F5344CB8AC3E}">
        <p14:creationId xmlns:p14="http://schemas.microsoft.com/office/powerpoint/2010/main" val="5379489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441D8-0F4D-924B-8212-A0E5DF73C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0699-56F5-998C-72D0-53D18791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formulaires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AC49-64E9-7993-A56B-D289EA64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9.1. Introduction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9.2.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Fonctionnement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client/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serveur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9.3. Les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différentes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balises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9.4. Les expressions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régulières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9.5. La validation du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formulaire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9.6.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Ajout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script CGI sur le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serveur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8B4B-776F-00A6-EDED-7848CD5C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3D37B95B-B340-5F75-9BFF-5BEE619E88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1638002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8555-9A52-257A-0A14-C9AB9617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4EE4-C309-1782-21D4-B80372D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9.1</a:t>
            </a:r>
            <a:br>
              <a:rPr lang="en-US" dirty="0"/>
            </a:br>
            <a:r>
              <a:rPr lang="en-US" dirty="0"/>
              <a:t>Introduction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98BC-BA18-6A21-663F-C02F8A7D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DFB40-CE6B-9CB4-DF0E-CE44AA55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7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AE6D9BB8-05A5-C12F-FD40-27BADCC990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16797092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0F66-2898-29F1-9F84-7C7B16D2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1890-7FF7-D043-9B39-6E684493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Chapitre</a:t>
            </a:r>
            <a:r>
              <a:rPr lang="en-US" dirty="0"/>
              <a:t> 9.2</a:t>
            </a:r>
            <a:br>
              <a:rPr lang="en-US" dirty="0"/>
            </a:br>
            <a:r>
              <a:rPr lang="en-US" dirty="0" err="1"/>
              <a:t>Fonctionnement</a:t>
            </a:r>
            <a:r>
              <a:rPr lang="en-US" dirty="0"/>
              <a:t> d’un </a:t>
            </a:r>
            <a:r>
              <a:rPr lang="en-US" dirty="0" err="1"/>
              <a:t>formulaire</a:t>
            </a:r>
            <a:r>
              <a:rPr lang="en-US" dirty="0"/>
              <a:t> client/</a:t>
            </a:r>
            <a:r>
              <a:rPr lang="en-US" dirty="0" err="1"/>
              <a:t>serveur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420D-365D-78FE-4ECD-A259A5D1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3B39-4257-6871-A546-E3952E43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7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E7C7F911-B0C8-8961-9E0D-BDB84EA27E6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11711245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4B23-AC52-AF0F-A6F2-D3AB48C1D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CE58-05E2-932E-56AE-005C5A4D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9.3</a:t>
            </a:r>
            <a:br>
              <a:rPr lang="en-US" dirty="0"/>
            </a:br>
            <a:r>
              <a:rPr lang="en-US" dirty="0"/>
              <a:t>Les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balises</a:t>
            </a:r>
            <a:r>
              <a:rPr lang="en-US" dirty="0"/>
              <a:t> du </a:t>
            </a:r>
            <a:r>
              <a:rPr lang="en-US" dirty="0" err="1"/>
              <a:t>formulaire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759C-6173-001A-3B1E-218E1889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A9653-6B32-F9F3-7F92-65064B4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7409B594-9402-95C8-B7DD-7209843BEE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412246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8B41-AF38-50B1-79C0-CF13801B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33C-E383-757E-DA06-2949DB6A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1.2</a:t>
            </a:r>
            <a:br>
              <a:rPr lang="en-US" dirty="0"/>
            </a:br>
            <a:r>
              <a:rPr lang="en-US" sz="2900" dirty="0"/>
              <a:t>Les </a:t>
            </a:r>
            <a:r>
              <a:rPr lang="en-US" sz="2900" dirty="0" err="1"/>
              <a:t>langages</a:t>
            </a:r>
            <a:r>
              <a:rPr lang="en-US" sz="2900" dirty="0"/>
              <a:t> et </a:t>
            </a:r>
            <a:r>
              <a:rPr lang="en-US" sz="2900" dirty="0" err="1"/>
              <a:t>leur</a:t>
            </a:r>
            <a:r>
              <a:rPr lang="en-US" sz="2900" dirty="0"/>
              <a:t> </a:t>
            </a:r>
            <a:r>
              <a:rPr lang="en-US" sz="2900" dirty="0" err="1"/>
              <a:t>utilité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F2BB-9939-C228-CDBD-2DF63BAE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Javascript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en-US" dirty="0"/>
              <a:t>Les variables</a:t>
            </a:r>
          </a:p>
          <a:p>
            <a:pPr lvl="1"/>
            <a:r>
              <a:rPr lang="en-US" dirty="0" err="1"/>
              <a:t>L’algorithmie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b="1" dirty="0" err="1"/>
              <a:t>évènements</a:t>
            </a:r>
            <a:r>
              <a:rPr lang="en-US" dirty="0"/>
              <a:t> (events)</a:t>
            </a:r>
          </a:p>
          <a:p>
            <a:pPr lvl="1"/>
            <a:r>
              <a:rPr lang="en-US" dirty="0"/>
              <a:t>Les </a:t>
            </a:r>
            <a:r>
              <a:rPr lang="en-US" dirty="0" err="1"/>
              <a:t>fonctions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62005-2D7A-0983-A6B6-2CB8FCF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9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83A6AB51-DEE4-CEC6-C970-970CA5F8AFE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38577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AC2C-6380-CC32-CD78-378C2C8F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4529-187F-5E02-2290-7526992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9.4</a:t>
            </a:r>
            <a:br>
              <a:rPr lang="en-US" dirty="0"/>
            </a:br>
            <a:r>
              <a:rPr lang="en-US" dirty="0"/>
              <a:t>Les expressions </a:t>
            </a:r>
            <a:r>
              <a:rPr lang="en-US" dirty="0" err="1"/>
              <a:t>régulières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E185-2F85-0F8C-1F1F-5B3AAF90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B4EA8-4001-E2C4-FBF5-4FB5AFCD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E79E724B-9E1E-4A10-A513-4723E5DB4E5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32489064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EA1D-E058-6B2C-696F-F591226D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D47F-CA2B-9606-EEB8-503B8ED6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9.5</a:t>
            </a:r>
            <a:br>
              <a:rPr lang="en-US" dirty="0"/>
            </a:br>
            <a:r>
              <a:rPr lang="en-US" dirty="0"/>
              <a:t>La validation du </a:t>
            </a:r>
            <a:r>
              <a:rPr lang="en-US" dirty="0" err="1"/>
              <a:t>formulaire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80DA-B5EE-10B6-EC02-990ABB406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108BE-86CE-AD5D-44B3-6F4CDC4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BCC2112F-E454-7448-550E-02FCF6AB69A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3079498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3F05C-ABE5-5AE9-E08C-56E67B09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53B2-B933-980B-EE0D-639B34B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9.6</a:t>
            </a:r>
            <a:br>
              <a:rPr lang="en-US" dirty="0"/>
            </a:br>
            <a:r>
              <a:rPr lang="en-US" dirty="0" err="1"/>
              <a:t>Ajout</a:t>
            </a:r>
            <a:r>
              <a:rPr lang="en-US" dirty="0"/>
              <a:t> d’un script CGI sur le </a:t>
            </a:r>
            <a:r>
              <a:rPr lang="en-US" dirty="0" err="1"/>
              <a:t>serveur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441A-F7A9-1A2E-6A49-A2D595D8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DC1C-E44B-0BDE-090C-5847BC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B590715A-430F-1C18-AEB2-944780A2345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7947"/>
            <a:ext cx="5122863" cy="2561431"/>
          </a:xfrm>
        </p:spPr>
      </p:pic>
    </p:spTree>
    <p:extLst>
      <p:ext uri="{BB962C8B-B14F-4D97-AF65-F5344CB8AC3E}">
        <p14:creationId xmlns:p14="http://schemas.microsoft.com/office/powerpoint/2010/main" val="4985936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F756-BC34-134A-F8C4-121C5589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3FBC-7B85-B84B-1346-4F7499BD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Les liens et menus </a:t>
            </a:r>
            <a:r>
              <a:rPr lang="en-US" dirty="0" err="1"/>
              <a:t>en</a:t>
            </a:r>
            <a:r>
              <a:rPr lang="en-US" dirty="0"/>
              <a:t> HTML5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5216-D63C-7597-6DDC-79E9E50A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10.1. Introduction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10.2.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liens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10.3.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Création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menu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10.4.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Agir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sur la page grâce au menu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10.5.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Ajout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de “data” dans les liens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10.6.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complexe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organisée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par JavaScript et le CSS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EED2D-DCAA-EFAB-4F5F-3B3D626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8" name="Content Placeholder 7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0ABC3E07-A2A6-0E24-62CC-FC4EE8040E5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00031" y="1350962"/>
            <a:ext cx="4762500" cy="3835400"/>
          </a:xfrm>
        </p:spPr>
      </p:pic>
    </p:spTree>
    <p:extLst>
      <p:ext uri="{BB962C8B-B14F-4D97-AF65-F5344CB8AC3E}">
        <p14:creationId xmlns:p14="http://schemas.microsoft.com/office/powerpoint/2010/main" val="41013255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ADB1-8D12-2619-B25E-E9AE8075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B0CA-6BDE-93FA-6A7A-A568ADA2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10.1</a:t>
            </a:r>
            <a:br>
              <a:rPr lang="en-US" dirty="0"/>
            </a:br>
            <a:r>
              <a:rPr lang="en-US" dirty="0"/>
              <a:t>Introduction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42E-2414-5DC7-D646-AB5AF163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EFC4-1E4F-543D-F8E8-EE83AC1F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6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EF6B197C-1C11-B3D3-0632-EE8B9F75F8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23791781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54399-2048-07A4-DF8E-0816FB0E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2E67-9566-FDEB-7552-CD76987A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10.2</a:t>
            </a:r>
            <a:br>
              <a:rPr lang="en-US" dirty="0"/>
            </a:br>
            <a:r>
              <a:rPr lang="en-US" dirty="0" err="1"/>
              <a:t>Création</a:t>
            </a:r>
            <a:r>
              <a:rPr lang="en-US" dirty="0"/>
              <a:t> de liens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4B84-2BA0-367C-7AF8-DDC69CB2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Ouverture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page HTML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Ouverture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image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Navigation dans la page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Proposer 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téléchargement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fichier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Envoyer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un e-mail</a:t>
            </a:r>
          </a:p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Déclenchement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d’un script JavaScript</a:t>
            </a:r>
          </a:p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67532-83D3-8695-F1F9-DF1F2B19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6F4B690E-A4A7-4B74-4612-31C07F79075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25696251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F34A-62B7-7E67-CA59-37C10A16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B7CA-526F-749E-16FE-A80C1E34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10.3</a:t>
            </a:r>
            <a:br>
              <a:rPr lang="en-US" dirty="0"/>
            </a:br>
            <a:r>
              <a:rPr lang="en-US" dirty="0" err="1"/>
              <a:t>Création</a:t>
            </a:r>
            <a:r>
              <a:rPr lang="en-US" dirty="0"/>
              <a:t> d’un menu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4B40-03AC-BA32-24A8-23C1FC373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r>
              <a:rPr lang="en-GB" dirty="0" err="1">
                <a:solidFill>
                  <a:srgbClr val="000000"/>
                </a:solidFill>
                <a:latin typeface="-webkit-standard"/>
              </a:rPr>
              <a:t>Liste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Liens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6165-551D-1DD2-629F-B052B37E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58FAD0F8-B5F6-597A-DB37-4AACE9A27F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923785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3871-B0B0-2809-1D62-7290390B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7F36-FDF5-87A4-059F-FFAF7585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10.4</a:t>
            </a:r>
            <a:br>
              <a:rPr lang="en-US" dirty="0"/>
            </a:br>
            <a:r>
              <a:rPr lang="en-US" dirty="0" err="1"/>
              <a:t>Agir</a:t>
            </a:r>
            <a:r>
              <a:rPr lang="en-US" dirty="0"/>
              <a:t> sur la page grâce au menu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B08E-D5AA-EF2A-8604-0FF6AAB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B579-3D24-9BFF-80D0-7C9498FC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6892586D-AAE9-05AB-47CF-5511712F3B1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2205115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B96F-AF90-8E39-D08C-514B6EC73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A62-04D0-59D4-1DAE-E25FDC61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28153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10.5</a:t>
            </a:r>
            <a:br>
              <a:rPr lang="en-US" dirty="0"/>
            </a:br>
            <a:r>
              <a:rPr lang="en-US" dirty="0" err="1"/>
              <a:t>Ajout</a:t>
            </a:r>
            <a:r>
              <a:rPr lang="en-US" dirty="0"/>
              <a:t> de “data” dans les liens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7612-4B9E-7B0D-F5F3-FF0E67B1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D6BD3-4F67-E7A0-3792-2AD919F3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5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D6A3A6FD-D130-2810-DCEA-855EE3905FB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20180750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0B386-A7DC-747E-8D7F-A1920A2E9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E93A-89AC-726E-F976-3AD64394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6950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10.6</a:t>
            </a:r>
            <a:br>
              <a:rPr lang="en-US" dirty="0"/>
            </a:b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organisée</a:t>
            </a:r>
            <a:r>
              <a:rPr lang="en-US" dirty="0"/>
              <a:t> par JavaScript et le CSS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C2EA-B0A7-6AFD-B602-7D4D0F0D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554930" cy="3759253"/>
          </a:xfrm>
        </p:spPr>
        <p:txBody>
          <a:bodyPr/>
          <a:lstStyle/>
          <a:p>
            <a:endParaRPr lang="en-GB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BF62-DC31-8921-B644-DBB62BE6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finger pressing a button&#10;&#10;Description automatically generated">
            <a:extLst>
              <a:ext uri="{FF2B5EF4-FFF2-40B4-BE49-F238E27FC236}">
                <a16:creationId xmlns:a16="http://schemas.microsoft.com/office/drawing/2014/main" id="{1F58DACF-7002-DA61-D582-D39A84D626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988951"/>
            <a:ext cx="5122863" cy="2559422"/>
          </a:xfrm>
        </p:spPr>
      </p:pic>
    </p:spTree>
    <p:extLst>
      <p:ext uri="{BB962C8B-B14F-4D97-AF65-F5344CB8AC3E}">
        <p14:creationId xmlns:p14="http://schemas.microsoft.com/office/powerpoint/2010/main" val="6473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18C93-A9C2-B122-23E1-C4FA55D11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FCA1-4F15-C619-7F09-22AF68F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629948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1.3</a:t>
            </a:r>
            <a:br>
              <a:rPr lang="en-US" dirty="0"/>
            </a:br>
            <a:r>
              <a:rPr lang="en-US" sz="2900" dirty="0"/>
              <a:t>Les formats </a:t>
            </a:r>
            <a:r>
              <a:rPr lang="en-US" sz="2900" dirty="0" err="1"/>
              <a:t>d’images</a:t>
            </a:r>
            <a:endParaRPr lang="en-US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AE7FC-230C-895A-46A9-C8C0669D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Format Bitmap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-webkit-standard"/>
              </a:rPr>
              <a:t>Définition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 format 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JPEG (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ou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JPG)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 format PNG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Le format GIF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Format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vectoriel</a:t>
            </a:r>
            <a:endParaRPr lang="en-GB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-webkit-standard"/>
              </a:rPr>
              <a:t>La 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balise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 canvas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1EA-8DED-E702-AB8A-59A3EE0B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5" name="Content Placeholder 6" descr="A person holding a tablet&#10;&#10;Description automatically generated">
            <a:extLst>
              <a:ext uri="{FF2B5EF4-FFF2-40B4-BE49-F238E27FC236}">
                <a16:creationId xmlns:a16="http://schemas.microsoft.com/office/drawing/2014/main" id="{D2AA63DA-F1B4-8990-3CAA-1D4F87854D6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3255942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B7169470394E418B9FB32D335D7FA5" ma:contentTypeVersion="14" ma:contentTypeDescription="Crée un document." ma:contentTypeScope="" ma:versionID="99de60f14a8826c54e9387c0fbc47b6e">
  <xsd:schema xmlns:xsd="http://www.w3.org/2001/XMLSchema" xmlns:xs="http://www.w3.org/2001/XMLSchema" xmlns:p="http://schemas.microsoft.com/office/2006/metadata/properties" xmlns:ns2="26af5102-f402-473b-beb8-2954353706a8" xmlns:ns3="8b1426a2-ed60-47d1-9867-fdf977274948" targetNamespace="http://schemas.microsoft.com/office/2006/metadata/properties" ma:root="true" ma:fieldsID="df5a7b368142d8edabd250169148dff2" ns2:_="" ns3:_="">
    <xsd:import namespace="26af5102-f402-473b-beb8-2954353706a8"/>
    <xsd:import namespace="8b1426a2-ed60-47d1-9867-fdf977274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NbreFichi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f5102-f402-473b-beb8-29543537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breFichiers" ma:index="21" nillable="true" ma:displayName="Nbre Fichiers" ma:format="Dropdown" ma:internalName="NbreFichiers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426a2-ed60-47d1-9867-fdf97727494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breFichiers xmlns="26af5102-f402-473b-beb8-2954353706a8" xsi:nil="true"/>
  </documentManagement>
</p:properties>
</file>

<file path=customXml/itemProps1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BBFE2F-4441-46F4-A229-3B871B9D4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af5102-f402-473b-beb8-2954353706a8"/>
    <ds:schemaRef ds:uri="8b1426a2-ed60-47d1-9867-fdf9772749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D9207-75B4-4FAC-A48D-3D9278E8E9C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288afd39-9301-47a6-8729-307a4250536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26af5102-f402-473b-beb8-2954353706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7268</TotalTime>
  <Words>2144</Words>
  <Application>Microsoft Macintosh PowerPoint</Application>
  <PresentationFormat>Widescreen</PresentationFormat>
  <Paragraphs>527</Paragraphs>
  <Slides>89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-webkit-standard</vt:lpstr>
      <vt:lpstr>Aptos</vt:lpstr>
      <vt:lpstr>Arial</vt:lpstr>
      <vt:lpstr>Century Gothic</vt:lpstr>
      <vt:lpstr>Wingdings</vt:lpstr>
      <vt:lpstr>Wingdings 3</vt:lpstr>
      <vt:lpstr>Brin</vt:lpstr>
      <vt:lpstr>HTML5, CSS3 et JavaScript</vt:lpstr>
      <vt:lpstr>Plan de cours</vt:lpstr>
      <vt:lpstr>Chapitre 1 Le Web</vt:lpstr>
      <vt:lpstr>Chapitre 1.1 Qu’est-ce que le Web ?</vt:lpstr>
      <vt:lpstr>Chapitre 1.2 Les langages et leur utilité</vt:lpstr>
      <vt:lpstr>Chapitre 1.2 Les langages et leur utilité</vt:lpstr>
      <vt:lpstr>Chapitre 1.2 Les langages et leur utilité</vt:lpstr>
      <vt:lpstr>Chapitre 1.2 Les langages et leur utilité</vt:lpstr>
      <vt:lpstr>Chapitre 1.3 Les formats d’images</vt:lpstr>
      <vt:lpstr>Chapitre 1.4 Les navigateurs et leurs outils</vt:lpstr>
      <vt:lpstr>Chapitre 2 Règles générales</vt:lpstr>
      <vt:lpstr>Chapitre 2.1 Préserver la lisibilité : l’indentation, les commentaires</vt:lpstr>
      <vt:lpstr>Chapitre 2.2 Penser au référencement</vt:lpstr>
      <vt:lpstr>Chapitre 2.3 Dossiers et chemins vers les fichiers</vt:lpstr>
      <vt:lpstr>Chapitre 2.4 Les éditeurs pour le code</vt:lpstr>
      <vt:lpstr>Chapitre 2.5 Des raccourcis bien pratiques</vt:lpstr>
      <vt:lpstr>Chapitre 3 HTML</vt:lpstr>
      <vt:lpstr>Chapitre 3.1 Création d’une page web</vt:lpstr>
      <vt:lpstr>Chapitre 3.2 Code HTML obligatoire</vt:lpstr>
      <vt:lpstr>Chapitre 3.3 Le doctype</vt:lpstr>
      <vt:lpstr>Chapitre 3.4 La balise &lt;head&gt;&lt;/head&gt;</vt:lpstr>
      <vt:lpstr>Chapitre 3.5 La balise &lt;body&gt;&lt;/body&gt;</vt:lpstr>
      <vt:lpstr>Chapitre 4 CSS3</vt:lpstr>
      <vt:lpstr>Chapitre 4.1 Les trois styles de base possibles</vt:lpstr>
      <vt:lpstr>Chapitre 4.2 Les polices de caractères et le Web</vt:lpstr>
      <vt:lpstr>Chapitre 4.3 Les sélecteurs</vt:lpstr>
      <vt:lpstr>Chapitre 4.4 Les pseudoclasses</vt:lpstr>
      <vt:lpstr>Chapitre 4.5 Les couleurs en hexadécimal, en RGBA ou en HSLA</vt:lpstr>
      <vt:lpstr>Chapitre 4.6 Les images et les bordures</vt:lpstr>
      <vt:lpstr>Chapitre 4.7 Les boutons issus d’images ou de polices</vt:lpstr>
      <vt:lpstr>Chapitre 4.8 Les fonds et fonds multiples</vt:lpstr>
      <vt:lpstr>Chapitre 4.9 Le positionnement</vt:lpstr>
      <vt:lpstr>Chapitre 4 (Suite) CSS3</vt:lpstr>
      <vt:lpstr>Chapitre 4.10 Le débordement</vt:lpstr>
      <vt:lpstr>Chapitre 4.11 Utilisation de padding et margin</vt:lpstr>
      <vt:lpstr>Chapitre 4.12 Les variables</vt:lpstr>
      <vt:lpstr>Chapitre 4.13 Des propriétés décoratives</vt:lpstr>
      <vt:lpstr>Chapitre 4.14 Des colonnes dans le texte</vt:lpstr>
      <vt:lpstr>Chapitre 4.15 Les transformations 3D</vt:lpstr>
      <vt:lpstr>Chapitre 4.16 Les transitions et animations</vt:lpstr>
      <vt:lpstr>Chapitre 4.17 Le responsive design et les media queries</vt:lpstr>
      <vt:lpstr>Chapitre 4.18 Le menu Burger</vt:lpstr>
      <vt:lpstr>Chapitre 4.19 Le donut</vt:lpstr>
      <vt:lpstr>Chapitre 5 JavaScript</vt:lpstr>
      <vt:lpstr>Chapitre 5.1 Introduction</vt:lpstr>
      <vt:lpstr>Chapitre 5.2 La liste des tâches</vt:lpstr>
      <vt:lpstr>Chapitre 5.3 Variables et affectation</vt:lpstr>
      <vt:lpstr>Chapitre 5.4 Les types de variables</vt:lpstr>
      <vt:lpstr>Chapitre 5.5 Les opérateurs</vt:lpstr>
      <vt:lpstr>Chapitre 5.6 Les conditions</vt:lpstr>
      <vt:lpstr>Chapitre 5.7 Les itérations</vt:lpstr>
      <vt:lpstr>Chapitre 5.8 Déboguer un programme</vt:lpstr>
      <vt:lpstr>Chapitre 5 (suite) JavaScript</vt:lpstr>
      <vt:lpstr>Chapitre 5.9 Les fonctions</vt:lpstr>
      <vt:lpstr>Chapitre 5.10 Les cookies</vt:lpstr>
      <vt:lpstr>Chapitre 5.11 Le drag and drop</vt:lpstr>
      <vt:lpstr>Chapitre 5.12 Afficher le site HTML en plein écran</vt:lpstr>
      <vt:lpstr>Chapitre 5.13 Interactions entre Javascript, HTML et CSS</vt:lpstr>
      <vt:lpstr>Chapitre 5.14 Les bases de données locales</vt:lpstr>
      <vt:lpstr>Chapitre 5.15 Générer des PNG en JavaScript</vt:lpstr>
      <vt:lpstr>Chapitre 5.16 Ajax</vt:lpstr>
      <vt:lpstr>Chapitre 5.17 Gestion des timers</vt:lpstr>
      <vt:lpstr>Chapitre 5.18 Déplacer un élément au clavier</vt:lpstr>
      <vt:lpstr>Chapitre 6 Mise en page HTML et CSS</vt:lpstr>
      <vt:lpstr>Chapitre 6.1 Les blocs et leur position à l’écran</vt:lpstr>
      <vt:lpstr>Chapitre 6.2 Les listes</vt:lpstr>
      <vt:lpstr>Chapitre 7 Les méthodes de dessin</vt:lpstr>
      <vt:lpstr>Chapitre 7.1 La balise Canvas</vt:lpstr>
      <vt:lpstr>Chapitre 7.2 La balise SVG</vt:lpstr>
      <vt:lpstr>Chapitre 7.3 Avantages et inconvénients des deux technologies</vt:lpstr>
      <vt:lpstr>Chapitre 8 Le multimédia</vt:lpstr>
      <vt:lpstr>Chapitre 8.1 La balise &lt;video&gt;&lt;/video&gt;</vt:lpstr>
      <vt:lpstr>Chapitre 8.2 Les codecs vidéo</vt:lpstr>
      <vt:lpstr>Chapitre 8.3 La balise &lt;audio&gt;&lt;/audio&gt;</vt:lpstr>
      <vt:lpstr>Chapitre 8.4 Les codecs audio</vt:lpstr>
      <vt:lpstr>Chapitre 9 Les formulaires</vt:lpstr>
      <vt:lpstr>Chapitre 9.1 Introduction</vt:lpstr>
      <vt:lpstr>Chapitre 9.2 Fonctionnement d’un formulaire client/serveur</vt:lpstr>
      <vt:lpstr>Chapitre 9.3 Les différentes balises du formulaire</vt:lpstr>
      <vt:lpstr>Chapitre 9.4 Les expressions régulières</vt:lpstr>
      <vt:lpstr>Chapitre 9.5 La validation du formulaire</vt:lpstr>
      <vt:lpstr>Chapitre 9.6 Ajout d’un script CGI sur le serveur</vt:lpstr>
      <vt:lpstr>Chapitre 10 Les liens et menus en HTML5</vt:lpstr>
      <vt:lpstr>Chapitre 10.1 Introduction</vt:lpstr>
      <vt:lpstr>Chapitre 10.2 Création de liens</vt:lpstr>
      <vt:lpstr>Chapitre 10.3 Création d’un menu</vt:lpstr>
      <vt:lpstr>Chapitre 10.4 Agir sur la page grâce au menu</vt:lpstr>
      <vt:lpstr>Chapitre 10.5 Ajout de “data” dans les liens</vt:lpstr>
      <vt:lpstr>Chapitre 10.6 Liste complexe organisée par JavaScript et le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Mounir BENDAHMANE</cp:lastModifiedBy>
  <cp:revision>72</cp:revision>
  <dcterms:created xsi:type="dcterms:W3CDTF">2018-06-13T15:01:22Z</dcterms:created>
  <dcterms:modified xsi:type="dcterms:W3CDTF">2025-01-07T08:18:42Z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0x0101008FB7169470394E418B9FB32D335D7FA5</vt:lpwstr>
  </property>
</Properties>
</file>