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4"/>
  </p:sldMasterIdLst>
  <p:notesMasterIdLst>
    <p:notesMasterId r:id="rId44"/>
  </p:notesMasterIdLst>
  <p:sldIdLst>
    <p:sldId id="347" r:id="rId5"/>
    <p:sldId id="257" r:id="rId6"/>
    <p:sldId id="355" r:id="rId7"/>
    <p:sldId id="447" r:id="rId8"/>
    <p:sldId id="448" r:id="rId9"/>
    <p:sldId id="449" r:id="rId10"/>
    <p:sldId id="450" r:id="rId11"/>
    <p:sldId id="413" r:id="rId12"/>
    <p:sldId id="451" r:id="rId13"/>
    <p:sldId id="452" r:id="rId14"/>
    <p:sldId id="453" r:id="rId15"/>
    <p:sldId id="454" r:id="rId16"/>
    <p:sldId id="427" r:id="rId17"/>
    <p:sldId id="455" r:id="rId18"/>
    <p:sldId id="456" r:id="rId19"/>
    <p:sldId id="457" r:id="rId20"/>
    <p:sldId id="458" r:id="rId21"/>
    <p:sldId id="459" r:id="rId22"/>
    <p:sldId id="460" r:id="rId23"/>
    <p:sldId id="431" r:id="rId24"/>
    <p:sldId id="461" r:id="rId25"/>
    <p:sldId id="462" r:id="rId26"/>
    <p:sldId id="463" r:id="rId27"/>
    <p:sldId id="464" r:id="rId28"/>
    <p:sldId id="465" r:id="rId29"/>
    <p:sldId id="466" r:id="rId30"/>
    <p:sldId id="467" r:id="rId31"/>
    <p:sldId id="437" r:id="rId32"/>
    <p:sldId id="468" r:id="rId33"/>
    <p:sldId id="469" r:id="rId34"/>
    <p:sldId id="470" r:id="rId35"/>
    <p:sldId id="471" r:id="rId36"/>
    <p:sldId id="472" r:id="rId37"/>
    <p:sldId id="440" r:id="rId38"/>
    <p:sldId id="443" r:id="rId39"/>
    <p:sldId id="473" r:id="rId40"/>
    <p:sldId id="474" r:id="rId41"/>
    <p:sldId id="475" r:id="rId42"/>
    <p:sldId id="476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0679CE5-A33C-4E1D-8D94-9BBD664290CA}">
          <p14:sldIdLst>
            <p14:sldId id="347"/>
            <p14:sldId id="257"/>
          </p14:sldIdLst>
        </p14:section>
        <p14:section name="Chapitre 1 : Avant-Propos : Qu’est ce que React ?" id="{65C585D5-0659-4508-9AAA-B4D7EA18C35A}">
          <p14:sldIdLst>
            <p14:sldId id="355"/>
            <p14:sldId id="447"/>
            <p14:sldId id="448"/>
            <p14:sldId id="449"/>
            <p14:sldId id="450"/>
          </p14:sldIdLst>
        </p14:section>
        <p14:section name="Chapitre 2 : Bien démarrer avec React" id="{316A208C-C7C7-431A-8AD1-14087673C54F}">
          <p14:sldIdLst>
            <p14:sldId id="413"/>
            <p14:sldId id="451"/>
            <p14:sldId id="452"/>
            <p14:sldId id="453"/>
            <p14:sldId id="454"/>
          </p14:sldIdLst>
        </p14:section>
        <p14:section name="Chapitre 3 : Découvrir le JSX" id="{4740D1B5-07AF-4397-98A8-8CB6F5A596AA}">
          <p14:sldIdLst>
            <p14:sldId id="427"/>
            <p14:sldId id="455"/>
            <p14:sldId id="456"/>
            <p14:sldId id="457"/>
            <p14:sldId id="458"/>
            <p14:sldId id="459"/>
            <p14:sldId id="460"/>
          </p14:sldIdLst>
        </p14:section>
        <p14:section name="Chapitre 4 : Les fondamentaux de React" id="{FD9BC66F-AB38-D64A-95A9-FB85784C4903}">
          <p14:sldIdLst>
            <p14:sldId id="431"/>
            <p14:sldId id="461"/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hapitre 5 : Gestion du state" id="{FAC05898-68E1-0F4B-B54C-D20AA27057F9}">
          <p14:sldIdLst>
            <p14:sldId id="437"/>
            <p14:sldId id="468"/>
            <p14:sldId id="469"/>
            <p14:sldId id="470"/>
            <p14:sldId id="471"/>
            <p14:sldId id="472"/>
          </p14:sldIdLst>
        </p14:section>
        <p14:section name="Chapitre 6 : Gestion du state serveur avec React Query" id="{FC228500-8643-EA47-BD3A-7CC1D70D6083}">
          <p14:sldIdLst>
            <p14:sldId id="440"/>
          </p14:sldIdLst>
        </p14:section>
        <p14:section name="Chapitre 7 : Tester une application React" id="{372AE604-5D6A-2E4A-A0F7-C2C1F1EA3A59}">
          <p14:sldIdLst>
            <p14:sldId id="443"/>
            <p14:sldId id="473"/>
            <p14:sldId id="474"/>
            <p14:sldId id="475"/>
            <p14:sldId id="4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65" autoAdjust="0"/>
    <p:restoredTop sz="96534"/>
  </p:normalViewPr>
  <p:slideViewPr>
    <p:cSldViewPr snapToGrid="0">
      <p:cViewPr varScale="1">
        <p:scale>
          <a:sx n="157" d="100"/>
          <a:sy n="157" d="100"/>
        </p:scale>
        <p:origin x="1216" y="168"/>
      </p:cViewPr>
      <p:guideLst/>
    </p:cSldViewPr>
  </p:slideViewPr>
  <p:outlineViewPr>
    <p:cViewPr>
      <p:scale>
        <a:sx n="33" d="100"/>
        <a:sy n="33" d="100"/>
      </p:scale>
      <p:origin x="0" y="-90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6C62B-81E8-463D-9B1C-741416C9BAC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44FCC-73B3-4D47-8956-6F07AB6EAE30}">
      <dgm:prSet/>
      <dgm:spPr/>
      <dgm:t>
        <a:bodyPr/>
        <a:lstStyle/>
        <a:p>
          <a:r>
            <a:rPr lang="fr-FR"/>
            <a:t>Chapitre 1 Titre</a:t>
          </a:r>
          <a:endParaRPr lang="en-US"/>
        </a:p>
      </dgm:t>
    </dgm:pt>
    <dgm:pt modelId="{06AAE98D-5325-4B44-A366-73F979696900}" type="parTrans" cxnId="{F663CE7F-715B-4080-BCFD-D161C33521CF}">
      <dgm:prSet/>
      <dgm:spPr/>
      <dgm:t>
        <a:bodyPr/>
        <a:lstStyle/>
        <a:p>
          <a:endParaRPr lang="en-US"/>
        </a:p>
      </dgm:t>
    </dgm:pt>
    <dgm:pt modelId="{20E06CC1-0566-43D7-B310-07971EDA842D}" type="sibTrans" cxnId="{F663CE7F-715B-4080-BCFD-D161C33521CF}">
      <dgm:prSet/>
      <dgm:spPr/>
      <dgm:t>
        <a:bodyPr/>
        <a:lstStyle/>
        <a:p>
          <a:endParaRPr lang="en-US"/>
        </a:p>
      </dgm:t>
    </dgm:pt>
    <dgm:pt modelId="{BA29BC76-C8FB-4116-AD20-589F50163BB1}">
      <dgm:prSet/>
      <dgm:spPr/>
      <dgm:t>
        <a:bodyPr/>
        <a:lstStyle/>
        <a:p>
          <a:r>
            <a:rPr lang="fr-FR"/>
            <a:t>Chapitre 2 Titre</a:t>
          </a:r>
          <a:endParaRPr lang="en-US"/>
        </a:p>
      </dgm:t>
    </dgm:pt>
    <dgm:pt modelId="{4DC6F64E-13C6-4CC4-A726-C1314C5F32BB}" type="parTrans" cxnId="{5915590B-BED3-4F55-BBA7-A3DFA258A6CD}">
      <dgm:prSet/>
      <dgm:spPr/>
      <dgm:t>
        <a:bodyPr/>
        <a:lstStyle/>
        <a:p>
          <a:endParaRPr lang="en-US"/>
        </a:p>
      </dgm:t>
    </dgm:pt>
    <dgm:pt modelId="{FBF9E4C5-5F20-4D15-AA1D-F14CF43995DD}" type="sibTrans" cxnId="{5915590B-BED3-4F55-BBA7-A3DFA258A6CD}">
      <dgm:prSet/>
      <dgm:spPr/>
      <dgm:t>
        <a:bodyPr/>
        <a:lstStyle/>
        <a:p>
          <a:endParaRPr lang="en-US"/>
        </a:p>
      </dgm:t>
    </dgm:pt>
    <dgm:pt modelId="{0308D590-C161-4E12-B758-1525695553A2}">
      <dgm:prSet/>
      <dgm:spPr/>
      <dgm:t>
        <a:bodyPr/>
        <a:lstStyle/>
        <a:p>
          <a:r>
            <a:rPr lang="fr-FR"/>
            <a:t>Chapitre 3 Titre</a:t>
          </a:r>
          <a:endParaRPr lang="en-US"/>
        </a:p>
      </dgm:t>
    </dgm:pt>
    <dgm:pt modelId="{39419476-084D-4A4C-A9CE-69874249D259}" type="parTrans" cxnId="{DAD4B95B-8481-48C6-B4DB-BD755655411F}">
      <dgm:prSet/>
      <dgm:spPr/>
      <dgm:t>
        <a:bodyPr/>
        <a:lstStyle/>
        <a:p>
          <a:endParaRPr lang="en-US"/>
        </a:p>
      </dgm:t>
    </dgm:pt>
    <dgm:pt modelId="{01F9F1C1-8C6A-47AF-95B2-6EA5FB2E037A}" type="sibTrans" cxnId="{DAD4B95B-8481-48C6-B4DB-BD755655411F}">
      <dgm:prSet/>
      <dgm:spPr/>
      <dgm:t>
        <a:bodyPr/>
        <a:lstStyle/>
        <a:p>
          <a:endParaRPr lang="en-US"/>
        </a:p>
      </dgm:t>
    </dgm:pt>
    <dgm:pt modelId="{AAE7AE32-34CD-4D5B-B7D6-85BB55AD82FB}">
      <dgm:prSet/>
      <dgm:spPr/>
      <dgm:t>
        <a:bodyPr/>
        <a:lstStyle/>
        <a:p>
          <a:r>
            <a:rPr lang="fr-FR"/>
            <a:t>Chapitre 4 Titre</a:t>
          </a:r>
          <a:endParaRPr lang="en-US"/>
        </a:p>
      </dgm:t>
    </dgm:pt>
    <dgm:pt modelId="{D324F8CF-CA77-4E79-9F4C-504D23FEC60A}" type="parTrans" cxnId="{D64A928D-58F0-4CDC-9967-FE38438B10E6}">
      <dgm:prSet/>
      <dgm:spPr/>
      <dgm:t>
        <a:bodyPr/>
        <a:lstStyle/>
        <a:p>
          <a:endParaRPr lang="en-US"/>
        </a:p>
      </dgm:t>
    </dgm:pt>
    <dgm:pt modelId="{E11440B1-7219-4D78-8508-EED7B5A5C599}" type="sibTrans" cxnId="{D64A928D-58F0-4CDC-9967-FE38438B10E6}">
      <dgm:prSet/>
      <dgm:spPr/>
      <dgm:t>
        <a:bodyPr/>
        <a:lstStyle/>
        <a:p>
          <a:endParaRPr lang="en-US"/>
        </a:p>
      </dgm:t>
    </dgm:pt>
    <dgm:pt modelId="{49A44209-5A42-4EC8-8D54-3F1432B656B3}">
      <dgm:prSet/>
      <dgm:spPr/>
      <dgm:t>
        <a:bodyPr/>
        <a:lstStyle/>
        <a:p>
          <a:r>
            <a:rPr lang="fr-FR"/>
            <a:t>Chapitre 5 Titre</a:t>
          </a:r>
          <a:endParaRPr lang="en-US"/>
        </a:p>
      </dgm:t>
    </dgm:pt>
    <dgm:pt modelId="{7C46BF6B-BE90-47CF-A37A-8E9DB8E41EC8}" type="parTrans" cxnId="{716C3842-5AFB-4526-895F-9A462BE24C0E}">
      <dgm:prSet/>
      <dgm:spPr/>
      <dgm:t>
        <a:bodyPr/>
        <a:lstStyle/>
        <a:p>
          <a:endParaRPr lang="en-US"/>
        </a:p>
      </dgm:t>
    </dgm:pt>
    <dgm:pt modelId="{96E00C55-5225-4227-84F0-ACF138BEE79F}" type="sibTrans" cxnId="{716C3842-5AFB-4526-895F-9A462BE24C0E}">
      <dgm:prSet/>
      <dgm:spPr/>
      <dgm:t>
        <a:bodyPr/>
        <a:lstStyle/>
        <a:p>
          <a:endParaRPr lang="en-US"/>
        </a:p>
      </dgm:t>
    </dgm:pt>
    <dgm:pt modelId="{0CD6005B-F6B5-4565-ADA8-7D22A90AB751}">
      <dgm:prSet/>
      <dgm:spPr/>
      <dgm:t>
        <a:bodyPr/>
        <a:lstStyle/>
        <a:p>
          <a:r>
            <a:rPr lang="fr-FR"/>
            <a:t>Chapitre 8 Titre</a:t>
          </a:r>
          <a:endParaRPr lang="en-US"/>
        </a:p>
      </dgm:t>
    </dgm:pt>
    <dgm:pt modelId="{E8C9B279-D019-4F95-97E1-7484C2B30314}" type="parTrans" cxnId="{54C24D44-2895-4175-85DE-60B88E91BF29}">
      <dgm:prSet/>
      <dgm:spPr/>
      <dgm:t>
        <a:bodyPr/>
        <a:lstStyle/>
        <a:p>
          <a:endParaRPr lang="en-US"/>
        </a:p>
      </dgm:t>
    </dgm:pt>
    <dgm:pt modelId="{C6FF5064-DF4A-49FB-B504-D00CF3AA2E78}" type="sibTrans" cxnId="{54C24D44-2895-4175-85DE-60B88E91BF29}">
      <dgm:prSet/>
      <dgm:spPr/>
      <dgm:t>
        <a:bodyPr/>
        <a:lstStyle/>
        <a:p>
          <a:endParaRPr lang="en-US"/>
        </a:p>
      </dgm:t>
    </dgm:pt>
    <dgm:pt modelId="{BD654F05-5A3A-AD43-977B-50AFAEB8CBBD}">
      <dgm:prSet/>
      <dgm:spPr/>
      <dgm:t>
        <a:bodyPr/>
        <a:lstStyle/>
        <a:p>
          <a:r>
            <a:rPr lang="fr-FR"/>
            <a:t>Chapitre 6 Titre</a:t>
          </a:r>
          <a:endParaRPr lang="en-US"/>
        </a:p>
      </dgm:t>
    </dgm:pt>
    <dgm:pt modelId="{292BF20B-149C-9C47-A453-167FBE3ED09A}" type="parTrans" cxnId="{A43F5DBE-9D78-274C-B402-74B826778488}">
      <dgm:prSet/>
      <dgm:spPr/>
      <dgm:t>
        <a:bodyPr/>
        <a:lstStyle/>
        <a:p>
          <a:endParaRPr lang="en-US"/>
        </a:p>
      </dgm:t>
    </dgm:pt>
    <dgm:pt modelId="{7FE3216D-A180-BC45-8898-F43AC81ECA3F}" type="sibTrans" cxnId="{A43F5DBE-9D78-274C-B402-74B826778488}">
      <dgm:prSet/>
      <dgm:spPr/>
      <dgm:t>
        <a:bodyPr/>
        <a:lstStyle/>
        <a:p>
          <a:endParaRPr lang="en-US"/>
        </a:p>
      </dgm:t>
    </dgm:pt>
    <dgm:pt modelId="{95926559-3651-6548-BC44-142C1611C040}">
      <dgm:prSet/>
      <dgm:spPr/>
      <dgm:t>
        <a:bodyPr/>
        <a:lstStyle/>
        <a:p>
          <a:r>
            <a:rPr lang="fr-FR"/>
            <a:t>Chapitre 7 Titre</a:t>
          </a:r>
          <a:endParaRPr lang="en-US"/>
        </a:p>
      </dgm:t>
    </dgm:pt>
    <dgm:pt modelId="{E61EBCF3-FCBC-3549-B6E5-5ECD0C216B6F}" type="parTrans" cxnId="{DA738935-15F2-EC4A-8A24-AA658B1806D5}">
      <dgm:prSet/>
      <dgm:spPr/>
      <dgm:t>
        <a:bodyPr/>
        <a:lstStyle/>
        <a:p>
          <a:endParaRPr lang="en-US"/>
        </a:p>
      </dgm:t>
    </dgm:pt>
    <dgm:pt modelId="{5C8BE786-5E8F-CB47-A749-C85C2CEB1C6A}" type="sibTrans" cxnId="{DA738935-15F2-EC4A-8A24-AA658B1806D5}">
      <dgm:prSet/>
      <dgm:spPr/>
      <dgm:t>
        <a:bodyPr/>
        <a:lstStyle/>
        <a:p>
          <a:endParaRPr lang="en-US"/>
        </a:p>
      </dgm:t>
    </dgm:pt>
    <dgm:pt modelId="{3D3BD6BA-8B32-264C-B6D9-C526BE319876}">
      <dgm:prSet/>
      <dgm:spPr/>
      <dgm:t>
        <a:bodyPr/>
        <a:lstStyle/>
        <a:p>
          <a:r>
            <a:rPr lang="fr-FR"/>
            <a:t>Chapitre 9 Titre</a:t>
          </a:r>
          <a:endParaRPr lang="en-US"/>
        </a:p>
      </dgm:t>
    </dgm:pt>
    <dgm:pt modelId="{06A76EF8-4AC1-D247-8E0C-78488883911A}" type="parTrans" cxnId="{DBC0BD62-354A-BD42-A4BC-2C24431F3506}">
      <dgm:prSet/>
      <dgm:spPr/>
      <dgm:t>
        <a:bodyPr/>
        <a:lstStyle/>
        <a:p>
          <a:endParaRPr lang="en-US"/>
        </a:p>
      </dgm:t>
    </dgm:pt>
    <dgm:pt modelId="{1131F828-8763-6041-90F8-8BDD7C43B028}" type="sibTrans" cxnId="{DBC0BD62-354A-BD42-A4BC-2C24431F3506}">
      <dgm:prSet/>
      <dgm:spPr/>
      <dgm:t>
        <a:bodyPr/>
        <a:lstStyle/>
        <a:p>
          <a:endParaRPr lang="en-US"/>
        </a:p>
      </dgm:t>
    </dgm:pt>
    <dgm:pt modelId="{02956F8B-8164-EB41-8AB9-AF6266033E2D}" type="pres">
      <dgm:prSet presAssocID="{E5B6C62B-81E8-463D-9B1C-741416C9BAC5}" presName="vert0" presStyleCnt="0">
        <dgm:presLayoutVars>
          <dgm:dir/>
          <dgm:animOne val="branch"/>
          <dgm:animLvl val="lvl"/>
        </dgm:presLayoutVars>
      </dgm:prSet>
      <dgm:spPr/>
    </dgm:pt>
    <dgm:pt modelId="{D462E113-B255-2C48-AC66-E4834ADA7DA7}" type="pres">
      <dgm:prSet presAssocID="{28744FCC-73B3-4D47-8956-6F07AB6EAE30}" presName="thickLine" presStyleLbl="alignNode1" presStyleIdx="0" presStyleCnt="9"/>
      <dgm:spPr/>
    </dgm:pt>
    <dgm:pt modelId="{DEF062FB-F67D-544E-8601-4FB747A618BC}" type="pres">
      <dgm:prSet presAssocID="{28744FCC-73B3-4D47-8956-6F07AB6EAE30}" presName="horz1" presStyleCnt="0"/>
      <dgm:spPr/>
    </dgm:pt>
    <dgm:pt modelId="{1A097C1C-5246-2D4B-BCB5-B47FB13E9C82}" type="pres">
      <dgm:prSet presAssocID="{28744FCC-73B3-4D47-8956-6F07AB6EAE30}" presName="tx1" presStyleLbl="revTx" presStyleIdx="0" presStyleCnt="9"/>
      <dgm:spPr/>
    </dgm:pt>
    <dgm:pt modelId="{02FA40C7-E7C5-F94D-8336-7930C055E06C}" type="pres">
      <dgm:prSet presAssocID="{28744FCC-73B3-4D47-8956-6F07AB6EAE30}" presName="vert1" presStyleCnt="0"/>
      <dgm:spPr/>
    </dgm:pt>
    <dgm:pt modelId="{6855B220-D32A-1549-B740-17D275027C09}" type="pres">
      <dgm:prSet presAssocID="{BA29BC76-C8FB-4116-AD20-589F50163BB1}" presName="thickLine" presStyleLbl="alignNode1" presStyleIdx="1" presStyleCnt="9"/>
      <dgm:spPr/>
    </dgm:pt>
    <dgm:pt modelId="{CDDCB76F-77AA-F94E-8976-C3E26B0A3240}" type="pres">
      <dgm:prSet presAssocID="{BA29BC76-C8FB-4116-AD20-589F50163BB1}" presName="horz1" presStyleCnt="0"/>
      <dgm:spPr/>
    </dgm:pt>
    <dgm:pt modelId="{2004E748-7C9E-E444-99E1-D2720EECB565}" type="pres">
      <dgm:prSet presAssocID="{BA29BC76-C8FB-4116-AD20-589F50163BB1}" presName="tx1" presStyleLbl="revTx" presStyleIdx="1" presStyleCnt="9"/>
      <dgm:spPr/>
    </dgm:pt>
    <dgm:pt modelId="{290CD2AE-7712-B44D-9285-D00C1184C1AF}" type="pres">
      <dgm:prSet presAssocID="{BA29BC76-C8FB-4116-AD20-589F50163BB1}" presName="vert1" presStyleCnt="0"/>
      <dgm:spPr/>
    </dgm:pt>
    <dgm:pt modelId="{9327F25A-82DE-8A43-9717-ACBAA35DC4BA}" type="pres">
      <dgm:prSet presAssocID="{0308D590-C161-4E12-B758-1525695553A2}" presName="thickLine" presStyleLbl="alignNode1" presStyleIdx="2" presStyleCnt="9"/>
      <dgm:spPr/>
    </dgm:pt>
    <dgm:pt modelId="{2268A255-FBB4-0142-9B6F-2975C5D7F5BE}" type="pres">
      <dgm:prSet presAssocID="{0308D590-C161-4E12-B758-1525695553A2}" presName="horz1" presStyleCnt="0"/>
      <dgm:spPr/>
    </dgm:pt>
    <dgm:pt modelId="{9A2C8170-E140-3048-85C0-97DC20485B0D}" type="pres">
      <dgm:prSet presAssocID="{0308D590-C161-4E12-B758-1525695553A2}" presName="tx1" presStyleLbl="revTx" presStyleIdx="2" presStyleCnt="9"/>
      <dgm:spPr/>
    </dgm:pt>
    <dgm:pt modelId="{7CBE9DFC-2B8C-A840-9EC1-0919C01D6BD5}" type="pres">
      <dgm:prSet presAssocID="{0308D590-C161-4E12-B758-1525695553A2}" presName="vert1" presStyleCnt="0"/>
      <dgm:spPr/>
    </dgm:pt>
    <dgm:pt modelId="{27B1E1B8-35A3-2949-B642-38038A57B9D3}" type="pres">
      <dgm:prSet presAssocID="{AAE7AE32-34CD-4D5B-B7D6-85BB55AD82FB}" presName="thickLine" presStyleLbl="alignNode1" presStyleIdx="3" presStyleCnt="9"/>
      <dgm:spPr/>
    </dgm:pt>
    <dgm:pt modelId="{03E25F15-9FE2-CB4E-BD92-130468CA7BEF}" type="pres">
      <dgm:prSet presAssocID="{AAE7AE32-34CD-4D5B-B7D6-85BB55AD82FB}" presName="horz1" presStyleCnt="0"/>
      <dgm:spPr/>
    </dgm:pt>
    <dgm:pt modelId="{CED2FF6B-1543-7746-916D-2887D7DF0EA2}" type="pres">
      <dgm:prSet presAssocID="{AAE7AE32-34CD-4D5B-B7D6-85BB55AD82FB}" presName="tx1" presStyleLbl="revTx" presStyleIdx="3" presStyleCnt="9"/>
      <dgm:spPr/>
    </dgm:pt>
    <dgm:pt modelId="{6CA3BC04-751A-8A44-8C23-B3B477F0661F}" type="pres">
      <dgm:prSet presAssocID="{AAE7AE32-34CD-4D5B-B7D6-85BB55AD82FB}" presName="vert1" presStyleCnt="0"/>
      <dgm:spPr/>
    </dgm:pt>
    <dgm:pt modelId="{0C4309C3-3DCC-0B4A-A5BF-86309B206B81}" type="pres">
      <dgm:prSet presAssocID="{49A44209-5A42-4EC8-8D54-3F1432B656B3}" presName="thickLine" presStyleLbl="alignNode1" presStyleIdx="4" presStyleCnt="9"/>
      <dgm:spPr/>
    </dgm:pt>
    <dgm:pt modelId="{EB30CED0-7FE3-3147-96F8-9668C9458D95}" type="pres">
      <dgm:prSet presAssocID="{49A44209-5A42-4EC8-8D54-3F1432B656B3}" presName="horz1" presStyleCnt="0"/>
      <dgm:spPr/>
    </dgm:pt>
    <dgm:pt modelId="{17183145-1C91-9F4F-891B-9B3333527A52}" type="pres">
      <dgm:prSet presAssocID="{49A44209-5A42-4EC8-8D54-3F1432B656B3}" presName="tx1" presStyleLbl="revTx" presStyleIdx="4" presStyleCnt="9"/>
      <dgm:spPr/>
    </dgm:pt>
    <dgm:pt modelId="{7641B49F-C97D-1641-B2B5-91D467D5DB05}" type="pres">
      <dgm:prSet presAssocID="{49A44209-5A42-4EC8-8D54-3F1432B656B3}" presName="vert1" presStyleCnt="0"/>
      <dgm:spPr/>
    </dgm:pt>
    <dgm:pt modelId="{DDB7D605-1CD0-764D-8F97-070158D09498}" type="pres">
      <dgm:prSet presAssocID="{BD654F05-5A3A-AD43-977B-50AFAEB8CBBD}" presName="thickLine" presStyleLbl="alignNode1" presStyleIdx="5" presStyleCnt="9"/>
      <dgm:spPr/>
    </dgm:pt>
    <dgm:pt modelId="{F2BFDCEF-77BC-9641-BC36-4650F419263E}" type="pres">
      <dgm:prSet presAssocID="{BD654F05-5A3A-AD43-977B-50AFAEB8CBBD}" presName="horz1" presStyleCnt="0"/>
      <dgm:spPr/>
    </dgm:pt>
    <dgm:pt modelId="{7AC58000-4A75-1C47-8B46-D69CD0D064A8}" type="pres">
      <dgm:prSet presAssocID="{BD654F05-5A3A-AD43-977B-50AFAEB8CBBD}" presName="tx1" presStyleLbl="revTx" presStyleIdx="5" presStyleCnt="9"/>
      <dgm:spPr/>
    </dgm:pt>
    <dgm:pt modelId="{271963A4-4DF5-FE48-8AD3-9BEC716D8083}" type="pres">
      <dgm:prSet presAssocID="{BD654F05-5A3A-AD43-977B-50AFAEB8CBBD}" presName="vert1" presStyleCnt="0"/>
      <dgm:spPr/>
    </dgm:pt>
    <dgm:pt modelId="{4DA4C5A9-DC01-164C-AAC4-C4084279CA80}" type="pres">
      <dgm:prSet presAssocID="{95926559-3651-6548-BC44-142C1611C040}" presName="thickLine" presStyleLbl="alignNode1" presStyleIdx="6" presStyleCnt="9"/>
      <dgm:spPr/>
    </dgm:pt>
    <dgm:pt modelId="{78928844-537C-1A49-968B-E896D40EC887}" type="pres">
      <dgm:prSet presAssocID="{95926559-3651-6548-BC44-142C1611C040}" presName="horz1" presStyleCnt="0"/>
      <dgm:spPr/>
    </dgm:pt>
    <dgm:pt modelId="{B03C0D3D-F73A-ED49-8F41-95DC98494DA0}" type="pres">
      <dgm:prSet presAssocID="{95926559-3651-6548-BC44-142C1611C040}" presName="tx1" presStyleLbl="revTx" presStyleIdx="6" presStyleCnt="9"/>
      <dgm:spPr/>
    </dgm:pt>
    <dgm:pt modelId="{C5D93FC8-549D-3047-BC3B-42886C1B26A0}" type="pres">
      <dgm:prSet presAssocID="{95926559-3651-6548-BC44-142C1611C040}" presName="vert1" presStyleCnt="0"/>
      <dgm:spPr/>
    </dgm:pt>
    <dgm:pt modelId="{51F2F715-FD34-9D4E-A088-29BDFEA53601}" type="pres">
      <dgm:prSet presAssocID="{0CD6005B-F6B5-4565-ADA8-7D22A90AB751}" presName="thickLine" presStyleLbl="alignNode1" presStyleIdx="7" presStyleCnt="9"/>
      <dgm:spPr/>
    </dgm:pt>
    <dgm:pt modelId="{BA4C904F-D03D-F14C-BD4D-C6D693320651}" type="pres">
      <dgm:prSet presAssocID="{0CD6005B-F6B5-4565-ADA8-7D22A90AB751}" presName="horz1" presStyleCnt="0"/>
      <dgm:spPr/>
    </dgm:pt>
    <dgm:pt modelId="{31D89D08-6D8A-5149-9EA3-E8F896FD0F97}" type="pres">
      <dgm:prSet presAssocID="{0CD6005B-F6B5-4565-ADA8-7D22A90AB751}" presName="tx1" presStyleLbl="revTx" presStyleIdx="7" presStyleCnt="9"/>
      <dgm:spPr/>
    </dgm:pt>
    <dgm:pt modelId="{F8A4DD36-E71F-6F44-A4FB-288D92B7EE3C}" type="pres">
      <dgm:prSet presAssocID="{0CD6005B-F6B5-4565-ADA8-7D22A90AB751}" presName="vert1" presStyleCnt="0"/>
      <dgm:spPr/>
    </dgm:pt>
    <dgm:pt modelId="{9E2E9390-9A44-A941-B217-88CFFC6EB8BD}" type="pres">
      <dgm:prSet presAssocID="{3D3BD6BA-8B32-264C-B6D9-C526BE319876}" presName="thickLine" presStyleLbl="alignNode1" presStyleIdx="8" presStyleCnt="9"/>
      <dgm:spPr/>
    </dgm:pt>
    <dgm:pt modelId="{7858324A-6096-2945-907F-BDD85C0694F4}" type="pres">
      <dgm:prSet presAssocID="{3D3BD6BA-8B32-264C-B6D9-C526BE319876}" presName="horz1" presStyleCnt="0"/>
      <dgm:spPr/>
    </dgm:pt>
    <dgm:pt modelId="{E713B1FB-C0E5-8F41-9EC9-6A13984FC023}" type="pres">
      <dgm:prSet presAssocID="{3D3BD6BA-8B32-264C-B6D9-C526BE319876}" presName="tx1" presStyleLbl="revTx" presStyleIdx="8" presStyleCnt="9"/>
      <dgm:spPr/>
    </dgm:pt>
    <dgm:pt modelId="{B508D127-C618-A746-A4CC-6B3F5D5507AC}" type="pres">
      <dgm:prSet presAssocID="{3D3BD6BA-8B32-264C-B6D9-C526BE319876}" presName="vert1" presStyleCnt="0"/>
      <dgm:spPr/>
    </dgm:pt>
  </dgm:ptLst>
  <dgm:cxnLst>
    <dgm:cxn modelId="{5915590B-BED3-4F55-BBA7-A3DFA258A6CD}" srcId="{E5B6C62B-81E8-463D-9B1C-741416C9BAC5}" destId="{BA29BC76-C8FB-4116-AD20-589F50163BB1}" srcOrd="1" destOrd="0" parTransId="{4DC6F64E-13C6-4CC4-A726-C1314C5F32BB}" sibTransId="{FBF9E4C5-5F20-4D15-AA1D-F14CF43995DD}"/>
    <dgm:cxn modelId="{AB1D031C-E4E5-5846-B5E9-C8C5CECD6D25}" type="presOf" srcId="{0308D590-C161-4E12-B758-1525695553A2}" destId="{9A2C8170-E140-3048-85C0-97DC20485B0D}" srcOrd="0" destOrd="0" presId="urn:microsoft.com/office/officeart/2008/layout/LinedList"/>
    <dgm:cxn modelId="{80A75F29-AAD9-DD46-9EAC-6538825CD801}" type="presOf" srcId="{3D3BD6BA-8B32-264C-B6D9-C526BE319876}" destId="{E713B1FB-C0E5-8F41-9EC9-6A13984FC023}" srcOrd="0" destOrd="0" presId="urn:microsoft.com/office/officeart/2008/layout/LinedList"/>
    <dgm:cxn modelId="{DA738935-15F2-EC4A-8A24-AA658B1806D5}" srcId="{E5B6C62B-81E8-463D-9B1C-741416C9BAC5}" destId="{95926559-3651-6548-BC44-142C1611C040}" srcOrd="6" destOrd="0" parTransId="{E61EBCF3-FCBC-3549-B6E5-5ECD0C216B6F}" sibTransId="{5C8BE786-5E8F-CB47-A749-C85C2CEB1C6A}"/>
    <dgm:cxn modelId="{716C3842-5AFB-4526-895F-9A462BE24C0E}" srcId="{E5B6C62B-81E8-463D-9B1C-741416C9BAC5}" destId="{49A44209-5A42-4EC8-8D54-3F1432B656B3}" srcOrd="4" destOrd="0" parTransId="{7C46BF6B-BE90-47CF-A37A-8E9DB8E41EC8}" sibTransId="{96E00C55-5225-4227-84F0-ACF138BEE79F}"/>
    <dgm:cxn modelId="{54C24D44-2895-4175-85DE-60B88E91BF29}" srcId="{E5B6C62B-81E8-463D-9B1C-741416C9BAC5}" destId="{0CD6005B-F6B5-4565-ADA8-7D22A90AB751}" srcOrd="7" destOrd="0" parTransId="{E8C9B279-D019-4F95-97E1-7484C2B30314}" sibTransId="{C6FF5064-DF4A-49FB-B504-D00CF3AA2E78}"/>
    <dgm:cxn modelId="{6F7D2B47-6AA9-2B45-8706-A133E708D26F}" type="presOf" srcId="{AAE7AE32-34CD-4D5B-B7D6-85BB55AD82FB}" destId="{CED2FF6B-1543-7746-916D-2887D7DF0EA2}" srcOrd="0" destOrd="0" presId="urn:microsoft.com/office/officeart/2008/layout/LinedList"/>
    <dgm:cxn modelId="{E4FD4652-D5F9-9442-9F6F-ECCD5C9C9C5C}" type="presOf" srcId="{BD654F05-5A3A-AD43-977B-50AFAEB8CBBD}" destId="{7AC58000-4A75-1C47-8B46-D69CD0D064A8}" srcOrd="0" destOrd="0" presId="urn:microsoft.com/office/officeart/2008/layout/LinedList"/>
    <dgm:cxn modelId="{DAD4B95B-8481-48C6-B4DB-BD755655411F}" srcId="{E5B6C62B-81E8-463D-9B1C-741416C9BAC5}" destId="{0308D590-C161-4E12-B758-1525695553A2}" srcOrd="2" destOrd="0" parTransId="{39419476-084D-4A4C-A9CE-69874249D259}" sibTransId="{01F9F1C1-8C6A-47AF-95B2-6EA5FB2E037A}"/>
    <dgm:cxn modelId="{DBC0BD62-354A-BD42-A4BC-2C24431F3506}" srcId="{E5B6C62B-81E8-463D-9B1C-741416C9BAC5}" destId="{3D3BD6BA-8B32-264C-B6D9-C526BE319876}" srcOrd="8" destOrd="0" parTransId="{06A76EF8-4AC1-D247-8E0C-78488883911A}" sibTransId="{1131F828-8763-6041-90F8-8BDD7C43B028}"/>
    <dgm:cxn modelId="{46A25C6E-2D3C-2F40-ADB8-2C4DC0F18F74}" type="presOf" srcId="{E5B6C62B-81E8-463D-9B1C-741416C9BAC5}" destId="{02956F8B-8164-EB41-8AB9-AF6266033E2D}" srcOrd="0" destOrd="0" presId="urn:microsoft.com/office/officeart/2008/layout/LinedList"/>
    <dgm:cxn modelId="{92B1087A-3024-A746-A1A7-56DD6F8D8313}" type="presOf" srcId="{0CD6005B-F6B5-4565-ADA8-7D22A90AB751}" destId="{31D89D08-6D8A-5149-9EA3-E8F896FD0F97}" srcOrd="0" destOrd="0" presId="urn:microsoft.com/office/officeart/2008/layout/LinedList"/>
    <dgm:cxn modelId="{F663CE7F-715B-4080-BCFD-D161C33521CF}" srcId="{E5B6C62B-81E8-463D-9B1C-741416C9BAC5}" destId="{28744FCC-73B3-4D47-8956-6F07AB6EAE30}" srcOrd="0" destOrd="0" parTransId="{06AAE98D-5325-4B44-A366-73F979696900}" sibTransId="{20E06CC1-0566-43D7-B310-07971EDA842D}"/>
    <dgm:cxn modelId="{50232181-8A84-9D43-BC14-485126B2F23C}" type="presOf" srcId="{28744FCC-73B3-4D47-8956-6F07AB6EAE30}" destId="{1A097C1C-5246-2D4B-BCB5-B47FB13E9C82}" srcOrd="0" destOrd="0" presId="urn:microsoft.com/office/officeart/2008/layout/LinedList"/>
    <dgm:cxn modelId="{D64A928D-58F0-4CDC-9967-FE38438B10E6}" srcId="{E5B6C62B-81E8-463D-9B1C-741416C9BAC5}" destId="{AAE7AE32-34CD-4D5B-B7D6-85BB55AD82FB}" srcOrd="3" destOrd="0" parTransId="{D324F8CF-CA77-4E79-9F4C-504D23FEC60A}" sibTransId="{E11440B1-7219-4D78-8508-EED7B5A5C599}"/>
    <dgm:cxn modelId="{4EE48998-943E-4A41-97F2-2CEF7C102CFB}" type="presOf" srcId="{49A44209-5A42-4EC8-8D54-3F1432B656B3}" destId="{17183145-1C91-9F4F-891B-9B3333527A52}" srcOrd="0" destOrd="0" presId="urn:microsoft.com/office/officeart/2008/layout/LinedList"/>
    <dgm:cxn modelId="{4EF7C49E-E096-FB4D-B11C-CF5088DCB86D}" type="presOf" srcId="{BA29BC76-C8FB-4116-AD20-589F50163BB1}" destId="{2004E748-7C9E-E444-99E1-D2720EECB565}" srcOrd="0" destOrd="0" presId="urn:microsoft.com/office/officeart/2008/layout/LinedList"/>
    <dgm:cxn modelId="{A43F5DBE-9D78-274C-B402-74B826778488}" srcId="{E5B6C62B-81E8-463D-9B1C-741416C9BAC5}" destId="{BD654F05-5A3A-AD43-977B-50AFAEB8CBBD}" srcOrd="5" destOrd="0" parTransId="{292BF20B-149C-9C47-A453-167FBE3ED09A}" sibTransId="{7FE3216D-A180-BC45-8898-F43AC81ECA3F}"/>
    <dgm:cxn modelId="{2882BCBF-D17E-BA48-96D4-8FC7FB324039}" type="presOf" srcId="{95926559-3651-6548-BC44-142C1611C040}" destId="{B03C0D3D-F73A-ED49-8F41-95DC98494DA0}" srcOrd="0" destOrd="0" presId="urn:microsoft.com/office/officeart/2008/layout/LinedList"/>
    <dgm:cxn modelId="{2F7EA30E-9051-9C48-ACCC-87EFDE499494}" type="presParOf" srcId="{02956F8B-8164-EB41-8AB9-AF6266033E2D}" destId="{D462E113-B255-2C48-AC66-E4834ADA7DA7}" srcOrd="0" destOrd="0" presId="urn:microsoft.com/office/officeart/2008/layout/LinedList"/>
    <dgm:cxn modelId="{C7BA7747-7C24-A74B-A1A1-64A9F28B1195}" type="presParOf" srcId="{02956F8B-8164-EB41-8AB9-AF6266033E2D}" destId="{DEF062FB-F67D-544E-8601-4FB747A618BC}" srcOrd="1" destOrd="0" presId="urn:microsoft.com/office/officeart/2008/layout/LinedList"/>
    <dgm:cxn modelId="{9B5B3D64-EA5A-C246-BF54-EDC1B1132C30}" type="presParOf" srcId="{DEF062FB-F67D-544E-8601-4FB747A618BC}" destId="{1A097C1C-5246-2D4B-BCB5-B47FB13E9C82}" srcOrd="0" destOrd="0" presId="urn:microsoft.com/office/officeart/2008/layout/LinedList"/>
    <dgm:cxn modelId="{ADF6F4D8-0E54-BD43-B333-C16532AF6AFE}" type="presParOf" srcId="{DEF062FB-F67D-544E-8601-4FB747A618BC}" destId="{02FA40C7-E7C5-F94D-8336-7930C055E06C}" srcOrd="1" destOrd="0" presId="urn:microsoft.com/office/officeart/2008/layout/LinedList"/>
    <dgm:cxn modelId="{3F06A6DD-9CFF-FB4F-AD04-B3F47020E909}" type="presParOf" srcId="{02956F8B-8164-EB41-8AB9-AF6266033E2D}" destId="{6855B220-D32A-1549-B740-17D275027C09}" srcOrd="2" destOrd="0" presId="urn:microsoft.com/office/officeart/2008/layout/LinedList"/>
    <dgm:cxn modelId="{7F2EDC9C-848E-1F4F-9C8E-FC7BDA4E064D}" type="presParOf" srcId="{02956F8B-8164-EB41-8AB9-AF6266033E2D}" destId="{CDDCB76F-77AA-F94E-8976-C3E26B0A3240}" srcOrd="3" destOrd="0" presId="urn:microsoft.com/office/officeart/2008/layout/LinedList"/>
    <dgm:cxn modelId="{94843B6D-918D-1543-9A5E-53B05F164770}" type="presParOf" srcId="{CDDCB76F-77AA-F94E-8976-C3E26B0A3240}" destId="{2004E748-7C9E-E444-99E1-D2720EECB565}" srcOrd="0" destOrd="0" presId="urn:microsoft.com/office/officeart/2008/layout/LinedList"/>
    <dgm:cxn modelId="{057E930A-214D-8F49-A774-0D5DDAA8C966}" type="presParOf" srcId="{CDDCB76F-77AA-F94E-8976-C3E26B0A3240}" destId="{290CD2AE-7712-B44D-9285-D00C1184C1AF}" srcOrd="1" destOrd="0" presId="urn:microsoft.com/office/officeart/2008/layout/LinedList"/>
    <dgm:cxn modelId="{A4764982-E0D2-7941-8991-843B2B807A65}" type="presParOf" srcId="{02956F8B-8164-EB41-8AB9-AF6266033E2D}" destId="{9327F25A-82DE-8A43-9717-ACBAA35DC4BA}" srcOrd="4" destOrd="0" presId="urn:microsoft.com/office/officeart/2008/layout/LinedList"/>
    <dgm:cxn modelId="{51C99AC4-D286-F241-AAC6-B28F239C38FD}" type="presParOf" srcId="{02956F8B-8164-EB41-8AB9-AF6266033E2D}" destId="{2268A255-FBB4-0142-9B6F-2975C5D7F5BE}" srcOrd="5" destOrd="0" presId="urn:microsoft.com/office/officeart/2008/layout/LinedList"/>
    <dgm:cxn modelId="{BA4148FA-00C3-3D40-A110-112A1110774D}" type="presParOf" srcId="{2268A255-FBB4-0142-9B6F-2975C5D7F5BE}" destId="{9A2C8170-E140-3048-85C0-97DC20485B0D}" srcOrd="0" destOrd="0" presId="urn:microsoft.com/office/officeart/2008/layout/LinedList"/>
    <dgm:cxn modelId="{9925A457-F43C-7841-A826-96CC697842A4}" type="presParOf" srcId="{2268A255-FBB4-0142-9B6F-2975C5D7F5BE}" destId="{7CBE9DFC-2B8C-A840-9EC1-0919C01D6BD5}" srcOrd="1" destOrd="0" presId="urn:microsoft.com/office/officeart/2008/layout/LinedList"/>
    <dgm:cxn modelId="{C561ADAE-FA92-3E40-94ED-AF62EA912614}" type="presParOf" srcId="{02956F8B-8164-EB41-8AB9-AF6266033E2D}" destId="{27B1E1B8-35A3-2949-B642-38038A57B9D3}" srcOrd="6" destOrd="0" presId="urn:microsoft.com/office/officeart/2008/layout/LinedList"/>
    <dgm:cxn modelId="{F2169B3D-6A4B-DE47-810E-6841AB700285}" type="presParOf" srcId="{02956F8B-8164-EB41-8AB9-AF6266033E2D}" destId="{03E25F15-9FE2-CB4E-BD92-130468CA7BEF}" srcOrd="7" destOrd="0" presId="urn:microsoft.com/office/officeart/2008/layout/LinedList"/>
    <dgm:cxn modelId="{8AADCD06-95B3-424B-BAB9-F58D0CB9DB0B}" type="presParOf" srcId="{03E25F15-9FE2-CB4E-BD92-130468CA7BEF}" destId="{CED2FF6B-1543-7746-916D-2887D7DF0EA2}" srcOrd="0" destOrd="0" presId="urn:microsoft.com/office/officeart/2008/layout/LinedList"/>
    <dgm:cxn modelId="{9BAF9413-B485-EC47-BAA2-79C8AC220CA3}" type="presParOf" srcId="{03E25F15-9FE2-CB4E-BD92-130468CA7BEF}" destId="{6CA3BC04-751A-8A44-8C23-B3B477F0661F}" srcOrd="1" destOrd="0" presId="urn:microsoft.com/office/officeart/2008/layout/LinedList"/>
    <dgm:cxn modelId="{672F9E95-B317-A447-8F9F-73A94F0068C8}" type="presParOf" srcId="{02956F8B-8164-EB41-8AB9-AF6266033E2D}" destId="{0C4309C3-3DCC-0B4A-A5BF-86309B206B81}" srcOrd="8" destOrd="0" presId="urn:microsoft.com/office/officeart/2008/layout/LinedList"/>
    <dgm:cxn modelId="{92A84CAD-5634-4B4C-A6F9-93C676507A74}" type="presParOf" srcId="{02956F8B-8164-EB41-8AB9-AF6266033E2D}" destId="{EB30CED0-7FE3-3147-96F8-9668C9458D95}" srcOrd="9" destOrd="0" presId="urn:microsoft.com/office/officeart/2008/layout/LinedList"/>
    <dgm:cxn modelId="{87687FA4-84E9-B943-8153-22BFE0385F57}" type="presParOf" srcId="{EB30CED0-7FE3-3147-96F8-9668C9458D95}" destId="{17183145-1C91-9F4F-891B-9B3333527A52}" srcOrd="0" destOrd="0" presId="urn:microsoft.com/office/officeart/2008/layout/LinedList"/>
    <dgm:cxn modelId="{4B2545CC-9846-7F4F-ACC1-AA77735D228E}" type="presParOf" srcId="{EB30CED0-7FE3-3147-96F8-9668C9458D95}" destId="{7641B49F-C97D-1641-B2B5-91D467D5DB05}" srcOrd="1" destOrd="0" presId="urn:microsoft.com/office/officeart/2008/layout/LinedList"/>
    <dgm:cxn modelId="{00A703FC-9CAD-204F-A22B-24B9833747E4}" type="presParOf" srcId="{02956F8B-8164-EB41-8AB9-AF6266033E2D}" destId="{DDB7D605-1CD0-764D-8F97-070158D09498}" srcOrd="10" destOrd="0" presId="urn:microsoft.com/office/officeart/2008/layout/LinedList"/>
    <dgm:cxn modelId="{AD78AC0F-29B2-5548-B7FC-ED36A5BC57ED}" type="presParOf" srcId="{02956F8B-8164-EB41-8AB9-AF6266033E2D}" destId="{F2BFDCEF-77BC-9641-BC36-4650F419263E}" srcOrd="11" destOrd="0" presId="urn:microsoft.com/office/officeart/2008/layout/LinedList"/>
    <dgm:cxn modelId="{B12CC678-42D8-2844-B76F-3F3980EBB605}" type="presParOf" srcId="{F2BFDCEF-77BC-9641-BC36-4650F419263E}" destId="{7AC58000-4A75-1C47-8B46-D69CD0D064A8}" srcOrd="0" destOrd="0" presId="urn:microsoft.com/office/officeart/2008/layout/LinedList"/>
    <dgm:cxn modelId="{1B13237C-9F6E-5F48-BD8D-9500F3061010}" type="presParOf" srcId="{F2BFDCEF-77BC-9641-BC36-4650F419263E}" destId="{271963A4-4DF5-FE48-8AD3-9BEC716D8083}" srcOrd="1" destOrd="0" presId="urn:microsoft.com/office/officeart/2008/layout/LinedList"/>
    <dgm:cxn modelId="{2C906B14-BA91-F34C-883E-8EAC939D9224}" type="presParOf" srcId="{02956F8B-8164-EB41-8AB9-AF6266033E2D}" destId="{4DA4C5A9-DC01-164C-AAC4-C4084279CA80}" srcOrd="12" destOrd="0" presId="urn:microsoft.com/office/officeart/2008/layout/LinedList"/>
    <dgm:cxn modelId="{1C96E948-2DFF-0742-A26A-959641C22DB8}" type="presParOf" srcId="{02956F8B-8164-EB41-8AB9-AF6266033E2D}" destId="{78928844-537C-1A49-968B-E896D40EC887}" srcOrd="13" destOrd="0" presId="urn:microsoft.com/office/officeart/2008/layout/LinedList"/>
    <dgm:cxn modelId="{E3AA4180-E1D1-6B47-AA78-5E8E051ECF77}" type="presParOf" srcId="{78928844-537C-1A49-968B-E896D40EC887}" destId="{B03C0D3D-F73A-ED49-8F41-95DC98494DA0}" srcOrd="0" destOrd="0" presId="urn:microsoft.com/office/officeart/2008/layout/LinedList"/>
    <dgm:cxn modelId="{2B150061-D68A-9B43-B386-BCEFEF2D8B9A}" type="presParOf" srcId="{78928844-537C-1A49-968B-E896D40EC887}" destId="{C5D93FC8-549D-3047-BC3B-42886C1B26A0}" srcOrd="1" destOrd="0" presId="urn:microsoft.com/office/officeart/2008/layout/LinedList"/>
    <dgm:cxn modelId="{F8977C84-D7CD-9C47-9F12-236FD52FE556}" type="presParOf" srcId="{02956F8B-8164-EB41-8AB9-AF6266033E2D}" destId="{51F2F715-FD34-9D4E-A088-29BDFEA53601}" srcOrd="14" destOrd="0" presId="urn:microsoft.com/office/officeart/2008/layout/LinedList"/>
    <dgm:cxn modelId="{0BD0C001-1F84-B845-B179-9B2C979BFCF1}" type="presParOf" srcId="{02956F8B-8164-EB41-8AB9-AF6266033E2D}" destId="{BA4C904F-D03D-F14C-BD4D-C6D693320651}" srcOrd="15" destOrd="0" presId="urn:microsoft.com/office/officeart/2008/layout/LinedList"/>
    <dgm:cxn modelId="{E65A5C44-6935-2345-96F4-C52BBF052FBB}" type="presParOf" srcId="{BA4C904F-D03D-F14C-BD4D-C6D693320651}" destId="{31D89D08-6D8A-5149-9EA3-E8F896FD0F97}" srcOrd="0" destOrd="0" presId="urn:microsoft.com/office/officeart/2008/layout/LinedList"/>
    <dgm:cxn modelId="{04A98C10-2C20-B445-8022-7E22746C2816}" type="presParOf" srcId="{BA4C904F-D03D-F14C-BD4D-C6D693320651}" destId="{F8A4DD36-E71F-6F44-A4FB-288D92B7EE3C}" srcOrd="1" destOrd="0" presId="urn:microsoft.com/office/officeart/2008/layout/LinedList"/>
    <dgm:cxn modelId="{2ED2D5E9-309C-5548-A471-FCF54113CA8C}" type="presParOf" srcId="{02956F8B-8164-EB41-8AB9-AF6266033E2D}" destId="{9E2E9390-9A44-A941-B217-88CFFC6EB8BD}" srcOrd="16" destOrd="0" presId="urn:microsoft.com/office/officeart/2008/layout/LinedList"/>
    <dgm:cxn modelId="{9906E8A6-2D14-6F42-888A-A953501B7EC3}" type="presParOf" srcId="{02956F8B-8164-EB41-8AB9-AF6266033E2D}" destId="{7858324A-6096-2945-907F-BDD85C0694F4}" srcOrd="17" destOrd="0" presId="urn:microsoft.com/office/officeart/2008/layout/LinedList"/>
    <dgm:cxn modelId="{FA94991E-DC07-5F4C-817D-8D905C9B3CEF}" type="presParOf" srcId="{7858324A-6096-2945-907F-BDD85C0694F4}" destId="{E713B1FB-C0E5-8F41-9EC9-6A13984FC023}" srcOrd="0" destOrd="0" presId="urn:microsoft.com/office/officeart/2008/layout/LinedList"/>
    <dgm:cxn modelId="{67076F04-12F3-B94A-901F-F6360080474C}" type="presParOf" srcId="{7858324A-6096-2945-907F-BDD85C0694F4}" destId="{B508D127-C618-A746-A4CC-6B3F5D5507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B6C62B-81E8-463D-9B1C-741416C9BAC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44FCC-73B3-4D47-8956-6F07AB6EAE30}">
      <dgm:prSet custT="1"/>
      <dgm:spPr/>
      <dgm:t>
        <a:bodyPr/>
        <a:lstStyle/>
        <a:p>
          <a:r>
            <a:rPr lang="fr-FR" sz="2000" dirty="0"/>
            <a:t>Chapitre 1 Avant-Propos</a:t>
          </a:r>
          <a:endParaRPr lang="en-US" sz="2000" dirty="0"/>
        </a:p>
      </dgm:t>
    </dgm:pt>
    <dgm:pt modelId="{06AAE98D-5325-4B44-A366-73F979696900}" type="parTrans" cxnId="{F663CE7F-715B-4080-BCFD-D161C33521CF}">
      <dgm:prSet/>
      <dgm:spPr/>
      <dgm:t>
        <a:bodyPr/>
        <a:lstStyle/>
        <a:p>
          <a:endParaRPr lang="en-US"/>
        </a:p>
      </dgm:t>
    </dgm:pt>
    <dgm:pt modelId="{20E06CC1-0566-43D7-B310-07971EDA842D}" type="sibTrans" cxnId="{F663CE7F-715B-4080-BCFD-D161C33521CF}">
      <dgm:prSet/>
      <dgm:spPr/>
      <dgm:t>
        <a:bodyPr/>
        <a:lstStyle/>
        <a:p>
          <a:endParaRPr lang="en-US"/>
        </a:p>
      </dgm:t>
    </dgm:pt>
    <dgm:pt modelId="{BA29BC76-C8FB-4116-AD20-589F50163BB1}">
      <dgm:prSet custT="1"/>
      <dgm:spPr/>
      <dgm:t>
        <a:bodyPr/>
        <a:lstStyle/>
        <a:p>
          <a:r>
            <a:rPr lang="fr-FR" sz="2000" dirty="0"/>
            <a:t>Chapitre 2 Bien démarrer avec </a:t>
          </a:r>
          <a:r>
            <a:rPr lang="fr-FR" sz="2000" dirty="0" err="1"/>
            <a:t>React</a:t>
          </a:r>
          <a:endParaRPr lang="en-US" sz="2000"/>
        </a:p>
      </dgm:t>
    </dgm:pt>
    <dgm:pt modelId="{4DC6F64E-13C6-4CC4-A726-C1314C5F32BB}" type="parTrans" cxnId="{5915590B-BED3-4F55-BBA7-A3DFA258A6CD}">
      <dgm:prSet/>
      <dgm:spPr/>
      <dgm:t>
        <a:bodyPr/>
        <a:lstStyle/>
        <a:p>
          <a:endParaRPr lang="en-US"/>
        </a:p>
      </dgm:t>
    </dgm:pt>
    <dgm:pt modelId="{FBF9E4C5-5F20-4D15-AA1D-F14CF43995DD}" type="sibTrans" cxnId="{5915590B-BED3-4F55-BBA7-A3DFA258A6CD}">
      <dgm:prSet/>
      <dgm:spPr/>
      <dgm:t>
        <a:bodyPr/>
        <a:lstStyle/>
        <a:p>
          <a:endParaRPr lang="en-US"/>
        </a:p>
      </dgm:t>
    </dgm:pt>
    <dgm:pt modelId="{0308D590-C161-4E12-B758-1525695553A2}">
      <dgm:prSet custT="1"/>
      <dgm:spPr/>
      <dgm:t>
        <a:bodyPr/>
        <a:lstStyle/>
        <a:p>
          <a:r>
            <a:rPr lang="fr-FR" sz="2000"/>
            <a:t>Chapitre 3 Découvrir JSX</a:t>
          </a:r>
          <a:endParaRPr lang="en-US" sz="2000"/>
        </a:p>
      </dgm:t>
    </dgm:pt>
    <dgm:pt modelId="{39419476-084D-4A4C-A9CE-69874249D259}" type="parTrans" cxnId="{DAD4B95B-8481-48C6-B4DB-BD755655411F}">
      <dgm:prSet/>
      <dgm:spPr/>
      <dgm:t>
        <a:bodyPr/>
        <a:lstStyle/>
        <a:p>
          <a:endParaRPr lang="en-US"/>
        </a:p>
      </dgm:t>
    </dgm:pt>
    <dgm:pt modelId="{01F9F1C1-8C6A-47AF-95B2-6EA5FB2E037A}" type="sibTrans" cxnId="{DAD4B95B-8481-48C6-B4DB-BD755655411F}">
      <dgm:prSet/>
      <dgm:spPr/>
      <dgm:t>
        <a:bodyPr/>
        <a:lstStyle/>
        <a:p>
          <a:endParaRPr lang="en-US"/>
        </a:p>
      </dgm:t>
    </dgm:pt>
    <dgm:pt modelId="{12DA76FD-D2DA-E940-94AF-2173CF32DBAE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GB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4 Les </a:t>
          </a:r>
          <a:r>
            <a:rPr lang="en-GB" sz="20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fondamentaux</a:t>
          </a:r>
          <a:r>
            <a:rPr lang="en-GB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de React</a:t>
          </a:r>
        </a:p>
      </dgm:t>
    </dgm:pt>
    <dgm:pt modelId="{F1F426A9-DFD1-7842-8701-EAB9DDC79092}" type="parTrans" cxnId="{CCBC6666-2204-5B4F-923D-C429C8EC29AD}">
      <dgm:prSet/>
      <dgm:spPr/>
      <dgm:t>
        <a:bodyPr/>
        <a:lstStyle/>
        <a:p>
          <a:endParaRPr lang="en-GB"/>
        </a:p>
      </dgm:t>
    </dgm:pt>
    <dgm:pt modelId="{147515E0-5C1E-BB44-B1BA-4E6336E4333F}" type="sibTrans" cxnId="{CCBC6666-2204-5B4F-923D-C429C8EC29AD}">
      <dgm:prSet/>
      <dgm:spPr/>
      <dgm:t>
        <a:bodyPr/>
        <a:lstStyle/>
        <a:p>
          <a:endParaRPr lang="en-GB"/>
        </a:p>
      </dgm:t>
    </dgm:pt>
    <dgm:pt modelId="{6E3BADC3-1DF6-D945-B45C-A940F4960FFC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5 Gestion du state</a:t>
          </a:r>
        </a:p>
      </dgm:t>
    </dgm:pt>
    <dgm:pt modelId="{21D7CF49-849F-CE42-B66F-A398A978F3C6}" type="parTrans" cxnId="{59294D89-B6B4-974B-BE33-2F704C91CF90}">
      <dgm:prSet/>
      <dgm:spPr/>
      <dgm:t>
        <a:bodyPr/>
        <a:lstStyle/>
        <a:p>
          <a:endParaRPr lang="en-GB"/>
        </a:p>
      </dgm:t>
    </dgm:pt>
    <dgm:pt modelId="{DB6EA12F-681D-D84D-8EF9-3DE45DE16C4F}" type="sibTrans" cxnId="{59294D89-B6B4-974B-BE33-2F704C91CF90}">
      <dgm:prSet/>
      <dgm:spPr/>
      <dgm:t>
        <a:bodyPr/>
        <a:lstStyle/>
        <a:p>
          <a:endParaRPr lang="en-GB"/>
        </a:p>
      </dgm:t>
    </dgm:pt>
    <dgm:pt modelId="{8AC80278-4217-6A48-9E07-78BE2FAA5592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6 Gestion du state </a:t>
          </a: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serveur</a:t>
          </a: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avec React Query</a:t>
          </a:r>
        </a:p>
      </dgm:t>
    </dgm:pt>
    <dgm:pt modelId="{B8B766EB-7617-BB47-AB8B-AEBAF3025A89}" type="parTrans" cxnId="{ED14EE84-9E20-774C-8C77-CF5583244409}">
      <dgm:prSet/>
      <dgm:spPr/>
      <dgm:t>
        <a:bodyPr/>
        <a:lstStyle/>
        <a:p>
          <a:endParaRPr lang="en-GB"/>
        </a:p>
      </dgm:t>
    </dgm:pt>
    <dgm:pt modelId="{E185EBB4-3FC0-7346-BF2C-92E56A3344D6}" type="sibTrans" cxnId="{ED14EE84-9E20-774C-8C77-CF5583244409}">
      <dgm:prSet/>
      <dgm:spPr/>
      <dgm:t>
        <a:bodyPr/>
        <a:lstStyle/>
        <a:p>
          <a:endParaRPr lang="en-GB"/>
        </a:p>
      </dgm:t>
    </dgm:pt>
    <dgm:pt modelId="{D2779270-0E8F-DD4A-814D-079D4B700587}">
      <dgm:prSet custT="1"/>
      <dgm:spPr/>
      <dgm:t>
        <a:bodyPr/>
        <a:lstStyle/>
        <a:p>
          <a:pPr>
            <a:buNone/>
          </a:pP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7 Tester </a:t>
          </a: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une</a:t>
          </a: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application React</a:t>
          </a:r>
        </a:p>
      </dgm:t>
    </dgm:pt>
    <dgm:pt modelId="{E9F6E85F-62CD-DF49-A33F-A39E9FC43136}" type="parTrans" cxnId="{A7746613-F8E2-0A45-A08A-7E201AE30B27}">
      <dgm:prSet/>
      <dgm:spPr/>
      <dgm:t>
        <a:bodyPr/>
        <a:lstStyle/>
        <a:p>
          <a:endParaRPr lang="en-GB"/>
        </a:p>
      </dgm:t>
    </dgm:pt>
    <dgm:pt modelId="{96C55275-6321-7F4E-BBD9-A61EC6A7A1F6}" type="sibTrans" cxnId="{A7746613-F8E2-0A45-A08A-7E201AE30B27}">
      <dgm:prSet/>
      <dgm:spPr/>
      <dgm:t>
        <a:bodyPr/>
        <a:lstStyle/>
        <a:p>
          <a:endParaRPr lang="en-GB"/>
        </a:p>
      </dgm:t>
    </dgm:pt>
    <dgm:pt modelId="{02956F8B-8164-EB41-8AB9-AF6266033E2D}" type="pres">
      <dgm:prSet presAssocID="{E5B6C62B-81E8-463D-9B1C-741416C9BAC5}" presName="vert0" presStyleCnt="0">
        <dgm:presLayoutVars>
          <dgm:dir/>
          <dgm:animOne val="branch"/>
          <dgm:animLvl val="lvl"/>
        </dgm:presLayoutVars>
      </dgm:prSet>
      <dgm:spPr/>
    </dgm:pt>
    <dgm:pt modelId="{D462E113-B255-2C48-AC66-E4834ADA7DA7}" type="pres">
      <dgm:prSet presAssocID="{28744FCC-73B3-4D47-8956-6F07AB6EAE30}" presName="thickLine" presStyleLbl="alignNode1" presStyleIdx="0" presStyleCnt="7"/>
      <dgm:spPr/>
    </dgm:pt>
    <dgm:pt modelId="{DEF062FB-F67D-544E-8601-4FB747A618BC}" type="pres">
      <dgm:prSet presAssocID="{28744FCC-73B3-4D47-8956-6F07AB6EAE30}" presName="horz1" presStyleCnt="0"/>
      <dgm:spPr/>
    </dgm:pt>
    <dgm:pt modelId="{1A097C1C-5246-2D4B-BCB5-B47FB13E9C82}" type="pres">
      <dgm:prSet presAssocID="{28744FCC-73B3-4D47-8956-6F07AB6EAE30}" presName="tx1" presStyleLbl="revTx" presStyleIdx="0" presStyleCnt="7"/>
      <dgm:spPr/>
    </dgm:pt>
    <dgm:pt modelId="{02FA40C7-E7C5-F94D-8336-7930C055E06C}" type="pres">
      <dgm:prSet presAssocID="{28744FCC-73B3-4D47-8956-6F07AB6EAE30}" presName="vert1" presStyleCnt="0"/>
      <dgm:spPr/>
    </dgm:pt>
    <dgm:pt modelId="{6855B220-D32A-1549-B740-17D275027C09}" type="pres">
      <dgm:prSet presAssocID="{BA29BC76-C8FB-4116-AD20-589F50163BB1}" presName="thickLine" presStyleLbl="alignNode1" presStyleIdx="1" presStyleCnt="7"/>
      <dgm:spPr/>
    </dgm:pt>
    <dgm:pt modelId="{CDDCB76F-77AA-F94E-8976-C3E26B0A3240}" type="pres">
      <dgm:prSet presAssocID="{BA29BC76-C8FB-4116-AD20-589F50163BB1}" presName="horz1" presStyleCnt="0"/>
      <dgm:spPr/>
    </dgm:pt>
    <dgm:pt modelId="{2004E748-7C9E-E444-99E1-D2720EECB565}" type="pres">
      <dgm:prSet presAssocID="{BA29BC76-C8FB-4116-AD20-589F50163BB1}" presName="tx1" presStyleLbl="revTx" presStyleIdx="1" presStyleCnt="7"/>
      <dgm:spPr/>
    </dgm:pt>
    <dgm:pt modelId="{290CD2AE-7712-B44D-9285-D00C1184C1AF}" type="pres">
      <dgm:prSet presAssocID="{BA29BC76-C8FB-4116-AD20-589F50163BB1}" presName="vert1" presStyleCnt="0"/>
      <dgm:spPr/>
    </dgm:pt>
    <dgm:pt modelId="{9327F25A-82DE-8A43-9717-ACBAA35DC4BA}" type="pres">
      <dgm:prSet presAssocID="{0308D590-C161-4E12-B758-1525695553A2}" presName="thickLine" presStyleLbl="alignNode1" presStyleIdx="2" presStyleCnt="7"/>
      <dgm:spPr/>
    </dgm:pt>
    <dgm:pt modelId="{2268A255-FBB4-0142-9B6F-2975C5D7F5BE}" type="pres">
      <dgm:prSet presAssocID="{0308D590-C161-4E12-B758-1525695553A2}" presName="horz1" presStyleCnt="0"/>
      <dgm:spPr/>
    </dgm:pt>
    <dgm:pt modelId="{9A2C8170-E140-3048-85C0-97DC20485B0D}" type="pres">
      <dgm:prSet presAssocID="{0308D590-C161-4E12-B758-1525695553A2}" presName="tx1" presStyleLbl="revTx" presStyleIdx="2" presStyleCnt="7"/>
      <dgm:spPr/>
    </dgm:pt>
    <dgm:pt modelId="{7CBE9DFC-2B8C-A840-9EC1-0919C01D6BD5}" type="pres">
      <dgm:prSet presAssocID="{0308D590-C161-4E12-B758-1525695553A2}" presName="vert1" presStyleCnt="0"/>
      <dgm:spPr/>
    </dgm:pt>
    <dgm:pt modelId="{4BFB9DEE-3763-0A4C-B542-E92BAB137947}" type="pres">
      <dgm:prSet presAssocID="{12DA76FD-D2DA-E940-94AF-2173CF32DBAE}" presName="thickLine" presStyleLbl="alignNode1" presStyleIdx="3" presStyleCnt="7"/>
      <dgm:spPr/>
    </dgm:pt>
    <dgm:pt modelId="{0A674837-88E8-0641-917B-6D9CD365FA30}" type="pres">
      <dgm:prSet presAssocID="{12DA76FD-D2DA-E940-94AF-2173CF32DBAE}" presName="horz1" presStyleCnt="0"/>
      <dgm:spPr/>
    </dgm:pt>
    <dgm:pt modelId="{BA30D837-1EBE-A64B-8513-6AA1247A536C}" type="pres">
      <dgm:prSet presAssocID="{12DA76FD-D2DA-E940-94AF-2173CF32DBAE}" presName="tx1" presStyleLbl="revTx" presStyleIdx="3" presStyleCnt="7"/>
      <dgm:spPr/>
    </dgm:pt>
    <dgm:pt modelId="{E700F39A-36A4-C448-A753-AD7EF221AD55}" type="pres">
      <dgm:prSet presAssocID="{12DA76FD-D2DA-E940-94AF-2173CF32DBAE}" presName="vert1" presStyleCnt="0"/>
      <dgm:spPr/>
    </dgm:pt>
    <dgm:pt modelId="{F40D6D4E-4549-104E-BA50-D37E16392EE4}" type="pres">
      <dgm:prSet presAssocID="{6E3BADC3-1DF6-D945-B45C-A940F4960FFC}" presName="thickLine" presStyleLbl="alignNode1" presStyleIdx="4" presStyleCnt="7"/>
      <dgm:spPr/>
    </dgm:pt>
    <dgm:pt modelId="{F2BB8549-0D41-BF4C-99FB-59422788E8CA}" type="pres">
      <dgm:prSet presAssocID="{6E3BADC3-1DF6-D945-B45C-A940F4960FFC}" presName="horz1" presStyleCnt="0"/>
      <dgm:spPr/>
    </dgm:pt>
    <dgm:pt modelId="{E43B43A1-797B-C846-8C34-9CA40127A538}" type="pres">
      <dgm:prSet presAssocID="{6E3BADC3-1DF6-D945-B45C-A940F4960FFC}" presName="tx1" presStyleLbl="revTx" presStyleIdx="4" presStyleCnt="7"/>
      <dgm:spPr/>
    </dgm:pt>
    <dgm:pt modelId="{DCA222CA-85B6-3B42-AEB0-4A5761CA76B6}" type="pres">
      <dgm:prSet presAssocID="{6E3BADC3-1DF6-D945-B45C-A940F4960FFC}" presName="vert1" presStyleCnt="0"/>
      <dgm:spPr/>
    </dgm:pt>
    <dgm:pt modelId="{AF2E6FB8-6363-0545-8737-47B4630B6281}" type="pres">
      <dgm:prSet presAssocID="{8AC80278-4217-6A48-9E07-78BE2FAA5592}" presName="thickLine" presStyleLbl="alignNode1" presStyleIdx="5" presStyleCnt="7"/>
      <dgm:spPr/>
    </dgm:pt>
    <dgm:pt modelId="{AD5A65E7-A3A3-8647-8909-45B37AAB5D98}" type="pres">
      <dgm:prSet presAssocID="{8AC80278-4217-6A48-9E07-78BE2FAA5592}" presName="horz1" presStyleCnt="0"/>
      <dgm:spPr/>
    </dgm:pt>
    <dgm:pt modelId="{A1ED1E17-BDC1-C740-AE43-A0B2AFBB3B34}" type="pres">
      <dgm:prSet presAssocID="{8AC80278-4217-6A48-9E07-78BE2FAA5592}" presName="tx1" presStyleLbl="revTx" presStyleIdx="5" presStyleCnt="7"/>
      <dgm:spPr/>
    </dgm:pt>
    <dgm:pt modelId="{0F3D7E3D-569A-6547-82B7-574AA8B71AC2}" type="pres">
      <dgm:prSet presAssocID="{8AC80278-4217-6A48-9E07-78BE2FAA5592}" presName="vert1" presStyleCnt="0"/>
      <dgm:spPr/>
    </dgm:pt>
    <dgm:pt modelId="{C6463641-B865-714D-8BB7-2C2FD13CEBEB}" type="pres">
      <dgm:prSet presAssocID="{D2779270-0E8F-DD4A-814D-079D4B700587}" presName="thickLine" presStyleLbl="alignNode1" presStyleIdx="6" presStyleCnt="7"/>
      <dgm:spPr/>
    </dgm:pt>
    <dgm:pt modelId="{F3479163-A678-D54F-819E-86C85B7B6B23}" type="pres">
      <dgm:prSet presAssocID="{D2779270-0E8F-DD4A-814D-079D4B700587}" presName="horz1" presStyleCnt="0"/>
      <dgm:spPr/>
    </dgm:pt>
    <dgm:pt modelId="{D1EC0234-18E9-ED4F-BC2C-2416BDF4ED13}" type="pres">
      <dgm:prSet presAssocID="{D2779270-0E8F-DD4A-814D-079D4B700587}" presName="tx1" presStyleLbl="revTx" presStyleIdx="6" presStyleCnt="7"/>
      <dgm:spPr/>
    </dgm:pt>
    <dgm:pt modelId="{40F3CE18-131C-F241-9BAC-E2B20FAECCD2}" type="pres">
      <dgm:prSet presAssocID="{D2779270-0E8F-DD4A-814D-079D4B700587}" presName="vert1" presStyleCnt="0"/>
      <dgm:spPr/>
    </dgm:pt>
  </dgm:ptLst>
  <dgm:cxnLst>
    <dgm:cxn modelId="{5915590B-BED3-4F55-BBA7-A3DFA258A6CD}" srcId="{E5B6C62B-81E8-463D-9B1C-741416C9BAC5}" destId="{BA29BC76-C8FB-4116-AD20-589F50163BB1}" srcOrd="1" destOrd="0" parTransId="{4DC6F64E-13C6-4CC4-A726-C1314C5F32BB}" sibTransId="{FBF9E4C5-5F20-4D15-AA1D-F14CF43995DD}"/>
    <dgm:cxn modelId="{A7746613-F8E2-0A45-A08A-7E201AE30B27}" srcId="{E5B6C62B-81E8-463D-9B1C-741416C9BAC5}" destId="{D2779270-0E8F-DD4A-814D-079D4B700587}" srcOrd="6" destOrd="0" parTransId="{E9F6E85F-62CD-DF49-A33F-A39E9FC43136}" sibTransId="{96C55275-6321-7F4E-BBD9-A61EC6A7A1F6}"/>
    <dgm:cxn modelId="{72B7B156-B6B6-9844-92A6-47EA8E1459E1}" type="presOf" srcId="{28744FCC-73B3-4D47-8956-6F07AB6EAE30}" destId="{1A097C1C-5246-2D4B-BCB5-B47FB13E9C82}" srcOrd="0" destOrd="0" presId="urn:microsoft.com/office/officeart/2008/layout/LinedList"/>
    <dgm:cxn modelId="{DAD4B95B-8481-48C6-B4DB-BD755655411F}" srcId="{E5B6C62B-81E8-463D-9B1C-741416C9BAC5}" destId="{0308D590-C161-4E12-B758-1525695553A2}" srcOrd="2" destOrd="0" parTransId="{39419476-084D-4A4C-A9CE-69874249D259}" sibTransId="{01F9F1C1-8C6A-47AF-95B2-6EA5FB2E037A}"/>
    <dgm:cxn modelId="{CCBC6666-2204-5B4F-923D-C429C8EC29AD}" srcId="{E5B6C62B-81E8-463D-9B1C-741416C9BAC5}" destId="{12DA76FD-D2DA-E940-94AF-2173CF32DBAE}" srcOrd="3" destOrd="0" parTransId="{F1F426A9-DFD1-7842-8701-EAB9DDC79092}" sibTransId="{147515E0-5C1E-BB44-B1BA-4E6336E4333F}"/>
    <dgm:cxn modelId="{46A25C6E-2D3C-2F40-ADB8-2C4DC0F18F74}" type="presOf" srcId="{E5B6C62B-81E8-463D-9B1C-741416C9BAC5}" destId="{02956F8B-8164-EB41-8AB9-AF6266033E2D}" srcOrd="0" destOrd="0" presId="urn:microsoft.com/office/officeart/2008/layout/LinedList"/>
    <dgm:cxn modelId="{AD396277-0389-414D-8E2B-4568DB354BFE}" type="presOf" srcId="{0308D590-C161-4E12-B758-1525695553A2}" destId="{9A2C8170-E140-3048-85C0-97DC20485B0D}" srcOrd="0" destOrd="0" presId="urn:microsoft.com/office/officeart/2008/layout/LinedList"/>
    <dgm:cxn modelId="{66F61F7C-0619-0C47-8A30-C235AC182969}" type="presOf" srcId="{6E3BADC3-1DF6-D945-B45C-A940F4960FFC}" destId="{E43B43A1-797B-C846-8C34-9CA40127A538}" srcOrd="0" destOrd="0" presId="urn:microsoft.com/office/officeart/2008/layout/LinedList"/>
    <dgm:cxn modelId="{F663CE7F-715B-4080-BCFD-D161C33521CF}" srcId="{E5B6C62B-81E8-463D-9B1C-741416C9BAC5}" destId="{28744FCC-73B3-4D47-8956-6F07AB6EAE30}" srcOrd="0" destOrd="0" parTransId="{06AAE98D-5325-4B44-A366-73F979696900}" sibTransId="{20E06CC1-0566-43D7-B310-07971EDA842D}"/>
    <dgm:cxn modelId="{ED14EE84-9E20-774C-8C77-CF5583244409}" srcId="{E5B6C62B-81E8-463D-9B1C-741416C9BAC5}" destId="{8AC80278-4217-6A48-9E07-78BE2FAA5592}" srcOrd="5" destOrd="0" parTransId="{B8B766EB-7617-BB47-AB8B-AEBAF3025A89}" sibTransId="{E185EBB4-3FC0-7346-BF2C-92E56A3344D6}"/>
    <dgm:cxn modelId="{59294D89-B6B4-974B-BE33-2F704C91CF90}" srcId="{E5B6C62B-81E8-463D-9B1C-741416C9BAC5}" destId="{6E3BADC3-1DF6-D945-B45C-A940F4960FFC}" srcOrd="4" destOrd="0" parTransId="{21D7CF49-849F-CE42-B66F-A398A978F3C6}" sibTransId="{DB6EA12F-681D-D84D-8EF9-3DE45DE16C4F}"/>
    <dgm:cxn modelId="{B588D7A1-6DCD-E84D-8803-7BD660C85F6D}" type="presOf" srcId="{12DA76FD-D2DA-E940-94AF-2173CF32DBAE}" destId="{BA30D837-1EBE-A64B-8513-6AA1247A536C}" srcOrd="0" destOrd="0" presId="urn:microsoft.com/office/officeart/2008/layout/LinedList"/>
    <dgm:cxn modelId="{721337B0-B710-7646-AB46-16396BDC2B5F}" type="presOf" srcId="{8AC80278-4217-6A48-9E07-78BE2FAA5592}" destId="{A1ED1E17-BDC1-C740-AE43-A0B2AFBB3B34}" srcOrd="0" destOrd="0" presId="urn:microsoft.com/office/officeart/2008/layout/LinedList"/>
    <dgm:cxn modelId="{D50293B6-E72C-8A40-86AF-B9B4A9E801B6}" type="presOf" srcId="{D2779270-0E8F-DD4A-814D-079D4B700587}" destId="{D1EC0234-18E9-ED4F-BC2C-2416BDF4ED13}" srcOrd="0" destOrd="0" presId="urn:microsoft.com/office/officeart/2008/layout/LinedList"/>
    <dgm:cxn modelId="{8B1697D4-2BE4-A045-A5E1-921191085C67}" type="presOf" srcId="{BA29BC76-C8FB-4116-AD20-589F50163BB1}" destId="{2004E748-7C9E-E444-99E1-D2720EECB565}" srcOrd="0" destOrd="0" presId="urn:microsoft.com/office/officeart/2008/layout/LinedList"/>
    <dgm:cxn modelId="{277B90FA-597D-CB4A-92E8-FC4761B9FA31}" type="presParOf" srcId="{02956F8B-8164-EB41-8AB9-AF6266033E2D}" destId="{D462E113-B255-2C48-AC66-E4834ADA7DA7}" srcOrd="0" destOrd="0" presId="urn:microsoft.com/office/officeart/2008/layout/LinedList"/>
    <dgm:cxn modelId="{794DE932-EA6C-D94F-B890-3B5955F1AA27}" type="presParOf" srcId="{02956F8B-8164-EB41-8AB9-AF6266033E2D}" destId="{DEF062FB-F67D-544E-8601-4FB747A618BC}" srcOrd="1" destOrd="0" presId="urn:microsoft.com/office/officeart/2008/layout/LinedList"/>
    <dgm:cxn modelId="{BEFBDEB4-E921-2944-946E-745170C1B6D2}" type="presParOf" srcId="{DEF062FB-F67D-544E-8601-4FB747A618BC}" destId="{1A097C1C-5246-2D4B-BCB5-B47FB13E9C82}" srcOrd="0" destOrd="0" presId="urn:microsoft.com/office/officeart/2008/layout/LinedList"/>
    <dgm:cxn modelId="{5025EFBB-69AD-CC4D-BB00-30EC6FC008A7}" type="presParOf" srcId="{DEF062FB-F67D-544E-8601-4FB747A618BC}" destId="{02FA40C7-E7C5-F94D-8336-7930C055E06C}" srcOrd="1" destOrd="0" presId="urn:microsoft.com/office/officeart/2008/layout/LinedList"/>
    <dgm:cxn modelId="{2C84A1ED-8861-E043-8198-D3E2B26785C8}" type="presParOf" srcId="{02956F8B-8164-EB41-8AB9-AF6266033E2D}" destId="{6855B220-D32A-1549-B740-17D275027C09}" srcOrd="2" destOrd="0" presId="urn:microsoft.com/office/officeart/2008/layout/LinedList"/>
    <dgm:cxn modelId="{E17D7498-B2CB-104B-B1E5-26BC31165B49}" type="presParOf" srcId="{02956F8B-8164-EB41-8AB9-AF6266033E2D}" destId="{CDDCB76F-77AA-F94E-8976-C3E26B0A3240}" srcOrd="3" destOrd="0" presId="urn:microsoft.com/office/officeart/2008/layout/LinedList"/>
    <dgm:cxn modelId="{3ACDC850-9E7A-8246-98FC-C513EFB56815}" type="presParOf" srcId="{CDDCB76F-77AA-F94E-8976-C3E26B0A3240}" destId="{2004E748-7C9E-E444-99E1-D2720EECB565}" srcOrd="0" destOrd="0" presId="urn:microsoft.com/office/officeart/2008/layout/LinedList"/>
    <dgm:cxn modelId="{B9C94D5B-2FAB-4B4B-8C8C-3ECAA335878C}" type="presParOf" srcId="{CDDCB76F-77AA-F94E-8976-C3E26B0A3240}" destId="{290CD2AE-7712-B44D-9285-D00C1184C1AF}" srcOrd="1" destOrd="0" presId="urn:microsoft.com/office/officeart/2008/layout/LinedList"/>
    <dgm:cxn modelId="{E0DA933B-468C-BC43-BC00-BFCB121AB01D}" type="presParOf" srcId="{02956F8B-8164-EB41-8AB9-AF6266033E2D}" destId="{9327F25A-82DE-8A43-9717-ACBAA35DC4BA}" srcOrd="4" destOrd="0" presId="urn:microsoft.com/office/officeart/2008/layout/LinedList"/>
    <dgm:cxn modelId="{A95B669E-162B-8141-8A77-9A83B9B6F015}" type="presParOf" srcId="{02956F8B-8164-EB41-8AB9-AF6266033E2D}" destId="{2268A255-FBB4-0142-9B6F-2975C5D7F5BE}" srcOrd="5" destOrd="0" presId="urn:microsoft.com/office/officeart/2008/layout/LinedList"/>
    <dgm:cxn modelId="{A1CED43F-67AD-7942-BC89-5FD334947BB8}" type="presParOf" srcId="{2268A255-FBB4-0142-9B6F-2975C5D7F5BE}" destId="{9A2C8170-E140-3048-85C0-97DC20485B0D}" srcOrd="0" destOrd="0" presId="urn:microsoft.com/office/officeart/2008/layout/LinedList"/>
    <dgm:cxn modelId="{3CD301B1-20B9-AD4F-9FB1-8CF1AA219798}" type="presParOf" srcId="{2268A255-FBB4-0142-9B6F-2975C5D7F5BE}" destId="{7CBE9DFC-2B8C-A840-9EC1-0919C01D6BD5}" srcOrd="1" destOrd="0" presId="urn:microsoft.com/office/officeart/2008/layout/LinedList"/>
    <dgm:cxn modelId="{20EEAC9E-FB18-104D-8C04-34890EA9495C}" type="presParOf" srcId="{02956F8B-8164-EB41-8AB9-AF6266033E2D}" destId="{4BFB9DEE-3763-0A4C-B542-E92BAB137947}" srcOrd="6" destOrd="0" presId="urn:microsoft.com/office/officeart/2008/layout/LinedList"/>
    <dgm:cxn modelId="{88D436D6-8E11-3845-935D-A01E34BA10A4}" type="presParOf" srcId="{02956F8B-8164-EB41-8AB9-AF6266033E2D}" destId="{0A674837-88E8-0641-917B-6D9CD365FA30}" srcOrd="7" destOrd="0" presId="urn:microsoft.com/office/officeart/2008/layout/LinedList"/>
    <dgm:cxn modelId="{0586F4FC-4079-A14A-BA38-FD683FAA6982}" type="presParOf" srcId="{0A674837-88E8-0641-917B-6D9CD365FA30}" destId="{BA30D837-1EBE-A64B-8513-6AA1247A536C}" srcOrd="0" destOrd="0" presId="urn:microsoft.com/office/officeart/2008/layout/LinedList"/>
    <dgm:cxn modelId="{A5A9E4D2-0833-0546-B645-BD9C21E27509}" type="presParOf" srcId="{0A674837-88E8-0641-917B-6D9CD365FA30}" destId="{E700F39A-36A4-C448-A753-AD7EF221AD55}" srcOrd="1" destOrd="0" presId="urn:microsoft.com/office/officeart/2008/layout/LinedList"/>
    <dgm:cxn modelId="{2D0744A3-77A4-BB40-AE3D-1F34F54B8493}" type="presParOf" srcId="{02956F8B-8164-EB41-8AB9-AF6266033E2D}" destId="{F40D6D4E-4549-104E-BA50-D37E16392EE4}" srcOrd="8" destOrd="0" presId="urn:microsoft.com/office/officeart/2008/layout/LinedList"/>
    <dgm:cxn modelId="{48818EEE-6098-D442-A74F-E67F36680CEE}" type="presParOf" srcId="{02956F8B-8164-EB41-8AB9-AF6266033E2D}" destId="{F2BB8549-0D41-BF4C-99FB-59422788E8CA}" srcOrd="9" destOrd="0" presId="urn:microsoft.com/office/officeart/2008/layout/LinedList"/>
    <dgm:cxn modelId="{186D91DD-FCB9-2143-B83E-E62DA5E6DEC3}" type="presParOf" srcId="{F2BB8549-0D41-BF4C-99FB-59422788E8CA}" destId="{E43B43A1-797B-C846-8C34-9CA40127A538}" srcOrd="0" destOrd="0" presId="urn:microsoft.com/office/officeart/2008/layout/LinedList"/>
    <dgm:cxn modelId="{49D2C7E1-EAF1-5E48-ACF4-EC422DF7532D}" type="presParOf" srcId="{F2BB8549-0D41-BF4C-99FB-59422788E8CA}" destId="{DCA222CA-85B6-3B42-AEB0-4A5761CA76B6}" srcOrd="1" destOrd="0" presId="urn:microsoft.com/office/officeart/2008/layout/LinedList"/>
    <dgm:cxn modelId="{CD227F6E-8979-644C-ADFC-D832FECF6B46}" type="presParOf" srcId="{02956F8B-8164-EB41-8AB9-AF6266033E2D}" destId="{AF2E6FB8-6363-0545-8737-47B4630B6281}" srcOrd="10" destOrd="0" presId="urn:microsoft.com/office/officeart/2008/layout/LinedList"/>
    <dgm:cxn modelId="{C5E2DBD7-7D0F-5040-B7B3-BCC5D296FF96}" type="presParOf" srcId="{02956F8B-8164-EB41-8AB9-AF6266033E2D}" destId="{AD5A65E7-A3A3-8647-8909-45B37AAB5D98}" srcOrd="11" destOrd="0" presId="urn:microsoft.com/office/officeart/2008/layout/LinedList"/>
    <dgm:cxn modelId="{4980DF47-9BE6-5244-849C-88F335CFF25B}" type="presParOf" srcId="{AD5A65E7-A3A3-8647-8909-45B37AAB5D98}" destId="{A1ED1E17-BDC1-C740-AE43-A0B2AFBB3B34}" srcOrd="0" destOrd="0" presId="urn:microsoft.com/office/officeart/2008/layout/LinedList"/>
    <dgm:cxn modelId="{C00B50A9-CE3E-2F4C-9B94-EEFD893BD186}" type="presParOf" srcId="{AD5A65E7-A3A3-8647-8909-45B37AAB5D98}" destId="{0F3D7E3D-569A-6547-82B7-574AA8B71AC2}" srcOrd="1" destOrd="0" presId="urn:microsoft.com/office/officeart/2008/layout/LinedList"/>
    <dgm:cxn modelId="{95724899-32BE-DF40-9632-1E3045A31BB8}" type="presParOf" srcId="{02956F8B-8164-EB41-8AB9-AF6266033E2D}" destId="{C6463641-B865-714D-8BB7-2C2FD13CEBEB}" srcOrd="12" destOrd="0" presId="urn:microsoft.com/office/officeart/2008/layout/LinedList"/>
    <dgm:cxn modelId="{1293CBFB-D8A8-BE41-ABA9-08F0133B05F9}" type="presParOf" srcId="{02956F8B-8164-EB41-8AB9-AF6266033E2D}" destId="{F3479163-A678-D54F-819E-86C85B7B6B23}" srcOrd="13" destOrd="0" presId="urn:microsoft.com/office/officeart/2008/layout/LinedList"/>
    <dgm:cxn modelId="{DA37D416-714F-C14B-AB41-2EEE9037C951}" type="presParOf" srcId="{F3479163-A678-D54F-819E-86C85B7B6B23}" destId="{D1EC0234-18E9-ED4F-BC2C-2416BDF4ED13}" srcOrd="0" destOrd="0" presId="urn:microsoft.com/office/officeart/2008/layout/LinedList"/>
    <dgm:cxn modelId="{972A2D7C-2067-4049-97E7-09930917D2B2}" type="presParOf" srcId="{F3479163-A678-D54F-819E-86C85B7B6B23}" destId="{40F3CE18-131C-F241-9BAC-E2B20FAECCD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113-B255-2C48-AC66-E4834ADA7DA7}">
      <dsp:nvSpPr>
        <dsp:cNvPr id="0" name=""/>
        <dsp:cNvSpPr/>
      </dsp:nvSpPr>
      <dsp:spPr>
        <a:xfrm>
          <a:off x="0" y="64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97C1C-5246-2D4B-BCB5-B47FB13E9C82}">
      <dsp:nvSpPr>
        <dsp:cNvPr id="0" name=""/>
        <dsp:cNvSpPr/>
      </dsp:nvSpPr>
      <dsp:spPr>
        <a:xfrm>
          <a:off x="0" y="642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Chapitre 1 Titre</a:t>
          </a:r>
          <a:endParaRPr lang="en-US" sz="2700" kern="1200" dirty="0"/>
        </a:p>
      </dsp:txBody>
      <dsp:txXfrm>
        <a:off x="0" y="642"/>
        <a:ext cx="6832212" cy="584832"/>
      </dsp:txXfrm>
    </dsp:sp>
    <dsp:sp modelId="{6855B220-D32A-1549-B740-17D275027C09}">
      <dsp:nvSpPr>
        <dsp:cNvPr id="0" name=""/>
        <dsp:cNvSpPr/>
      </dsp:nvSpPr>
      <dsp:spPr>
        <a:xfrm>
          <a:off x="0" y="585475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65422"/>
                <a:satOff val="186"/>
                <a:lumOff val="441"/>
                <a:alphaOff val="0"/>
                <a:tint val="96000"/>
                <a:lumMod val="104000"/>
              </a:schemeClr>
            </a:gs>
            <a:gs pos="100000">
              <a:schemeClr val="accent2">
                <a:hueOff val="-165422"/>
                <a:satOff val="186"/>
                <a:lumOff val="44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65422"/>
              <a:satOff val="186"/>
              <a:lumOff val="4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04E748-7C9E-E444-99E1-D2720EECB565}">
      <dsp:nvSpPr>
        <dsp:cNvPr id="0" name=""/>
        <dsp:cNvSpPr/>
      </dsp:nvSpPr>
      <dsp:spPr>
        <a:xfrm>
          <a:off x="0" y="585475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Chapitre 2 Titre</a:t>
          </a:r>
          <a:endParaRPr lang="en-US" sz="2700" kern="1200" dirty="0"/>
        </a:p>
      </dsp:txBody>
      <dsp:txXfrm>
        <a:off x="0" y="585475"/>
        <a:ext cx="6832212" cy="584832"/>
      </dsp:txXfrm>
    </dsp:sp>
    <dsp:sp modelId="{9327F25A-82DE-8A43-9717-ACBAA35DC4BA}">
      <dsp:nvSpPr>
        <dsp:cNvPr id="0" name=""/>
        <dsp:cNvSpPr/>
      </dsp:nvSpPr>
      <dsp:spPr>
        <a:xfrm>
          <a:off x="0" y="117030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330843"/>
                <a:satOff val="373"/>
                <a:lumOff val="882"/>
                <a:alphaOff val="0"/>
                <a:tint val="96000"/>
                <a:lumMod val="104000"/>
              </a:schemeClr>
            </a:gs>
            <a:gs pos="100000">
              <a:schemeClr val="accent2">
                <a:hueOff val="-330843"/>
                <a:satOff val="373"/>
                <a:lumOff val="88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330843"/>
              <a:satOff val="373"/>
              <a:lumOff val="88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2C8170-E140-3048-85C0-97DC20485B0D}">
      <dsp:nvSpPr>
        <dsp:cNvPr id="0" name=""/>
        <dsp:cNvSpPr/>
      </dsp:nvSpPr>
      <dsp:spPr>
        <a:xfrm>
          <a:off x="0" y="1170307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Chapitre 3 Titre</a:t>
          </a:r>
          <a:endParaRPr lang="en-US" sz="2700" kern="1200" dirty="0"/>
        </a:p>
      </dsp:txBody>
      <dsp:txXfrm>
        <a:off x="0" y="1170307"/>
        <a:ext cx="6832212" cy="584832"/>
      </dsp:txXfrm>
    </dsp:sp>
    <dsp:sp modelId="{27B1E1B8-35A3-2949-B642-38038A57B9D3}">
      <dsp:nvSpPr>
        <dsp:cNvPr id="0" name=""/>
        <dsp:cNvSpPr/>
      </dsp:nvSpPr>
      <dsp:spPr>
        <a:xfrm>
          <a:off x="0" y="175514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496265"/>
                <a:satOff val="559"/>
                <a:lumOff val="1324"/>
                <a:alphaOff val="0"/>
                <a:tint val="96000"/>
                <a:lumMod val="104000"/>
              </a:schemeClr>
            </a:gs>
            <a:gs pos="100000">
              <a:schemeClr val="accent2">
                <a:hueOff val="-496265"/>
                <a:satOff val="559"/>
                <a:lumOff val="132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96265"/>
              <a:satOff val="559"/>
              <a:lumOff val="132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2FF6B-1543-7746-916D-2887D7DF0EA2}">
      <dsp:nvSpPr>
        <dsp:cNvPr id="0" name=""/>
        <dsp:cNvSpPr/>
      </dsp:nvSpPr>
      <dsp:spPr>
        <a:xfrm>
          <a:off x="0" y="1755140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Chapitre 4 Titre</a:t>
          </a:r>
          <a:endParaRPr lang="en-US" sz="2700" kern="1200" dirty="0"/>
        </a:p>
      </dsp:txBody>
      <dsp:txXfrm>
        <a:off x="0" y="1755140"/>
        <a:ext cx="6832212" cy="584832"/>
      </dsp:txXfrm>
    </dsp:sp>
    <dsp:sp modelId="{0C4309C3-3DCC-0B4A-A5BF-86309B206B81}">
      <dsp:nvSpPr>
        <dsp:cNvPr id="0" name=""/>
        <dsp:cNvSpPr/>
      </dsp:nvSpPr>
      <dsp:spPr>
        <a:xfrm>
          <a:off x="0" y="2339973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tint val="96000"/>
                <a:lumMod val="104000"/>
              </a:schemeClr>
            </a:gs>
            <a:gs pos="100000">
              <a:schemeClr val="accent2">
                <a:hueOff val="-661686"/>
                <a:satOff val="746"/>
                <a:lumOff val="1765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183145-1C91-9F4F-891B-9B3333527A52}">
      <dsp:nvSpPr>
        <dsp:cNvPr id="0" name=""/>
        <dsp:cNvSpPr/>
      </dsp:nvSpPr>
      <dsp:spPr>
        <a:xfrm>
          <a:off x="0" y="2339973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Chapitre 5 Titre</a:t>
          </a:r>
          <a:endParaRPr lang="en-US" sz="2700" kern="1200" dirty="0"/>
        </a:p>
      </dsp:txBody>
      <dsp:txXfrm>
        <a:off x="0" y="2339973"/>
        <a:ext cx="6832212" cy="584832"/>
      </dsp:txXfrm>
    </dsp:sp>
    <dsp:sp modelId="{DDB7D605-1CD0-764D-8F97-070158D09498}">
      <dsp:nvSpPr>
        <dsp:cNvPr id="0" name=""/>
        <dsp:cNvSpPr/>
      </dsp:nvSpPr>
      <dsp:spPr>
        <a:xfrm>
          <a:off x="0" y="2924805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827108"/>
                <a:satOff val="932"/>
                <a:lumOff val="2206"/>
                <a:alphaOff val="0"/>
                <a:tint val="96000"/>
                <a:lumMod val="104000"/>
              </a:schemeClr>
            </a:gs>
            <a:gs pos="100000">
              <a:schemeClr val="accent2">
                <a:hueOff val="-827108"/>
                <a:satOff val="932"/>
                <a:lumOff val="220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27108"/>
              <a:satOff val="932"/>
              <a:lumOff val="220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C58000-4A75-1C47-8B46-D69CD0D064A8}">
      <dsp:nvSpPr>
        <dsp:cNvPr id="0" name=""/>
        <dsp:cNvSpPr/>
      </dsp:nvSpPr>
      <dsp:spPr>
        <a:xfrm>
          <a:off x="0" y="2924805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Chapitre 6 Titre</a:t>
          </a:r>
          <a:endParaRPr lang="en-US" sz="2700" kern="1200" dirty="0"/>
        </a:p>
      </dsp:txBody>
      <dsp:txXfrm>
        <a:off x="0" y="2924805"/>
        <a:ext cx="6832212" cy="584832"/>
      </dsp:txXfrm>
    </dsp:sp>
    <dsp:sp modelId="{4DA4C5A9-DC01-164C-AAC4-C4084279CA80}">
      <dsp:nvSpPr>
        <dsp:cNvPr id="0" name=""/>
        <dsp:cNvSpPr/>
      </dsp:nvSpPr>
      <dsp:spPr>
        <a:xfrm>
          <a:off x="0" y="350963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992530"/>
                <a:satOff val="1119"/>
                <a:lumOff val="2647"/>
                <a:alphaOff val="0"/>
                <a:tint val="96000"/>
                <a:lumMod val="104000"/>
              </a:schemeClr>
            </a:gs>
            <a:gs pos="100000">
              <a:schemeClr val="accent2">
                <a:hueOff val="-992530"/>
                <a:satOff val="1119"/>
                <a:lumOff val="264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992530"/>
              <a:satOff val="1119"/>
              <a:lumOff val="264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3C0D3D-F73A-ED49-8F41-95DC98494DA0}">
      <dsp:nvSpPr>
        <dsp:cNvPr id="0" name=""/>
        <dsp:cNvSpPr/>
      </dsp:nvSpPr>
      <dsp:spPr>
        <a:xfrm>
          <a:off x="0" y="3509638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Chapitre 7 Titre</a:t>
          </a:r>
          <a:endParaRPr lang="en-US" sz="2700" kern="1200" dirty="0"/>
        </a:p>
      </dsp:txBody>
      <dsp:txXfrm>
        <a:off x="0" y="3509638"/>
        <a:ext cx="6832212" cy="584832"/>
      </dsp:txXfrm>
    </dsp:sp>
    <dsp:sp modelId="{51F2F715-FD34-9D4E-A088-29BDFEA53601}">
      <dsp:nvSpPr>
        <dsp:cNvPr id="0" name=""/>
        <dsp:cNvSpPr/>
      </dsp:nvSpPr>
      <dsp:spPr>
        <a:xfrm>
          <a:off x="0" y="409447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157951"/>
                <a:satOff val="1305"/>
                <a:lumOff val="3089"/>
                <a:alphaOff val="0"/>
                <a:tint val="96000"/>
                <a:lumMod val="104000"/>
              </a:schemeClr>
            </a:gs>
            <a:gs pos="100000">
              <a:schemeClr val="accent2">
                <a:hueOff val="-1157951"/>
                <a:satOff val="1305"/>
                <a:lumOff val="308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57951"/>
              <a:satOff val="1305"/>
              <a:lumOff val="308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D89D08-6D8A-5149-9EA3-E8F896FD0F97}">
      <dsp:nvSpPr>
        <dsp:cNvPr id="0" name=""/>
        <dsp:cNvSpPr/>
      </dsp:nvSpPr>
      <dsp:spPr>
        <a:xfrm>
          <a:off x="0" y="4094471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Chapitre 8 Titre</a:t>
          </a:r>
          <a:endParaRPr lang="en-US" sz="2700" kern="1200" dirty="0"/>
        </a:p>
      </dsp:txBody>
      <dsp:txXfrm>
        <a:off x="0" y="4094471"/>
        <a:ext cx="6832212" cy="584832"/>
      </dsp:txXfrm>
    </dsp:sp>
    <dsp:sp modelId="{9E2E9390-9A44-A941-B217-88CFFC6EB8BD}">
      <dsp:nvSpPr>
        <dsp:cNvPr id="0" name=""/>
        <dsp:cNvSpPr/>
      </dsp:nvSpPr>
      <dsp:spPr>
        <a:xfrm>
          <a:off x="0" y="4679303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13B1FB-C0E5-8F41-9EC9-6A13984FC023}">
      <dsp:nvSpPr>
        <dsp:cNvPr id="0" name=""/>
        <dsp:cNvSpPr/>
      </dsp:nvSpPr>
      <dsp:spPr>
        <a:xfrm>
          <a:off x="0" y="4679303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Chapitre 9 Titre</a:t>
          </a:r>
          <a:endParaRPr lang="en-US" sz="2700" kern="1200" dirty="0"/>
        </a:p>
      </dsp:txBody>
      <dsp:txXfrm>
        <a:off x="0" y="4679303"/>
        <a:ext cx="6832212" cy="5848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113-B255-2C48-AC66-E4834ADA7DA7}">
      <dsp:nvSpPr>
        <dsp:cNvPr id="0" name=""/>
        <dsp:cNvSpPr/>
      </dsp:nvSpPr>
      <dsp:spPr>
        <a:xfrm>
          <a:off x="0" y="642"/>
          <a:ext cx="731041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97C1C-5246-2D4B-BCB5-B47FB13E9C82}">
      <dsp:nvSpPr>
        <dsp:cNvPr id="0" name=""/>
        <dsp:cNvSpPr/>
      </dsp:nvSpPr>
      <dsp:spPr>
        <a:xfrm>
          <a:off x="0" y="642"/>
          <a:ext cx="7310414" cy="75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Chapitre 1 Avant-Propos</a:t>
          </a:r>
          <a:endParaRPr lang="en-US" sz="2000" kern="1200" dirty="0"/>
        </a:p>
      </dsp:txBody>
      <dsp:txXfrm>
        <a:off x="0" y="642"/>
        <a:ext cx="7310414" cy="751927"/>
      </dsp:txXfrm>
    </dsp:sp>
    <dsp:sp modelId="{6855B220-D32A-1549-B740-17D275027C09}">
      <dsp:nvSpPr>
        <dsp:cNvPr id="0" name=""/>
        <dsp:cNvSpPr/>
      </dsp:nvSpPr>
      <dsp:spPr>
        <a:xfrm>
          <a:off x="0" y="752570"/>
          <a:ext cx="7310414" cy="0"/>
        </a:xfrm>
        <a:prstGeom prst="line">
          <a:avLst/>
        </a:prstGeom>
        <a:gradFill rotWithShape="0">
          <a:gsLst>
            <a:gs pos="0">
              <a:schemeClr val="accent2">
                <a:hueOff val="-220562"/>
                <a:satOff val="249"/>
                <a:lumOff val="588"/>
                <a:alphaOff val="0"/>
                <a:tint val="96000"/>
                <a:lumMod val="104000"/>
              </a:schemeClr>
            </a:gs>
            <a:gs pos="100000">
              <a:schemeClr val="accent2">
                <a:hueOff val="-220562"/>
                <a:satOff val="249"/>
                <a:lumOff val="58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20562"/>
              <a:satOff val="249"/>
              <a:lumOff val="58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04E748-7C9E-E444-99E1-D2720EECB565}">
      <dsp:nvSpPr>
        <dsp:cNvPr id="0" name=""/>
        <dsp:cNvSpPr/>
      </dsp:nvSpPr>
      <dsp:spPr>
        <a:xfrm>
          <a:off x="0" y="752570"/>
          <a:ext cx="7310414" cy="75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Chapitre 2 Bien démarrer avec </a:t>
          </a:r>
          <a:r>
            <a:rPr lang="fr-FR" sz="2000" kern="1200" dirty="0" err="1"/>
            <a:t>React</a:t>
          </a:r>
          <a:endParaRPr lang="en-US" sz="2000" kern="1200"/>
        </a:p>
      </dsp:txBody>
      <dsp:txXfrm>
        <a:off x="0" y="752570"/>
        <a:ext cx="7310414" cy="751927"/>
      </dsp:txXfrm>
    </dsp:sp>
    <dsp:sp modelId="{9327F25A-82DE-8A43-9717-ACBAA35DC4BA}">
      <dsp:nvSpPr>
        <dsp:cNvPr id="0" name=""/>
        <dsp:cNvSpPr/>
      </dsp:nvSpPr>
      <dsp:spPr>
        <a:xfrm>
          <a:off x="0" y="1504498"/>
          <a:ext cx="7310414" cy="0"/>
        </a:xfrm>
        <a:prstGeom prst="line">
          <a:avLst/>
        </a:prstGeom>
        <a:gradFill rotWithShape="0">
          <a:gsLst>
            <a:gs pos="0">
              <a:schemeClr val="accent2">
                <a:hueOff val="-441124"/>
                <a:satOff val="497"/>
                <a:lumOff val="1177"/>
                <a:alphaOff val="0"/>
                <a:tint val="96000"/>
                <a:lumMod val="104000"/>
              </a:schemeClr>
            </a:gs>
            <a:gs pos="100000">
              <a:schemeClr val="accent2">
                <a:hueOff val="-441124"/>
                <a:satOff val="497"/>
                <a:lumOff val="117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2C8170-E140-3048-85C0-97DC20485B0D}">
      <dsp:nvSpPr>
        <dsp:cNvPr id="0" name=""/>
        <dsp:cNvSpPr/>
      </dsp:nvSpPr>
      <dsp:spPr>
        <a:xfrm>
          <a:off x="0" y="1504498"/>
          <a:ext cx="7310414" cy="75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Chapitre 3 Découvrir JSX</a:t>
          </a:r>
          <a:endParaRPr lang="en-US" sz="2000" kern="1200"/>
        </a:p>
      </dsp:txBody>
      <dsp:txXfrm>
        <a:off x="0" y="1504498"/>
        <a:ext cx="7310414" cy="751927"/>
      </dsp:txXfrm>
    </dsp:sp>
    <dsp:sp modelId="{4BFB9DEE-3763-0A4C-B542-E92BAB137947}">
      <dsp:nvSpPr>
        <dsp:cNvPr id="0" name=""/>
        <dsp:cNvSpPr/>
      </dsp:nvSpPr>
      <dsp:spPr>
        <a:xfrm>
          <a:off x="0" y="2256425"/>
          <a:ext cx="7310414" cy="0"/>
        </a:xfrm>
        <a:prstGeom prst="line">
          <a:avLst/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tint val="96000"/>
                <a:lumMod val="104000"/>
              </a:schemeClr>
            </a:gs>
            <a:gs pos="100000">
              <a:schemeClr val="accent2">
                <a:hueOff val="-661686"/>
                <a:satOff val="746"/>
                <a:lumOff val="1765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30D837-1EBE-A64B-8513-6AA1247A536C}">
      <dsp:nvSpPr>
        <dsp:cNvPr id="0" name=""/>
        <dsp:cNvSpPr/>
      </dsp:nvSpPr>
      <dsp:spPr>
        <a:xfrm>
          <a:off x="0" y="2256425"/>
          <a:ext cx="7310414" cy="75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GB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4 Les </a:t>
          </a:r>
          <a:r>
            <a:rPr lang="en-GB" sz="20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fondamentaux</a:t>
          </a:r>
          <a:r>
            <a:rPr lang="en-GB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de React</a:t>
          </a:r>
        </a:p>
      </dsp:txBody>
      <dsp:txXfrm>
        <a:off x="0" y="2256425"/>
        <a:ext cx="7310414" cy="751927"/>
      </dsp:txXfrm>
    </dsp:sp>
    <dsp:sp modelId="{F40D6D4E-4549-104E-BA50-D37E16392EE4}">
      <dsp:nvSpPr>
        <dsp:cNvPr id="0" name=""/>
        <dsp:cNvSpPr/>
      </dsp:nvSpPr>
      <dsp:spPr>
        <a:xfrm>
          <a:off x="0" y="3008353"/>
          <a:ext cx="7310414" cy="0"/>
        </a:xfrm>
        <a:prstGeom prst="line">
          <a:avLst/>
        </a:prstGeom>
        <a:gradFill rotWithShape="0">
          <a:gsLst>
            <a:gs pos="0">
              <a:schemeClr val="accent2">
                <a:hueOff val="-882249"/>
                <a:satOff val="995"/>
                <a:lumOff val="2353"/>
                <a:alphaOff val="0"/>
                <a:tint val="96000"/>
                <a:lumMod val="104000"/>
              </a:schemeClr>
            </a:gs>
            <a:gs pos="100000">
              <a:schemeClr val="accent2">
                <a:hueOff val="-882249"/>
                <a:satOff val="995"/>
                <a:lumOff val="2353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3B43A1-797B-C846-8C34-9CA40127A538}">
      <dsp:nvSpPr>
        <dsp:cNvPr id="0" name=""/>
        <dsp:cNvSpPr/>
      </dsp:nvSpPr>
      <dsp:spPr>
        <a:xfrm>
          <a:off x="0" y="3008353"/>
          <a:ext cx="7310414" cy="75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5 Gestion du state</a:t>
          </a:r>
        </a:p>
      </dsp:txBody>
      <dsp:txXfrm>
        <a:off x="0" y="3008353"/>
        <a:ext cx="7310414" cy="751927"/>
      </dsp:txXfrm>
    </dsp:sp>
    <dsp:sp modelId="{AF2E6FB8-6363-0545-8737-47B4630B6281}">
      <dsp:nvSpPr>
        <dsp:cNvPr id="0" name=""/>
        <dsp:cNvSpPr/>
      </dsp:nvSpPr>
      <dsp:spPr>
        <a:xfrm>
          <a:off x="0" y="3760280"/>
          <a:ext cx="7310414" cy="0"/>
        </a:xfrm>
        <a:prstGeom prst="line">
          <a:avLst/>
        </a:prstGeom>
        <a:gradFill rotWithShape="0">
          <a:gsLst>
            <a:gs pos="0">
              <a:schemeClr val="accent2">
                <a:hueOff val="-1102811"/>
                <a:satOff val="1243"/>
                <a:lumOff val="2942"/>
                <a:alphaOff val="0"/>
                <a:tint val="96000"/>
                <a:lumMod val="104000"/>
              </a:schemeClr>
            </a:gs>
            <a:gs pos="100000">
              <a:schemeClr val="accent2">
                <a:hueOff val="-1102811"/>
                <a:satOff val="1243"/>
                <a:lumOff val="294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02811"/>
              <a:satOff val="1243"/>
              <a:lumOff val="294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ED1E17-BDC1-C740-AE43-A0B2AFBB3B34}">
      <dsp:nvSpPr>
        <dsp:cNvPr id="0" name=""/>
        <dsp:cNvSpPr/>
      </dsp:nvSpPr>
      <dsp:spPr>
        <a:xfrm>
          <a:off x="0" y="3760280"/>
          <a:ext cx="7310414" cy="75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6 Gestion du state </a:t>
          </a: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serveur</a:t>
          </a: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avec React Query</a:t>
          </a:r>
        </a:p>
      </dsp:txBody>
      <dsp:txXfrm>
        <a:off x="0" y="3760280"/>
        <a:ext cx="7310414" cy="751927"/>
      </dsp:txXfrm>
    </dsp:sp>
    <dsp:sp modelId="{C6463641-B865-714D-8BB7-2C2FD13CEBEB}">
      <dsp:nvSpPr>
        <dsp:cNvPr id="0" name=""/>
        <dsp:cNvSpPr/>
      </dsp:nvSpPr>
      <dsp:spPr>
        <a:xfrm>
          <a:off x="0" y="4512208"/>
          <a:ext cx="7310414" cy="0"/>
        </a:xfrm>
        <a:prstGeom prst="lin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EC0234-18E9-ED4F-BC2C-2416BDF4ED13}">
      <dsp:nvSpPr>
        <dsp:cNvPr id="0" name=""/>
        <dsp:cNvSpPr/>
      </dsp:nvSpPr>
      <dsp:spPr>
        <a:xfrm>
          <a:off x="0" y="4512208"/>
          <a:ext cx="7310414" cy="75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7 Tester </a:t>
          </a: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une</a:t>
          </a: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application React</a:t>
          </a:r>
        </a:p>
      </dsp:txBody>
      <dsp:txXfrm>
        <a:off x="0" y="4512208"/>
        <a:ext cx="7310414" cy="751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80970-2FEF-8F41-9CC0-B3791ED10CA2}" type="datetimeFigureOut">
              <a:rPr lang="en-FR" smtClean="0"/>
              <a:t>11/5/24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86FC9-22D8-2845-A332-3D6011EB0F0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7133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3813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87E1D-5D3F-D9F0-877C-A253858D7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1A7387-5A7F-2998-A1DE-77965C1F6F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214E60-CE1F-0BDF-03D3-1AE24A009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8E382-CA37-F1CD-0C82-C1889C835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12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0710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5BD47-7365-4431-9671-6AD1A42EC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814A9E-BB29-912F-D7C4-85078F41FB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080FB3-81A2-E29C-7A84-1D2D6BD93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82E56-DF5E-7F9A-5A04-8AA3F9C7E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13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58242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417F0-27E5-E0B7-AA5D-3262683F0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B41213-89FB-867F-FBE1-E1FB310C9E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195581-D6DF-AC87-94F4-FCCA41D5E1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2225E-5F52-0568-CB69-CEF2B5B9E7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14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78434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EC78B-3E58-174B-2F36-05C9BBEFB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22EB13-CD5D-D9EA-FB48-97D2A969D8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225B75-AE22-4C51-44A3-BD1EF3141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FB63F-FE11-2F29-6E39-E97D56B33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15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14724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50C40-DE9D-3E62-2729-901C484B0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992A20-F09F-334F-57F3-A2931F542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CF5BDA-38DD-6105-0B2E-77207FAB5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EFE1A-54F2-04B7-7333-E21D344845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16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96312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7C020-A440-ED79-7F72-BAE9F06D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13913D-B995-EC88-BF14-2ED9CC44CD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370203-21D2-EAEF-B221-38DE72113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1216-40D4-13B0-F3FA-D33BFC6AB9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17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19442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07481-71FA-ED51-3C25-C004E51A7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EA6BEA-B426-A6FF-B69B-781816E262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B4D68A-5887-6895-CBAC-91F7FCD41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DE586-FABD-38C7-C049-64BD2F0C9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18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41514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3F8BC-83FD-6929-B168-CBB6818CB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DECE35-58A0-424F-5791-21FC108895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2B1074-4741-6CE5-BCEF-6D99CEBD44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A24B7-EF20-7318-65E9-0F14A1E6F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19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24958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3AD8D-5C73-3178-52ED-31E411BA5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FDF2EC-015D-286A-C6AC-22E09441E9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37D21A-7195-C24D-0C58-BA7739A13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82A2E-21B6-DCEA-D949-07D9A18702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20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0042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764D4-8328-3613-63F2-7853B399F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479E9E-C64C-B0AF-335F-B2FD40AFF7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C0B3B3-5A57-DFB0-05ED-DF5D56EF6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A788E-1197-A8D1-D8F8-E2F15CF1BA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21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0735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1FC82-9FCC-3D2D-3775-F38F18E36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2D4E1A-1292-0FF7-FA88-159D508398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584369-40A4-5AA6-9DBC-78296AB1AD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B55E8-1212-7FF6-2BE1-446E44365B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606554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C392-331B-0131-AE83-B13708BE6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AEA8FD-E006-526F-7F36-422367CCC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17B78E-8041-E593-D6F1-DC754A243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DBA1E-7A94-C552-4744-2471F173FA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22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74629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8B173-EDA6-0E2F-F143-5EF6A72B6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04247C-0AE3-6A90-16DE-987B22D570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AD97B2-D1B6-55A0-5E30-7484B0FFF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ADBF7-B6CB-7B08-BBFF-5353CF5806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23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23360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B235F-3E57-075E-F0AE-9145B02E7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7F571E-0772-3B6C-734E-F369275A74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2D0C93-60AA-1FB1-4684-6145058091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975F5-05B8-CE8A-CD19-47F897E70C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24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747315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A0D21-5CC7-80D0-ED39-DA0FB56AA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A6999E-E277-ED9E-9176-7D7CB0DAB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465EC1-4FAD-0746-71DB-E625396A0F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40C33-02D2-6F3F-6584-A91BFA8913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25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39910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1571E-79C5-4853-FE01-7E4AA7322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02F186-9E6D-6D56-30EA-E0C2F6E08A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93B286-5C09-885A-80B3-F49BE35DA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9858F-EC41-BE9C-EA91-B3029466E1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26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69492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028BE-F41D-2DAB-75BE-EF168A5E2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4CEC1E-BD16-B5C7-5926-E2C88B022C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2CA25C-0713-3903-0C20-ADEFFE171F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1B713-2187-E37A-52E8-E78D0A0C70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27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7987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9454F-4CE6-0ECE-7289-57B4986D7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576C15-F1A2-4995-A67C-83EEE5F31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83D4DF-6965-04F1-079F-222A30E632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60B67-AD98-D276-2E23-CC6FBDE799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28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710937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EF31F-6A27-C102-62D2-4BA1D56FA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192C98-5806-8E00-D05E-90170FA5D7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0C0096-80D5-E212-2A33-6CCD69E880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81D00-3B6A-A0DD-9F20-C23AC66A42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29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798822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0729D-618D-1080-6D2A-F27680132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172945-4A84-F746-3F81-CA6B83A738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74ABCE-F509-8C1A-BB59-C092A84F0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BDA05-4855-B041-6934-4F4311E2D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949114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62D30-E167-0094-2279-7FB81B75C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CCAF51-6B27-AD29-3C19-FED3FEB8C0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DDE5B1-8B32-CD23-D663-F7633C1DC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C45A3-96FA-54F1-9A73-F1C7C66E44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84335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33507-4DE8-D959-3C0F-43C0D5AE8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E33549-5B62-7E84-D19E-3D93924965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279C3F-F08C-0367-4CFA-69251F3D1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7E0A1-CB69-647E-BD28-55AB456D44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442292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A2096-F58E-EABF-1AA9-9F3431EF3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A31A76-CB7B-B257-8EA1-5B7E4ABEDF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FC1890-50BB-195D-B998-DAC0A56F2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92003-14A1-DFA0-A410-E864E4C879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114861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26332-874C-1FF5-5D5E-B630A1B11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182821-88AF-CB55-43D8-30F3A1AADF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29ECF8-46A4-945D-D68B-BAF0338F60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1E8CF-AC13-77F7-3D8C-D7746FD69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141085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30E42-6585-7374-AF3C-7B23A7995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D7FBFD-9330-40DB-C04F-36728DEA6E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9C538A-DE52-4CCC-AD97-38C98B65F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99B92-53BF-6404-09CC-09B3E85B0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518073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AD8C6-4A32-32EA-C05F-C4F3B504A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D1FE9F-C192-9F34-95E7-8723AD858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08A0C5-667F-D1EF-2547-4BE491C3A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F98BF-855B-9079-2386-2C950E2101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789400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F855C-67C6-10A0-AAF2-B2ADE904E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F53ABC-D651-8162-B474-187EF309A9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226E42-5518-E772-2C0A-04A20EC20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2A1F6-5757-B85A-7106-56EC4EDEB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965791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DB296-A877-4741-794E-CD921DEA0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A7DAEC-A3B6-D685-6D94-07DD43C2D8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97697C-6393-049D-0CC5-2A42E779F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EEF8E-0484-B544-62C3-8C833B458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545105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3A875-9AE4-FABD-87BB-9C6AC0399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BABE4E-A6ED-055C-50B9-70D4F65C86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595170-C2C9-FB34-9059-6C9191CC7A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26D89-5731-5903-4B7F-F62067557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439516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36610-C249-DD96-5A35-907C4F4C6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A0A03A-6D06-AF3C-584B-B05A633C8B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658D74-3313-C3C9-7BB2-E9E063148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err="1"/>
              <a:t>Qu'est-ce</a:t>
            </a:r>
            <a:r>
              <a:rPr lang="en-GB" b="1"/>
              <a:t> </a:t>
            </a:r>
            <a:r>
              <a:rPr lang="en-GB" b="1" err="1"/>
              <a:t>qu'un</a:t>
            </a:r>
            <a:r>
              <a:rPr lang="en-GB" b="1"/>
              <a:t> script Bash ?</a:t>
            </a:r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 err="1"/>
              <a:t>Fichier</a:t>
            </a:r>
            <a:r>
              <a:rPr lang="en-GB"/>
              <a:t> </a:t>
            </a:r>
            <a:r>
              <a:rPr lang="en-GB" err="1"/>
              <a:t>texte</a:t>
            </a:r>
            <a:r>
              <a:rPr lang="en-GB"/>
              <a:t> </a:t>
            </a:r>
            <a:r>
              <a:rPr lang="en-GB" err="1"/>
              <a:t>contenant</a:t>
            </a:r>
            <a:r>
              <a:rPr lang="en-GB"/>
              <a:t> </a:t>
            </a:r>
            <a:r>
              <a:rPr lang="en-GB" err="1"/>
              <a:t>une</a:t>
            </a:r>
            <a:r>
              <a:rPr lang="en-GB"/>
              <a:t> suite de </a:t>
            </a:r>
            <a:r>
              <a:rPr lang="en-GB" err="1"/>
              <a:t>commandes</a:t>
            </a:r>
            <a:r>
              <a:rPr lang="en-GB"/>
              <a:t> </a:t>
            </a:r>
            <a:r>
              <a:rPr lang="en-GB" err="1"/>
              <a:t>exécutables</a:t>
            </a:r>
            <a:r>
              <a:rPr lang="en-GB"/>
              <a:t> dans le terminal.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err="1"/>
              <a:t>Permet</a:t>
            </a:r>
            <a:r>
              <a:rPr lang="en-GB"/>
              <a:t> </a:t>
            </a:r>
            <a:r>
              <a:rPr lang="en-GB" err="1"/>
              <a:t>d'automatiser</a:t>
            </a:r>
            <a:r>
              <a:rPr lang="en-GB"/>
              <a:t> des </a:t>
            </a:r>
            <a:r>
              <a:rPr lang="en-GB" err="1"/>
              <a:t>tâches</a:t>
            </a:r>
            <a:r>
              <a:rPr lang="en-GB"/>
              <a:t> </a:t>
            </a:r>
            <a:r>
              <a:rPr lang="en-GB" err="1"/>
              <a:t>répétitives</a:t>
            </a:r>
            <a:r>
              <a:rPr lang="en-GB"/>
              <a:t> via des </a:t>
            </a:r>
            <a:r>
              <a:rPr lang="en-GB" err="1"/>
              <a:t>traitements</a:t>
            </a:r>
            <a:r>
              <a:rPr lang="en-GB"/>
              <a:t> par lots.</a:t>
            </a:r>
          </a:p>
          <a:p>
            <a:pPr>
              <a:buFont typeface="Arial" panose="020B0604020202020204" pitchFamily="34" charset="0"/>
              <a:buChar char="•"/>
            </a:pPr>
            <a:endParaRPr lang="en-GB"/>
          </a:p>
          <a:p>
            <a:r>
              <a:rPr lang="en-GB" b="1" err="1"/>
              <a:t>Interactivité</a:t>
            </a:r>
            <a:r>
              <a:rPr lang="en-GB" b="1"/>
              <a:t> entre script et </a:t>
            </a:r>
            <a:r>
              <a:rPr lang="en-GB" b="1" err="1"/>
              <a:t>ligne</a:t>
            </a:r>
            <a:r>
              <a:rPr lang="en-GB" b="1"/>
              <a:t> de </a:t>
            </a:r>
            <a:r>
              <a:rPr lang="en-GB" b="1" err="1"/>
              <a:t>commande</a:t>
            </a:r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Toute </a:t>
            </a:r>
            <a:r>
              <a:rPr lang="en-GB" err="1"/>
              <a:t>commande</a:t>
            </a:r>
            <a:r>
              <a:rPr lang="en-GB"/>
              <a:t> </a:t>
            </a:r>
            <a:r>
              <a:rPr lang="en-GB" err="1"/>
              <a:t>valide</a:t>
            </a:r>
            <a:r>
              <a:rPr lang="en-GB"/>
              <a:t> </a:t>
            </a:r>
            <a:r>
              <a:rPr lang="en-GB" err="1"/>
              <a:t>peut</a:t>
            </a:r>
            <a:r>
              <a:rPr lang="en-GB"/>
              <a:t> </a:t>
            </a:r>
            <a:r>
              <a:rPr lang="en-GB" err="1"/>
              <a:t>être</a:t>
            </a:r>
            <a:r>
              <a:rPr lang="en-GB"/>
              <a:t> </a:t>
            </a:r>
            <a:r>
              <a:rPr lang="en-GB" err="1"/>
              <a:t>intégrée</a:t>
            </a:r>
            <a:r>
              <a:rPr lang="en-GB"/>
              <a:t> dans un 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Le code d'un script </a:t>
            </a:r>
            <a:r>
              <a:rPr lang="en-GB" err="1"/>
              <a:t>peut</a:t>
            </a:r>
            <a:r>
              <a:rPr lang="en-GB"/>
              <a:t> </a:t>
            </a:r>
            <a:r>
              <a:rPr lang="en-GB" err="1"/>
              <a:t>être</a:t>
            </a:r>
            <a:r>
              <a:rPr lang="en-GB"/>
              <a:t> </a:t>
            </a:r>
            <a:r>
              <a:rPr lang="en-GB" err="1"/>
              <a:t>saisi</a:t>
            </a:r>
            <a:r>
              <a:rPr lang="en-GB"/>
              <a:t> </a:t>
            </a:r>
            <a:r>
              <a:rPr lang="en-GB" err="1"/>
              <a:t>directement</a:t>
            </a:r>
            <a:r>
              <a:rPr lang="en-GB"/>
              <a:t> dans le terminal.</a:t>
            </a:r>
          </a:p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650BE-C080-CB02-EA49-D6B8CF8F1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94281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09331-21E4-01EA-EE63-AEB665A18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16680A-5CE4-B063-1806-457308504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61A7BB-BD0B-12B3-0905-F36966A39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B3D9D-D6CD-CEEE-5A71-0CFECC9855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01231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D58B7-0E5D-43B3-73ED-DA96C68AF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D52731-DDE0-001A-BFC5-9ACE9648CE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93F8DA-78DF-5CD0-E789-0EF73716D0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13EE5-B286-BC7B-5BCA-1E0FA71F7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72537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4D4F9-3C14-922B-9A15-A58E6EE95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516269-3CA6-9D0D-06F0-03FB66D2DC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2DC481-5F7A-7CAA-45AF-9F247DD9C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614E0-2F82-536A-25E4-FA0C90680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02984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415B4-30F4-5ADD-904C-BD8E2FDCE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38EAE4-B245-A335-C922-509096FA38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81A8CA-5EAC-1E1C-A714-E344E51E6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85CCD-F3E1-8F94-36E0-F520B9D697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62345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E8767-9F64-26ED-F017-417320BFE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700BD5-3783-82E4-E9F3-CA448438C9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CD0A8B-19F8-1724-E278-859102DCAA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4B14B-A59A-CFF6-8743-D253B4B6B4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10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13820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36982-EA65-CC6C-1565-88E177224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FD464E-F8B6-9AA7-597C-998AB9128C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204034-F273-68B4-DE58-85E8B5DB22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98A8F-0F99-B831-40BF-DD55125636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11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3151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908" y="-848056"/>
            <a:ext cx="9553272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F3C68BB-7674-DDB3-A386-6CB465404D51}"/>
              </a:ext>
            </a:extLst>
          </p:cNvPr>
          <p:cNvSpPr/>
          <p:nvPr userDrawn="1"/>
        </p:nvSpPr>
        <p:spPr bwMode="auto">
          <a:xfrm flipV="1">
            <a:off x="1" y="695191"/>
            <a:ext cx="106894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3CDA7D2-F0FA-461A-A216-D07619298B24}"/>
              </a:ext>
            </a:extLst>
          </p:cNvPr>
          <p:cNvSpPr txBox="1">
            <a:spLocks/>
          </p:cNvSpPr>
          <p:nvPr userDrawn="1"/>
        </p:nvSpPr>
        <p:spPr>
          <a:xfrm>
            <a:off x="289963" y="766277"/>
            <a:ext cx="4676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A5698A-119C-4A07-8C89-A8F5CF82F37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CAC8D25-59BA-EB30-AE23-377A9DD4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02" y="2189410"/>
            <a:ext cx="6829577" cy="3837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3FA29242-DBF0-6041-C0F2-E7B114DAE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B084CC-A88F-F883-B758-2CF09297E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fr-FR" dirty="0"/>
              <a:t>Taille 32</a:t>
            </a:r>
            <a:br>
              <a:rPr lang="fr-FR" dirty="0"/>
            </a:br>
            <a:r>
              <a:rPr lang="fr-FR" dirty="0"/>
              <a:t>Taille </a:t>
            </a:r>
            <a:r>
              <a:rPr lang="fr-FR" sz="2600" dirty="0"/>
              <a:t>26</a:t>
            </a:r>
            <a:endParaRPr lang="en-FR" sz="26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F7AF58-5A91-E8DE-4B18-C0E420B34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A071DF-B22A-6817-A0A9-7CADACE76B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3C197E3-26CE-8047-E585-62DE44E76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250DA61-51FE-0FEA-90D2-6955FC9C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‹#›</a:t>
            </a:fld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17D6D8-DF4C-37D3-7881-AF1F94CAE234}"/>
              </a:ext>
            </a:extLst>
          </p:cNvPr>
          <p:cNvSpPr txBox="1"/>
          <p:nvPr userDrawn="1"/>
        </p:nvSpPr>
        <p:spPr>
          <a:xfrm>
            <a:off x="5731099" y="67742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831711F-E6BE-48C4-D3BE-279C680DF27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20123" y="645105"/>
            <a:ext cx="5122652" cy="524774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pic>
        <p:nvPicPr>
          <p:cNvPr id="18" name="Image 35">
            <a:extLst>
              <a:ext uri="{FF2B5EF4-FFF2-40B4-BE49-F238E27FC236}">
                <a16:creationId xmlns:a16="http://schemas.microsoft.com/office/drawing/2014/main" id="{54DF7F51-65CF-8F5A-E741-F73DF4307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6768" y="203546"/>
            <a:ext cx="1207504" cy="3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4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069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74800"/>
            <a:ext cx="8915400" cy="49614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695193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0419" y="766278"/>
            <a:ext cx="467688" cy="365125"/>
          </a:xfrm>
          <a:prstGeom prst="rect">
            <a:avLst/>
          </a:prstGeom>
        </p:spPr>
        <p:txBody>
          <a:bodyPr/>
          <a:lstStyle/>
          <a:p>
            <a:fld id="{5FA5698A-119C-4A07-8C89-A8F5CF82F3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70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FEB81D-EA4A-4C04-4732-92E55C1C8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13FBC59B-7EF7-FA8E-3EA9-72CC38994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52" y="3155187"/>
            <a:ext cx="3163826" cy="3029344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Plan de cours</a:t>
            </a: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2F236BD1-29B0-50E3-B855-A20B58FB6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25757B83-73FA-8E82-203C-02B25446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‹#›</a:t>
            </a:fld>
            <a:endParaRPr lang="fr-FR">
              <a:solidFill>
                <a:srgbClr val="FFFFFF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2A5F43-A0FC-DD23-0FA9-812EF460C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Espace réservé du contenu 4">
            <a:extLst>
              <a:ext uri="{FF2B5EF4-FFF2-40B4-BE49-F238E27FC236}">
                <a16:creationId xmlns:a16="http://schemas.microsoft.com/office/drawing/2014/main" id="{6818D15A-7154-7C2F-3BFE-0474BCE685BF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258159471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64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 userDrawn="1"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 userDrawn="1"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1F1121B3-0760-4C35-93E7-A2983B1937C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6768" y="203546"/>
            <a:ext cx="1207504" cy="365196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3A4F81A-9BA5-6619-724B-762B17662F33}"/>
              </a:ext>
            </a:extLst>
          </p:cNvPr>
          <p:cNvSpPr txBox="1">
            <a:spLocks/>
          </p:cNvSpPr>
          <p:nvPr userDrawn="1"/>
        </p:nvSpPr>
        <p:spPr>
          <a:xfrm>
            <a:off x="10209211" y="6503799"/>
            <a:ext cx="1295400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56CCF3-6173-7549-968E-3673DCF0B2BD}" type="datetime1">
              <a:rPr lang="fr-FR" smtClean="0"/>
              <a:t>05/11/2024</a:t>
            </a:fld>
            <a:endParaRPr lang="fr-FR"/>
          </a:p>
        </p:txBody>
      </p:sp>
      <p:sp>
        <p:nvSpPr>
          <p:cNvPr id="38" name="Date Placeholder 3">
            <a:extLst>
              <a:ext uri="{FF2B5EF4-FFF2-40B4-BE49-F238E27FC236}">
                <a16:creationId xmlns:a16="http://schemas.microsoft.com/office/drawing/2014/main" id="{5660C9E5-4DC8-78C6-0A4B-62806180DEB4}"/>
              </a:ext>
            </a:extLst>
          </p:cNvPr>
          <p:cNvSpPr txBox="1">
            <a:spLocks/>
          </p:cNvSpPr>
          <p:nvPr userDrawn="1"/>
        </p:nvSpPr>
        <p:spPr>
          <a:xfrm>
            <a:off x="10209211" y="6130537"/>
            <a:ext cx="1295400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3F55CA13-814F-7A87-2F03-4A2C99A35C7E}"/>
              </a:ext>
            </a:extLst>
          </p:cNvPr>
          <p:cNvSpPr txBox="1">
            <a:spLocks/>
          </p:cNvSpPr>
          <p:nvPr userDrawn="1"/>
        </p:nvSpPr>
        <p:spPr>
          <a:xfrm>
            <a:off x="8913811" y="6503799"/>
            <a:ext cx="1295400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Code : DFR-I-1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D3000464-5ABC-4601-4C95-6085EA039868}"/>
              </a:ext>
            </a:extLst>
          </p:cNvPr>
          <p:cNvSpPr txBox="1">
            <a:spLocks/>
          </p:cNvSpPr>
          <p:nvPr userDrawn="1"/>
        </p:nvSpPr>
        <p:spPr>
          <a:xfrm>
            <a:off x="1721768" y="6503799"/>
            <a:ext cx="1293974" cy="349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err="1"/>
              <a:t>React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7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25" r:id="rId2"/>
    <p:sldLayoutId id="2147483817" r:id="rId3"/>
    <p:sldLayoutId id="2147483826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ured.cu/React_j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kimobile.com/dicas/o-que-e-javascript-e-como-a-linguage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kimobile.com/dicas/o-que-e-javascript-e-como-a-linguage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kimobile.com/dicas/o-que-e-javascript-e-como-a-linguage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quickapi.cloud/archives/building-reusable-ui-components-with-react-selec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help.ithome.com.tw/articles/10326564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help.ithome.com.tw/articles/10326564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help.ithome.com.tw/articles/10326564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help.ithome.com.tw/articles/10326564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help.ithome.com.tw/articles/1032656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help.ithome.com.tw/articles/1032656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quickapi.cloud/archives/building-reusable-ui-components-with-react-selec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alablepath.com/react/react-18-release-feature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alablepath.com/react/react-18-release-feature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alablepath.com/react/react-18-release-feature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alablepath.com/react/react-18-release-featur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alablepath.com/react/react-18-release-feature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alablepath.com/react/react-18-release-feature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alablepath.com/react/react-18-release-feature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quickapi.cloud/archives/building-reusable-ui-components-with-react-select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pec-india.com/blog/mobx-vs-redu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quickapi.cloud/archives/building-reusable-ui-components-with-react-select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pec-india.com/blog/mobx-vs-redux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pec-india.com/blog/mobx-vs-redux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pec-india.com/blog/mobx-vs-redux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pec-india.com/blog/mobx-vs-redux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quickapi.cloud/archives/building-reusable-ui-components-with-react-select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quickapi.cloud/archives/building-reusable-ui-components-with-react-select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314006.github.io/again-test-your-component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314006.github.io/again-test-your-component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next.io/unit-testing-react-components-with-cypress-4d4cf8cd59a0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next.io/unit-testing-react-components-with-cypress-4d4cf8cd59a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vascript.plainenglish.io/how-to-approach-react-tasks-a95f8c7b38e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vascript.plainenglish.io/how-to-approach-react-tasks-a95f8c7b38e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vascript.plainenglish.io/how-to-approach-react-tasks-a95f8c7b38e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vascript.plainenglish.io/how-to-approach-react-tasks-a95f8c7b38e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quickapi.cloud/archives/building-reusable-ui-components-with-react-selec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kimobile.com/dicas/o-que-e-javascript-e-como-a-linguage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37B1-F624-C785-A924-1EF75226B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908" y="-848056"/>
            <a:ext cx="10297064" cy="2262781"/>
          </a:xfrm>
        </p:spPr>
        <p:txBody>
          <a:bodyPr>
            <a:normAutofit/>
          </a:bodyPr>
          <a:lstStyle/>
          <a:p>
            <a:r>
              <a:rPr lang="en-US" sz="4000" dirty="0" err="1"/>
              <a:t>Développement</a:t>
            </a:r>
            <a:r>
              <a:rPr lang="en-US" sz="4000" dirty="0"/>
              <a:t> Front End avec React</a:t>
            </a:r>
          </a:p>
        </p:txBody>
      </p:sp>
      <p:pic>
        <p:nvPicPr>
          <p:cNvPr id="7" name="Content Placeholder 6" descr="A blue background with white text and a symbol&#10;&#10;Description automatically generated">
            <a:extLst>
              <a:ext uri="{FF2B5EF4-FFF2-40B4-BE49-F238E27FC236}">
                <a16:creationId xmlns:a16="http://schemas.microsoft.com/office/drawing/2014/main" id="{C1A3F261-C5C1-D057-5D2C-93CD3531B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83050" y="2190520"/>
            <a:ext cx="6829425" cy="3835860"/>
          </a:xfrm>
        </p:spPr>
      </p:pic>
    </p:spTree>
    <p:extLst>
      <p:ext uri="{BB962C8B-B14F-4D97-AF65-F5344CB8AC3E}">
        <p14:creationId xmlns:p14="http://schemas.microsoft.com/office/powerpoint/2010/main" val="865660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F6B70-D484-6034-67D4-25631EA5D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1AF6-E46B-2018-9475-B977D2F9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473756" cy="1259894"/>
          </a:xfrm>
        </p:spPr>
        <p:txBody>
          <a:bodyPr>
            <a:normAutofit/>
          </a:bodyPr>
          <a:lstStyle/>
          <a:p>
            <a:r>
              <a:rPr lang="en-US" err="1"/>
              <a:t>Chapitre</a:t>
            </a:r>
            <a:r>
              <a:rPr lang="en-US"/>
              <a:t> 2.2</a:t>
            </a:r>
            <a:br>
              <a:rPr lang="en-US"/>
            </a:br>
            <a:r>
              <a:rPr lang="en-US" sz="2900" err="1"/>
              <a:t>Prérequis</a:t>
            </a:r>
            <a:r>
              <a:rPr lang="en-US" sz="2900"/>
              <a:t>, concepts et </a:t>
            </a:r>
            <a:r>
              <a:rPr lang="en-US" sz="2900" err="1"/>
              <a:t>outils</a:t>
            </a:r>
            <a:r>
              <a:rPr lang="en-US" sz="2900"/>
              <a:t> pour </a:t>
            </a:r>
            <a:r>
              <a:rPr lang="en-US" sz="2900" err="1"/>
              <a:t>développer</a:t>
            </a:r>
            <a:endParaRPr lang="en-US" sz="2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EA135-A34C-8BE4-A4F9-A5C3953E3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.2.1 Installation des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outils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nécessaires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-webkit-standard"/>
              </a:rPr>
              <a:t>NodeJS</a:t>
            </a:r>
          </a:p>
          <a:p>
            <a:pPr lvl="1"/>
            <a:r>
              <a:rPr lang="en-GB" dirty="0" err="1">
                <a:solidFill>
                  <a:srgbClr val="000000"/>
                </a:solidFill>
                <a:latin typeface="-webkit-standard"/>
              </a:rPr>
              <a:t>Éditeur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pPr lvl="1"/>
            <a:r>
              <a:rPr lang="en-GB" dirty="0" err="1">
                <a:solidFill>
                  <a:srgbClr val="000000"/>
                </a:solidFill>
                <a:latin typeface="-webkit-standard"/>
              </a:rPr>
              <a:t>Navigateur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web et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outils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développement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FDA11-DB51-0C48-637E-7165760F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fr-FR" dirty="0"/>
          </a:p>
        </p:txBody>
      </p:sp>
      <p:pic>
        <p:nvPicPr>
          <p:cNvPr id="7" name="Content Placeholder 8" descr="A yellow rectangular sign with black letters&#10;&#10;Description automatically generated">
            <a:extLst>
              <a:ext uri="{FF2B5EF4-FFF2-40B4-BE49-F238E27FC236}">
                <a16:creationId xmlns:a16="http://schemas.microsoft.com/office/drawing/2014/main" id="{90BB9767-9EBB-B4C6-9FC7-E1F7A1A5A3A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4947"/>
            <a:ext cx="5122863" cy="2887431"/>
          </a:xfrm>
        </p:spPr>
      </p:pic>
    </p:spTree>
    <p:extLst>
      <p:ext uri="{BB962C8B-B14F-4D97-AF65-F5344CB8AC3E}">
        <p14:creationId xmlns:p14="http://schemas.microsoft.com/office/powerpoint/2010/main" val="229652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B9225-746D-86B0-C8C8-A8BCA49C3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AB1F-A6DA-2699-5C87-CDE79DDB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2.3</a:t>
            </a:r>
            <a:br>
              <a:rPr lang="en-US" dirty="0"/>
            </a:br>
            <a:r>
              <a:rPr lang="en-US" sz="2900" dirty="0"/>
              <a:t>Une application </a:t>
            </a:r>
            <a:r>
              <a:rPr lang="en-US" sz="2900" dirty="0" err="1"/>
              <a:t>basique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F4D23-0863-56B9-BBE5-89DDFE42B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770625" cy="3759253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.3.1 Le minimum de code pour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une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application React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2.3.2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composants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React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6BFAE-C8C4-DED7-651B-39FEA2CA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fr-FR"/>
          </a:p>
        </p:txBody>
      </p:sp>
      <p:pic>
        <p:nvPicPr>
          <p:cNvPr id="7" name="Content Placeholder 8" descr="A yellow rectangular sign with black letters&#10;&#10;Description automatically generated">
            <a:extLst>
              <a:ext uri="{FF2B5EF4-FFF2-40B4-BE49-F238E27FC236}">
                <a16:creationId xmlns:a16="http://schemas.microsoft.com/office/drawing/2014/main" id="{2D2FB10F-E24A-EE69-DF6B-58BE2305A8F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4947"/>
            <a:ext cx="5122863" cy="2887431"/>
          </a:xfrm>
        </p:spPr>
      </p:pic>
    </p:spTree>
    <p:extLst>
      <p:ext uri="{BB962C8B-B14F-4D97-AF65-F5344CB8AC3E}">
        <p14:creationId xmlns:p14="http://schemas.microsoft.com/office/powerpoint/2010/main" val="127998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011BF-177A-B3B4-17E2-D4BC91A8E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8160-DFFE-D046-204F-101C15FA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2.4</a:t>
            </a:r>
            <a:br>
              <a:rPr lang="en-US" dirty="0"/>
            </a:br>
            <a:r>
              <a:rPr lang="en-US" sz="2900" dirty="0"/>
              <a:t>Environnement de </a:t>
            </a:r>
            <a:r>
              <a:rPr lang="en-US" sz="2900" dirty="0" err="1"/>
              <a:t>développement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6492-A781-219D-E813-136B31E57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.4.1 Introduction au JSX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2.4.2 Initialisation d’un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projet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avec Vite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2.4.3 Mise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en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place de Prettier dans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VSCode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2.4.4 Configuration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d’ESLint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2.4.5 Conclusion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3FC4A-8762-F98B-4D96-D2133B47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fr-FR"/>
          </a:p>
        </p:txBody>
      </p:sp>
      <p:pic>
        <p:nvPicPr>
          <p:cNvPr id="7" name="Content Placeholder 8" descr="A yellow rectangular sign with black letters&#10;&#10;Description automatically generated">
            <a:extLst>
              <a:ext uri="{FF2B5EF4-FFF2-40B4-BE49-F238E27FC236}">
                <a16:creationId xmlns:a16="http://schemas.microsoft.com/office/drawing/2014/main" id="{E31872F5-86EC-0FD7-8DAD-FE9058C6D78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4947"/>
            <a:ext cx="5122863" cy="2887431"/>
          </a:xfrm>
        </p:spPr>
      </p:pic>
    </p:spTree>
    <p:extLst>
      <p:ext uri="{BB962C8B-B14F-4D97-AF65-F5344CB8AC3E}">
        <p14:creationId xmlns:p14="http://schemas.microsoft.com/office/powerpoint/2010/main" val="68057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E755B-80E4-0679-7DA7-AFDDF6B70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FDB5-175D-FA9E-EBE7-E8A3A34D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3</a:t>
            </a:r>
            <a:br>
              <a:rPr lang="en-US" dirty="0"/>
            </a:br>
            <a:r>
              <a:rPr lang="en-US" sz="2900" dirty="0" err="1"/>
              <a:t>Découvrir</a:t>
            </a:r>
            <a:r>
              <a:rPr lang="en-US" sz="2900" dirty="0"/>
              <a:t> le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F3A98-DED0-428D-77DF-D70D73905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3.1 Introduction au JSX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3.2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Syntaxe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et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éléments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JSX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3.3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Construire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une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interface avec des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composants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3.4 Les fragments JSX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3.5 Expressions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conditionnelles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3.6 Utiliser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listes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et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clés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1E75F-A0DC-E0C6-5351-6AAF3EA9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fr-FR"/>
          </a:p>
        </p:txBody>
      </p:sp>
      <p:pic>
        <p:nvPicPr>
          <p:cNvPr id="7" name="Content Placeholder 7" descr="A logo of a company&#10;&#10;Description automatically generated">
            <a:extLst>
              <a:ext uri="{FF2B5EF4-FFF2-40B4-BE49-F238E27FC236}">
                <a16:creationId xmlns:a16="http://schemas.microsoft.com/office/drawing/2014/main" id="{3CEA8134-C183-76D3-664F-97785AF38CD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45645"/>
            <a:ext cx="5122863" cy="2846035"/>
          </a:xfrm>
        </p:spPr>
      </p:pic>
    </p:spTree>
    <p:extLst>
      <p:ext uri="{BB962C8B-B14F-4D97-AF65-F5344CB8AC3E}">
        <p14:creationId xmlns:p14="http://schemas.microsoft.com/office/powerpoint/2010/main" val="3664742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FCF99-22F2-8EF8-D595-0CA7CFDF5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4170-0D41-DFB7-9C2B-17A6B6AF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3.1</a:t>
            </a:r>
            <a:br>
              <a:rPr lang="en-US" dirty="0"/>
            </a:br>
            <a:r>
              <a:rPr lang="en-US" sz="2900" dirty="0"/>
              <a:t>Introduction au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26C2C-E7C2-28BD-E21A-C363BB86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CC647-E463-7BE6-DCC9-89EAAD3D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fr-FR"/>
          </a:p>
        </p:txBody>
      </p:sp>
      <p:pic>
        <p:nvPicPr>
          <p:cNvPr id="11" name="Content Placeholder 10" descr="A black desk with a keyboard and headphones&#10;&#10;Description automatically generated">
            <a:extLst>
              <a:ext uri="{FF2B5EF4-FFF2-40B4-BE49-F238E27FC236}">
                <a16:creationId xmlns:a16="http://schemas.microsoft.com/office/drawing/2014/main" id="{0B138232-673D-CAF5-0319-CD3516A2A48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4056220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8C279-E955-D19F-A236-DA6FC5880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A28F-6A6C-0F7E-0453-866E2DCA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3.2</a:t>
            </a:r>
            <a:br>
              <a:rPr lang="en-US" dirty="0"/>
            </a:br>
            <a:r>
              <a:rPr lang="en-US" sz="2900" dirty="0" err="1"/>
              <a:t>Syntaxe</a:t>
            </a:r>
            <a:r>
              <a:rPr lang="en-US" sz="2900" dirty="0"/>
              <a:t> et </a:t>
            </a:r>
            <a:r>
              <a:rPr lang="en-US" sz="2900" dirty="0" err="1"/>
              <a:t>éléments</a:t>
            </a:r>
            <a:r>
              <a:rPr lang="en-US" sz="2900" dirty="0"/>
              <a:t>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A40BF-5414-F532-0934-C702416F2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3.2.1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Éléments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JSX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3.2.2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Attributs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JSX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3.2.3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Éléments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React et fragments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3.2.4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Commentaires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JSX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3.2.5 Utilisation de JavaScript dans JSX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A7F5-699D-C9BD-8D5D-3EBDE6EB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fr-FR"/>
          </a:p>
        </p:txBody>
      </p:sp>
      <p:pic>
        <p:nvPicPr>
          <p:cNvPr id="7" name="Content Placeholder 10" descr="A black desk with a keyboard and headphones&#10;&#10;Description automatically generated">
            <a:extLst>
              <a:ext uri="{FF2B5EF4-FFF2-40B4-BE49-F238E27FC236}">
                <a16:creationId xmlns:a16="http://schemas.microsoft.com/office/drawing/2014/main" id="{539F905E-B05E-A575-398D-F7BDE89BB12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768813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62D9F-3DCB-7970-91A0-B912A12A5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11C2-6BBE-9904-7D59-B4A33DEB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789067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3.3</a:t>
            </a:r>
            <a:br>
              <a:rPr lang="en-US" dirty="0"/>
            </a:br>
            <a:r>
              <a:rPr lang="en-US" sz="2900" dirty="0" err="1"/>
              <a:t>Construire</a:t>
            </a:r>
            <a:r>
              <a:rPr lang="en-US" sz="2900" dirty="0"/>
              <a:t> </a:t>
            </a:r>
            <a:r>
              <a:rPr lang="en-US" sz="2900" dirty="0" err="1"/>
              <a:t>une</a:t>
            </a:r>
            <a:r>
              <a:rPr lang="en-US" sz="2900" dirty="0"/>
              <a:t> interface avec des </a:t>
            </a:r>
            <a:r>
              <a:rPr lang="en-US" sz="2900" dirty="0" err="1"/>
              <a:t>composants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BFC95-2D4E-05E1-1D13-0D128CC4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3.3.1 Composition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3.3.2 Isolation des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fonctionnalités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3.3.3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Profondeur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la composition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3.3.4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Bonnes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pratiques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F3CB4-51C6-5957-756D-5D6BB679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fr-FR"/>
          </a:p>
        </p:txBody>
      </p:sp>
      <p:pic>
        <p:nvPicPr>
          <p:cNvPr id="7" name="Content Placeholder 10" descr="A black desk with a keyboard and headphones&#10;&#10;Description automatically generated">
            <a:extLst>
              <a:ext uri="{FF2B5EF4-FFF2-40B4-BE49-F238E27FC236}">
                <a16:creationId xmlns:a16="http://schemas.microsoft.com/office/drawing/2014/main" id="{30E2C862-4876-E1B2-BC22-BC4CCEEC90A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094771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6B038-5254-34DD-775C-B2B2D9EB0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AAFE-D6C4-5D48-CC7A-593BB419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3.4</a:t>
            </a:r>
            <a:br>
              <a:rPr lang="en-US" dirty="0"/>
            </a:br>
            <a:r>
              <a:rPr lang="en-US" sz="2900" dirty="0"/>
              <a:t>Les fragments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B24B-9CA7-244A-6828-182024D64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3.4.1 Utilisation des fragments JSX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3.4.2 Fragment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explicite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2AD6A-18F6-61D9-7D46-9A9DB9B7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fr-FR"/>
          </a:p>
        </p:txBody>
      </p:sp>
      <p:pic>
        <p:nvPicPr>
          <p:cNvPr id="7" name="Content Placeholder 10" descr="A black desk with a keyboard and headphones&#10;&#10;Description automatically generated">
            <a:extLst>
              <a:ext uri="{FF2B5EF4-FFF2-40B4-BE49-F238E27FC236}">
                <a16:creationId xmlns:a16="http://schemas.microsoft.com/office/drawing/2014/main" id="{D20935CF-B7C3-F30F-605E-211BFB6E2DA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093085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1F431-B37B-3F1A-4948-A5D1A2C6F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4B2E-9958-4544-C733-A7409E0E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3.5</a:t>
            </a:r>
            <a:br>
              <a:rPr lang="en-US" dirty="0"/>
            </a:br>
            <a:r>
              <a:rPr lang="en-US" dirty="0"/>
              <a:t>Expressions </a:t>
            </a:r>
            <a:r>
              <a:rPr lang="en-US" dirty="0" err="1"/>
              <a:t>conditionnelles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19B1D-B161-835B-2AA0-683C212F6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3.5.1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L’opérateur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ternaire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3.5.2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L’instruction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if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B5C2F-F0AD-F8F0-9089-7C107264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fr-FR"/>
          </a:p>
        </p:txBody>
      </p:sp>
      <p:pic>
        <p:nvPicPr>
          <p:cNvPr id="7" name="Content Placeholder 10" descr="A black desk with a keyboard and headphones&#10;&#10;Description automatically generated">
            <a:extLst>
              <a:ext uri="{FF2B5EF4-FFF2-40B4-BE49-F238E27FC236}">
                <a16:creationId xmlns:a16="http://schemas.microsoft.com/office/drawing/2014/main" id="{21CA3824-2016-635E-8579-129389159F1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801547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C5109-59D9-E866-EBA1-0E667AFEB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62EC-76CE-7C05-4AC1-45755F57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3.6</a:t>
            </a:r>
            <a:br>
              <a:rPr lang="en-US" dirty="0"/>
            </a:br>
            <a:r>
              <a:rPr lang="en-US" sz="2900" dirty="0" err="1"/>
              <a:t>Utiliser</a:t>
            </a:r>
            <a:r>
              <a:rPr lang="en-US" sz="2900" dirty="0"/>
              <a:t> les </a:t>
            </a:r>
            <a:r>
              <a:rPr lang="en-US" sz="2900" dirty="0" err="1"/>
              <a:t>listes</a:t>
            </a:r>
            <a:r>
              <a:rPr lang="en-US" sz="2900" dirty="0"/>
              <a:t> et les </a:t>
            </a:r>
            <a:r>
              <a:rPr lang="en-US" sz="2900" dirty="0" err="1"/>
              <a:t>clés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2DEB-CEBF-32B1-821C-3E8C41A95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3.6.1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clés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éléments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liste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3.6.2 Utiliser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une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liste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3.6.3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clés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et les performances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471E0-575F-941B-22EA-7143CDA4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fr-FR"/>
          </a:p>
        </p:txBody>
      </p:sp>
      <p:pic>
        <p:nvPicPr>
          <p:cNvPr id="7" name="Content Placeholder 10" descr="A black desk with a keyboard and headphones&#10;&#10;Description automatically generated">
            <a:extLst>
              <a:ext uri="{FF2B5EF4-FFF2-40B4-BE49-F238E27FC236}">
                <a16:creationId xmlns:a16="http://schemas.microsoft.com/office/drawing/2014/main" id="{5DD03A2B-AF56-81DC-7581-C435BC43233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10668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46DCE71-FBBF-4A66-B872-6607F73C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52" y="3155187"/>
            <a:ext cx="3163826" cy="3029344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Plan de cours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3FD78-8E79-3922-4782-A6288128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fr-FR" dirty="0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2751D0A8-FB8F-C379-8073-E206281B4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741514"/>
              </p:ext>
            </p:extLst>
          </p:nvPr>
        </p:nvGraphicFramePr>
        <p:xfrm>
          <a:off x="4713144" y="641551"/>
          <a:ext cx="7310414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2211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69855-7749-2CDF-0A62-A43B3DE3E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5AB5-D89D-2267-F032-6940A2C5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4</a:t>
            </a:r>
            <a:br>
              <a:rPr lang="en-US" dirty="0"/>
            </a:br>
            <a:r>
              <a:rPr lang="en-US" sz="2900" dirty="0"/>
              <a:t>Les </a:t>
            </a:r>
            <a:r>
              <a:rPr lang="en-US" sz="2900" dirty="0" err="1"/>
              <a:t>fondamentaux</a:t>
            </a:r>
            <a:r>
              <a:rPr lang="en-US" sz="2900" dirty="0"/>
              <a:t> de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E8899-7A0E-49FE-46D4-245289D8D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4.1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composants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4.2 Les props et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l’état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local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4.3 Les hooks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4.4 Le style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4.5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routage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4.6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formulaires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4.7 Optimiser les performances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d’une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application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96F2E-92D0-F341-6CEB-2B786418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fr-FR"/>
          </a:p>
        </p:txBody>
      </p:sp>
      <p:pic>
        <p:nvPicPr>
          <p:cNvPr id="7" name="Content Placeholder 7" descr="A logo of a company&#10;&#10;Description automatically generated">
            <a:extLst>
              <a:ext uri="{FF2B5EF4-FFF2-40B4-BE49-F238E27FC236}">
                <a16:creationId xmlns:a16="http://schemas.microsoft.com/office/drawing/2014/main" id="{877EA198-C077-6D43-83CF-BFEFCB32469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45645"/>
            <a:ext cx="5122863" cy="2846035"/>
          </a:xfrm>
        </p:spPr>
      </p:pic>
    </p:spTree>
    <p:extLst>
      <p:ext uri="{BB962C8B-B14F-4D97-AF65-F5344CB8AC3E}">
        <p14:creationId xmlns:p14="http://schemas.microsoft.com/office/powerpoint/2010/main" val="2586489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E61C3-5834-A648-4E6D-9AF172C3C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0BFC-FB76-09DF-55C0-21F41D82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4.1</a:t>
            </a:r>
            <a:br>
              <a:rPr lang="en-US" dirty="0"/>
            </a:br>
            <a:r>
              <a:rPr lang="en-US" sz="2900" dirty="0"/>
              <a:t>Les </a:t>
            </a:r>
            <a:r>
              <a:rPr lang="en-US" sz="2900" dirty="0" err="1"/>
              <a:t>composants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F84FE-9C0E-CE17-CE44-7D5E89412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4.1.1 Introduction aux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composants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4.1.2 Utilisation des props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4.1.3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Différences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entre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composants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fonctionnels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et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classe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4.1.4 Cycle de vie des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composants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classe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4.1.5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Composants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contrôlés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et non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contrôlés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4.1.6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Composants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à état et sans état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4.1.7 Composition et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hiérarchie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composants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2CE02-72DE-BEC4-3A99-E88DF485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fr-FR"/>
          </a:p>
        </p:txBody>
      </p:sp>
      <p:pic>
        <p:nvPicPr>
          <p:cNvPr id="9" name="Content Placeholder 8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D85A8EE6-4CAB-2F21-119B-D05D97B4FFA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641037"/>
            <a:ext cx="5122863" cy="3255251"/>
          </a:xfrm>
        </p:spPr>
      </p:pic>
    </p:spTree>
    <p:extLst>
      <p:ext uri="{BB962C8B-B14F-4D97-AF65-F5344CB8AC3E}">
        <p14:creationId xmlns:p14="http://schemas.microsoft.com/office/powerpoint/2010/main" val="3631981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4E56C-D02D-A917-0049-952F167A9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6148-05F4-9D28-4A39-C37BA24AC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4.2</a:t>
            </a:r>
            <a:br>
              <a:rPr lang="en-US" dirty="0"/>
            </a:br>
            <a:r>
              <a:rPr lang="en-US" sz="2900" dirty="0"/>
              <a:t>Les props et </a:t>
            </a:r>
            <a:r>
              <a:rPr lang="en-US" sz="2900" dirty="0" err="1"/>
              <a:t>l’état</a:t>
            </a:r>
            <a:r>
              <a:rPr lang="en-US" sz="2900" dirty="0"/>
              <a:t>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5339-5ED6-1938-1A6D-BBEFC1A7E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4.2.1 Introduction aux props et à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l’état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local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4.2.2 Utilisation des props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4.2.3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L’état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local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9A7F7-5600-9DE5-BE2A-712EAF8B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fr-FR"/>
          </a:p>
        </p:txBody>
      </p:sp>
      <p:pic>
        <p:nvPicPr>
          <p:cNvPr id="7" name="Content Placeholder 8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85C33F59-E061-7695-14F3-43D8BB6CF87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641037"/>
            <a:ext cx="5122863" cy="3255251"/>
          </a:xfrm>
        </p:spPr>
      </p:pic>
    </p:spTree>
    <p:extLst>
      <p:ext uri="{BB962C8B-B14F-4D97-AF65-F5344CB8AC3E}">
        <p14:creationId xmlns:p14="http://schemas.microsoft.com/office/powerpoint/2010/main" val="1055257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666AE-3D4F-71C5-1424-A400B943C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78E9-733C-6553-ED08-7CC8DBDF2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4.3</a:t>
            </a:r>
            <a:br>
              <a:rPr lang="en-US" dirty="0"/>
            </a:br>
            <a:r>
              <a:rPr lang="en-US" sz="2900" dirty="0"/>
              <a:t>Les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C027-DFC7-949C-B286-30AF4D7BC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604430" cy="3759253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4.3.1 Introduction aux hooks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4.3.2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problèmes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avec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composants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classe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4.3.3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principaux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hooks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intégrés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4.3.4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Création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vos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propres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hooks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4.3.5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Bonnes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pratiques pour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l’utilisation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des hooks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4.3.6 Limitations des hooks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02BB2-93F1-7F4B-EE96-494377FC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fr-FR"/>
          </a:p>
        </p:txBody>
      </p:sp>
      <p:pic>
        <p:nvPicPr>
          <p:cNvPr id="7" name="Content Placeholder 8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3CB7369A-2BF8-EBBD-B521-7601FEC4BCA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641037"/>
            <a:ext cx="5122863" cy="3255251"/>
          </a:xfrm>
        </p:spPr>
      </p:pic>
    </p:spTree>
    <p:extLst>
      <p:ext uri="{BB962C8B-B14F-4D97-AF65-F5344CB8AC3E}">
        <p14:creationId xmlns:p14="http://schemas.microsoft.com/office/powerpoint/2010/main" val="88644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FE2CF-E5C4-5B0D-217B-A77F534D8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1EB8-EADC-DE19-3709-2845B86E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4.4</a:t>
            </a:r>
            <a:br>
              <a:rPr lang="en-US" dirty="0"/>
            </a:br>
            <a:r>
              <a:rPr lang="en-US" sz="2900" dirty="0"/>
              <a:t>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5D644-11E8-471D-AB00-26E53A234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4.4.1 Introduction au style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en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React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4.4.2 Tailwind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4.4.3 La gestion des classes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conditionnelles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4.4.4 Les animations et transitions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0ADFE-140F-3258-A8FD-3675D1B9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fr-FR"/>
          </a:p>
        </p:txBody>
      </p:sp>
      <p:pic>
        <p:nvPicPr>
          <p:cNvPr id="7" name="Content Placeholder 8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D98A6E01-3290-31AF-15F9-828C64F2F03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641037"/>
            <a:ext cx="5122863" cy="3255251"/>
          </a:xfrm>
        </p:spPr>
      </p:pic>
    </p:spTree>
    <p:extLst>
      <p:ext uri="{BB962C8B-B14F-4D97-AF65-F5344CB8AC3E}">
        <p14:creationId xmlns:p14="http://schemas.microsoft.com/office/powerpoint/2010/main" val="761453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B1A55-6022-2077-BCA3-0D7EF8D75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E591-17F1-C7E8-B760-B2381F6D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4.5</a:t>
            </a:r>
            <a:br>
              <a:rPr lang="en-US" dirty="0"/>
            </a:br>
            <a:r>
              <a:rPr lang="en-US" sz="2900" dirty="0"/>
              <a:t>Le </a:t>
            </a:r>
            <a:r>
              <a:rPr lang="en-US" sz="2900" dirty="0" err="1"/>
              <a:t>routage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E3158-556D-0353-F0A1-684401568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4.5.1 Introduction au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routage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en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React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4.5.2 Utilisation des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paramètres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l’URL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44C8D-A2E7-746A-6710-BC6ED4E0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fr-FR"/>
          </a:p>
        </p:txBody>
      </p:sp>
      <p:pic>
        <p:nvPicPr>
          <p:cNvPr id="7" name="Content Placeholder 8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BAB6B282-4078-03CF-7E8D-A05510FC507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641037"/>
            <a:ext cx="5122863" cy="3255251"/>
          </a:xfrm>
        </p:spPr>
      </p:pic>
    </p:spTree>
    <p:extLst>
      <p:ext uri="{BB962C8B-B14F-4D97-AF65-F5344CB8AC3E}">
        <p14:creationId xmlns:p14="http://schemas.microsoft.com/office/powerpoint/2010/main" val="2865204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E7B2F-5C6E-7EEB-7B06-D3EEF3A37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40C4-9AEB-C7C0-7F3E-82B8E895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4.6</a:t>
            </a:r>
            <a:br>
              <a:rPr lang="en-US" dirty="0"/>
            </a:br>
            <a:r>
              <a:rPr lang="en-US" sz="2900" dirty="0"/>
              <a:t>Les </a:t>
            </a:r>
            <a:r>
              <a:rPr lang="en-US" sz="2900" dirty="0" err="1"/>
              <a:t>formulaires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6DD60-0406-CEF3-E196-7F6D7028E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4.6.1 Utilisation des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formulaires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contrôlés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4.6.2 Utilisation des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formulaires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non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contrôlés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4.6.3 Utilisation des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composants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formulaire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4.6.4 Les champs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formulaire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avancés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4.6.5 La validation des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formulaires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4.6.6 React-hook-form,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l’alternative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à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Formik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4.6.7 La gestion des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formulaires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complexes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A02E0-7ECE-D0A2-8341-00E71BE7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fr-FR"/>
          </a:p>
        </p:txBody>
      </p:sp>
      <p:pic>
        <p:nvPicPr>
          <p:cNvPr id="7" name="Content Placeholder 8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5DD01656-0118-BD05-B76F-CFC812612DF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641037"/>
            <a:ext cx="5122863" cy="3255251"/>
          </a:xfrm>
        </p:spPr>
      </p:pic>
    </p:spTree>
    <p:extLst>
      <p:ext uri="{BB962C8B-B14F-4D97-AF65-F5344CB8AC3E}">
        <p14:creationId xmlns:p14="http://schemas.microsoft.com/office/powerpoint/2010/main" val="264706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045AE-6FD1-5214-05F6-09EB42FF6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7D2F-3E88-BBE6-7C1F-0C16F753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694474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4.7</a:t>
            </a:r>
            <a:br>
              <a:rPr lang="en-US" dirty="0"/>
            </a:br>
            <a:r>
              <a:rPr lang="en-US" sz="2900" dirty="0" err="1"/>
              <a:t>Optimiser</a:t>
            </a:r>
            <a:r>
              <a:rPr lang="en-US" sz="2900" dirty="0"/>
              <a:t> les performances </a:t>
            </a:r>
            <a:r>
              <a:rPr lang="en-US" sz="2900" dirty="0" err="1"/>
              <a:t>d’une</a:t>
            </a:r>
            <a:r>
              <a:rPr lang="en-US" sz="2900" dirty="0"/>
              <a:t>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4719-FC72-1AD1-2528-9F08C0A42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4.7.1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Comprendre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enjeux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performance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4.7.2 Mise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en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cache et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mémoïsation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4.7.3 Lazy loading et Suspense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4.7.4 Virtualisation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4.7.5 Code splitting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4.7.6 Analyse des performances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4.7.7 Test de performance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DB93A-2A0F-EA46-D19C-816362D0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fr-FR"/>
          </a:p>
        </p:txBody>
      </p:sp>
      <p:pic>
        <p:nvPicPr>
          <p:cNvPr id="7" name="Content Placeholder 8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A71F1A4E-40FE-FB58-124B-55A510739F2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641037"/>
            <a:ext cx="5122863" cy="3255251"/>
          </a:xfrm>
        </p:spPr>
      </p:pic>
    </p:spTree>
    <p:extLst>
      <p:ext uri="{BB962C8B-B14F-4D97-AF65-F5344CB8AC3E}">
        <p14:creationId xmlns:p14="http://schemas.microsoft.com/office/powerpoint/2010/main" val="1584713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108D4-FC4B-C578-3947-AD47AD98C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9168-918B-3A03-E5D9-88C6C4E7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5</a:t>
            </a:r>
            <a:br>
              <a:rPr lang="en-US" dirty="0"/>
            </a:br>
            <a:r>
              <a:rPr lang="en-US" sz="2900" dirty="0"/>
              <a:t>Gestion du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AA7AD-03F2-1889-611E-F703EECA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5.1 Introduction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5.2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différentes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solutions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5.3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L’association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du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contexte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et des hooks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5.4 Redux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5.5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MobX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89B53-57EE-50F9-AD8D-F40BD6B0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28</a:t>
            </a:fld>
            <a:endParaRPr lang="fr-FR"/>
          </a:p>
        </p:txBody>
      </p:sp>
      <p:pic>
        <p:nvPicPr>
          <p:cNvPr id="7" name="Content Placeholder 7" descr="A logo of a company&#10;&#10;Description automatically generated">
            <a:extLst>
              <a:ext uri="{FF2B5EF4-FFF2-40B4-BE49-F238E27FC236}">
                <a16:creationId xmlns:a16="http://schemas.microsoft.com/office/drawing/2014/main" id="{727B7A35-A6D0-84F6-FE96-3C11019341C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45645"/>
            <a:ext cx="5122863" cy="2846035"/>
          </a:xfrm>
        </p:spPr>
      </p:pic>
    </p:spTree>
    <p:extLst>
      <p:ext uri="{BB962C8B-B14F-4D97-AF65-F5344CB8AC3E}">
        <p14:creationId xmlns:p14="http://schemas.microsoft.com/office/powerpoint/2010/main" val="438415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B843D-1FDF-DE58-3142-34A63F380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2728-55F7-86B9-5370-11FBB1C0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5.1</a:t>
            </a:r>
            <a:br>
              <a:rPr lang="en-US" dirty="0"/>
            </a:br>
            <a:r>
              <a:rPr lang="en-US" sz="29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7E41B-AD75-AAFF-50C2-97346C67E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FFBAB-76D6-DCD8-4D3F-DEC46023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29</a:t>
            </a:fld>
            <a:endParaRPr lang="fr-FR"/>
          </a:p>
        </p:txBody>
      </p:sp>
      <p:pic>
        <p:nvPicPr>
          <p:cNvPr id="9" name="Content Placeholder 8" descr="A blue background with orange and purple text&#10;&#10;Description automatically generated">
            <a:extLst>
              <a:ext uri="{FF2B5EF4-FFF2-40B4-BE49-F238E27FC236}">
                <a16:creationId xmlns:a16="http://schemas.microsoft.com/office/drawing/2014/main" id="{791F6314-FFD8-E9FB-8CD8-ED38473FDF8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59875"/>
            <a:ext cx="5122863" cy="2817574"/>
          </a:xfrm>
        </p:spPr>
      </p:pic>
    </p:spTree>
    <p:extLst>
      <p:ext uri="{BB962C8B-B14F-4D97-AF65-F5344CB8AC3E}">
        <p14:creationId xmlns:p14="http://schemas.microsoft.com/office/powerpoint/2010/main" val="266569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5144-FCAD-1F2F-0210-26E2F0C3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6622945" cy="125989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Chapitre</a:t>
            </a:r>
            <a:r>
              <a:rPr lang="en-US" dirty="0"/>
              <a:t> 1</a:t>
            </a:r>
            <a:br>
              <a:rPr lang="en-US" dirty="0"/>
            </a:br>
            <a:r>
              <a:rPr lang="en-US" sz="2900" dirty="0"/>
              <a:t>Avant-Propos : </a:t>
            </a:r>
            <a:r>
              <a:rPr lang="en-US" sz="2900" dirty="0" err="1"/>
              <a:t>Qu’est</a:t>
            </a:r>
            <a:r>
              <a:rPr lang="en-US" sz="2900" dirty="0"/>
              <a:t> </a:t>
            </a:r>
            <a:r>
              <a:rPr lang="en-US" sz="2900" dirty="0" err="1"/>
              <a:t>ce</a:t>
            </a:r>
            <a:r>
              <a:rPr lang="en-US" sz="2900" dirty="0"/>
              <a:t> que React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43A5-D750-BA0D-8CB2-2098408A2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613353" cy="3759253"/>
          </a:xfrm>
        </p:spPr>
        <p:txBody>
          <a:bodyPr>
            <a:normAutofit/>
          </a:bodyPr>
          <a:lstStyle/>
          <a:p>
            <a:r>
              <a:rPr lang="en-US"/>
              <a:t>1.1 Introduction à React</a:t>
            </a:r>
          </a:p>
          <a:p>
            <a:r>
              <a:rPr lang="en-US"/>
              <a:t>1.2 Philosophie de React</a:t>
            </a:r>
          </a:p>
          <a:p>
            <a:r>
              <a:rPr lang="en-US"/>
              <a:t>1.3 La </a:t>
            </a:r>
            <a:r>
              <a:rPr lang="en-US" err="1"/>
              <a:t>communauté</a:t>
            </a:r>
            <a:r>
              <a:rPr lang="en-US"/>
              <a:t> React</a:t>
            </a:r>
          </a:p>
          <a:p>
            <a:r>
              <a:rPr lang="en-US"/>
              <a:t>1.4 Versions de React et cycle de mise à jour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6E4F0-315F-8962-D249-3BF7DB40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fr-FR"/>
          </a:p>
        </p:txBody>
      </p:sp>
      <p:pic>
        <p:nvPicPr>
          <p:cNvPr id="8" name="Content Placeholder 7" descr="A logo of a company&#10;&#10;Description automatically generated">
            <a:extLst>
              <a:ext uri="{FF2B5EF4-FFF2-40B4-BE49-F238E27FC236}">
                <a16:creationId xmlns:a16="http://schemas.microsoft.com/office/drawing/2014/main" id="{20CD4368-67E8-C9D3-D00F-373261AAB8F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45645"/>
            <a:ext cx="5122863" cy="2846035"/>
          </a:xfrm>
        </p:spPr>
      </p:pic>
    </p:spTree>
    <p:extLst>
      <p:ext uri="{BB962C8B-B14F-4D97-AF65-F5344CB8AC3E}">
        <p14:creationId xmlns:p14="http://schemas.microsoft.com/office/powerpoint/2010/main" val="4294255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AF37D-B88D-D968-6C9F-A2BFF2061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3AE7-AA79-B625-5596-89526234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5.2</a:t>
            </a:r>
            <a:br>
              <a:rPr lang="en-US" dirty="0"/>
            </a:br>
            <a:r>
              <a:rPr lang="en-US" sz="2900" dirty="0"/>
              <a:t>Les </a:t>
            </a:r>
            <a:r>
              <a:rPr lang="en-US" sz="2900" dirty="0" err="1"/>
              <a:t>différentes</a:t>
            </a:r>
            <a:r>
              <a:rPr lang="en-US" sz="2900" dirty="0"/>
              <a:t>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A4BC-CE41-F4DF-380A-878A1492C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5.2.1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L’état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serveur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et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l’état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client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5.2.2 Le Context API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5.2.3 Redux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5.2.4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MobX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5.2.5 Recoil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5.2.6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Zustand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0BD76-01B1-5CCD-7609-652BA632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fr-FR"/>
          </a:p>
        </p:txBody>
      </p:sp>
      <p:pic>
        <p:nvPicPr>
          <p:cNvPr id="7" name="Content Placeholder 8" descr="A blue background with orange and purple text&#10;&#10;Description automatically generated">
            <a:extLst>
              <a:ext uri="{FF2B5EF4-FFF2-40B4-BE49-F238E27FC236}">
                <a16:creationId xmlns:a16="http://schemas.microsoft.com/office/drawing/2014/main" id="{82AEAB2A-44DF-166B-DFCF-0229C11611F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59875"/>
            <a:ext cx="5122863" cy="2817574"/>
          </a:xfrm>
        </p:spPr>
      </p:pic>
    </p:spTree>
    <p:extLst>
      <p:ext uri="{BB962C8B-B14F-4D97-AF65-F5344CB8AC3E}">
        <p14:creationId xmlns:p14="http://schemas.microsoft.com/office/powerpoint/2010/main" val="3472116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296E5-88AD-272C-EBB5-C3347AE46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D1B9-C3D6-5AF5-7119-4748F856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5.3</a:t>
            </a:r>
            <a:br>
              <a:rPr lang="en-US" dirty="0"/>
            </a:br>
            <a:r>
              <a:rPr lang="en-US" sz="2900" dirty="0" err="1"/>
              <a:t>L’association</a:t>
            </a:r>
            <a:r>
              <a:rPr lang="en-US" sz="2900" dirty="0"/>
              <a:t> du </a:t>
            </a:r>
            <a:r>
              <a:rPr lang="en-US" sz="2900" dirty="0" err="1"/>
              <a:t>contexte</a:t>
            </a:r>
            <a:r>
              <a:rPr lang="en-US" sz="2900" dirty="0"/>
              <a:t> et des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5BA65-E2F9-71AE-34CC-FF723829D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446775" cy="3759253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5.3.1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Création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d’un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contexte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5.3.2 Utilisation de Context avec le hook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useContext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5.3.3 Utilisation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useReducer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pour des états plus complexes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48F69-2B4D-769C-F957-542ADD30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31</a:t>
            </a:fld>
            <a:endParaRPr lang="fr-FR"/>
          </a:p>
        </p:txBody>
      </p:sp>
      <p:pic>
        <p:nvPicPr>
          <p:cNvPr id="7" name="Content Placeholder 8" descr="A blue background with orange and purple text&#10;&#10;Description automatically generated">
            <a:extLst>
              <a:ext uri="{FF2B5EF4-FFF2-40B4-BE49-F238E27FC236}">
                <a16:creationId xmlns:a16="http://schemas.microsoft.com/office/drawing/2014/main" id="{0DDD753A-853F-0F41-197E-BCC1C64E90A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59875"/>
            <a:ext cx="5122863" cy="2817574"/>
          </a:xfrm>
        </p:spPr>
      </p:pic>
    </p:spTree>
    <p:extLst>
      <p:ext uri="{BB962C8B-B14F-4D97-AF65-F5344CB8AC3E}">
        <p14:creationId xmlns:p14="http://schemas.microsoft.com/office/powerpoint/2010/main" val="4239773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FB786-C654-ABF6-DB4B-4C9391B7D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EDFC-F92E-2547-373C-6ECA9940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5.4</a:t>
            </a:r>
            <a:br>
              <a:rPr lang="en-US" dirty="0"/>
            </a:br>
            <a:r>
              <a:rPr lang="en-US" sz="2900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1F53A-2B3D-D0A9-D678-B468BC5A5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5.4.1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éléments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clés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Redux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5.4.2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Création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d’un store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5.4.3 Utiliser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createSlice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5.4.4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Asynchronisme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avec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createAsyncThunk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5.4.5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Testabilité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44998-14A0-F75B-9758-034A1463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32</a:t>
            </a:fld>
            <a:endParaRPr lang="fr-FR"/>
          </a:p>
        </p:txBody>
      </p:sp>
      <p:pic>
        <p:nvPicPr>
          <p:cNvPr id="7" name="Content Placeholder 8" descr="A blue background with orange and purple text&#10;&#10;Description automatically generated">
            <a:extLst>
              <a:ext uri="{FF2B5EF4-FFF2-40B4-BE49-F238E27FC236}">
                <a16:creationId xmlns:a16="http://schemas.microsoft.com/office/drawing/2014/main" id="{75968721-11D5-094A-3E1D-ED611070EB3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59875"/>
            <a:ext cx="5122863" cy="2817574"/>
          </a:xfrm>
        </p:spPr>
      </p:pic>
    </p:spTree>
    <p:extLst>
      <p:ext uri="{BB962C8B-B14F-4D97-AF65-F5344CB8AC3E}">
        <p14:creationId xmlns:p14="http://schemas.microsoft.com/office/powerpoint/2010/main" val="2205576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51B3B-22AD-7599-751D-D5C78026F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6051-5D12-7E8C-7933-D9809685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5.5</a:t>
            </a:r>
            <a:br>
              <a:rPr lang="en-US" dirty="0"/>
            </a:br>
            <a:r>
              <a:rPr lang="en-US" sz="2900" dirty="0" err="1"/>
              <a:t>MobX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55C6-1434-DD7A-26D4-F03EE1D99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5.5.1 Principes de base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MobX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5.5.2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MobX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avec React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5.5.3 Conclusion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E0906-DB8A-3829-6594-B0B2BCB8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33</a:t>
            </a:fld>
            <a:endParaRPr lang="fr-FR"/>
          </a:p>
        </p:txBody>
      </p:sp>
      <p:pic>
        <p:nvPicPr>
          <p:cNvPr id="7" name="Content Placeholder 8" descr="A blue background with orange and purple text&#10;&#10;Description automatically generated">
            <a:extLst>
              <a:ext uri="{FF2B5EF4-FFF2-40B4-BE49-F238E27FC236}">
                <a16:creationId xmlns:a16="http://schemas.microsoft.com/office/drawing/2014/main" id="{17FC341E-DE75-0757-7150-16CAC533891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59875"/>
            <a:ext cx="5122863" cy="2817574"/>
          </a:xfrm>
        </p:spPr>
      </p:pic>
    </p:spTree>
    <p:extLst>
      <p:ext uri="{BB962C8B-B14F-4D97-AF65-F5344CB8AC3E}">
        <p14:creationId xmlns:p14="http://schemas.microsoft.com/office/powerpoint/2010/main" val="2846571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A36DF-526E-0EBF-34A7-31FB65D6B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6AC1-5530-5165-FF98-845D64BF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6</a:t>
            </a:r>
            <a:br>
              <a:rPr lang="en-US" dirty="0"/>
            </a:br>
            <a:r>
              <a:rPr lang="en-US" sz="2900" dirty="0"/>
              <a:t>Gestion du state </a:t>
            </a:r>
            <a:r>
              <a:rPr lang="en-US" sz="2900" dirty="0" err="1"/>
              <a:t>serveur</a:t>
            </a:r>
            <a:r>
              <a:rPr lang="en-US" sz="2900" dirty="0"/>
              <a:t> avec React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B9293-2ACB-393F-DDDD-6512702BA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878172"/>
            <a:ext cx="5122652" cy="4014682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Introduction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Installation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-webkit-standard"/>
              </a:rPr>
              <a:t>Installer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dépendances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-webkit-standard"/>
              </a:rPr>
              <a:t>Mise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en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place du provider</a:t>
            </a:r>
          </a:p>
          <a:p>
            <a:r>
              <a:rPr lang="en-GB" dirty="0" err="1">
                <a:solidFill>
                  <a:srgbClr val="000000"/>
                </a:solidFill>
                <a:latin typeface="-webkit-standard"/>
              </a:rPr>
              <a:t>Requêtes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(queries)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-webkit-standard"/>
              </a:rPr>
              <a:t>La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fonction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fetch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-webkit-standard"/>
              </a:rPr>
              <a:t>Utilisation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useQuery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Mutations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Invalidation</a:t>
            </a:r>
          </a:p>
          <a:p>
            <a:pPr lvl="1"/>
            <a:r>
              <a:rPr lang="en-GB" dirty="0" err="1">
                <a:solidFill>
                  <a:srgbClr val="000000"/>
                </a:solidFill>
                <a:latin typeface="-webkit-standard"/>
              </a:rPr>
              <a:t>Différents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moyens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d’invalider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une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requête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pPr lvl="1"/>
            <a:r>
              <a:rPr lang="en-GB" dirty="0" err="1">
                <a:solidFill>
                  <a:srgbClr val="000000"/>
                </a:solidFill>
                <a:latin typeface="-webkit-standard"/>
              </a:rPr>
              <a:t>Autres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moyens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d’invalidation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-webkit-standard"/>
              </a:rPr>
              <a:t>Invalidations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conditionnelles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Utiliser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outils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développement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dédiés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pPr lvl="1"/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CA4C2-9CC3-2F7D-DD13-654BB314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34</a:t>
            </a:fld>
            <a:endParaRPr lang="fr-FR"/>
          </a:p>
        </p:txBody>
      </p:sp>
      <p:pic>
        <p:nvPicPr>
          <p:cNvPr id="7" name="Content Placeholder 7" descr="A logo of a company&#10;&#10;Description automatically generated">
            <a:extLst>
              <a:ext uri="{FF2B5EF4-FFF2-40B4-BE49-F238E27FC236}">
                <a16:creationId xmlns:a16="http://schemas.microsoft.com/office/drawing/2014/main" id="{05B79724-370C-604A-AF50-4C4FA94C3FC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45645"/>
            <a:ext cx="5122863" cy="2846035"/>
          </a:xfrm>
        </p:spPr>
      </p:pic>
    </p:spTree>
    <p:extLst>
      <p:ext uri="{BB962C8B-B14F-4D97-AF65-F5344CB8AC3E}">
        <p14:creationId xmlns:p14="http://schemas.microsoft.com/office/powerpoint/2010/main" val="3628989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39582-B7A5-41F3-BF0D-0481D6AE8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F130-1FA6-3A25-C20B-CC13AE7F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7</a:t>
            </a:r>
            <a:br>
              <a:rPr lang="en-US" dirty="0"/>
            </a:br>
            <a:r>
              <a:rPr lang="en-US" sz="2900" dirty="0"/>
              <a:t>Tester </a:t>
            </a:r>
            <a:r>
              <a:rPr lang="en-US" sz="2900" dirty="0" err="1"/>
              <a:t>une</a:t>
            </a:r>
            <a:r>
              <a:rPr lang="en-US" sz="2900" dirty="0"/>
              <a:t> application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3AF4B-87ED-FED2-08F7-C3FB970F5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7.1 Utiliser Jest et React Testing Library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7.2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Ecrire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son premier test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7.3 Tester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composants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avec Cypress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7.4 Conclusion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D4EDC-1168-1FD7-C772-7C8FCEA7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35</a:t>
            </a:fld>
            <a:endParaRPr lang="fr-FR"/>
          </a:p>
        </p:txBody>
      </p:sp>
      <p:pic>
        <p:nvPicPr>
          <p:cNvPr id="7" name="Content Placeholder 7" descr="A logo of a company&#10;&#10;Description automatically generated">
            <a:extLst>
              <a:ext uri="{FF2B5EF4-FFF2-40B4-BE49-F238E27FC236}">
                <a16:creationId xmlns:a16="http://schemas.microsoft.com/office/drawing/2014/main" id="{348434B9-77FF-7BD1-4953-2ADC54C7098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45645"/>
            <a:ext cx="5122863" cy="2846035"/>
          </a:xfrm>
        </p:spPr>
      </p:pic>
    </p:spTree>
    <p:extLst>
      <p:ext uri="{BB962C8B-B14F-4D97-AF65-F5344CB8AC3E}">
        <p14:creationId xmlns:p14="http://schemas.microsoft.com/office/powerpoint/2010/main" val="1961943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6B1E9-D0BA-342E-1104-2BB51810D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7338-3367-EA5D-31F4-86906D460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7.1</a:t>
            </a:r>
            <a:br>
              <a:rPr lang="en-US" dirty="0"/>
            </a:br>
            <a:r>
              <a:rPr lang="en-US" sz="2900" dirty="0" err="1"/>
              <a:t>Utiliser</a:t>
            </a:r>
            <a:r>
              <a:rPr lang="en-US" sz="2900" dirty="0"/>
              <a:t> Jest et React Testing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C9530-00F6-DEC3-8988-4E7D1AE08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7.1.1 Introduction à Jest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7.1.2 Installation de Jest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7.1.3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Écriture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tests avec Jest et React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TestingLibrary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7.1.4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Exécution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des tests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7.1.5 Jest et React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TestingLibrary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7.1.6 Limitations et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considérations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C5084-DCA8-B6E4-9DF0-8BDDE181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36</a:t>
            </a:fld>
            <a:endParaRPr lang="fr-FR"/>
          </a:p>
        </p:txBody>
      </p:sp>
      <p:pic>
        <p:nvPicPr>
          <p:cNvPr id="9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F88D0A3C-8145-E913-97A7-F128385A5FA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902985"/>
            <a:ext cx="5122863" cy="2731354"/>
          </a:xfrm>
        </p:spPr>
      </p:pic>
    </p:spTree>
    <p:extLst>
      <p:ext uri="{BB962C8B-B14F-4D97-AF65-F5344CB8AC3E}">
        <p14:creationId xmlns:p14="http://schemas.microsoft.com/office/powerpoint/2010/main" val="1778245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E3D3E-D83F-6493-0C49-73BABE04B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E6E5-AFA1-ECFC-F28B-38C064D7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7.2</a:t>
            </a:r>
            <a:br>
              <a:rPr lang="en-US" dirty="0"/>
            </a:br>
            <a:r>
              <a:rPr lang="en-US" sz="2900" dirty="0" err="1"/>
              <a:t>Écrire</a:t>
            </a:r>
            <a:r>
              <a:rPr lang="en-US" sz="2900" dirty="0"/>
              <a:t> son premier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64A9-C95A-A324-486E-9A6C2C64B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7.2.1 Configuration de base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7.2.2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Écriture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votre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premier test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7.2.3 Explication du test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7.2.4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Exécution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du test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7.2.5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Pourquoi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test simple ?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7.2.6 Limitations et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considérations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47A1C-AD46-57AF-2585-C244AEAC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37</a:t>
            </a:fld>
            <a:endParaRPr lang="fr-FR"/>
          </a:p>
        </p:txBody>
      </p:sp>
      <p:pic>
        <p:nvPicPr>
          <p:cNvPr id="7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838A4D73-AAAE-008C-1DBE-F224586B177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902985"/>
            <a:ext cx="5122863" cy="2731354"/>
          </a:xfrm>
        </p:spPr>
      </p:pic>
    </p:spTree>
    <p:extLst>
      <p:ext uri="{BB962C8B-B14F-4D97-AF65-F5344CB8AC3E}">
        <p14:creationId xmlns:p14="http://schemas.microsoft.com/office/powerpoint/2010/main" val="2332082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0B7CD-A1A2-95E1-83C9-47DC0B1EE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CBBC-02CF-C5AB-56DA-DF942880F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7.3</a:t>
            </a:r>
            <a:br>
              <a:rPr lang="en-US" dirty="0"/>
            </a:br>
            <a:r>
              <a:rPr lang="en-US" sz="2900" dirty="0"/>
              <a:t>Tester les </a:t>
            </a:r>
            <a:r>
              <a:rPr lang="en-US" sz="2900" dirty="0" err="1"/>
              <a:t>composants</a:t>
            </a:r>
            <a:r>
              <a:rPr lang="en-US" sz="2900" dirty="0"/>
              <a:t> avec Cypress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B5C21-7B2D-00F6-BC7B-40B3A502F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7.3.1 Configuration de base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7.3.2 Installation de Cypress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7.3.3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Écriture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tests avec Cypress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7.3.4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Exécution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des tests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7.3.5 Ce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qu’offre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Cypress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7.3.6 Limitations et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considérations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7.3.7 Playwright,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l’alternative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à Cypress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BFF89-61B3-3791-F364-F2290D86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38</a:t>
            </a:fld>
            <a:endParaRPr lang="fr-FR"/>
          </a:p>
        </p:txBody>
      </p:sp>
      <p:pic>
        <p:nvPicPr>
          <p:cNvPr id="12" name="Content Placeholder 11" descr="A green and blue rectangles with white text&#10;&#10;Description automatically generated">
            <a:extLst>
              <a:ext uri="{FF2B5EF4-FFF2-40B4-BE49-F238E27FC236}">
                <a16:creationId xmlns:a16="http://schemas.microsoft.com/office/drawing/2014/main" id="{9C608B00-61A4-ECD6-E53D-B350446C279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2007584"/>
            <a:ext cx="5122863" cy="2522156"/>
          </a:xfrm>
        </p:spPr>
      </p:pic>
    </p:spTree>
    <p:extLst>
      <p:ext uri="{BB962C8B-B14F-4D97-AF65-F5344CB8AC3E}">
        <p14:creationId xmlns:p14="http://schemas.microsoft.com/office/powerpoint/2010/main" val="17775224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A7F5F-F090-223A-88C2-0E13B824A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1E3E-E5D8-C763-4AA2-6572CC30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7.4</a:t>
            </a:r>
            <a:br>
              <a:rPr lang="en-US" dirty="0"/>
            </a:br>
            <a:r>
              <a:rPr lang="en-US" sz="29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A539-2AA8-DF30-6910-19C148C6C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7.4.1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L’importance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des tests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7.4.2 Choix de la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méthode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test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7.4.3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Bonnes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pratiques de test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7.4.4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Intégration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et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déploiement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continus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7.4.5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Évolution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des tests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6CEED-4221-F0C1-2318-9F1D3AB2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39</a:t>
            </a:fld>
            <a:endParaRPr lang="fr-FR"/>
          </a:p>
        </p:txBody>
      </p:sp>
      <p:pic>
        <p:nvPicPr>
          <p:cNvPr id="7" name="Content Placeholder 11" descr="A green and blue rectangles with white text&#10;&#10;Description automatically generated">
            <a:extLst>
              <a:ext uri="{FF2B5EF4-FFF2-40B4-BE49-F238E27FC236}">
                <a16:creationId xmlns:a16="http://schemas.microsoft.com/office/drawing/2014/main" id="{002A29A3-93D8-C066-6D0C-038835149AE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2007584"/>
            <a:ext cx="5122863" cy="2522156"/>
          </a:xfrm>
        </p:spPr>
      </p:pic>
    </p:spTree>
    <p:extLst>
      <p:ext uri="{BB962C8B-B14F-4D97-AF65-F5344CB8AC3E}">
        <p14:creationId xmlns:p14="http://schemas.microsoft.com/office/powerpoint/2010/main" val="233658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DEBE5-6E3C-D451-892D-265A170F6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B08D-1E00-0CD1-A7F2-DB087B5A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6622945" cy="1259894"/>
          </a:xfrm>
        </p:spPr>
        <p:txBody>
          <a:bodyPr>
            <a:normAutofit/>
          </a:bodyPr>
          <a:lstStyle/>
          <a:p>
            <a:r>
              <a:rPr lang="en-US" err="1"/>
              <a:t>Chapitre</a:t>
            </a:r>
            <a:r>
              <a:rPr lang="en-US"/>
              <a:t> 1.1</a:t>
            </a:r>
            <a:br>
              <a:rPr lang="en-US"/>
            </a:br>
            <a:r>
              <a:rPr lang="en-US" sz="2900"/>
              <a:t>Introduction à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29F5-EEA1-8D5A-4578-BB9DFEE1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613353" cy="3759253"/>
          </a:xfrm>
        </p:spPr>
        <p:txBody>
          <a:bodyPr>
            <a:normAutofit/>
          </a:bodyPr>
          <a:lstStyle/>
          <a:p>
            <a:r>
              <a:rPr lang="en-US"/>
              <a:t>1.1.1 Origine de React</a:t>
            </a:r>
          </a:p>
          <a:p>
            <a:r>
              <a:rPr lang="en-US"/>
              <a:t>1.1.2 Objectif de React</a:t>
            </a:r>
          </a:p>
          <a:p>
            <a:r>
              <a:rPr lang="en-US"/>
              <a:t>1.1.3 </a:t>
            </a:r>
            <a:r>
              <a:rPr lang="en-US" err="1"/>
              <a:t>Pourquoi</a:t>
            </a:r>
            <a:r>
              <a:rPr lang="en-US"/>
              <a:t> React </a:t>
            </a:r>
            <a:r>
              <a:rPr lang="en-US" err="1"/>
              <a:t>est</a:t>
            </a:r>
            <a:r>
              <a:rPr lang="en-US"/>
              <a:t>-il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populaire</a:t>
            </a:r>
            <a:r>
              <a:rPr lang="en-US"/>
              <a:t> ?</a:t>
            </a:r>
          </a:p>
          <a:p>
            <a:r>
              <a:rPr lang="en-US"/>
              <a:t>1.1.4 </a:t>
            </a:r>
            <a:r>
              <a:rPr lang="en-US" err="1"/>
              <a:t>Principaux</a:t>
            </a:r>
            <a:r>
              <a:rPr lang="en-US"/>
              <a:t> concepts de React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C3B5E-7D62-E4AF-7A0E-69CA07F6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fr-FR"/>
          </a:p>
        </p:txBody>
      </p:sp>
      <p:pic>
        <p:nvPicPr>
          <p:cNvPr id="13" name="Content Placeholder 12" descr="A blue and white atom with a planet in the center&#10;&#10;Description automatically generated">
            <a:extLst>
              <a:ext uri="{FF2B5EF4-FFF2-40B4-BE49-F238E27FC236}">
                <a16:creationId xmlns:a16="http://schemas.microsoft.com/office/drawing/2014/main" id="{E77C9D69-F14B-D83A-3897-0927743E66C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37353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3C1AC-F5AD-DFA4-BDDC-849E8A9A0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050C-D4CC-DE27-4610-79358770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6622945" cy="1259894"/>
          </a:xfrm>
        </p:spPr>
        <p:txBody>
          <a:bodyPr>
            <a:normAutofit/>
          </a:bodyPr>
          <a:lstStyle/>
          <a:p>
            <a:r>
              <a:rPr lang="en-US" err="1"/>
              <a:t>Chapitre</a:t>
            </a:r>
            <a:r>
              <a:rPr lang="en-US"/>
              <a:t> 1.2</a:t>
            </a:r>
            <a:br>
              <a:rPr lang="en-US"/>
            </a:br>
            <a:r>
              <a:rPr lang="en-US" sz="2900"/>
              <a:t>Philosophie de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09EB-C5CF-217C-3CBE-0EC87F808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613353" cy="3759253"/>
          </a:xfrm>
        </p:spPr>
        <p:txBody>
          <a:bodyPr>
            <a:normAutofit/>
          </a:bodyPr>
          <a:lstStyle/>
          <a:p>
            <a:r>
              <a:rPr lang="en-US"/>
              <a:t>1.2.1 </a:t>
            </a:r>
            <a:r>
              <a:rPr lang="en-US" err="1"/>
              <a:t>Composants</a:t>
            </a:r>
            <a:r>
              <a:rPr lang="en-US"/>
              <a:t> : </a:t>
            </a:r>
            <a:r>
              <a:rPr lang="en-US" err="1"/>
              <a:t>l’unite</a:t>
            </a:r>
            <a:r>
              <a:rPr lang="en-US"/>
              <a:t> de base</a:t>
            </a:r>
          </a:p>
          <a:p>
            <a:r>
              <a:rPr lang="en-US"/>
              <a:t>1.2.2 </a:t>
            </a:r>
            <a:r>
              <a:rPr lang="en-US" err="1"/>
              <a:t>Réactivité</a:t>
            </a:r>
            <a:r>
              <a:rPr lang="en-US"/>
              <a:t> : mise à jour </a:t>
            </a:r>
            <a:r>
              <a:rPr lang="en-US" err="1"/>
              <a:t>efficace</a:t>
            </a:r>
            <a:r>
              <a:rPr lang="en-US"/>
              <a:t> de </a:t>
            </a:r>
            <a:r>
              <a:rPr lang="en-US" err="1"/>
              <a:t>l’interface</a:t>
            </a:r>
            <a:r>
              <a:rPr lang="en-US"/>
              <a:t> </a:t>
            </a:r>
            <a:r>
              <a:rPr lang="en-US" err="1"/>
              <a:t>utilisateur</a:t>
            </a:r>
            <a:endParaRPr lang="en-US"/>
          </a:p>
          <a:p>
            <a:r>
              <a:rPr lang="en-US"/>
              <a:t>1.2.3 Composition : assemblage de </a:t>
            </a:r>
            <a:r>
              <a:rPr lang="en-US" err="1"/>
              <a:t>composants</a:t>
            </a:r>
            <a:r>
              <a:rPr lang="en-US"/>
              <a:t> </a:t>
            </a:r>
            <a:r>
              <a:rPr lang="en-US" err="1"/>
              <a:t>réutilisables</a:t>
            </a:r>
            <a:endParaRPr lang="en-US"/>
          </a:p>
          <a:p>
            <a:r>
              <a:rPr lang="en-US"/>
              <a:t>1.2.4 Une </a:t>
            </a:r>
            <a:r>
              <a:rPr lang="en-US" err="1"/>
              <a:t>approche</a:t>
            </a:r>
            <a:r>
              <a:rPr lang="en-US"/>
              <a:t> </a:t>
            </a:r>
            <a:r>
              <a:rPr lang="en-US" err="1"/>
              <a:t>déclarative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08DE8-8F91-0147-9886-20153DA1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fr-FR"/>
          </a:p>
        </p:txBody>
      </p:sp>
      <p:pic>
        <p:nvPicPr>
          <p:cNvPr id="7" name="Content Placeholder 12" descr="A blue and white atom with a planet in the center&#10;&#10;Description automatically generated">
            <a:extLst>
              <a:ext uri="{FF2B5EF4-FFF2-40B4-BE49-F238E27FC236}">
                <a16:creationId xmlns:a16="http://schemas.microsoft.com/office/drawing/2014/main" id="{55AF4F80-B01F-2C14-DC81-FBE36EE5CE8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411320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48497-5E5A-E8E5-4526-E9029D816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5CE1-0932-47BE-66F1-942A076D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6622945" cy="1259894"/>
          </a:xfrm>
        </p:spPr>
        <p:txBody>
          <a:bodyPr>
            <a:normAutofit/>
          </a:bodyPr>
          <a:lstStyle/>
          <a:p>
            <a:r>
              <a:rPr lang="en-US" err="1"/>
              <a:t>Chapitre</a:t>
            </a:r>
            <a:r>
              <a:rPr lang="en-US"/>
              <a:t> 1.3</a:t>
            </a:r>
            <a:br>
              <a:rPr lang="en-US"/>
            </a:br>
            <a:r>
              <a:rPr lang="en-US" sz="2900"/>
              <a:t>La </a:t>
            </a:r>
            <a:r>
              <a:rPr lang="en-US" sz="2900" err="1"/>
              <a:t>communauté</a:t>
            </a:r>
            <a:r>
              <a:rPr lang="en-US" sz="2900"/>
              <a:t>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2476C-25DA-B1DF-EAD9-467ED846B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613353" cy="3759253"/>
          </a:xfrm>
        </p:spPr>
        <p:txBody>
          <a:bodyPr>
            <a:normAutofit/>
          </a:bodyPr>
          <a:lstStyle/>
          <a:p>
            <a:r>
              <a:rPr lang="en-US"/>
              <a:t>1.3.1 </a:t>
            </a:r>
            <a:r>
              <a:rPr lang="en-US" err="1"/>
              <a:t>Projets</a:t>
            </a:r>
            <a:r>
              <a:rPr lang="en-US"/>
              <a:t> open source</a:t>
            </a:r>
          </a:p>
          <a:p>
            <a:r>
              <a:rPr lang="en-US"/>
              <a:t>1.3.2 </a:t>
            </a:r>
            <a:r>
              <a:rPr lang="en-US" err="1"/>
              <a:t>Contributeurs</a:t>
            </a:r>
            <a:r>
              <a:rPr lang="en-US"/>
              <a:t> engages</a:t>
            </a:r>
          </a:p>
          <a:p>
            <a:r>
              <a:rPr lang="en-US"/>
              <a:t>1.3.3 </a:t>
            </a:r>
            <a:r>
              <a:rPr lang="en-US" err="1"/>
              <a:t>Événements</a:t>
            </a:r>
            <a:r>
              <a:rPr lang="en-US"/>
              <a:t> et </a:t>
            </a:r>
            <a:r>
              <a:rPr lang="en-US" err="1"/>
              <a:t>conférences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463F0-C14F-D93D-997F-3D25C9FE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fr-FR"/>
          </a:p>
        </p:txBody>
      </p:sp>
      <p:pic>
        <p:nvPicPr>
          <p:cNvPr id="7" name="Content Placeholder 12" descr="A blue and white atom with a planet in the center&#10;&#10;Description automatically generated">
            <a:extLst>
              <a:ext uri="{FF2B5EF4-FFF2-40B4-BE49-F238E27FC236}">
                <a16:creationId xmlns:a16="http://schemas.microsoft.com/office/drawing/2014/main" id="{C1038871-4CC6-5D85-FED3-D87B4BAE87A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45517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C5385-E228-B504-C159-0570E4CEB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C752-6361-93F4-D000-007E63C9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26308" cy="1259894"/>
          </a:xfrm>
        </p:spPr>
        <p:txBody>
          <a:bodyPr>
            <a:normAutofit/>
          </a:bodyPr>
          <a:lstStyle/>
          <a:p>
            <a:r>
              <a:rPr lang="en-US" err="1"/>
              <a:t>Chapitre</a:t>
            </a:r>
            <a:r>
              <a:rPr lang="en-US"/>
              <a:t> 1.4</a:t>
            </a:r>
            <a:br>
              <a:rPr lang="en-US"/>
            </a:br>
            <a:r>
              <a:rPr lang="en-US" sz="2900"/>
              <a:t>Versions de React et cycle de mise à jour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257FF-4C6C-F37E-5049-6C49F30FE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613353" cy="3759253"/>
          </a:xfrm>
        </p:spPr>
        <p:txBody>
          <a:bodyPr>
            <a:normAutofit/>
          </a:bodyPr>
          <a:lstStyle/>
          <a:p>
            <a:r>
              <a:rPr lang="en-US"/>
              <a:t>1.4.1 Les </a:t>
            </a:r>
            <a:r>
              <a:rPr lang="en-US" err="1"/>
              <a:t>différentes</a:t>
            </a:r>
            <a:r>
              <a:rPr lang="en-US"/>
              <a:t> versions de React</a:t>
            </a:r>
          </a:p>
          <a:p>
            <a:r>
              <a:rPr lang="en-US"/>
              <a:t>1.4.2 </a:t>
            </a:r>
            <a:r>
              <a:rPr lang="en-US" err="1"/>
              <a:t>Changements</a:t>
            </a:r>
            <a:r>
              <a:rPr lang="en-US"/>
              <a:t> </a:t>
            </a:r>
            <a:r>
              <a:rPr lang="en-US" err="1"/>
              <a:t>majeurs</a:t>
            </a:r>
            <a:r>
              <a:rPr lang="en-US"/>
              <a:t> et ameliorations</a:t>
            </a:r>
          </a:p>
          <a:p>
            <a:r>
              <a:rPr lang="en-US"/>
              <a:t>1.4.3 </a:t>
            </a:r>
            <a:r>
              <a:rPr lang="en-US" err="1"/>
              <a:t>Suivre</a:t>
            </a:r>
            <a:r>
              <a:rPr lang="en-US"/>
              <a:t> les </a:t>
            </a:r>
            <a:r>
              <a:rPr lang="en-US" err="1"/>
              <a:t>nouvelles</a:t>
            </a:r>
            <a:r>
              <a:rPr lang="en-US"/>
              <a:t> versions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CB805-CA01-C209-F29B-1781E39E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fr-FR"/>
          </a:p>
        </p:txBody>
      </p:sp>
      <p:pic>
        <p:nvPicPr>
          <p:cNvPr id="7" name="Content Placeholder 12" descr="A blue and white atom with a planet in the center&#10;&#10;Description automatically generated">
            <a:extLst>
              <a:ext uri="{FF2B5EF4-FFF2-40B4-BE49-F238E27FC236}">
                <a16:creationId xmlns:a16="http://schemas.microsoft.com/office/drawing/2014/main" id="{81BE84CA-8743-ED97-E5A3-4B8F6EBE2B2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70140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89111-3359-D3BE-7F05-F4674FE1A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EFC7-9F7A-3419-B5D9-F8812C55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2</a:t>
            </a:r>
            <a:br>
              <a:rPr lang="en-US" dirty="0"/>
            </a:br>
            <a:r>
              <a:rPr lang="en-US" sz="2900" dirty="0"/>
              <a:t>Bien </a:t>
            </a:r>
            <a:r>
              <a:rPr lang="en-US" sz="2900" dirty="0" err="1"/>
              <a:t>démarrer</a:t>
            </a:r>
            <a:r>
              <a:rPr lang="en-US" sz="2900" dirty="0"/>
              <a:t> avec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A5E3F-EB74-AD34-61A4-362E83342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  <a:latin typeface="-webkit-standard"/>
              </a:rPr>
              <a:t>2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.1 Notions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essentielles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de JavaScript</a:t>
            </a:r>
          </a:p>
          <a:p>
            <a:r>
              <a:rPr lang="en-GB">
                <a:solidFill>
                  <a:srgbClr val="000000"/>
                </a:solidFill>
                <a:latin typeface="-webkit-standard"/>
              </a:rPr>
              <a:t>2.2 </a:t>
            </a:r>
            <a:r>
              <a:rPr lang="en-GB" err="1">
                <a:solidFill>
                  <a:srgbClr val="000000"/>
                </a:solidFill>
                <a:latin typeface="-webkit-standard"/>
              </a:rPr>
              <a:t>Prérequis</a:t>
            </a:r>
            <a:r>
              <a:rPr lang="en-GB">
                <a:solidFill>
                  <a:srgbClr val="000000"/>
                </a:solidFill>
                <a:latin typeface="-webkit-standard"/>
              </a:rPr>
              <a:t>, concepts et </a:t>
            </a:r>
            <a:r>
              <a:rPr lang="en-GB" err="1">
                <a:solidFill>
                  <a:srgbClr val="000000"/>
                </a:solidFill>
                <a:latin typeface="-webkit-standard"/>
              </a:rPr>
              <a:t>outils</a:t>
            </a:r>
            <a:r>
              <a:rPr lang="en-GB">
                <a:solidFill>
                  <a:srgbClr val="000000"/>
                </a:solidFill>
                <a:latin typeface="-webkit-standard"/>
              </a:rPr>
              <a:t> pour </a:t>
            </a:r>
            <a:r>
              <a:rPr lang="en-GB" err="1">
                <a:solidFill>
                  <a:srgbClr val="000000"/>
                </a:solidFill>
                <a:latin typeface="-webkit-standard"/>
              </a:rPr>
              <a:t>développer</a:t>
            </a:r>
            <a:endParaRPr lang="en-GB">
              <a:solidFill>
                <a:srgbClr val="000000"/>
              </a:solidFill>
              <a:latin typeface="-webkit-standard"/>
            </a:endParaRPr>
          </a:p>
          <a:p>
            <a:r>
              <a:rPr lang="en-GB">
                <a:solidFill>
                  <a:srgbClr val="000000"/>
                </a:solidFill>
                <a:latin typeface="-webkit-standard"/>
              </a:rPr>
              <a:t>2.3 Une application </a:t>
            </a:r>
            <a:r>
              <a:rPr lang="en-GB" err="1">
                <a:solidFill>
                  <a:srgbClr val="000000"/>
                </a:solidFill>
                <a:latin typeface="-webkit-standard"/>
              </a:rPr>
              <a:t>basique</a:t>
            </a:r>
            <a:endParaRPr lang="en-GB">
              <a:solidFill>
                <a:srgbClr val="000000"/>
              </a:solidFill>
              <a:latin typeface="-webkit-standard"/>
            </a:endParaRPr>
          </a:p>
          <a:p>
            <a:r>
              <a:rPr lang="en-GB">
                <a:solidFill>
                  <a:srgbClr val="000000"/>
                </a:solidFill>
                <a:latin typeface="-webkit-standard"/>
              </a:rPr>
              <a:t>2.4 Environnement de </a:t>
            </a:r>
            <a:r>
              <a:rPr lang="en-GB" err="1">
                <a:solidFill>
                  <a:srgbClr val="000000"/>
                </a:solidFill>
                <a:latin typeface="-webkit-standard"/>
              </a:rPr>
              <a:t>développement</a:t>
            </a:r>
            <a:endParaRPr lang="en-GB">
              <a:solidFill>
                <a:srgbClr val="000000"/>
              </a:solidFill>
              <a:latin typeface="-webkit-standard"/>
            </a:endParaRPr>
          </a:p>
          <a:p>
            <a:endParaRPr lang="en-GB">
              <a:solidFill>
                <a:srgbClr val="000000"/>
              </a:solidFill>
              <a:latin typeface="-webkit-standard"/>
            </a:endParaRPr>
          </a:p>
          <a:p>
            <a:endParaRPr lang="en-GB">
              <a:solidFill>
                <a:srgbClr val="000000"/>
              </a:solidFill>
              <a:latin typeface="-webkit-standard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BFF28-E738-A837-19C3-D86CC21E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fr-FR"/>
          </a:p>
        </p:txBody>
      </p:sp>
      <p:pic>
        <p:nvPicPr>
          <p:cNvPr id="7" name="Content Placeholder 7" descr="A logo of a company&#10;&#10;Description automatically generated">
            <a:extLst>
              <a:ext uri="{FF2B5EF4-FFF2-40B4-BE49-F238E27FC236}">
                <a16:creationId xmlns:a16="http://schemas.microsoft.com/office/drawing/2014/main" id="{BF7C803E-2C0F-D92D-7B25-5D0E7C19702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45645"/>
            <a:ext cx="5122863" cy="2846035"/>
          </a:xfrm>
        </p:spPr>
      </p:pic>
    </p:spTree>
    <p:extLst>
      <p:ext uri="{BB962C8B-B14F-4D97-AF65-F5344CB8AC3E}">
        <p14:creationId xmlns:p14="http://schemas.microsoft.com/office/powerpoint/2010/main" val="15351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565C7-6FE7-8CD0-D09B-1053EFC20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64E3-E861-F2B1-DBFF-8FAEC4C5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err="1"/>
              <a:t>Chapitre</a:t>
            </a:r>
            <a:r>
              <a:rPr lang="en-US"/>
              <a:t> 2.1</a:t>
            </a:r>
            <a:br>
              <a:rPr lang="en-US"/>
            </a:br>
            <a:r>
              <a:rPr lang="en-US" sz="2900"/>
              <a:t>Notions </a:t>
            </a:r>
            <a:r>
              <a:rPr lang="en-US" sz="2900" err="1"/>
              <a:t>essentielles</a:t>
            </a:r>
            <a:r>
              <a:rPr lang="en-US" sz="2900"/>
              <a:t> de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6101-6BB1-EE8A-C80A-B66AE363F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  <a:latin typeface="-webkit-standard"/>
              </a:rPr>
              <a:t>2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.1.1 Le DOM (Document Object Model)</a:t>
            </a:r>
          </a:p>
          <a:p>
            <a:r>
              <a:rPr lang="en-GB">
                <a:solidFill>
                  <a:srgbClr val="000000"/>
                </a:solidFill>
                <a:latin typeface="-webkit-standard"/>
              </a:rPr>
              <a:t>2.1.2 </a:t>
            </a:r>
            <a:r>
              <a:rPr lang="en-GB" err="1">
                <a:solidFill>
                  <a:srgbClr val="000000"/>
                </a:solidFill>
                <a:latin typeface="-webkit-standard"/>
              </a:rPr>
              <a:t>Définir</a:t>
            </a:r>
            <a:r>
              <a:rPr lang="en-GB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err="1">
                <a:solidFill>
                  <a:srgbClr val="000000"/>
                </a:solidFill>
                <a:latin typeface="-webkit-standard"/>
              </a:rPr>
              <a:t>une</a:t>
            </a:r>
            <a:r>
              <a:rPr lang="en-GB">
                <a:solidFill>
                  <a:srgbClr val="000000"/>
                </a:solidFill>
                <a:latin typeface="-webkit-standard"/>
              </a:rPr>
              <a:t> variable </a:t>
            </a:r>
            <a:r>
              <a:rPr lang="en-GB" err="1">
                <a:solidFill>
                  <a:srgbClr val="000000"/>
                </a:solidFill>
                <a:latin typeface="-webkit-standard"/>
              </a:rPr>
              <a:t>en</a:t>
            </a:r>
            <a:r>
              <a:rPr lang="en-GB">
                <a:solidFill>
                  <a:srgbClr val="000000"/>
                </a:solidFill>
                <a:latin typeface="-webkit-standard"/>
              </a:rPr>
              <a:t> JavaScript</a:t>
            </a:r>
          </a:p>
          <a:p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2.1.3 Les types de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valeurs</a:t>
            </a:r>
            <a:endParaRPr lang="en-GB" b="0" i="0" u="none" strike="noStrike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GB">
                <a:solidFill>
                  <a:srgbClr val="000000"/>
                </a:solidFill>
                <a:latin typeface="-webkit-standard"/>
              </a:rPr>
              <a:t>2.1.4 </a:t>
            </a:r>
            <a:r>
              <a:rPr lang="en-GB" err="1">
                <a:solidFill>
                  <a:srgbClr val="000000"/>
                </a:solidFill>
                <a:latin typeface="-webkit-standard"/>
              </a:rPr>
              <a:t>Chaînes</a:t>
            </a:r>
            <a:r>
              <a:rPr lang="en-GB">
                <a:solidFill>
                  <a:srgbClr val="000000"/>
                </a:solidFill>
                <a:latin typeface="-webkit-standard"/>
              </a:rPr>
              <a:t> de </a:t>
            </a:r>
            <a:r>
              <a:rPr lang="en-GB" err="1">
                <a:solidFill>
                  <a:srgbClr val="000000"/>
                </a:solidFill>
                <a:latin typeface="-webkit-standard"/>
              </a:rPr>
              <a:t>caractères</a:t>
            </a:r>
            <a:endParaRPr lang="en-GB">
              <a:solidFill>
                <a:srgbClr val="000000"/>
              </a:solidFill>
              <a:latin typeface="-webkit-standard"/>
            </a:endParaRPr>
          </a:p>
          <a:p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2.1.5 Tableaux</a:t>
            </a:r>
          </a:p>
          <a:p>
            <a:r>
              <a:rPr lang="en-GB">
                <a:solidFill>
                  <a:srgbClr val="000000"/>
                </a:solidFill>
                <a:latin typeface="-webkit-standard"/>
              </a:rPr>
              <a:t>2.1.6 </a:t>
            </a:r>
            <a:r>
              <a:rPr lang="en-GB" err="1">
                <a:solidFill>
                  <a:srgbClr val="000000"/>
                </a:solidFill>
                <a:latin typeface="-webkit-standard"/>
              </a:rPr>
              <a:t>Objets</a:t>
            </a:r>
            <a:endParaRPr lang="en-GB">
              <a:solidFill>
                <a:srgbClr val="000000"/>
              </a:solidFill>
              <a:latin typeface="-webkit-standard"/>
            </a:endParaRPr>
          </a:p>
          <a:p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2.1.7 Classes</a:t>
            </a:r>
          </a:p>
          <a:p>
            <a:r>
              <a:rPr lang="en-GB">
                <a:solidFill>
                  <a:srgbClr val="000000"/>
                </a:solidFill>
                <a:latin typeface="-webkit-standard"/>
              </a:rPr>
              <a:t>2.1.8 </a:t>
            </a:r>
            <a:r>
              <a:rPr lang="en-GB" err="1">
                <a:solidFill>
                  <a:srgbClr val="000000"/>
                </a:solidFill>
                <a:latin typeface="-webkit-standard"/>
              </a:rPr>
              <a:t>Fonctions</a:t>
            </a:r>
            <a:r>
              <a:rPr lang="en-GB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err="1">
                <a:solidFill>
                  <a:srgbClr val="000000"/>
                </a:solidFill>
                <a:latin typeface="-webkit-standard"/>
              </a:rPr>
              <a:t>fléchées</a:t>
            </a:r>
            <a:endParaRPr lang="en-GB">
              <a:solidFill>
                <a:srgbClr val="000000"/>
              </a:solidFill>
              <a:latin typeface="-webkit-standard"/>
            </a:endParaRPr>
          </a:p>
          <a:p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2.1.9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Asynchronisme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endParaRPr lang="en-GB">
              <a:solidFill>
                <a:srgbClr val="000000"/>
              </a:solidFill>
              <a:latin typeface="-webkit-standard"/>
            </a:endParaRPr>
          </a:p>
          <a:p>
            <a:endParaRPr lang="en-GB">
              <a:solidFill>
                <a:srgbClr val="000000"/>
              </a:solidFill>
              <a:latin typeface="-webkit-standard"/>
            </a:endParaRPr>
          </a:p>
          <a:p>
            <a:endParaRPr lang="en-GB">
              <a:solidFill>
                <a:srgbClr val="000000"/>
              </a:solidFill>
              <a:latin typeface="-webkit-standard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1C216-40F3-4BC6-6F5E-B134DC05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fr-FR"/>
          </a:p>
        </p:txBody>
      </p:sp>
      <p:pic>
        <p:nvPicPr>
          <p:cNvPr id="9" name="Content Placeholder 8" descr="A yellow rectangular sign with black letters&#10;&#10;Description automatically generated">
            <a:extLst>
              <a:ext uri="{FF2B5EF4-FFF2-40B4-BE49-F238E27FC236}">
                <a16:creationId xmlns:a16="http://schemas.microsoft.com/office/drawing/2014/main" id="{6B4BE410-1A36-DB55-BA45-FD1930E5AF4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4947"/>
            <a:ext cx="5122863" cy="2887431"/>
          </a:xfrm>
        </p:spPr>
      </p:pic>
    </p:spTree>
    <p:extLst>
      <p:ext uri="{BB962C8B-B14F-4D97-AF65-F5344CB8AC3E}">
        <p14:creationId xmlns:p14="http://schemas.microsoft.com/office/powerpoint/2010/main" val="371903793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C3BFF66BE2FC45964CB8B31DD2D944" ma:contentTypeVersion="4" ma:contentTypeDescription="Crée un document." ma:contentTypeScope="" ma:versionID="4c645e0036892f992967c9dfae9861fb">
  <xsd:schema xmlns:xsd="http://www.w3.org/2001/XMLSchema" xmlns:xs="http://www.w3.org/2001/XMLSchema" xmlns:p="http://schemas.microsoft.com/office/2006/metadata/properties" xmlns:ns2="288afd39-9301-47a6-8729-307a4250536c" targetNamespace="http://schemas.microsoft.com/office/2006/metadata/properties" ma:root="true" ma:fieldsID="230d12ba079ac78d2a155619a4cb3ee4" ns2:_="">
    <xsd:import namespace="288afd39-9301-47a6-8729-307a425053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8afd39-9301-47a6-8729-307a425053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6C7607-268C-4C5E-9E7E-E1D66034AE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2D9207-75B4-4FAC-A48D-3D9278E8E9CB}">
  <ds:schemaRefs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288afd39-9301-47a6-8729-307a4250536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8C4DF8B-9455-4CDF-ABE6-F79E6CB31C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8afd39-9301-47a6-8729-307a425053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4227</TotalTime>
  <Words>1205</Words>
  <Application>Microsoft Macintosh PowerPoint</Application>
  <PresentationFormat>Widescreen</PresentationFormat>
  <Paragraphs>346</Paragraphs>
  <Slides>39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-webkit-standard</vt:lpstr>
      <vt:lpstr>Aptos</vt:lpstr>
      <vt:lpstr>Arial</vt:lpstr>
      <vt:lpstr>Century Gothic</vt:lpstr>
      <vt:lpstr>Wingdings 3</vt:lpstr>
      <vt:lpstr>Brin</vt:lpstr>
      <vt:lpstr>Développement Front End avec React</vt:lpstr>
      <vt:lpstr>Plan de cours</vt:lpstr>
      <vt:lpstr>Chapitre 1 Avant-Propos : Qu’est ce que React ?</vt:lpstr>
      <vt:lpstr>Chapitre 1.1 Introduction à React</vt:lpstr>
      <vt:lpstr>Chapitre 1.2 Philosophie de React</vt:lpstr>
      <vt:lpstr>Chapitre 1.3 La communauté React</vt:lpstr>
      <vt:lpstr>Chapitre 1.4 Versions de React et cycle de mise à jour</vt:lpstr>
      <vt:lpstr>Chapitre 2 Bien démarrer avec React</vt:lpstr>
      <vt:lpstr>Chapitre 2.1 Notions essentielles de JavaScript</vt:lpstr>
      <vt:lpstr>Chapitre 2.2 Prérequis, concepts et outils pour développer</vt:lpstr>
      <vt:lpstr>Chapitre 2.3 Une application basique</vt:lpstr>
      <vt:lpstr>Chapitre 2.4 Environnement de développement</vt:lpstr>
      <vt:lpstr>Chapitre 3 Découvrir le JSX</vt:lpstr>
      <vt:lpstr>Chapitre 3.1 Introduction au JSX</vt:lpstr>
      <vt:lpstr>Chapitre 3.2 Syntaxe et éléments JSX</vt:lpstr>
      <vt:lpstr>Chapitre 3.3 Construire une interface avec des composants</vt:lpstr>
      <vt:lpstr>Chapitre 3.4 Les fragments JSX</vt:lpstr>
      <vt:lpstr>Chapitre 3.5 Expressions conditionnelles</vt:lpstr>
      <vt:lpstr>Chapitre 3.6 Utiliser les listes et les clés</vt:lpstr>
      <vt:lpstr>Chapitre 4 Les fondamentaux de React</vt:lpstr>
      <vt:lpstr>Chapitre 4.1 Les composants</vt:lpstr>
      <vt:lpstr>Chapitre 4.2 Les props et l’état local</vt:lpstr>
      <vt:lpstr>Chapitre 4.3 Les hooks</vt:lpstr>
      <vt:lpstr>Chapitre 4.4 Le style</vt:lpstr>
      <vt:lpstr>Chapitre 4.5 Le routage</vt:lpstr>
      <vt:lpstr>Chapitre 4.6 Les formulaires</vt:lpstr>
      <vt:lpstr>Chapitre 4.7 Optimiser les performances d’une application</vt:lpstr>
      <vt:lpstr>Chapitre 5 Gestion du state</vt:lpstr>
      <vt:lpstr>Chapitre 5.1 Introduction</vt:lpstr>
      <vt:lpstr>Chapitre 5.2 Les différentes solutions</vt:lpstr>
      <vt:lpstr>Chapitre 5.3 L’association du contexte et des hooks</vt:lpstr>
      <vt:lpstr>Chapitre 5.4 Redux</vt:lpstr>
      <vt:lpstr>Chapitre 5.5 MobX</vt:lpstr>
      <vt:lpstr>Chapitre 6 Gestion du state serveur avec React Query</vt:lpstr>
      <vt:lpstr>Chapitre 7 Tester une application React</vt:lpstr>
      <vt:lpstr>Chapitre 7.1 Utiliser Jest et React Testing Library</vt:lpstr>
      <vt:lpstr>Chapitre 7.2 Écrire son premier test</vt:lpstr>
      <vt:lpstr>Chapitre 7.3 Tester les composants avec Cypress</vt:lpstr>
      <vt:lpstr>Chapitre 7.4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Rémi Sonnier</dc:creator>
  <cp:lastModifiedBy>Mounir BENDAHMANE</cp:lastModifiedBy>
  <cp:revision>64</cp:revision>
  <dcterms:created xsi:type="dcterms:W3CDTF">2018-06-13T15:01:22Z</dcterms:created>
  <dcterms:modified xsi:type="dcterms:W3CDTF">2024-11-05T09:13:18Z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0x0101008FB7169470394E418B9FB32D335D7FA5</vt:lpwstr>
  </property>
</Properties>
</file>