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6B1-C83D-4858-AD17-169B74FA8D20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16B1-C83D-4858-AD17-169B74FA8D2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6960-98E0-4014-9A04-70EE0DD7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96119" y="1823868"/>
            <a:ext cx="3249039" cy="1867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4" y="157172"/>
            <a:ext cx="7602011" cy="542048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  <a:outerShdw blurRad="533400" dist="12000" dir="900000" sy="98000" kx="110000" ky="200000" algn="tl" rotWithShape="0">
              <a:schemeClr val="bg2">
                <a:lumMod val="50000"/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247650" h="101600"/>
            <a:contourClr>
              <a:srgbClr val="969696"/>
            </a:contourClr>
          </a:sp3d>
        </p:spPr>
      </p:pic>
      <p:sp>
        <p:nvSpPr>
          <p:cNvPr id="16" name="Oval 305"/>
          <p:cNvSpPr>
            <a:spLocks noChangeArrowheads="1"/>
          </p:cNvSpPr>
          <p:nvPr/>
        </p:nvSpPr>
        <p:spPr bwMode="auto">
          <a:xfrm>
            <a:off x="7271067" y="1132505"/>
            <a:ext cx="840160" cy="848996"/>
          </a:xfrm>
          <a:prstGeom prst="ellipse">
            <a:avLst/>
          </a:prstGeom>
          <a:solidFill>
            <a:srgbClr val="00529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isometricOffAxis1Righ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333"/>
          </a:p>
        </p:txBody>
      </p:sp>
      <p:grpSp>
        <p:nvGrpSpPr>
          <p:cNvPr id="17" name="Group 959"/>
          <p:cNvGrpSpPr>
            <a:grpSpLocks noChangeAspect="1"/>
          </p:cNvGrpSpPr>
          <p:nvPr/>
        </p:nvGrpSpPr>
        <p:grpSpPr bwMode="auto">
          <a:xfrm>
            <a:off x="7448967" y="1246940"/>
            <a:ext cx="471224" cy="537601"/>
            <a:chOff x="2412" y="528"/>
            <a:chExt cx="2861" cy="3264"/>
          </a:xfrm>
          <a:solidFill>
            <a:schemeClr val="bg1"/>
          </a:solidFill>
          <a:scene3d>
            <a:camera prst="isometricOffAxis1Right"/>
            <a:lightRig rig="contrasting" dir="t">
              <a:rot lat="0" lon="0" rev="1500000"/>
            </a:lightRig>
          </a:scene3d>
        </p:grpSpPr>
        <p:sp>
          <p:nvSpPr>
            <p:cNvPr id="18" name="Freeform 960"/>
            <p:cNvSpPr>
              <a:spLocks/>
            </p:cNvSpPr>
            <p:nvPr/>
          </p:nvSpPr>
          <p:spPr bwMode="auto">
            <a:xfrm>
              <a:off x="2412" y="2976"/>
              <a:ext cx="1797" cy="163"/>
            </a:xfrm>
            <a:custGeom>
              <a:avLst/>
              <a:gdLst>
                <a:gd name="T0" fmla="*/ 724 w 759"/>
                <a:gd name="T1" fmla="*/ 69 h 69"/>
                <a:gd name="T2" fmla="*/ 35 w 759"/>
                <a:gd name="T3" fmla="*/ 69 h 69"/>
                <a:gd name="T4" fmla="*/ 0 w 759"/>
                <a:gd name="T5" fmla="*/ 35 h 69"/>
                <a:gd name="T6" fmla="*/ 35 w 759"/>
                <a:gd name="T7" fmla="*/ 0 h 69"/>
                <a:gd name="T8" fmla="*/ 724 w 759"/>
                <a:gd name="T9" fmla="*/ 0 h 69"/>
                <a:gd name="T10" fmla="*/ 759 w 759"/>
                <a:gd name="T11" fmla="*/ 35 h 69"/>
                <a:gd name="T12" fmla="*/ 724 w 75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69">
                  <a:moveTo>
                    <a:pt x="724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6" y="69"/>
                    <a:pt x="0" y="54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724" y="0"/>
                    <a:pt x="724" y="0"/>
                    <a:pt x="724" y="0"/>
                  </a:cubicBezTo>
                  <a:cubicBezTo>
                    <a:pt x="743" y="0"/>
                    <a:pt x="759" y="16"/>
                    <a:pt x="759" y="35"/>
                  </a:cubicBezTo>
                  <a:cubicBezTo>
                    <a:pt x="759" y="54"/>
                    <a:pt x="743" y="69"/>
                    <a:pt x="724" y="6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61"/>
            <p:cNvSpPr>
              <a:spLocks/>
            </p:cNvSpPr>
            <p:nvPr/>
          </p:nvSpPr>
          <p:spPr bwMode="auto">
            <a:xfrm>
              <a:off x="2412" y="1181"/>
              <a:ext cx="1797" cy="163"/>
            </a:xfrm>
            <a:custGeom>
              <a:avLst/>
              <a:gdLst>
                <a:gd name="T0" fmla="*/ 724 w 759"/>
                <a:gd name="T1" fmla="*/ 69 h 69"/>
                <a:gd name="T2" fmla="*/ 35 w 759"/>
                <a:gd name="T3" fmla="*/ 69 h 69"/>
                <a:gd name="T4" fmla="*/ 0 w 759"/>
                <a:gd name="T5" fmla="*/ 34 h 69"/>
                <a:gd name="T6" fmla="*/ 35 w 759"/>
                <a:gd name="T7" fmla="*/ 0 h 69"/>
                <a:gd name="T8" fmla="*/ 724 w 759"/>
                <a:gd name="T9" fmla="*/ 0 h 69"/>
                <a:gd name="T10" fmla="*/ 759 w 759"/>
                <a:gd name="T11" fmla="*/ 34 h 69"/>
                <a:gd name="T12" fmla="*/ 724 w 75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69">
                  <a:moveTo>
                    <a:pt x="724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6" y="69"/>
                    <a:pt x="0" y="53"/>
                    <a:pt x="0" y="34"/>
                  </a:cubicBezTo>
                  <a:cubicBezTo>
                    <a:pt x="0" y="15"/>
                    <a:pt x="16" y="0"/>
                    <a:pt x="35" y="0"/>
                  </a:cubicBezTo>
                  <a:cubicBezTo>
                    <a:pt x="724" y="0"/>
                    <a:pt x="724" y="0"/>
                    <a:pt x="724" y="0"/>
                  </a:cubicBezTo>
                  <a:cubicBezTo>
                    <a:pt x="743" y="0"/>
                    <a:pt x="759" y="15"/>
                    <a:pt x="759" y="34"/>
                  </a:cubicBezTo>
                  <a:cubicBezTo>
                    <a:pt x="759" y="53"/>
                    <a:pt x="743" y="69"/>
                    <a:pt x="724" y="6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62"/>
            <p:cNvSpPr>
              <a:spLocks/>
            </p:cNvSpPr>
            <p:nvPr/>
          </p:nvSpPr>
          <p:spPr bwMode="auto">
            <a:xfrm>
              <a:off x="3146" y="854"/>
              <a:ext cx="327" cy="164"/>
            </a:xfrm>
            <a:custGeom>
              <a:avLst/>
              <a:gdLst>
                <a:gd name="T0" fmla="*/ 104 w 138"/>
                <a:gd name="T1" fmla="*/ 69 h 69"/>
                <a:gd name="T2" fmla="*/ 35 w 138"/>
                <a:gd name="T3" fmla="*/ 69 h 69"/>
                <a:gd name="T4" fmla="*/ 0 w 138"/>
                <a:gd name="T5" fmla="*/ 34 h 69"/>
                <a:gd name="T6" fmla="*/ 35 w 138"/>
                <a:gd name="T7" fmla="*/ 0 h 69"/>
                <a:gd name="T8" fmla="*/ 104 w 138"/>
                <a:gd name="T9" fmla="*/ 0 h 69"/>
                <a:gd name="T10" fmla="*/ 138 w 138"/>
                <a:gd name="T11" fmla="*/ 34 h 69"/>
                <a:gd name="T12" fmla="*/ 104 w 13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69">
                  <a:moveTo>
                    <a:pt x="104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6" y="69"/>
                    <a:pt x="0" y="53"/>
                    <a:pt x="0" y="34"/>
                  </a:cubicBezTo>
                  <a:cubicBezTo>
                    <a:pt x="0" y="15"/>
                    <a:pt x="16" y="0"/>
                    <a:pt x="3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3" y="0"/>
                    <a:pt x="138" y="15"/>
                    <a:pt x="138" y="34"/>
                  </a:cubicBezTo>
                  <a:cubicBezTo>
                    <a:pt x="138" y="53"/>
                    <a:pt x="123" y="69"/>
                    <a:pt x="104" y="6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3"/>
            <p:cNvSpPr>
              <a:spLocks/>
            </p:cNvSpPr>
            <p:nvPr/>
          </p:nvSpPr>
          <p:spPr bwMode="auto">
            <a:xfrm>
              <a:off x="2412" y="528"/>
              <a:ext cx="1797" cy="3264"/>
            </a:xfrm>
            <a:custGeom>
              <a:avLst/>
              <a:gdLst>
                <a:gd name="T0" fmla="*/ 690 w 759"/>
                <a:gd name="T1" fmla="*/ 1030 h 1379"/>
                <a:gd name="T2" fmla="*/ 690 w 759"/>
                <a:gd name="T3" fmla="*/ 1276 h 1379"/>
                <a:gd name="T4" fmla="*/ 655 w 759"/>
                <a:gd name="T5" fmla="*/ 1310 h 1379"/>
                <a:gd name="T6" fmla="*/ 104 w 759"/>
                <a:gd name="T7" fmla="*/ 1310 h 1379"/>
                <a:gd name="T8" fmla="*/ 69 w 759"/>
                <a:gd name="T9" fmla="*/ 1276 h 1379"/>
                <a:gd name="T10" fmla="*/ 69 w 759"/>
                <a:gd name="T11" fmla="*/ 103 h 1379"/>
                <a:gd name="T12" fmla="*/ 104 w 759"/>
                <a:gd name="T13" fmla="*/ 69 h 1379"/>
                <a:gd name="T14" fmla="*/ 655 w 759"/>
                <a:gd name="T15" fmla="*/ 69 h 1379"/>
                <a:gd name="T16" fmla="*/ 690 w 759"/>
                <a:gd name="T17" fmla="*/ 103 h 1379"/>
                <a:gd name="T18" fmla="*/ 690 w 759"/>
                <a:gd name="T19" fmla="*/ 344 h 1379"/>
                <a:gd name="T20" fmla="*/ 759 w 759"/>
                <a:gd name="T21" fmla="*/ 344 h 1379"/>
                <a:gd name="T22" fmla="*/ 759 w 759"/>
                <a:gd name="T23" fmla="*/ 103 h 1379"/>
                <a:gd name="T24" fmla="*/ 655 w 759"/>
                <a:gd name="T25" fmla="*/ 0 h 1379"/>
                <a:gd name="T26" fmla="*/ 104 w 759"/>
                <a:gd name="T27" fmla="*/ 0 h 1379"/>
                <a:gd name="T28" fmla="*/ 0 w 759"/>
                <a:gd name="T29" fmla="*/ 103 h 1379"/>
                <a:gd name="T30" fmla="*/ 0 w 759"/>
                <a:gd name="T31" fmla="*/ 1276 h 1379"/>
                <a:gd name="T32" fmla="*/ 104 w 759"/>
                <a:gd name="T33" fmla="*/ 1379 h 1379"/>
                <a:gd name="T34" fmla="*/ 655 w 759"/>
                <a:gd name="T35" fmla="*/ 1379 h 1379"/>
                <a:gd name="T36" fmla="*/ 759 w 759"/>
                <a:gd name="T37" fmla="*/ 1276 h 1379"/>
                <a:gd name="T38" fmla="*/ 759 w 759"/>
                <a:gd name="T39" fmla="*/ 1030 h 1379"/>
                <a:gd name="T40" fmla="*/ 690 w 759"/>
                <a:gd name="T41" fmla="*/ 103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9" h="1379">
                  <a:moveTo>
                    <a:pt x="690" y="1030"/>
                  </a:moveTo>
                  <a:cubicBezTo>
                    <a:pt x="690" y="1276"/>
                    <a:pt x="690" y="1276"/>
                    <a:pt x="690" y="1276"/>
                  </a:cubicBezTo>
                  <a:cubicBezTo>
                    <a:pt x="690" y="1295"/>
                    <a:pt x="674" y="1310"/>
                    <a:pt x="655" y="1310"/>
                  </a:cubicBezTo>
                  <a:cubicBezTo>
                    <a:pt x="104" y="1310"/>
                    <a:pt x="104" y="1310"/>
                    <a:pt x="104" y="1310"/>
                  </a:cubicBezTo>
                  <a:cubicBezTo>
                    <a:pt x="85" y="1310"/>
                    <a:pt x="69" y="1295"/>
                    <a:pt x="69" y="1276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84"/>
                    <a:pt x="85" y="69"/>
                    <a:pt x="104" y="69"/>
                  </a:cubicBezTo>
                  <a:cubicBezTo>
                    <a:pt x="655" y="69"/>
                    <a:pt x="655" y="69"/>
                    <a:pt x="655" y="69"/>
                  </a:cubicBezTo>
                  <a:cubicBezTo>
                    <a:pt x="674" y="69"/>
                    <a:pt x="690" y="84"/>
                    <a:pt x="690" y="103"/>
                  </a:cubicBezTo>
                  <a:cubicBezTo>
                    <a:pt x="690" y="344"/>
                    <a:pt x="690" y="344"/>
                    <a:pt x="690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103"/>
                    <a:pt x="759" y="103"/>
                    <a:pt x="759" y="103"/>
                  </a:cubicBezTo>
                  <a:cubicBezTo>
                    <a:pt x="759" y="46"/>
                    <a:pt x="712" y="0"/>
                    <a:pt x="65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ubicBezTo>
                    <a:pt x="0" y="1276"/>
                    <a:pt x="0" y="1276"/>
                    <a:pt x="0" y="1276"/>
                  </a:cubicBezTo>
                  <a:cubicBezTo>
                    <a:pt x="0" y="1333"/>
                    <a:pt x="47" y="1379"/>
                    <a:pt x="104" y="1379"/>
                  </a:cubicBezTo>
                  <a:cubicBezTo>
                    <a:pt x="655" y="1379"/>
                    <a:pt x="655" y="1379"/>
                    <a:pt x="655" y="1379"/>
                  </a:cubicBezTo>
                  <a:cubicBezTo>
                    <a:pt x="712" y="1379"/>
                    <a:pt x="759" y="1333"/>
                    <a:pt x="759" y="1276"/>
                  </a:cubicBezTo>
                  <a:cubicBezTo>
                    <a:pt x="759" y="1030"/>
                    <a:pt x="759" y="1030"/>
                    <a:pt x="759" y="1030"/>
                  </a:cubicBezTo>
                  <a:lnTo>
                    <a:pt x="690" y="103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64"/>
            <p:cNvSpPr>
              <a:spLocks noEditPoints="1"/>
            </p:cNvSpPr>
            <p:nvPr/>
          </p:nvSpPr>
          <p:spPr bwMode="auto">
            <a:xfrm>
              <a:off x="3115" y="1276"/>
              <a:ext cx="2158" cy="1768"/>
            </a:xfrm>
            <a:custGeom>
              <a:avLst/>
              <a:gdLst>
                <a:gd name="T0" fmla="*/ 290 w 911"/>
                <a:gd name="T1" fmla="*/ 527 h 747"/>
                <a:gd name="T2" fmla="*/ 784 w 911"/>
                <a:gd name="T3" fmla="*/ 527 h 747"/>
                <a:gd name="T4" fmla="*/ 800 w 911"/>
                <a:gd name="T5" fmla="*/ 516 h 747"/>
                <a:gd name="T6" fmla="*/ 910 w 911"/>
                <a:gd name="T7" fmla="*/ 187 h 747"/>
                <a:gd name="T8" fmla="*/ 907 w 911"/>
                <a:gd name="T9" fmla="*/ 172 h 747"/>
                <a:gd name="T10" fmla="*/ 894 w 911"/>
                <a:gd name="T11" fmla="*/ 165 h 747"/>
                <a:gd name="T12" fmla="*/ 138 w 911"/>
                <a:gd name="T13" fmla="*/ 165 h 747"/>
                <a:gd name="T14" fmla="*/ 87 w 911"/>
                <a:gd name="T15" fmla="*/ 12 h 747"/>
                <a:gd name="T16" fmla="*/ 71 w 911"/>
                <a:gd name="T17" fmla="*/ 0 h 747"/>
                <a:gd name="T18" fmla="*/ 16 w 911"/>
                <a:gd name="T19" fmla="*/ 0 h 747"/>
                <a:gd name="T20" fmla="*/ 0 w 911"/>
                <a:gd name="T21" fmla="*/ 17 h 747"/>
                <a:gd name="T22" fmla="*/ 16 w 911"/>
                <a:gd name="T23" fmla="*/ 33 h 747"/>
                <a:gd name="T24" fmla="*/ 59 w 911"/>
                <a:gd name="T25" fmla="*/ 33 h 747"/>
                <a:gd name="T26" fmla="*/ 110 w 911"/>
                <a:gd name="T27" fmla="*/ 187 h 747"/>
                <a:gd name="T28" fmla="*/ 220 w 911"/>
                <a:gd name="T29" fmla="*/ 516 h 747"/>
                <a:gd name="T30" fmla="*/ 230 w 911"/>
                <a:gd name="T31" fmla="*/ 526 h 747"/>
                <a:gd name="T32" fmla="*/ 219 w 911"/>
                <a:gd name="T33" fmla="*/ 566 h 747"/>
                <a:gd name="T34" fmla="*/ 285 w 911"/>
                <a:gd name="T35" fmla="*/ 637 h 747"/>
                <a:gd name="T36" fmla="*/ 274 w 911"/>
                <a:gd name="T37" fmla="*/ 675 h 747"/>
                <a:gd name="T38" fmla="*/ 345 w 911"/>
                <a:gd name="T39" fmla="*/ 747 h 747"/>
                <a:gd name="T40" fmla="*/ 417 w 911"/>
                <a:gd name="T41" fmla="*/ 675 h 747"/>
                <a:gd name="T42" fmla="*/ 405 w 911"/>
                <a:gd name="T43" fmla="*/ 637 h 747"/>
                <a:gd name="T44" fmla="*/ 614 w 911"/>
                <a:gd name="T45" fmla="*/ 637 h 747"/>
                <a:gd name="T46" fmla="*/ 603 w 911"/>
                <a:gd name="T47" fmla="*/ 675 h 747"/>
                <a:gd name="T48" fmla="*/ 674 w 911"/>
                <a:gd name="T49" fmla="*/ 747 h 747"/>
                <a:gd name="T50" fmla="*/ 746 w 911"/>
                <a:gd name="T51" fmla="*/ 675 h 747"/>
                <a:gd name="T52" fmla="*/ 734 w 911"/>
                <a:gd name="T53" fmla="*/ 637 h 747"/>
                <a:gd name="T54" fmla="*/ 784 w 911"/>
                <a:gd name="T55" fmla="*/ 637 h 747"/>
                <a:gd name="T56" fmla="*/ 801 w 911"/>
                <a:gd name="T57" fmla="*/ 620 h 747"/>
                <a:gd name="T58" fmla="*/ 784 w 911"/>
                <a:gd name="T59" fmla="*/ 604 h 747"/>
                <a:gd name="T60" fmla="*/ 290 w 911"/>
                <a:gd name="T61" fmla="*/ 604 h 747"/>
                <a:gd name="T62" fmla="*/ 252 w 911"/>
                <a:gd name="T63" fmla="*/ 566 h 747"/>
                <a:gd name="T64" fmla="*/ 290 w 911"/>
                <a:gd name="T65" fmla="*/ 527 h 747"/>
                <a:gd name="T66" fmla="*/ 384 w 911"/>
                <a:gd name="T67" fmla="*/ 675 h 747"/>
                <a:gd name="T68" fmla="*/ 345 w 911"/>
                <a:gd name="T69" fmla="*/ 714 h 747"/>
                <a:gd name="T70" fmla="*/ 307 w 911"/>
                <a:gd name="T71" fmla="*/ 675 h 747"/>
                <a:gd name="T72" fmla="*/ 345 w 911"/>
                <a:gd name="T73" fmla="*/ 637 h 747"/>
                <a:gd name="T74" fmla="*/ 384 w 911"/>
                <a:gd name="T75" fmla="*/ 675 h 747"/>
                <a:gd name="T76" fmla="*/ 713 w 911"/>
                <a:gd name="T77" fmla="*/ 675 h 747"/>
                <a:gd name="T78" fmla="*/ 674 w 911"/>
                <a:gd name="T79" fmla="*/ 714 h 747"/>
                <a:gd name="T80" fmla="*/ 636 w 911"/>
                <a:gd name="T81" fmla="*/ 675 h 747"/>
                <a:gd name="T82" fmla="*/ 674 w 911"/>
                <a:gd name="T83" fmla="*/ 637 h 747"/>
                <a:gd name="T84" fmla="*/ 713 w 911"/>
                <a:gd name="T85" fmla="*/ 675 h 747"/>
                <a:gd name="T86" fmla="*/ 806 w 911"/>
                <a:gd name="T87" fmla="*/ 384 h 747"/>
                <a:gd name="T88" fmla="*/ 214 w 911"/>
                <a:gd name="T89" fmla="*/ 384 h 747"/>
                <a:gd name="T90" fmla="*/ 211 w 911"/>
                <a:gd name="T91" fmla="*/ 385 h 747"/>
                <a:gd name="T92" fmla="*/ 185 w 911"/>
                <a:gd name="T93" fmla="*/ 308 h 747"/>
                <a:gd name="T94" fmla="*/ 835 w 911"/>
                <a:gd name="T95" fmla="*/ 308 h 747"/>
                <a:gd name="T96" fmla="*/ 809 w 911"/>
                <a:gd name="T97" fmla="*/ 385 h 747"/>
                <a:gd name="T98" fmla="*/ 806 w 911"/>
                <a:gd name="T99" fmla="*/ 384 h 747"/>
                <a:gd name="T100" fmla="*/ 871 w 911"/>
                <a:gd name="T101" fmla="*/ 198 h 747"/>
                <a:gd name="T102" fmla="*/ 845 w 911"/>
                <a:gd name="T103" fmla="*/ 276 h 747"/>
                <a:gd name="T104" fmla="*/ 839 w 911"/>
                <a:gd name="T105" fmla="*/ 275 h 747"/>
                <a:gd name="T106" fmla="*/ 181 w 911"/>
                <a:gd name="T107" fmla="*/ 275 h 747"/>
                <a:gd name="T108" fmla="*/ 175 w 911"/>
                <a:gd name="T109" fmla="*/ 276 h 747"/>
                <a:gd name="T110" fmla="*/ 149 w 911"/>
                <a:gd name="T111" fmla="*/ 198 h 747"/>
                <a:gd name="T112" fmla="*/ 871 w 911"/>
                <a:gd name="T113" fmla="*/ 198 h 747"/>
                <a:gd name="T114" fmla="*/ 222 w 911"/>
                <a:gd name="T115" fmla="*/ 417 h 747"/>
                <a:gd name="T116" fmla="*/ 798 w 911"/>
                <a:gd name="T117" fmla="*/ 417 h 747"/>
                <a:gd name="T118" fmla="*/ 772 w 911"/>
                <a:gd name="T119" fmla="*/ 494 h 747"/>
                <a:gd name="T120" fmla="*/ 247 w 911"/>
                <a:gd name="T121" fmla="*/ 494 h 747"/>
                <a:gd name="T122" fmla="*/ 222 w 911"/>
                <a:gd name="T123" fmla="*/ 41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1" h="747">
                  <a:moveTo>
                    <a:pt x="290" y="527"/>
                  </a:moveTo>
                  <a:cubicBezTo>
                    <a:pt x="784" y="527"/>
                    <a:pt x="784" y="527"/>
                    <a:pt x="784" y="527"/>
                  </a:cubicBezTo>
                  <a:cubicBezTo>
                    <a:pt x="791" y="527"/>
                    <a:pt x="798" y="523"/>
                    <a:pt x="800" y="516"/>
                  </a:cubicBezTo>
                  <a:cubicBezTo>
                    <a:pt x="910" y="187"/>
                    <a:pt x="910" y="187"/>
                    <a:pt x="910" y="187"/>
                  </a:cubicBezTo>
                  <a:cubicBezTo>
                    <a:pt x="911" y="182"/>
                    <a:pt x="910" y="176"/>
                    <a:pt x="907" y="172"/>
                  </a:cubicBezTo>
                  <a:cubicBezTo>
                    <a:pt x="904" y="168"/>
                    <a:pt x="899" y="165"/>
                    <a:pt x="894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5"/>
                    <a:pt x="78" y="0"/>
                    <a:pt x="7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220" y="516"/>
                    <a:pt x="220" y="516"/>
                    <a:pt x="220" y="516"/>
                  </a:cubicBezTo>
                  <a:cubicBezTo>
                    <a:pt x="222" y="521"/>
                    <a:pt x="225" y="524"/>
                    <a:pt x="230" y="526"/>
                  </a:cubicBezTo>
                  <a:cubicBezTo>
                    <a:pt x="223" y="536"/>
                    <a:pt x="219" y="549"/>
                    <a:pt x="219" y="566"/>
                  </a:cubicBezTo>
                  <a:cubicBezTo>
                    <a:pt x="219" y="615"/>
                    <a:pt x="257" y="635"/>
                    <a:pt x="285" y="637"/>
                  </a:cubicBezTo>
                  <a:cubicBezTo>
                    <a:pt x="278" y="648"/>
                    <a:pt x="274" y="661"/>
                    <a:pt x="274" y="675"/>
                  </a:cubicBezTo>
                  <a:cubicBezTo>
                    <a:pt x="274" y="715"/>
                    <a:pt x="306" y="747"/>
                    <a:pt x="345" y="747"/>
                  </a:cubicBezTo>
                  <a:cubicBezTo>
                    <a:pt x="385" y="747"/>
                    <a:pt x="417" y="715"/>
                    <a:pt x="417" y="675"/>
                  </a:cubicBezTo>
                  <a:cubicBezTo>
                    <a:pt x="417" y="661"/>
                    <a:pt x="412" y="648"/>
                    <a:pt x="405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07" y="648"/>
                    <a:pt x="603" y="661"/>
                    <a:pt x="603" y="675"/>
                  </a:cubicBezTo>
                  <a:cubicBezTo>
                    <a:pt x="603" y="715"/>
                    <a:pt x="635" y="747"/>
                    <a:pt x="674" y="747"/>
                  </a:cubicBezTo>
                  <a:cubicBezTo>
                    <a:pt x="714" y="747"/>
                    <a:pt x="746" y="715"/>
                    <a:pt x="746" y="675"/>
                  </a:cubicBezTo>
                  <a:cubicBezTo>
                    <a:pt x="746" y="661"/>
                    <a:pt x="742" y="648"/>
                    <a:pt x="734" y="637"/>
                  </a:cubicBezTo>
                  <a:cubicBezTo>
                    <a:pt x="784" y="637"/>
                    <a:pt x="784" y="637"/>
                    <a:pt x="784" y="637"/>
                  </a:cubicBezTo>
                  <a:cubicBezTo>
                    <a:pt x="793" y="637"/>
                    <a:pt x="801" y="629"/>
                    <a:pt x="801" y="620"/>
                  </a:cubicBezTo>
                  <a:cubicBezTo>
                    <a:pt x="801" y="611"/>
                    <a:pt x="793" y="604"/>
                    <a:pt x="784" y="604"/>
                  </a:cubicBezTo>
                  <a:cubicBezTo>
                    <a:pt x="290" y="604"/>
                    <a:pt x="290" y="604"/>
                    <a:pt x="290" y="604"/>
                  </a:cubicBezTo>
                  <a:cubicBezTo>
                    <a:pt x="286" y="604"/>
                    <a:pt x="252" y="603"/>
                    <a:pt x="252" y="566"/>
                  </a:cubicBezTo>
                  <a:cubicBezTo>
                    <a:pt x="252" y="529"/>
                    <a:pt x="284" y="527"/>
                    <a:pt x="290" y="527"/>
                  </a:cubicBezTo>
                  <a:close/>
                  <a:moveTo>
                    <a:pt x="384" y="675"/>
                  </a:moveTo>
                  <a:cubicBezTo>
                    <a:pt x="384" y="696"/>
                    <a:pt x="366" y="714"/>
                    <a:pt x="345" y="714"/>
                  </a:cubicBezTo>
                  <a:cubicBezTo>
                    <a:pt x="324" y="714"/>
                    <a:pt x="307" y="696"/>
                    <a:pt x="307" y="675"/>
                  </a:cubicBezTo>
                  <a:cubicBezTo>
                    <a:pt x="307" y="654"/>
                    <a:pt x="324" y="637"/>
                    <a:pt x="345" y="637"/>
                  </a:cubicBezTo>
                  <a:cubicBezTo>
                    <a:pt x="366" y="637"/>
                    <a:pt x="384" y="654"/>
                    <a:pt x="384" y="675"/>
                  </a:cubicBezTo>
                  <a:close/>
                  <a:moveTo>
                    <a:pt x="713" y="675"/>
                  </a:moveTo>
                  <a:cubicBezTo>
                    <a:pt x="713" y="696"/>
                    <a:pt x="696" y="714"/>
                    <a:pt x="674" y="714"/>
                  </a:cubicBezTo>
                  <a:cubicBezTo>
                    <a:pt x="653" y="714"/>
                    <a:pt x="636" y="696"/>
                    <a:pt x="636" y="675"/>
                  </a:cubicBezTo>
                  <a:cubicBezTo>
                    <a:pt x="636" y="654"/>
                    <a:pt x="653" y="637"/>
                    <a:pt x="674" y="637"/>
                  </a:cubicBezTo>
                  <a:cubicBezTo>
                    <a:pt x="696" y="637"/>
                    <a:pt x="713" y="654"/>
                    <a:pt x="713" y="675"/>
                  </a:cubicBezTo>
                  <a:close/>
                  <a:moveTo>
                    <a:pt x="806" y="384"/>
                  </a:moveTo>
                  <a:cubicBezTo>
                    <a:pt x="214" y="384"/>
                    <a:pt x="214" y="384"/>
                    <a:pt x="214" y="384"/>
                  </a:cubicBezTo>
                  <a:cubicBezTo>
                    <a:pt x="213" y="384"/>
                    <a:pt x="212" y="385"/>
                    <a:pt x="211" y="385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835" y="308"/>
                    <a:pt x="835" y="308"/>
                    <a:pt x="835" y="308"/>
                  </a:cubicBezTo>
                  <a:cubicBezTo>
                    <a:pt x="809" y="385"/>
                    <a:pt x="809" y="385"/>
                    <a:pt x="809" y="385"/>
                  </a:cubicBezTo>
                  <a:cubicBezTo>
                    <a:pt x="808" y="385"/>
                    <a:pt x="807" y="384"/>
                    <a:pt x="806" y="384"/>
                  </a:cubicBezTo>
                  <a:close/>
                  <a:moveTo>
                    <a:pt x="871" y="198"/>
                  </a:moveTo>
                  <a:cubicBezTo>
                    <a:pt x="845" y="276"/>
                    <a:pt x="845" y="276"/>
                    <a:pt x="845" y="276"/>
                  </a:cubicBezTo>
                  <a:cubicBezTo>
                    <a:pt x="843" y="275"/>
                    <a:pt x="841" y="275"/>
                    <a:pt x="839" y="275"/>
                  </a:cubicBezTo>
                  <a:cubicBezTo>
                    <a:pt x="181" y="275"/>
                    <a:pt x="181" y="275"/>
                    <a:pt x="181" y="275"/>
                  </a:cubicBezTo>
                  <a:cubicBezTo>
                    <a:pt x="179" y="275"/>
                    <a:pt x="176" y="275"/>
                    <a:pt x="175" y="276"/>
                  </a:cubicBezTo>
                  <a:cubicBezTo>
                    <a:pt x="149" y="198"/>
                    <a:pt x="149" y="198"/>
                    <a:pt x="149" y="198"/>
                  </a:cubicBezTo>
                  <a:lnTo>
                    <a:pt x="871" y="198"/>
                  </a:lnTo>
                  <a:close/>
                  <a:moveTo>
                    <a:pt x="222" y="417"/>
                  </a:moveTo>
                  <a:cubicBezTo>
                    <a:pt x="798" y="417"/>
                    <a:pt x="798" y="417"/>
                    <a:pt x="798" y="417"/>
                  </a:cubicBezTo>
                  <a:cubicBezTo>
                    <a:pt x="772" y="494"/>
                    <a:pt x="772" y="494"/>
                    <a:pt x="772" y="494"/>
                  </a:cubicBezTo>
                  <a:cubicBezTo>
                    <a:pt x="247" y="494"/>
                    <a:pt x="247" y="494"/>
                    <a:pt x="247" y="494"/>
                  </a:cubicBezTo>
                  <a:lnTo>
                    <a:pt x="222" y="41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965"/>
            <p:cNvSpPr>
              <a:spLocks noChangeShapeType="1"/>
            </p:cNvSpPr>
            <p:nvPr/>
          </p:nvSpPr>
          <p:spPr bwMode="auto">
            <a:xfrm>
              <a:off x="3309" y="3409"/>
              <a:ext cx="0" cy="0"/>
            </a:xfrm>
            <a:prstGeom prst="line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966"/>
            <p:cNvSpPr>
              <a:spLocks noChangeShapeType="1"/>
            </p:cNvSpPr>
            <p:nvPr/>
          </p:nvSpPr>
          <p:spPr bwMode="auto">
            <a:xfrm>
              <a:off x="3309" y="3409"/>
              <a:ext cx="0" cy="0"/>
            </a:xfrm>
            <a:prstGeom prst="line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67"/>
            <p:cNvSpPr>
              <a:spLocks/>
            </p:cNvSpPr>
            <p:nvPr/>
          </p:nvSpPr>
          <p:spPr bwMode="auto">
            <a:xfrm>
              <a:off x="3229" y="3326"/>
              <a:ext cx="163" cy="163"/>
            </a:xfrm>
            <a:custGeom>
              <a:avLst/>
              <a:gdLst>
                <a:gd name="T0" fmla="*/ 34 w 69"/>
                <a:gd name="T1" fmla="*/ 69 h 69"/>
                <a:gd name="T2" fmla="*/ 28 w 69"/>
                <a:gd name="T3" fmla="*/ 69 h 69"/>
                <a:gd name="T4" fmla="*/ 21 w 69"/>
                <a:gd name="T5" fmla="*/ 67 h 69"/>
                <a:gd name="T6" fmla="*/ 15 w 69"/>
                <a:gd name="T7" fmla="*/ 64 h 69"/>
                <a:gd name="T8" fmla="*/ 10 w 69"/>
                <a:gd name="T9" fmla="*/ 59 h 69"/>
                <a:gd name="T10" fmla="*/ 0 w 69"/>
                <a:gd name="T11" fmla="*/ 35 h 69"/>
                <a:gd name="T12" fmla="*/ 1 w 69"/>
                <a:gd name="T13" fmla="*/ 28 h 69"/>
                <a:gd name="T14" fmla="*/ 3 w 69"/>
                <a:gd name="T15" fmla="*/ 22 h 69"/>
                <a:gd name="T16" fmla="*/ 6 w 69"/>
                <a:gd name="T17" fmla="*/ 16 h 69"/>
                <a:gd name="T18" fmla="*/ 10 w 69"/>
                <a:gd name="T19" fmla="*/ 11 h 69"/>
                <a:gd name="T20" fmla="*/ 34 w 69"/>
                <a:gd name="T21" fmla="*/ 0 h 69"/>
                <a:gd name="T22" fmla="*/ 59 w 69"/>
                <a:gd name="T23" fmla="*/ 11 h 69"/>
                <a:gd name="T24" fmla="*/ 63 w 69"/>
                <a:gd name="T25" fmla="*/ 16 h 69"/>
                <a:gd name="T26" fmla="*/ 66 w 69"/>
                <a:gd name="T27" fmla="*/ 22 h 69"/>
                <a:gd name="T28" fmla="*/ 68 w 69"/>
                <a:gd name="T29" fmla="*/ 28 h 69"/>
                <a:gd name="T30" fmla="*/ 69 w 69"/>
                <a:gd name="T31" fmla="*/ 35 h 69"/>
                <a:gd name="T32" fmla="*/ 59 w 69"/>
                <a:gd name="T33" fmla="*/ 59 h 69"/>
                <a:gd name="T34" fmla="*/ 54 w 69"/>
                <a:gd name="T35" fmla="*/ 64 h 69"/>
                <a:gd name="T36" fmla="*/ 48 w 69"/>
                <a:gd name="T37" fmla="*/ 67 h 69"/>
                <a:gd name="T38" fmla="*/ 41 w 69"/>
                <a:gd name="T39" fmla="*/ 69 h 69"/>
                <a:gd name="T40" fmla="*/ 34 w 69"/>
                <a:gd name="T4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9">
                  <a:moveTo>
                    <a:pt x="34" y="69"/>
                  </a:moveTo>
                  <a:cubicBezTo>
                    <a:pt x="32" y="69"/>
                    <a:pt x="30" y="69"/>
                    <a:pt x="28" y="69"/>
                  </a:cubicBezTo>
                  <a:cubicBezTo>
                    <a:pt x="25" y="68"/>
                    <a:pt x="23" y="68"/>
                    <a:pt x="21" y="67"/>
                  </a:cubicBezTo>
                  <a:cubicBezTo>
                    <a:pt x="19" y="66"/>
                    <a:pt x="17" y="65"/>
                    <a:pt x="15" y="64"/>
                  </a:cubicBezTo>
                  <a:cubicBezTo>
                    <a:pt x="13" y="62"/>
                    <a:pt x="12" y="61"/>
                    <a:pt x="10" y="59"/>
                  </a:cubicBezTo>
                  <a:cubicBezTo>
                    <a:pt x="4" y="53"/>
                    <a:pt x="0" y="44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1" y="26"/>
                    <a:pt x="2" y="24"/>
                    <a:pt x="3" y="22"/>
                  </a:cubicBezTo>
                  <a:cubicBezTo>
                    <a:pt x="3" y="20"/>
                    <a:pt x="4" y="18"/>
                    <a:pt x="6" y="16"/>
                  </a:cubicBezTo>
                  <a:cubicBezTo>
                    <a:pt x="7" y="14"/>
                    <a:pt x="8" y="12"/>
                    <a:pt x="10" y="11"/>
                  </a:cubicBezTo>
                  <a:cubicBezTo>
                    <a:pt x="16" y="4"/>
                    <a:pt x="25" y="0"/>
                    <a:pt x="34" y="0"/>
                  </a:cubicBezTo>
                  <a:cubicBezTo>
                    <a:pt x="43" y="0"/>
                    <a:pt x="52" y="4"/>
                    <a:pt x="59" y="11"/>
                  </a:cubicBezTo>
                  <a:cubicBezTo>
                    <a:pt x="60" y="12"/>
                    <a:pt x="62" y="14"/>
                    <a:pt x="63" y="16"/>
                  </a:cubicBezTo>
                  <a:cubicBezTo>
                    <a:pt x="64" y="18"/>
                    <a:pt x="65" y="20"/>
                    <a:pt x="66" y="22"/>
                  </a:cubicBezTo>
                  <a:cubicBezTo>
                    <a:pt x="67" y="24"/>
                    <a:pt x="68" y="26"/>
                    <a:pt x="68" y="28"/>
                  </a:cubicBezTo>
                  <a:cubicBezTo>
                    <a:pt x="69" y="30"/>
                    <a:pt x="69" y="33"/>
                    <a:pt x="69" y="35"/>
                  </a:cubicBezTo>
                  <a:cubicBezTo>
                    <a:pt x="69" y="44"/>
                    <a:pt x="65" y="53"/>
                    <a:pt x="59" y="59"/>
                  </a:cubicBezTo>
                  <a:cubicBezTo>
                    <a:pt x="57" y="61"/>
                    <a:pt x="55" y="62"/>
                    <a:pt x="54" y="64"/>
                  </a:cubicBezTo>
                  <a:cubicBezTo>
                    <a:pt x="52" y="65"/>
                    <a:pt x="50" y="66"/>
                    <a:pt x="48" y="67"/>
                  </a:cubicBezTo>
                  <a:cubicBezTo>
                    <a:pt x="45" y="68"/>
                    <a:pt x="43" y="68"/>
                    <a:pt x="41" y="69"/>
                  </a:cubicBezTo>
                  <a:cubicBezTo>
                    <a:pt x="39" y="69"/>
                    <a:pt x="37" y="69"/>
                    <a:pt x="34" y="6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87"/>
          <p:cNvSpPr>
            <a:spLocks noChangeArrowheads="1"/>
          </p:cNvSpPr>
          <p:nvPr/>
        </p:nvSpPr>
        <p:spPr bwMode="auto">
          <a:xfrm>
            <a:off x="6383103" y="1091605"/>
            <a:ext cx="844548" cy="848996"/>
          </a:xfrm>
          <a:prstGeom prst="ellipse">
            <a:avLst/>
          </a:prstGeom>
          <a:solidFill>
            <a:srgbClr val="00529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isometricOffAxis1Righ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333"/>
          </a:p>
        </p:txBody>
      </p:sp>
      <p:sp>
        <p:nvSpPr>
          <p:cNvPr id="27" name="Freeform 1018"/>
          <p:cNvSpPr>
            <a:spLocks noEditPoints="1"/>
          </p:cNvSpPr>
          <p:nvPr/>
        </p:nvSpPr>
        <p:spPr bwMode="auto">
          <a:xfrm>
            <a:off x="6449573" y="1176629"/>
            <a:ext cx="652520" cy="587195"/>
          </a:xfrm>
          <a:custGeom>
            <a:avLst/>
            <a:gdLst>
              <a:gd name="T0" fmla="*/ 412 w 515"/>
              <a:gd name="T1" fmla="*/ 444 h 458"/>
              <a:gd name="T2" fmla="*/ 466 w 515"/>
              <a:gd name="T3" fmla="*/ 456 h 458"/>
              <a:gd name="T4" fmla="*/ 457 w 515"/>
              <a:gd name="T5" fmla="*/ 425 h 458"/>
              <a:gd name="T6" fmla="*/ 393 w 515"/>
              <a:gd name="T7" fmla="*/ 423 h 458"/>
              <a:gd name="T8" fmla="*/ 338 w 515"/>
              <a:gd name="T9" fmla="*/ 395 h 458"/>
              <a:gd name="T10" fmla="*/ 319 w 515"/>
              <a:gd name="T11" fmla="*/ 337 h 458"/>
              <a:gd name="T12" fmla="*/ 346 w 515"/>
              <a:gd name="T13" fmla="*/ 283 h 458"/>
              <a:gd name="T14" fmla="*/ 403 w 515"/>
              <a:gd name="T15" fmla="*/ 264 h 458"/>
              <a:gd name="T16" fmla="*/ 457 w 515"/>
              <a:gd name="T17" fmla="*/ 292 h 458"/>
              <a:gd name="T18" fmla="*/ 477 w 515"/>
              <a:gd name="T19" fmla="*/ 349 h 458"/>
              <a:gd name="T20" fmla="*/ 449 w 515"/>
              <a:gd name="T21" fmla="*/ 403 h 458"/>
              <a:gd name="T22" fmla="*/ 393 w 515"/>
              <a:gd name="T23" fmla="*/ 423 h 458"/>
              <a:gd name="T24" fmla="*/ 399 w 515"/>
              <a:gd name="T25" fmla="*/ 395 h 458"/>
              <a:gd name="T26" fmla="*/ 416 w 515"/>
              <a:gd name="T27" fmla="*/ 391 h 458"/>
              <a:gd name="T28" fmla="*/ 452 w 515"/>
              <a:gd name="T29" fmla="*/ 377 h 458"/>
              <a:gd name="T30" fmla="*/ 449 w 515"/>
              <a:gd name="T31" fmla="*/ 342 h 458"/>
              <a:gd name="T32" fmla="*/ 445 w 515"/>
              <a:gd name="T33" fmla="*/ 324 h 458"/>
              <a:gd name="T34" fmla="*/ 431 w 515"/>
              <a:gd name="T35" fmla="*/ 288 h 458"/>
              <a:gd name="T36" fmla="*/ 396 w 515"/>
              <a:gd name="T37" fmla="*/ 291 h 458"/>
              <a:gd name="T38" fmla="*/ 380 w 515"/>
              <a:gd name="T39" fmla="*/ 295 h 458"/>
              <a:gd name="T40" fmla="*/ 343 w 515"/>
              <a:gd name="T41" fmla="*/ 309 h 458"/>
              <a:gd name="T42" fmla="*/ 345 w 515"/>
              <a:gd name="T43" fmla="*/ 345 h 458"/>
              <a:gd name="T44" fmla="*/ 349 w 515"/>
              <a:gd name="T45" fmla="*/ 361 h 458"/>
              <a:gd name="T46" fmla="*/ 364 w 515"/>
              <a:gd name="T47" fmla="*/ 398 h 458"/>
              <a:gd name="T48" fmla="*/ 24 w 515"/>
              <a:gd name="T49" fmla="*/ 261 h 458"/>
              <a:gd name="T50" fmla="*/ 37 w 515"/>
              <a:gd name="T51" fmla="*/ 260 h 458"/>
              <a:gd name="T52" fmla="*/ 220 w 515"/>
              <a:gd name="T53" fmla="*/ 412 h 458"/>
              <a:gd name="T54" fmla="*/ 20 w 515"/>
              <a:gd name="T55" fmla="*/ 245 h 458"/>
              <a:gd name="T56" fmla="*/ 33 w 515"/>
              <a:gd name="T57" fmla="*/ 242 h 458"/>
              <a:gd name="T58" fmla="*/ 427 w 515"/>
              <a:gd name="T59" fmla="*/ 246 h 458"/>
              <a:gd name="T60" fmla="*/ 398 w 515"/>
              <a:gd name="T61" fmla="*/ 377 h 458"/>
              <a:gd name="T62" fmla="*/ 418 w 515"/>
              <a:gd name="T63" fmla="*/ 316 h 458"/>
              <a:gd name="T64" fmla="*/ 395 w 515"/>
              <a:gd name="T65" fmla="*/ 323 h 458"/>
              <a:gd name="T66" fmla="*/ 401 w 515"/>
              <a:gd name="T67" fmla="*/ 364 h 458"/>
              <a:gd name="T68" fmla="*/ 208 w 515"/>
              <a:gd name="T69" fmla="*/ 367 h 458"/>
              <a:gd name="T70" fmla="*/ 100 w 515"/>
              <a:gd name="T71" fmla="*/ 313 h 458"/>
              <a:gd name="T72" fmla="*/ 62 w 515"/>
              <a:gd name="T73" fmla="*/ 198 h 458"/>
              <a:gd name="T74" fmla="*/ 116 w 515"/>
              <a:gd name="T75" fmla="*/ 91 h 458"/>
              <a:gd name="T76" fmla="*/ 230 w 515"/>
              <a:gd name="T77" fmla="*/ 52 h 458"/>
              <a:gd name="T78" fmla="*/ 338 w 515"/>
              <a:gd name="T79" fmla="*/ 107 h 458"/>
              <a:gd name="T80" fmla="*/ 376 w 515"/>
              <a:gd name="T81" fmla="*/ 221 h 458"/>
              <a:gd name="T82" fmla="*/ 322 w 515"/>
              <a:gd name="T83" fmla="*/ 329 h 458"/>
              <a:gd name="T84" fmla="*/ 208 w 515"/>
              <a:gd name="T85" fmla="*/ 367 h 458"/>
              <a:gd name="T86" fmla="*/ 214 w 515"/>
              <a:gd name="T87" fmla="*/ 324 h 458"/>
              <a:gd name="T88" fmla="*/ 305 w 515"/>
              <a:gd name="T89" fmla="*/ 324 h 458"/>
              <a:gd name="T90" fmla="*/ 323 w 515"/>
              <a:gd name="T91" fmla="*/ 258 h 458"/>
              <a:gd name="T92" fmla="*/ 333 w 515"/>
              <a:gd name="T93" fmla="*/ 215 h 458"/>
              <a:gd name="T94" fmla="*/ 333 w 515"/>
              <a:gd name="T95" fmla="*/ 124 h 458"/>
              <a:gd name="T96" fmla="*/ 267 w 515"/>
              <a:gd name="T97" fmla="*/ 106 h 458"/>
              <a:gd name="T98" fmla="*/ 224 w 515"/>
              <a:gd name="T99" fmla="*/ 95 h 458"/>
              <a:gd name="T100" fmla="*/ 133 w 515"/>
              <a:gd name="T101" fmla="*/ 96 h 458"/>
              <a:gd name="T102" fmla="*/ 115 w 515"/>
              <a:gd name="T103" fmla="*/ 162 h 458"/>
              <a:gd name="T104" fmla="*/ 104 w 515"/>
              <a:gd name="T105" fmla="*/ 205 h 458"/>
              <a:gd name="T106" fmla="*/ 105 w 515"/>
              <a:gd name="T107" fmla="*/ 296 h 458"/>
              <a:gd name="T108" fmla="*/ 171 w 515"/>
              <a:gd name="T109" fmla="*/ 314 h 458"/>
              <a:gd name="T110" fmla="*/ 165 w 515"/>
              <a:gd name="T111" fmla="*/ 242 h 458"/>
              <a:gd name="T112" fmla="*/ 280 w 515"/>
              <a:gd name="T113" fmla="*/ 226 h 458"/>
              <a:gd name="T114" fmla="*/ 171 w 515"/>
              <a:gd name="T115" fmla="*/ 197 h 458"/>
              <a:gd name="T116" fmla="*/ 232 w 515"/>
              <a:gd name="T117" fmla="*/ 162 h 458"/>
              <a:gd name="T118" fmla="*/ 382 w 515"/>
              <a:gd name="T119" fmla="*/ 115 h 458"/>
              <a:gd name="T120" fmla="*/ 31 w 515"/>
              <a:gd name="T121" fmla="*/ 187 h 458"/>
              <a:gd name="T122" fmla="*/ 271 w 515"/>
              <a:gd name="T123" fmla="*/ 14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5" h="458">
                <a:moveTo>
                  <a:pt x="397" y="458"/>
                </a:moveTo>
                <a:cubicBezTo>
                  <a:pt x="359" y="458"/>
                  <a:pt x="322" y="438"/>
                  <a:pt x="301" y="405"/>
                </a:cubicBezTo>
                <a:cubicBezTo>
                  <a:pt x="312" y="398"/>
                  <a:pt x="312" y="398"/>
                  <a:pt x="312" y="398"/>
                </a:cubicBezTo>
                <a:cubicBezTo>
                  <a:pt x="333" y="432"/>
                  <a:pt x="374" y="450"/>
                  <a:pt x="412" y="444"/>
                </a:cubicBezTo>
                <a:cubicBezTo>
                  <a:pt x="424" y="442"/>
                  <a:pt x="435" y="439"/>
                  <a:pt x="446" y="433"/>
                </a:cubicBezTo>
                <a:cubicBezTo>
                  <a:pt x="434" y="417"/>
                  <a:pt x="434" y="417"/>
                  <a:pt x="434" y="417"/>
                </a:cubicBezTo>
                <a:cubicBezTo>
                  <a:pt x="491" y="404"/>
                  <a:pt x="491" y="404"/>
                  <a:pt x="491" y="404"/>
                </a:cubicBezTo>
                <a:cubicBezTo>
                  <a:pt x="466" y="456"/>
                  <a:pt x="466" y="456"/>
                  <a:pt x="466" y="456"/>
                </a:cubicBezTo>
                <a:cubicBezTo>
                  <a:pt x="455" y="443"/>
                  <a:pt x="455" y="443"/>
                  <a:pt x="455" y="443"/>
                </a:cubicBezTo>
                <a:cubicBezTo>
                  <a:pt x="441" y="450"/>
                  <a:pt x="428" y="455"/>
                  <a:pt x="414" y="457"/>
                </a:cubicBezTo>
                <a:cubicBezTo>
                  <a:pt x="409" y="458"/>
                  <a:pt x="403" y="458"/>
                  <a:pt x="397" y="458"/>
                </a:cubicBezTo>
                <a:close/>
                <a:moveTo>
                  <a:pt x="457" y="425"/>
                </a:moveTo>
                <a:cubicBezTo>
                  <a:pt x="457" y="425"/>
                  <a:pt x="457" y="425"/>
                  <a:pt x="457" y="425"/>
                </a:cubicBezTo>
                <a:cubicBezTo>
                  <a:pt x="458" y="425"/>
                  <a:pt x="458" y="425"/>
                  <a:pt x="458" y="425"/>
                </a:cubicBezTo>
                <a:lnTo>
                  <a:pt x="457" y="425"/>
                </a:lnTo>
                <a:close/>
                <a:moveTo>
                  <a:pt x="393" y="423"/>
                </a:moveTo>
                <a:cubicBezTo>
                  <a:pt x="388" y="407"/>
                  <a:pt x="388" y="407"/>
                  <a:pt x="388" y="407"/>
                </a:cubicBezTo>
                <a:cubicBezTo>
                  <a:pt x="384" y="406"/>
                  <a:pt x="380" y="405"/>
                  <a:pt x="376" y="404"/>
                </a:cubicBezTo>
                <a:cubicBezTo>
                  <a:pt x="365" y="416"/>
                  <a:pt x="365" y="416"/>
                  <a:pt x="365" y="416"/>
                </a:cubicBezTo>
                <a:cubicBezTo>
                  <a:pt x="338" y="395"/>
                  <a:pt x="338" y="395"/>
                  <a:pt x="338" y="395"/>
                </a:cubicBezTo>
                <a:cubicBezTo>
                  <a:pt x="346" y="382"/>
                  <a:pt x="346" y="382"/>
                  <a:pt x="346" y="382"/>
                </a:cubicBezTo>
                <a:cubicBezTo>
                  <a:pt x="344" y="378"/>
                  <a:pt x="341" y="375"/>
                  <a:pt x="340" y="371"/>
                </a:cubicBezTo>
                <a:cubicBezTo>
                  <a:pt x="324" y="372"/>
                  <a:pt x="324" y="372"/>
                  <a:pt x="324" y="372"/>
                </a:cubicBezTo>
                <a:cubicBezTo>
                  <a:pt x="319" y="337"/>
                  <a:pt x="319" y="337"/>
                  <a:pt x="319" y="337"/>
                </a:cubicBezTo>
                <a:cubicBezTo>
                  <a:pt x="334" y="334"/>
                  <a:pt x="334" y="334"/>
                  <a:pt x="334" y="334"/>
                </a:cubicBezTo>
                <a:cubicBezTo>
                  <a:pt x="335" y="330"/>
                  <a:pt x="336" y="326"/>
                  <a:pt x="337" y="321"/>
                </a:cubicBezTo>
                <a:cubicBezTo>
                  <a:pt x="326" y="311"/>
                  <a:pt x="326" y="311"/>
                  <a:pt x="326" y="311"/>
                </a:cubicBezTo>
                <a:cubicBezTo>
                  <a:pt x="346" y="283"/>
                  <a:pt x="346" y="283"/>
                  <a:pt x="346" y="283"/>
                </a:cubicBezTo>
                <a:cubicBezTo>
                  <a:pt x="359" y="292"/>
                  <a:pt x="359" y="292"/>
                  <a:pt x="359" y="292"/>
                </a:cubicBezTo>
                <a:cubicBezTo>
                  <a:pt x="363" y="289"/>
                  <a:pt x="367" y="287"/>
                  <a:pt x="370" y="285"/>
                </a:cubicBezTo>
                <a:cubicBezTo>
                  <a:pt x="368" y="270"/>
                  <a:pt x="368" y="270"/>
                  <a:pt x="368" y="270"/>
                </a:cubicBezTo>
                <a:cubicBezTo>
                  <a:pt x="403" y="264"/>
                  <a:pt x="403" y="264"/>
                  <a:pt x="403" y="264"/>
                </a:cubicBezTo>
                <a:cubicBezTo>
                  <a:pt x="407" y="280"/>
                  <a:pt x="407" y="280"/>
                  <a:pt x="407" y="280"/>
                </a:cubicBezTo>
                <a:cubicBezTo>
                  <a:pt x="411" y="280"/>
                  <a:pt x="415" y="281"/>
                  <a:pt x="419" y="283"/>
                </a:cubicBezTo>
                <a:cubicBezTo>
                  <a:pt x="429" y="270"/>
                  <a:pt x="429" y="270"/>
                  <a:pt x="429" y="270"/>
                </a:cubicBezTo>
                <a:cubicBezTo>
                  <a:pt x="457" y="292"/>
                  <a:pt x="457" y="292"/>
                  <a:pt x="457" y="292"/>
                </a:cubicBezTo>
                <a:cubicBezTo>
                  <a:pt x="449" y="305"/>
                  <a:pt x="449" y="305"/>
                  <a:pt x="449" y="305"/>
                </a:cubicBezTo>
                <a:cubicBezTo>
                  <a:pt x="452" y="308"/>
                  <a:pt x="454" y="312"/>
                  <a:pt x="456" y="315"/>
                </a:cubicBezTo>
                <a:cubicBezTo>
                  <a:pt x="472" y="314"/>
                  <a:pt x="472" y="314"/>
                  <a:pt x="472" y="314"/>
                </a:cubicBezTo>
                <a:cubicBezTo>
                  <a:pt x="477" y="349"/>
                  <a:pt x="477" y="349"/>
                  <a:pt x="477" y="349"/>
                </a:cubicBezTo>
                <a:cubicBezTo>
                  <a:pt x="462" y="353"/>
                  <a:pt x="462" y="353"/>
                  <a:pt x="462" y="353"/>
                </a:cubicBezTo>
                <a:cubicBezTo>
                  <a:pt x="461" y="357"/>
                  <a:pt x="460" y="361"/>
                  <a:pt x="458" y="365"/>
                </a:cubicBezTo>
                <a:cubicBezTo>
                  <a:pt x="470" y="375"/>
                  <a:pt x="470" y="375"/>
                  <a:pt x="470" y="375"/>
                </a:cubicBezTo>
                <a:cubicBezTo>
                  <a:pt x="449" y="403"/>
                  <a:pt x="449" y="403"/>
                  <a:pt x="449" y="403"/>
                </a:cubicBezTo>
                <a:cubicBezTo>
                  <a:pt x="436" y="395"/>
                  <a:pt x="436" y="395"/>
                  <a:pt x="436" y="395"/>
                </a:cubicBezTo>
                <a:cubicBezTo>
                  <a:pt x="432" y="398"/>
                  <a:pt x="429" y="400"/>
                  <a:pt x="425" y="401"/>
                </a:cubicBezTo>
                <a:cubicBezTo>
                  <a:pt x="426" y="417"/>
                  <a:pt x="426" y="417"/>
                  <a:pt x="426" y="417"/>
                </a:cubicBezTo>
                <a:lnTo>
                  <a:pt x="393" y="423"/>
                </a:lnTo>
                <a:close/>
                <a:moveTo>
                  <a:pt x="373" y="388"/>
                </a:moveTo>
                <a:cubicBezTo>
                  <a:pt x="377" y="390"/>
                  <a:pt x="377" y="390"/>
                  <a:pt x="377" y="390"/>
                </a:cubicBezTo>
                <a:cubicBezTo>
                  <a:pt x="382" y="393"/>
                  <a:pt x="388" y="394"/>
                  <a:pt x="394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2" y="408"/>
                  <a:pt x="402" y="408"/>
                  <a:pt x="402" y="408"/>
                </a:cubicBezTo>
                <a:cubicBezTo>
                  <a:pt x="413" y="406"/>
                  <a:pt x="413" y="406"/>
                  <a:pt x="413" y="406"/>
                </a:cubicBezTo>
                <a:cubicBezTo>
                  <a:pt x="412" y="393"/>
                  <a:pt x="412" y="393"/>
                  <a:pt x="412" y="393"/>
                </a:cubicBezTo>
                <a:cubicBezTo>
                  <a:pt x="416" y="391"/>
                  <a:pt x="416" y="391"/>
                  <a:pt x="416" y="391"/>
                </a:cubicBezTo>
                <a:cubicBezTo>
                  <a:pt x="421" y="390"/>
                  <a:pt x="426" y="387"/>
                  <a:pt x="431" y="382"/>
                </a:cubicBezTo>
                <a:cubicBezTo>
                  <a:pt x="435" y="379"/>
                  <a:pt x="435" y="379"/>
                  <a:pt x="435" y="379"/>
                </a:cubicBezTo>
                <a:cubicBezTo>
                  <a:pt x="446" y="386"/>
                  <a:pt x="446" y="386"/>
                  <a:pt x="446" y="386"/>
                </a:cubicBezTo>
                <a:cubicBezTo>
                  <a:pt x="452" y="377"/>
                  <a:pt x="452" y="377"/>
                  <a:pt x="452" y="377"/>
                </a:cubicBezTo>
                <a:cubicBezTo>
                  <a:pt x="442" y="369"/>
                  <a:pt x="442" y="369"/>
                  <a:pt x="442" y="369"/>
                </a:cubicBezTo>
                <a:cubicBezTo>
                  <a:pt x="445" y="364"/>
                  <a:pt x="445" y="364"/>
                  <a:pt x="445" y="364"/>
                </a:cubicBezTo>
                <a:cubicBezTo>
                  <a:pt x="447" y="359"/>
                  <a:pt x="449" y="353"/>
                  <a:pt x="449" y="347"/>
                </a:cubicBezTo>
                <a:cubicBezTo>
                  <a:pt x="449" y="342"/>
                  <a:pt x="449" y="342"/>
                  <a:pt x="449" y="342"/>
                </a:cubicBezTo>
                <a:cubicBezTo>
                  <a:pt x="462" y="339"/>
                  <a:pt x="462" y="339"/>
                  <a:pt x="462" y="339"/>
                </a:cubicBezTo>
                <a:cubicBezTo>
                  <a:pt x="461" y="328"/>
                  <a:pt x="461" y="328"/>
                  <a:pt x="461" y="328"/>
                </a:cubicBezTo>
                <a:cubicBezTo>
                  <a:pt x="447" y="329"/>
                  <a:pt x="447" y="329"/>
                  <a:pt x="447" y="329"/>
                </a:cubicBezTo>
                <a:cubicBezTo>
                  <a:pt x="445" y="324"/>
                  <a:pt x="445" y="324"/>
                  <a:pt x="445" y="324"/>
                </a:cubicBezTo>
                <a:cubicBezTo>
                  <a:pt x="444" y="320"/>
                  <a:pt x="441" y="315"/>
                  <a:pt x="436" y="309"/>
                </a:cubicBezTo>
                <a:cubicBezTo>
                  <a:pt x="434" y="306"/>
                  <a:pt x="434" y="306"/>
                  <a:pt x="434" y="306"/>
                </a:cubicBezTo>
                <a:cubicBezTo>
                  <a:pt x="440" y="295"/>
                  <a:pt x="440" y="295"/>
                  <a:pt x="440" y="295"/>
                </a:cubicBezTo>
                <a:cubicBezTo>
                  <a:pt x="431" y="288"/>
                  <a:pt x="431" y="288"/>
                  <a:pt x="431" y="288"/>
                </a:cubicBezTo>
                <a:cubicBezTo>
                  <a:pt x="424" y="298"/>
                  <a:pt x="424" y="298"/>
                  <a:pt x="424" y="298"/>
                </a:cubicBezTo>
                <a:cubicBezTo>
                  <a:pt x="419" y="296"/>
                  <a:pt x="419" y="296"/>
                  <a:pt x="419" y="296"/>
                </a:cubicBezTo>
                <a:cubicBezTo>
                  <a:pt x="412" y="294"/>
                  <a:pt x="406" y="292"/>
                  <a:pt x="401" y="292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3" y="279"/>
                  <a:pt x="393" y="279"/>
                  <a:pt x="393" y="279"/>
                </a:cubicBezTo>
                <a:cubicBezTo>
                  <a:pt x="383" y="281"/>
                  <a:pt x="383" y="281"/>
                  <a:pt x="383" y="281"/>
                </a:cubicBezTo>
                <a:cubicBezTo>
                  <a:pt x="385" y="293"/>
                  <a:pt x="385" y="293"/>
                  <a:pt x="385" y="293"/>
                </a:cubicBezTo>
                <a:cubicBezTo>
                  <a:pt x="380" y="295"/>
                  <a:pt x="380" y="295"/>
                  <a:pt x="380" y="295"/>
                </a:cubicBezTo>
                <a:cubicBezTo>
                  <a:pt x="373" y="298"/>
                  <a:pt x="368" y="301"/>
                  <a:pt x="364" y="305"/>
                </a:cubicBezTo>
                <a:cubicBezTo>
                  <a:pt x="360" y="309"/>
                  <a:pt x="360" y="309"/>
                  <a:pt x="360" y="309"/>
                </a:cubicBezTo>
                <a:cubicBezTo>
                  <a:pt x="349" y="301"/>
                  <a:pt x="349" y="301"/>
                  <a:pt x="349" y="301"/>
                </a:cubicBezTo>
                <a:cubicBezTo>
                  <a:pt x="343" y="309"/>
                  <a:pt x="343" y="309"/>
                  <a:pt x="343" y="309"/>
                </a:cubicBezTo>
                <a:cubicBezTo>
                  <a:pt x="352" y="317"/>
                  <a:pt x="352" y="317"/>
                  <a:pt x="352" y="317"/>
                </a:cubicBezTo>
                <a:cubicBezTo>
                  <a:pt x="350" y="325"/>
                  <a:pt x="350" y="325"/>
                  <a:pt x="350" y="325"/>
                </a:cubicBezTo>
                <a:cubicBezTo>
                  <a:pt x="348" y="330"/>
                  <a:pt x="347" y="335"/>
                  <a:pt x="346" y="340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34" y="347"/>
                  <a:pt x="334" y="347"/>
                  <a:pt x="334" y="347"/>
                </a:cubicBezTo>
                <a:cubicBezTo>
                  <a:pt x="335" y="358"/>
                  <a:pt x="335" y="358"/>
                  <a:pt x="335" y="358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49" y="361"/>
                  <a:pt x="349" y="361"/>
                  <a:pt x="349" y="361"/>
                </a:cubicBezTo>
                <a:cubicBezTo>
                  <a:pt x="352" y="367"/>
                  <a:pt x="355" y="372"/>
                  <a:pt x="359" y="377"/>
                </a:cubicBezTo>
                <a:cubicBezTo>
                  <a:pt x="363" y="380"/>
                  <a:pt x="363" y="380"/>
                  <a:pt x="363" y="380"/>
                </a:cubicBezTo>
                <a:cubicBezTo>
                  <a:pt x="355" y="392"/>
                  <a:pt x="355" y="392"/>
                  <a:pt x="355" y="392"/>
                </a:cubicBezTo>
                <a:cubicBezTo>
                  <a:pt x="364" y="398"/>
                  <a:pt x="364" y="398"/>
                  <a:pt x="364" y="398"/>
                </a:cubicBezTo>
                <a:lnTo>
                  <a:pt x="373" y="388"/>
                </a:lnTo>
                <a:close/>
                <a:moveTo>
                  <a:pt x="220" y="412"/>
                </a:moveTo>
                <a:cubicBezTo>
                  <a:pt x="202" y="412"/>
                  <a:pt x="184" y="409"/>
                  <a:pt x="167" y="404"/>
                </a:cubicBezTo>
                <a:cubicBezTo>
                  <a:pt x="96" y="386"/>
                  <a:pt x="42" y="331"/>
                  <a:pt x="24" y="261"/>
                </a:cubicBezTo>
                <a:cubicBezTo>
                  <a:pt x="0" y="264"/>
                  <a:pt x="0" y="264"/>
                  <a:pt x="0" y="264"/>
                </a:cubicBezTo>
                <a:cubicBezTo>
                  <a:pt x="22" y="200"/>
                  <a:pt x="22" y="200"/>
                  <a:pt x="22" y="200"/>
                </a:cubicBezTo>
                <a:cubicBezTo>
                  <a:pt x="57" y="258"/>
                  <a:pt x="57" y="258"/>
                  <a:pt x="57" y="258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54" y="324"/>
                  <a:pt x="104" y="375"/>
                  <a:pt x="170" y="392"/>
                </a:cubicBezTo>
                <a:cubicBezTo>
                  <a:pt x="219" y="405"/>
                  <a:pt x="269" y="399"/>
                  <a:pt x="312" y="374"/>
                </a:cubicBezTo>
                <a:cubicBezTo>
                  <a:pt x="319" y="385"/>
                  <a:pt x="319" y="385"/>
                  <a:pt x="319" y="385"/>
                </a:cubicBezTo>
                <a:cubicBezTo>
                  <a:pt x="288" y="403"/>
                  <a:pt x="254" y="412"/>
                  <a:pt x="220" y="412"/>
                </a:cubicBezTo>
                <a:close/>
                <a:moveTo>
                  <a:pt x="20" y="245"/>
                </a:moveTo>
                <a:cubicBezTo>
                  <a:pt x="19" y="249"/>
                  <a:pt x="19" y="249"/>
                  <a:pt x="19" y="249"/>
                </a:cubicBezTo>
                <a:cubicBezTo>
                  <a:pt x="21" y="248"/>
                  <a:pt x="21" y="248"/>
                  <a:pt x="21" y="248"/>
                </a:cubicBezTo>
                <a:cubicBezTo>
                  <a:pt x="20" y="247"/>
                  <a:pt x="20" y="246"/>
                  <a:pt x="20" y="245"/>
                </a:cubicBezTo>
                <a:close/>
                <a:moveTo>
                  <a:pt x="33" y="242"/>
                </a:moveTo>
                <a:cubicBezTo>
                  <a:pt x="33" y="244"/>
                  <a:pt x="33" y="245"/>
                  <a:pt x="34" y="247"/>
                </a:cubicBezTo>
                <a:cubicBezTo>
                  <a:pt x="35" y="247"/>
                  <a:pt x="35" y="247"/>
                  <a:pt x="35" y="247"/>
                </a:cubicBezTo>
                <a:lnTo>
                  <a:pt x="33" y="242"/>
                </a:lnTo>
                <a:close/>
                <a:moveTo>
                  <a:pt x="500" y="395"/>
                </a:moveTo>
                <a:cubicBezTo>
                  <a:pt x="489" y="390"/>
                  <a:pt x="489" y="390"/>
                  <a:pt x="489" y="390"/>
                </a:cubicBezTo>
                <a:cubicBezTo>
                  <a:pt x="498" y="368"/>
                  <a:pt x="501" y="348"/>
                  <a:pt x="498" y="328"/>
                </a:cubicBezTo>
                <a:cubicBezTo>
                  <a:pt x="493" y="289"/>
                  <a:pt x="465" y="257"/>
                  <a:pt x="427" y="246"/>
                </a:cubicBezTo>
                <a:cubicBezTo>
                  <a:pt x="430" y="234"/>
                  <a:pt x="430" y="234"/>
                  <a:pt x="430" y="234"/>
                </a:cubicBezTo>
                <a:cubicBezTo>
                  <a:pt x="473" y="246"/>
                  <a:pt x="505" y="282"/>
                  <a:pt x="511" y="326"/>
                </a:cubicBezTo>
                <a:cubicBezTo>
                  <a:pt x="515" y="348"/>
                  <a:pt x="511" y="371"/>
                  <a:pt x="500" y="395"/>
                </a:cubicBezTo>
                <a:close/>
                <a:moveTo>
                  <a:pt x="398" y="377"/>
                </a:moveTo>
                <a:cubicBezTo>
                  <a:pt x="381" y="377"/>
                  <a:pt x="367" y="365"/>
                  <a:pt x="365" y="348"/>
                </a:cubicBezTo>
                <a:cubicBezTo>
                  <a:pt x="362" y="330"/>
                  <a:pt x="373" y="314"/>
                  <a:pt x="392" y="310"/>
                </a:cubicBezTo>
                <a:cubicBezTo>
                  <a:pt x="393" y="310"/>
                  <a:pt x="393" y="310"/>
                  <a:pt x="393" y="310"/>
                </a:cubicBezTo>
                <a:cubicBezTo>
                  <a:pt x="402" y="309"/>
                  <a:pt x="410" y="311"/>
                  <a:pt x="418" y="316"/>
                </a:cubicBezTo>
                <a:cubicBezTo>
                  <a:pt x="425" y="321"/>
                  <a:pt x="430" y="329"/>
                  <a:pt x="431" y="338"/>
                </a:cubicBezTo>
                <a:cubicBezTo>
                  <a:pt x="433" y="357"/>
                  <a:pt x="421" y="374"/>
                  <a:pt x="402" y="377"/>
                </a:cubicBezTo>
                <a:cubicBezTo>
                  <a:pt x="401" y="377"/>
                  <a:pt x="399" y="377"/>
                  <a:pt x="398" y="377"/>
                </a:cubicBezTo>
                <a:close/>
                <a:moveTo>
                  <a:pt x="395" y="323"/>
                </a:moveTo>
                <a:cubicBezTo>
                  <a:pt x="383" y="325"/>
                  <a:pt x="376" y="335"/>
                  <a:pt x="378" y="346"/>
                </a:cubicBezTo>
                <a:cubicBezTo>
                  <a:pt x="378" y="346"/>
                  <a:pt x="378" y="346"/>
                  <a:pt x="378" y="346"/>
                </a:cubicBezTo>
                <a:cubicBezTo>
                  <a:pt x="379" y="352"/>
                  <a:pt x="381" y="357"/>
                  <a:pt x="386" y="360"/>
                </a:cubicBezTo>
                <a:cubicBezTo>
                  <a:pt x="390" y="363"/>
                  <a:pt x="395" y="365"/>
                  <a:pt x="401" y="364"/>
                </a:cubicBezTo>
                <a:cubicBezTo>
                  <a:pt x="406" y="363"/>
                  <a:pt x="411" y="360"/>
                  <a:pt x="414" y="356"/>
                </a:cubicBezTo>
                <a:cubicBezTo>
                  <a:pt x="417" y="351"/>
                  <a:pt x="419" y="346"/>
                  <a:pt x="418" y="340"/>
                </a:cubicBezTo>
                <a:cubicBezTo>
                  <a:pt x="417" y="329"/>
                  <a:pt x="406" y="321"/>
                  <a:pt x="395" y="323"/>
                </a:cubicBezTo>
                <a:close/>
                <a:moveTo>
                  <a:pt x="208" y="367"/>
                </a:moveTo>
                <a:cubicBezTo>
                  <a:pt x="150" y="351"/>
                  <a:pt x="150" y="351"/>
                  <a:pt x="150" y="351"/>
                </a:cubicBezTo>
                <a:cubicBezTo>
                  <a:pt x="156" y="321"/>
                  <a:pt x="156" y="321"/>
                  <a:pt x="156" y="321"/>
                </a:cubicBezTo>
                <a:cubicBezTo>
                  <a:pt x="145" y="314"/>
                  <a:pt x="136" y="307"/>
                  <a:pt x="128" y="299"/>
                </a:cubicBezTo>
                <a:cubicBezTo>
                  <a:pt x="100" y="313"/>
                  <a:pt x="100" y="313"/>
                  <a:pt x="100" y="313"/>
                </a:cubicBezTo>
                <a:cubicBezTo>
                  <a:pt x="70" y="261"/>
                  <a:pt x="70" y="261"/>
                  <a:pt x="70" y="261"/>
                </a:cubicBezTo>
                <a:cubicBezTo>
                  <a:pt x="96" y="244"/>
                  <a:pt x="96" y="244"/>
                  <a:pt x="96" y="244"/>
                </a:cubicBezTo>
                <a:cubicBezTo>
                  <a:pt x="92" y="233"/>
                  <a:pt x="90" y="221"/>
                  <a:pt x="91" y="209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108" y="147"/>
                  <a:pt x="108" y="147"/>
                  <a:pt x="108" y="147"/>
                </a:cubicBezTo>
                <a:cubicBezTo>
                  <a:pt x="113" y="136"/>
                  <a:pt x="121" y="126"/>
                  <a:pt x="129" y="119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84" y="86"/>
                  <a:pt x="184" y="86"/>
                  <a:pt x="184" y="86"/>
                </a:cubicBezTo>
                <a:cubicBezTo>
                  <a:pt x="196" y="83"/>
                  <a:pt x="208" y="81"/>
                  <a:pt x="220" y="82"/>
                </a:cubicBezTo>
                <a:cubicBezTo>
                  <a:pt x="230" y="52"/>
                  <a:pt x="230" y="52"/>
                  <a:pt x="230" y="52"/>
                </a:cubicBezTo>
                <a:cubicBezTo>
                  <a:pt x="288" y="67"/>
                  <a:pt x="288" y="67"/>
                  <a:pt x="288" y="67"/>
                </a:cubicBezTo>
                <a:cubicBezTo>
                  <a:pt x="282" y="99"/>
                  <a:pt x="282" y="99"/>
                  <a:pt x="282" y="99"/>
                </a:cubicBezTo>
                <a:cubicBezTo>
                  <a:pt x="292" y="104"/>
                  <a:pt x="301" y="111"/>
                  <a:pt x="310" y="120"/>
                </a:cubicBezTo>
                <a:cubicBezTo>
                  <a:pt x="338" y="107"/>
                  <a:pt x="338" y="107"/>
                  <a:pt x="338" y="107"/>
                </a:cubicBezTo>
                <a:cubicBezTo>
                  <a:pt x="367" y="158"/>
                  <a:pt x="367" y="158"/>
                  <a:pt x="367" y="158"/>
                </a:cubicBezTo>
                <a:cubicBezTo>
                  <a:pt x="342" y="176"/>
                  <a:pt x="342" y="176"/>
                  <a:pt x="342" y="176"/>
                </a:cubicBezTo>
                <a:cubicBezTo>
                  <a:pt x="345" y="187"/>
                  <a:pt x="346" y="199"/>
                  <a:pt x="346" y="211"/>
                </a:cubicBezTo>
                <a:cubicBezTo>
                  <a:pt x="376" y="221"/>
                  <a:pt x="376" y="221"/>
                  <a:pt x="376" y="221"/>
                </a:cubicBezTo>
                <a:cubicBezTo>
                  <a:pt x="360" y="279"/>
                  <a:pt x="360" y="279"/>
                  <a:pt x="360" y="279"/>
                </a:cubicBezTo>
                <a:cubicBezTo>
                  <a:pt x="330" y="273"/>
                  <a:pt x="330" y="273"/>
                  <a:pt x="330" y="273"/>
                </a:cubicBezTo>
                <a:cubicBezTo>
                  <a:pt x="324" y="282"/>
                  <a:pt x="317" y="291"/>
                  <a:pt x="308" y="301"/>
                </a:cubicBezTo>
                <a:cubicBezTo>
                  <a:pt x="322" y="329"/>
                  <a:pt x="322" y="329"/>
                  <a:pt x="322" y="329"/>
                </a:cubicBezTo>
                <a:cubicBezTo>
                  <a:pt x="270" y="359"/>
                  <a:pt x="270" y="359"/>
                  <a:pt x="270" y="359"/>
                </a:cubicBezTo>
                <a:cubicBezTo>
                  <a:pt x="253" y="333"/>
                  <a:pt x="253" y="333"/>
                  <a:pt x="253" y="333"/>
                </a:cubicBezTo>
                <a:cubicBezTo>
                  <a:pt x="241" y="336"/>
                  <a:pt x="229" y="337"/>
                  <a:pt x="218" y="337"/>
                </a:cubicBezTo>
                <a:lnTo>
                  <a:pt x="208" y="367"/>
                </a:lnTo>
                <a:close/>
                <a:moveTo>
                  <a:pt x="165" y="342"/>
                </a:moveTo>
                <a:cubicBezTo>
                  <a:pt x="199" y="351"/>
                  <a:pt x="199" y="351"/>
                  <a:pt x="199" y="351"/>
                </a:cubicBezTo>
                <a:cubicBezTo>
                  <a:pt x="209" y="323"/>
                  <a:pt x="209" y="323"/>
                  <a:pt x="209" y="323"/>
                </a:cubicBezTo>
                <a:cubicBezTo>
                  <a:pt x="214" y="324"/>
                  <a:pt x="214" y="324"/>
                  <a:pt x="214" y="324"/>
                </a:cubicBezTo>
                <a:cubicBezTo>
                  <a:pt x="227" y="325"/>
                  <a:pt x="241" y="323"/>
                  <a:pt x="254" y="319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74" y="342"/>
                  <a:pt x="274" y="342"/>
                  <a:pt x="274" y="342"/>
                </a:cubicBezTo>
                <a:cubicBezTo>
                  <a:pt x="305" y="324"/>
                  <a:pt x="305" y="324"/>
                  <a:pt x="305" y="324"/>
                </a:cubicBezTo>
                <a:cubicBezTo>
                  <a:pt x="293" y="298"/>
                  <a:pt x="293" y="298"/>
                  <a:pt x="293" y="298"/>
                </a:cubicBezTo>
                <a:cubicBezTo>
                  <a:pt x="296" y="295"/>
                  <a:pt x="296" y="295"/>
                  <a:pt x="296" y="295"/>
                </a:cubicBezTo>
                <a:cubicBezTo>
                  <a:pt x="307" y="284"/>
                  <a:pt x="315" y="273"/>
                  <a:pt x="321" y="262"/>
                </a:cubicBezTo>
                <a:cubicBezTo>
                  <a:pt x="323" y="258"/>
                  <a:pt x="323" y="258"/>
                  <a:pt x="323" y="258"/>
                </a:cubicBezTo>
                <a:cubicBezTo>
                  <a:pt x="351" y="264"/>
                  <a:pt x="351" y="264"/>
                  <a:pt x="351" y="264"/>
                </a:cubicBezTo>
                <a:cubicBezTo>
                  <a:pt x="361" y="229"/>
                  <a:pt x="361" y="229"/>
                  <a:pt x="361" y="229"/>
                </a:cubicBezTo>
                <a:cubicBezTo>
                  <a:pt x="333" y="220"/>
                  <a:pt x="333" y="220"/>
                  <a:pt x="333" y="220"/>
                </a:cubicBezTo>
                <a:cubicBezTo>
                  <a:pt x="333" y="215"/>
                  <a:pt x="333" y="215"/>
                  <a:pt x="333" y="215"/>
                </a:cubicBezTo>
                <a:cubicBezTo>
                  <a:pt x="334" y="202"/>
                  <a:pt x="332" y="188"/>
                  <a:pt x="328" y="175"/>
                </a:cubicBezTo>
                <a:cubicBezTo>
                  <a:pt x="327" y="171"/>
                  <a:pt x="327" y="171"/>
                  <a:pt x="327" y="171"/>
                </a:cubicBezTo>
                <a:cubicBezTo>
                  <a:pt x="350" y="154"/>
                  <a:pt x="350" y="154"/>
                  <a:pt x="350" y="15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304" y="133"/>
                  <a:pt x="304" y="133"/>
                  <a:pt x="304" y="133"/>
                </a:cubicBezTo>
                <a:cubicBezTo>
                  <a:pt x="293" y="121"/>
                  <a:pt x="283" y="113"/>
                  <a:pt x="272" y="108"/>
                </a:cubicBezTo>
                <a:cubicBezTo>
                  <a:pt x="267" y="106"/>
                  <a:pt x="267" y="106"/>
                  <a:pt x="267" y="106"/>
                </a:cubicBezTo>
                <a:cubicBezTo>
                  <a:pt x="273" y="77"/>
                  <a:pt x="273" y="77"/>
                  <a:pt x="273" y="77"/>
                </a:cubicBezTo>
                <a:cubicBezTo>
                  <a:pt x="239" y="68"/>
                  <a:pt x="239" y="68"/>
                  <a:pt x="239" y="68"/>
                </a:cubicBezTo>
                <a:cubicBezTo>
                  <a:pt x="229" y="95"/>
                  <a:pt x="229" y="95"/>
                  <a:pt x="229" y="95"/>
                </a:cubicBezTo>
                <a:cubicBezTo>
                  <a:pt x="224" y="95"/>
                  <a:pt x="224" y="95"/>
                  <a:pt x="224" y="95"/>
                </a:cubicBezTo>
                <a:cubicBezTo>
                  <a:pt x="210" y="94"/>
                  <a:pt x="197" y="96"/>
                  <a:pt x="184" y="100"/>
                </a:cubicBezTo>
                <a:cubicBezTo>
                  <a:pt x="179" y="102"/>
                  <a:pt x="179" y="102"/>
                  <a:pt x="179" y="102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46" y="122"/>
                  <a:pt x="146" y="122"/>
                  <a:pt x="146" y="122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32" y="133"/>
                  <a:pt x="123" y="145"/>
                  <a:pt x="117" y="157"/>
                </a:cubicBezTo>
                <a:cubicBezTo>
                  <a:pt x="115" y="162"/>
                  <a:pt x="115" y="162"/>
                  <a:pt x="115" y="162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77" y="190"/>
                  <a:pt x="77" y="190"/>
                  <a:pt x="77" y="190"/>
                </a:cubicBezTo>
                <a:cubicBezTo>
                  <a:pt x="104" y="200"/>
                  <a:pt x="104" y="200"/>
                  <a:pt x="104" y="200"/>
                </a:cubicBezTo>
                <a:cubicBezTo>
                  <a:pt x="104" y="205"/>
                  <a:pt x="104" y="205"/>
                  <a:pt x="104" y="205"/>
                </a:cubicBezTo>
                <a:cubicBezTo>
                  <a:pt x="103" y="218"/>
                  <a:pt x="105" y="232"/>
                  <a:pt x="110" y="244"/>
                </a:cubicBezTo>
                <a:cubicBezTo>
                  <a:pt x="111" y="249"/>
                  <a:pt x="111" y="249"/>
                  <a:pt x="111" y="249"/>
                </a:cubicBezTo>
                <a:cubicBezTo>
                  <a:pt x="87" y="265"/>
                  <a:pt x="87" y="265"/>
                  <a:pt x="87" y="265"/>
                </a:cubicBezTo>
                <a:cubicBezTo>
                  <a:pt x="105" y="296"/>
                  <a:pt x="105" y="296"/>
                  <a:pt x="105" y="296"/>
                </a:cubicBezTo>
                <a:cubicBezTo>
                  <a:pt x="131" y="283"/>
                  <a:pt x="131" y="283"/>
                  <a:pt x="131" y="283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43" y="296"/>
                  <a:pt x="154" y="305"/>
                  <a:pt x="167" y="311"/>
                </a:cubicBezTo>
                <a:cubicBezTo>
                  <a:pt x="171" y="314"/>
                  <a:pt x="171" y="314"/>
                  <a:pt x="171" y="314"/>
                </a:cubicBezTo>
                <a:lnTo>
                  <a:pt x="165" y="342"/>
                </a:lnTo>
                <a:close/>
                <a:moveTo>
                  <a:pt x="219" y="273"/>
                </a:moveTo>
                <a:cubicBezTo>
                  <a:pt x="214" y="273"/>
                  <a:pt x="208" y="272"/>
                  <a:pt x="203" y="271"/>
                </a:cubicBezTo>
                <a:cubicBezTo>
                  <a:pt x="186" y="266"/>
                  <a:pt x="173" y="256"/>
                  <a:pt x="165" y="242"/>
                </a:cubicBezTo>
                <a:cubicBezTo>
                  <a:pt x="156" y="227"/>
                  <a:pt x="154" y="210"/>
                  <a:pt x="158" y="194"/>
                </a:cubicBezTo>
                <a:cubicBezTo>
                  <a:pt x="162" y="177"/>
                  <a:pt x="173" y="164"/>
                  <a:pt x="187" y="155"/>
                </a:cubicBezTo>
                <a:cubicBezTo>
                  <a:pt x="201" y="147"/>
                  <a:pt x="219" y="145"/>
                  <a:pt x="235" y="149"/>
                </a:cubicBezTo>
                <a:cubicBezTo>
                  <a:pt x="269" y="158"/>
                  <a:pt x="289" y="192"/>
                  <a:pt x="280" y="226"/>
                </a:cubicBezTo>
                <a:cubicBezTo>
                  <a:pt x="272" y="254"/>
                  <a:pt x="247" y="273"/>
                  <a:pt x="219" y="273"/>
                </a:cubicBezTo>
                <a:close/>
                <a:moveTo>
                  <a:pt x="218" y="160"/>
                </a:moveTo>
                <a:cubicBezTo>
                  <a:pt x="210" y="160"/>
                  <a:pt x="201" y="162"/>
                  <a:pt x="193" y="167"/>
                </a:cubicBezTo>
                <a:cubicBezTo>
                  <a:pt x="182" y="173"/>
                  <a:pt x="174" y="184"/>
                  <a:pt x="171" y="197"/>
                </a:cubicBezTo>
                <a:cubicBezTo>
                  <a:pt x="167" y="210"/>
                  <a:pt x="169" y="224"/>
                  <a:pt x="176" y="235"/>
                </a:cubicBezTo>
                <a:cubicBezTo>
                  <a:pt x="182" y="247"/>
                  <a:pt x="193" y="255"/>
                  <a:pt x="206" y="258"/>
                </a:cubicBezTo>
                <a:cubicBezTo>
                  <a:pt x="233" y="265"/>
                  <a:pt x="260" y="249"/>
                  <a:pt x="267" y="223"/>
                </a:cubicBezTo>
                <a:cubicBezTo>
                  <a:pt x="274" y="196"/>
                  <a:pt x="258" y="169"/>
                  <a:pt x="232" y="162"/>
                </a:cubicBezTo>
                <a:cubicBezTo>
                  <a:pt x="227" y="160"/>
                  <a:pt x="223" y="160"/>
                  <a:pt x="218" y="160"/>
                </a:cubicBezTo>
                <a:close/>
                <a:moveTo>
                  <a:pt x="414" y="262"/>
                </a:moveTo>
                <a:cubicBezTo>
                  <a:pt x="401" y="259"/>
                  <a:pt x="401" y="259"/>
                  <a:pt x="401" y="259"/>
                </a:cubicBezTo>
                <a:cubicBezTo>
                  <a:pt x="414" y="210"/>
                  <a:pt x="408" y="159"/>
                  <a:pt x="382" y="115"/>
                </a:cubicBezTo>
                <a:cubicBezTo>
                  <a:pt x="357" y="71"/>
                  <a:pt x="316" y="40"/>
                  <a:pt x="268" y="26"/>
                </a:cubicBezTo>
                <a:cubicBezTo>
                  <a:pt x="219" y="13"/>
                  <a:pt x="168" y="20"/>
                  <a:pt x="124" y="45"/>
                </a:cubicBezTo>
                <a:cubicBezTo>
                  <a:pt x="80" y="71"/>
                  <a:pt x="49" y="112"/>
                  <a:pt x="36" y="161"/>
                </a:cubicBezTo>
                <a:cubicBezTo>
                  <a:pt x="34" y="170"/>
                  <a:pt x="32" y="178"/>
                  <a:pt x="31" y="187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9" y="176"/>
                  <a:pt x="21" y="167"/>
                  <a:pt x="23" y="158"/>
                </a:cubicBezTo>
                <a:cubicBezTo>
                  <a:pt x="37" y="105"/>
                  <a:pt x="71" y="61"/>
                  <a:pt x="118" y="34"/>
                </a:cubicBezTo>
                <a:cubicBezTo>
                  <a:pt x="165" y="7"/>
                  <a:pt x="219" y="0"/>
                  <a:pt x="271" y="14"/>
                </a:cubicBezTo>
                <a:cubicBezTo>
                  <a:pt x="323" y="28"/>
                  <a:pt x="367" y="62"/>
                  <a:pt x="394" y="108"/>
                </a:cubicBezTo>
                <a:cubicBezTo>
                  <a:pt x="421" y="155"/>
                  <a:pt x="428" y="210"/>
                  <a:pt x="414" y="2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isometricOffAxis1Righ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08154" y="2195967"/>
            <a:ext cx="1734319" cy="1494342"/>
            <a:chOff x="3396829" y="2796509"/>
            <a:chExt cx="730068" cy="624000"/>
          </a:xfrm>
        </p:grpSpPr>
        <p:sp>
          <p:nvSpPr>
            <p:cNvPr id="29" name="Oval 249"/>
            <p:cNvSpPr>
              <a:spLocks noChangeArrowheads="1"/>
            </p:cNvSpPr>
            <p:nvPr/>
          </p:nvSpPr>
          <p:spPr bwMode="auto">
            <a:xfrm>
              <a:off x="3469041" y="2796509"/>
              <a:ext cx="620759" cy="624000"/>
            </a:xfrm>
            <a:prstGeom prst="ellipse">
              <a:avLst/>
            </a:prstGeom>
            <a:solidFill>
              <a:srgbClr val="005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3333"/>
            </a:p>
          </p:txBody>
        </p:sp>
        <p:grpSp>
          <p:nvGrpSpPr>
            <p:cNvPr id="30" name="Group 850"/>
            <p:cNvGrpSpPr>
              <a:grpSpLocks noChangeAspect="1"/>
            </p:cNvGrpSpPr>
            <p:nvPr/>
          </p:nvGrpSpPr>
          <p:grpSpPr bwMode="auto">
            <a:xfrm>
              <a:off x="3396829" y="2827506"/>
              <a:ext cx="730068" cy="576600"/>
              <a:chOff x="-346" y="-3900"/>
              <a:chExt cx="4800" cy="3791"/>
            </a:xfrm>
            <a:solidFill>
              <a:schemeClr val="bg1"/>
            </a:solidFill>
          </p:grpSpPr>
          <p:sp>
            <p:nvSpPr>
              <p:cNvPr id="31" name="Freeform 851"/>
              <p:cNvSpPr>
                <a:spLocks noEditPoints="1"/>
              </p:cNvSpPr>
              <p:nvPr/>
            </p:nvSpPr>
            <p:spPr bwMode="auto">
              <a:xfrm>
                <a:off x="1448" y="-2847"/>
                <a:ext cx="1263" cy="1264"/>
              </a:xfrm>
              <a:custGeom>
                <a:avLst/>
                <a:gdLst>
                  <a:gd name="T0" fmla="*/ 560 w 1200"/>
                  <a:gd name="T1" fmla="*/ 1120 h 1200"/>
                  <a:gd name="T2" fmla="*/ 720 w 1200"/>
                  <a:gd name="T3" fmla="*/ 1120 h 1200"/>
                  <a:gd name="T4" fmla="*/ 880 w 1200"/>
                  <a:gd name="T5" fmla="*/ 1120 h 1200"/>
                  <a:gd name="T6" fmla="*/ 1017 w 1200"/>
                  <a:gd name="T7" fmla="*/ 1120 h 1200"/>
                  <a:gd name="T8" fmla="*/ 1127 w 1200"/>
                  <a:gd name="T9" fmla="*/ 993 h 1200"/>
                  <a:gd name="T10" fmla="*/ 1200 w 1200"/>
                  <a:gd name="T11" fmla="*/ 880 h 1200"/>
                  <a:gd name="T12" fmla="*/ 1200 w 1200"/>
                  <a:gd name="T13" fmla="*/ 720 h 1200"/>
                  <a:gd name="T14" fmla="*/ 1200 w 1200"/>
                  <a:gd name="T15" fmla="*/ 560 h 1200"/>
                  <a:gd name="T16" fmla="*/ 1200 w 1200"/>
                  <a:gd name="T17" fmla="*/ 400 h 1200"/>
                  <a:gd name="T18" fmla="*/ 1200 w 1200"/>
                  <a:gd name="T19" fmla="*/ 240 h 1200"/>
                  <a:gd name="T20" fmla="*/ 960 w 1200"/>
                  <a:gd name="T21" fmla="*/ 0 h 1200"/>
                  <a:gd name="T22" fmla="*/ 800 w 1200"/>
                  <a:gd name="T23" fmla="*/ 0 h 1200"/>
                  <a:gd name="T24" fmla="*/ 640 w 1200"/>
                  <a:gd name="T25" fmla="*/ 0 h 1200"/>
                  <a:gd name="T26" fmla="*/ 480 w 1200"/>
                  <a:gd name="T27" fmla="*/ 0 h 1200"/>
                  <a:gd name="T28" fmla="*/ 320 w 1200"/>
                  <a:gd name="T29" fmla="*/ 0 h 1200"/>
                  <a:gd name="T30" fmla="*/ 80 w 1200"/>
                  <a:gd name="T31" fmla="*/ 240 h 1200"/>
                  <a:gd name="T32" fmla="*/ 80 w 1200"/>
                  <a:gd name="T33" fmla="*/ 400 h 1200"/>
                  <a:gd name="T34" fmla="*/ 80 w 1200"/>
                  <a:gd name="T35" fmla="*/ 560 h 1200"/>
                  <a:gd name="T36" fmla="*/ 80 w 1200"/>
                  <a:gd name="T37" fmla="*/ 720 h 1200"/>
                  <a:gd name="T38" fmla="*/ 80 w 1200"/>
                  <a:gd name="T39" fmla="*/ 880 h 1200"/>
                  <a:gd name="T40" fmla="*/ 80 w 1200"/>
                  <a:gd name="T41" fmla="*/ 1120 h 1200"/>
                  <a:gd name="T42" fmla="*/ 320 w 1200"/>
                  <a:gd name="T43" fmla="*/ 1120 h 1200"/>
                  <a:gd name="T44" fmla="*/ 429 w 1200"/>
                  <a:gd name="T45" fmla="*/ 699 h 1200"/>
                  <a:gd name="T46" fmla="*/ 444 w 1200"/>
                  <a:gd name="T47" fmla="*/ 803 h 1200"/>
                  <a:gd name="T48" fmla="*/ 160 w 1200"/>
                  <a:gd name="T49" fmla="*/ 1032 h 1200"/>
                  <a:gd name="T50" fmla="*/ 477 w 1200"/>
                  <a:gd name="T51" fmla="*/ 451 h 1200"/>
                  <a:gd name="T52" fmla="*/ 608 w 1200"/>
                  <a:gd name="T53" fmla="*/ 207 h 1200"/>
                  <a:gd name="T54" fmla="*/ 657 w 1200"/>
                  <a:gd name="T55" fmla="*/ 222 h 1200"/>
                  <a:gd name="T56" fmla="*/ 730 w 1200"/>
                  <a:gd name="T57" fmla="*/ 305 h 1200"/>
                  <a:gd name="T58" fmla="*/ 713 w 1200"/>
                  <a:gd name="T59" fmla="*/ 479 h 1200"/>
                  <a:gd name="T60" fmla="*/ 705 w 1200"/>
                  <a:gd name="T61" fmla="*/ 639 h 1200"/>
                  <a:gd name="T62" fmla="*/ 514 w 1200"/>
                  <a:gd name="T63" fmla="*/ 542 h 1200"/>
                  <a:gd name="T64" fmla="*/ 490 w 1200"/>
                  <a:gd name="T65" fmla="*/ 445 h 1200"/>
                  <a:gd name="T66" fmla="*/ 486 w 1200"/>
                  <a:gd name="T67" fmla="*/ 305 h 1200"/>
                  <a:gd name="T68" fmla="*/ 578 w 1200"/>
                  <a:gd name="T69" fmla="*/ 214 h 1200"/>
                  <a:gd name="T70" fmla="*/ 772 w 1200"/>
                  <a:gd name="T71" fmla="*/ 803 h 1200"/>
                  <a:gd name="T72" fmla="*/ 789 w 1200"/>
                  <a:gd name="T73" fmla="*/ 700 h 1200"/>
                  <a:gd name="T74" fmla="*/ 987 w 1200"/>
                  <a:gd name="T75" fmla="*/ 759 h 1200"/>
                  <a:gd name="T76" fmla="*/ 1040 w 1200"/>
                  <a:gd name="T77" fmla="*/ 983 h 1200"/>
                  <a:gd name="T78" fmla="*/ 772 w 1200"/>
                  <a:gd name="T79" fmla="*/ 803 h 1200"/>
                  <a:gd name="T80" fmla="*/ 736 w 1200"/>
                  <a:gd name="T81" fmla="*/ 454 h 1200"/>
                  <a:gd name="T82" fmla="*/ 536 w 1200"/>
                  <a:gd name="T83" fmla="*/ 813 h 1200"/>
                  <a:gd name="T84" fmla="*/ 530 w 1200"/>
                  <a:gd name="T85" fmla="*/ 907 h 1200"/>
                  <a:gd name="T86" fmla="*/ 567 w 1200"/>
                  <a:gd name="T87" fmla="*/ 1040 h 1200"/>
                  <a:gd name="T88" fmla="*/ 611 w 1200"/>
                  <a:gd name="T89" fmla="*/ 838 h 1200"/>
                  <a:gd name="T90" fmla="*/ 584 w 1200"/>
                  <a:gd name="T91" fmla="*/ 794 h 1200"/>
                  <a:gd name="T92" fmla="*/ 608 w 1200"/>
                  <a:gd name="T93" fmla="*/ 814 h 1200"/>
                  <a:gd name="T94" fmla="*/ 724 w 1200"/>
                  <a:gd name="T95" fmla="*/ 797 h 1200"/>
                  <a:gd name="T96" fmla="*/ 662 w 1200"/>
                  <a:gd name="T97" fmla="*/ 831 h 1200"/>
                  <a:gd name="T98" fmla="*/ 656 w 1200"/>
                  <a:gd name="T99" fmla="*/ 749 h 1200"/>
                  <a:gd name="T100" fmla="*/ 990 w 1200"/>
                  <a:gd name="T101" fmla="*/ 711 h 1200"/>
                  <a:gd name="T102" fmla="*/ 801 w 1200"/>
                  <a:gd name="T103" fmla="*/ 653 h 1200"/>
                  <a:gd name="T104" fmla="*/ 755 w 1200"/>
                  <a:gd name="T105" fmla="*/ 510 h 1200"/>
                  <a:gd name="T106" fmla="*/ 779 w 1200"/>
                  <a:gd name="T107" fmla="*/ 382 h 1200"/>
                  <a:gd name="T108" fmla="*/ 679 w 1200"/>
                  <a:gd name="T109" fmla="*/ 180 h 1200"/>
                  <a:gd name="T110" fmla="*/ 1040 w 1200"/>
                  <a:gd name="T111" fmla="*/ 160 h 1200"/>
                  <a:gd name="T112" fmla="*/ 439 w 1200"/>
                  <a:gd name="T113" fmla="*/ 295 h 1200"/>
                  <a:gd name="T114" fmla="*/ 425 w 1200"/>
                  <a:gd name="T115" fmla="*/ 434 h 1200"/>
                  <a:gd name="T116" fmla="*/ 466 w 1200"/>
                  <a:gd name="T117" fmla="*/ 545 h 1200"/>
                  <a:gd name="T118" fmla="*/ 226 w 1200"/>
                  <a:gd name="T119" fmla="*/ 711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0" h="1200">
                    <a:moveTo>
                      <a:pt x="400" y="1200"/>
                    </a:moveTo>
                    <a:cubicBezTo>
                      <a:pt x="480" y="1200"/>
                      <a:pt x="480" y="1200"/>
                      <a:pt x="480" y="1200"/>
                    </a:cubicBezTo>
                    <a:cubicBezTo>
                      <a:pt x="480" y="1120"/>
                      <a:pt x="480" y="1120"/>
                      <a:pt x="480" y="1120"/>
                    </a:cubicBezTo>
                    <a:cubicBezTo>
                      <a:pt x="560" y="1120"/>
                      <a:pt x="560" y="1120"/>
                      <a:pt x="560" y="1120"/>
                    </a:cubicBezTo>
                    <a:cubicBezTo>
                      <a:pt x="560" y="1200"/>
                      <a:pt x="560" y="1200"/>
                      <a:pt x="560" y="1200"/>
                    </a:cubicBezTo>
                    <a:cubicBezTo>
                      <a:pt x="640" y="1200"/>
                      <a:pt x="640" y="1200"/>
                      <a:pt x="640" y="1200"/>
                    </a:cubicBezTo>
                    <a:cubicBezTo>
                      <a:pt x="640" y="1120"/>
                      <a:pt x="640" y="1120"/>
                      <a:pt x="640" y="1120"/>
                    </a:cubicBezTo>
                    <a:cubicBezTo>
                      <a:pt x="720" y="1120"/>
                      <a:pt x="720" y="1120"/>
                      <a:pt x="720" y="1120"/>
                    </a:cubicBezTo>
                    <a:cubicBezTo>
                      <a:pt x="720" y="1200"/>
                      <a:pt x="720" y="1200"/>
                      <a:pt x="720" y="1200"/>
                    </a:cubicBezTo>
                    <a:cubicBezTo>
                      <a:pt x="800" y="1200"/>
                      <a:pt x="800" y="1200"/>
                      <a:pt x="800" y="1200"/>
                    </a:cubicBezTo>
                    <a:cubicBezTo>
                      <a:pt x="800" y="1120"/>
                      <a:pt x="800" y="1120"/>
                      <a:pt x="800" y="1120"/>
                    </a:cubicBezTo>
                    <a:cubicBezTo>
                      <a:pt x="880" y="1120"/>
                      <a:pt x="880" y="1120"/>
                      <a:pt x="880" y="1120"/>
                    </a:cubicBezTo>
                    <a:cubicBezTo>
                      <a:pt x="880" y="1200"/>
                      <a:pt x="880" y="1200"/>
                      <a:pt x="880" y="1200"/>
                    </a:cubicBezTo>
                    <a:cubicBezTo>
                      <a:pt x="960" y="1200"/>
                      <a:pt x="960" y="1200"/>
                      <a:pt x="960" y="1200"/>
                    </a:cubicBezTo>
                    <a:cubicBezTo>
                      <a:pt x="960" y="1120"/>
                      <a:pt x="960" y="1120"/>
                      <a:pt x="960" y="1120"/>
                    </a:cubicBezTo>
                    <a:cubicBezTo>
                      <a:pt x="1017" y="1120"/>
                      <a:pt x="1017" y="1120"/>
                      <a:pt x="1017" y="1120"/>
                    </a:cubicBezTo>
                    <a:cubicBezTo>
                      <a:pt x="1056" y="1081"/>
                      <a:pt x="1056" y="1081"/>
                      <a:pt x="1056" y="1081"/>
                    </a:cubicBezTo>
                    <a:cubicBezTo>
                      <a:pt x="1088" y="1076"/>
                      <a:pt x="1107" y="1073"/>
                      <a:pt x="1107" y="1073"/>
                    </a:cubicBezTo>
                    <a:cubicBezTo>
                      <a:pt x="1127" y="1069"/>
                      <a:pt x="1127" y="1069"/>
                      <a:pt x="1127" y="1069"/>
                    </a:cubicBezTo>
                    <a:cubicBezTo>
                      <a:pt x="1127" y="993"/>
                      <a:pt x="1127" y="993"/>
                      <a:pt x="1127" y="993"/>
                    </a:cubicBezTo>
                    <a:cubicBezTo>
                      <a:pt x="1127" y="991"/>
                      <a:pt x="1127" y="991"/>
                      <a:pt x="1127" y="991"/>
                    </a:cubicBezTo>
                    <a:cubicBezTo>
                      <a:pt x="1125" y="980"/>
                      <a:pt x="1123" y="970"/>
                      <a:pt x="1122" y="960"/>
                    </a:cubicBezTo>
                    <a:cubicBezTo>
                      <a:pt x="1200" y="960"/>
                      <a:pt x="1200" y="960"/>
                      <a:pt x="1200" y="960"/>
                    </a:cubicBezTo>
                    <a:cubicBezTo>
                      <a:pt x="1200" y="880"/>
                      <a:pt x="1200" y="880"/>
                      <a:pt x="1200" y="880"/>
                    </a:cubicBezTo>
                    <a:cubicBezTo>
                      <a:pt x="1120" y="880"/>
                      <a:pt x="1120" y="880"/>
                      <a:pt x="1120" y="880"/>
                    </a:cubicBezTo>
                    <a:cubicBezTo>
                      <a:pt x="1120" y="800"/>
                      <a:pt x="1120" y="800"/>
                      <a:pt x="1120" y="800"/>
                    </a:cubicBezTo>
                    <a:cubicBezTo>
                      <a:pt x="1200" y="800"/>
                      <a:pt x="1200" y="800"/>
                      <a:pt x="1200" y="800"/>
                    </a:cubicBezTo>
                    <a:cubicBezTo>
                      <a:pt x="1200" y="720"/>
                      <a:pt x="1200" y="720"/>
                      <a:pt x="1200" y="720"/>
                    </a:cubicBezTo>
                    <a:cubicBezTo>
                      <a:pt x="1120" y="720"/>
                      <a:pt x="1120" y="720"/>
                      <a:pt x="1120" y="720"/>
                    </a:cubicBezTo>
                    <a:cubicBezTo>
                      <a:pt x="1120" y="640"/>
                      <a:pt x="1120" y="640"/>
                      <a:pt x="1120" y="640"/>
                    </a:cubicBezTo>
                    <a:cubicBezTo>
                      <a:pt x="1200" y="640"/>
                      <a:pt x="1200" y="640"/>
                      <a:pt x="1200" y="640"/>
                    </a:cubicBezTo>
                    <a:cubicBezTo>
                      <a:pt x="1200" y="560"/>
                      <a:pt x="1200" y="560"/>
                      <a:pt x="1200" y="560"/>
                    </a:cubicBezTo>
                    <a:cubicBezTo>
                      <a:pt x="1120" y="560"/>
                      <a:pt x="1120" y="560"/>
                      <a:pt x="1120" y="560"/>
                    </a:cubicBezTo>
                    <a:cubicBezTo>
                      <a:pt x="1120" y="480"/>
                      <a:pt x="1120" y="480"/>
                      <a:pt x="1120" y="480"/>
                    </a:cubicBezTo>
                    <a:cubicBezTo>
                      <a:pt x="1200" y="480"/>
                      <a:pt x="1200" y="480"/>
                      <a:pt x="1200" y="480"/>
                    </a:cubicBezTo>
                    <a:cubicBezTo>
                      <a:pt x="1200" y="400"/>
                      <a:pt x="1200" y="400"/>
                      <a:pt x="1200" y="400"/>
                    </a:cubicBezTo>
                    <a:cubicBezTo>
                      <a:pt x="1120" y="400"/>
                      <a:pt x="1120" y="400"/>
                      <a:pt x="1120" y="400"/>
                    </a:cubicBezTo>
                    <a:cubicBezTo>
                      <a:pt x="1120" y="320"/>
                      <a:pt x="1120" y="320"/>
                      <a:pt x="1120" y="320"/>
                    </a:cubicBezTo>
                    <a:cubicBezTo>
                      <a:pt x="1200" y="320"/>
                      <a:pt x="1200" y="320"/>
                      <a:pt x="1200" y="320"/>
                    </a:cubicBezTo>
                    <a:cubicBezTo>
                      <a:pt x="1200" y="240"/>
                      <a:pt x="1200" y="240"/>
                      <a:pt x="1200" y="240"/>
                    </a:cubicBezTo>
                    <a:cubicBezTo>
                      <a:pt x="1120" y="240"/>
                      <a:pt x="1120" y="240"/>
                      <a:pt x="1120" y="240"/>
                    </a:cubicBezTo>
                    <a:cubicBezTo>
                      <a:pt x="1120" y="80"/>
                      <a:pt x="1120" y="80"/>
                      <a:pt x="1120" y="80"/>
                    </a:cubicBezTo>
                    <a:cubicBezTo>
                      <a:pt x="960" y="80"/>
                      <a:pt x="960" y="80"/>
                      <a:pt x="960" y="80"/>
                    </a:cubicBezTo>
                    <a:cubicBezTo>
                      <a:pt x="960" y="0"/>
                      <a:pt x="960" y="0"/>
                      <a:pt x="960" y="0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880" y="80"/>
                      <a:pt x="880" y="80"/>
                      <a:pt x="880" y="80"/>
                    </a:cubicBezTo>
                    <a:cubicBezTo>
                      <a:pt x="800" y="80"/>
                      <a:pt x="800" y="80"/>
                      <a:pt x="800" y="80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20" y="0"/>
                      <a:pt x="720" y="0"/>
                      <a:pt x="720" y="0"/>
                    </a:cubicBezTo>
                    <a:cubicBezTo>
                      <a:pt x="720" y="80"/>
                      <a:pt x="720" y="80"/>
                      <a:pt x="720" y="80"/>
                    </a:cubicBezTo>
                    <a:cubicBezTo>
                      <a:pt x="640" y="80"/>
                      <a:pt x="640" y="80"/>
                      <a:pt x="640" y="80"/>
                    </a:cubicBezTo>
                    <a:cubicBezTo>
                      <a:pt x="640" y="0"/>
                      <a:pt x="640" y="0"/>
                      <a:pt x="640" y="0"/>
                    </a:cubicBezTo>
                    <a:cubicBezTo>
                      <a:pt x="560" y="0"/>
                      <a:pt x="560" y="0"/>
                      <a:pt x="560" y="0"/>
                    </a:cubicBezTo>
                    <a:cubicBezTo>
                      <a:pt x="560" y="80"/>
                      <a:pt x="560" y="80"/>
                      <a:pt x="560" y="80"/>
                    </a:cubicBezTo>
                    <a:cubicBezTo>
                      <a:pt x="480" y="80"/>
                      <a:pt x="480" y="80"/>
                      <a:pt x="480" y="8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00" y="0"/>
                      <a:pt x="400" y="0"/>
                      <a:pt x="400" y="0"/>
                    </a:cubicBezTo>
                    <a:cubicBezTo>
                      <a:pt x="400" y="80"/>
                      <a:pt x="400" y="80"/>
                      <a:pt x="400" y="80"/>
                    </a:cubicBezTo>
                    <a:cubicBezTo>
                      <a:pt x="320" y="80"/>
                      <a:pt x="320" y="80"/>
                      <a:pt x="320" y="8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0" y="80"/>
                      <a:pt x="240" y="80"/>
                      <a:pt x="240" y="80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80" y="240"/>
                      <a:pt x="80" y="240"/>
                      <a:pt x="80" y="240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80" y="320"/>
                      <a:pt x="80" y="320"/>
                      <a:pt x="80" y="320"/>
                    </a:cubicBezTo>
                    <a:cubicBezTo>
                      <a:pt x="80" y="400"/>
                      <a:pt x="80" y="400"/>
                      <a:pt x="80" y="400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80" y="480"/>
                      <a:pt x="80" y="480"/>
                      <a:pt x="80" y="480"/>
                    </a:cubicBezTo>
                    <a:cubicBezTo>
                      <a:pt x="80" y="560"/>
                      <a:pt x="80" y="560"/>
                      <a:pt x="80" y="560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80" y="640"/>
                      <a:pt x="80" y="640"/>
                      <a:pt x="80" y="640"/>
                    </a:cubicBezTo>
                    <a:cubicBezTo>
                      <a:pt x="80" y="720"/>
                      <a:pt x="80" y="720"/>
                      <a:pt x="8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800"/>
                      <a:pt x="0" y="800"/>
                      <a:pt x="0" y="800"/>
                    </a:cubicBezTo>
                    <a:cubicBezTo>
                      <a:pt x="80" y="800"/>
                      <a:pt x="80" y="800"/>
                      <a:pt x="80" y="800"/>
                    </a:cubicBezTo>
                    <a:cubicBezTo>
                      <a:pt x="80" y="880"/>
                      <a:pt x="80" y="880"/>
                      <a:pt x="80" y="880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0" y="960"/>
                      <a:pt x="0" y="960"/>
                      <a:pt x="0" y="960"/>
                    </a:cubicBezTo>
                    <a:cubicBezTo>
                      <a:pt x="80" y="960"/>
                      <a:pt x="80" y="960"/>
                      <a:pt x="80" y="960"/>
                    </a:cubicBezTo>
                    <a:cubicBezTo>
                      <a:pt x="80" y="1120"/>
                      <a:pt x="80" y="1120"/>
                      <a:pt x="80" y="1120"/>
                    </a:cubicBezTo>
                    <a:cubicBezTo>
                      <a:pt x="240" y="1120"/>
                      <a:pt x="240" y="1120"/>
                      <a:pt x="240" y="1120"/>
                    </a:cubicBezTo>
                    <a:cubicBezTo>
                      <a:pt x="240" y="1200"/>
                      <a:pt x="240" y="1200"/>
                      <a:pt x="240" y="1200"/>
                    </a:cubicBezTo>
                    <a:cubicBezTo>
                      <a:pt x="320" y="1200"/>
                      <a:pt x="320" y="1200"/>
                      <a:pt x="320" y="1200"/>
                    </a:cubicBezTo>
                    <a:cubicBezTo>
                      <a:pt x="320" y="1120"/>
                      <a:pt x="320" y="1120"/>
                      <a:pt x="320" y="1120"/>
                    </a:cubicBezTo>
                    <a:cubicBezTo>
                      <a:pt x="400" y="1120"/>
                      <a:pt x="400" y="1120"/>
                      <a:pt x="400" y="1120"/>
                    </a:cubicBezTo>
                    <a:lnTo>
                      <a:pt x="400" y="1200"/>
                    </a:lnTo>
                    <a:close/>
                    <a:moveTo>
                      <a:pt x="229" y="759"/>
                    </a:moveTo>
                    <a:cubicBezTo>
                      <a:pt x="234" y="759"/>
                      <a:pt x="242" y="758"/>
                      <a:pt x="429" y="699"/>
                    </a:cubicBezTo>
                    <a:cubicBezTo>
                      <a:pt x="430" y="699"/>
                      <a:pt x="430" y="699"/>
                      <a:pt x="430" y="699"/>
                    </a:cubicBezTo>
                    <a:cubicBezTo>
                      <a:pt x="432" y="698"/>
                      <a:pt x="436" y="696"/>
                      <a:pt x="440" y="694"/>
                    </a:cubicBezTo>
                    <a:cubicBezTo>
                      <a:pt x="439" y="744"/>
                      <a:pt x="444" y="799"/>
                      <a:pt x="444" y="802"/>
                    </a:cubicBezTo>
                    <a:cubicBezTo>
                      <a:pt x="444" y="803"/>
                      <a:pt x="444" y="803"/>
                      <a:pt x="444" y="803"/>
                    </a:cubicBezTo>
                    <a:cubicBezTo>
                      <a:pt x="452" y="856"/>
                      <a:pt x="517" y="996"/>
                      <a:pt x="524" y="1011"/>
                    </a:cubicBezTo>
                    <a:cubicBezTo>
                      <a:pt x="538" y="1040"/>
                      <a:pt x="538" y="1040"/>
                      <a:pt x="538" y="1040"/>
                    </a:cubicBezTo>
                    <a:cubicBezTo>
                      <a:pt x="214" y="1040"/>
                      <a:pt x="214" y="1040"/>
                      <a:pt x="214" y="1040"/>
                    </a:cubicBezTo>
                    <a:cubicBezTo>
                      <a:pt x="193" y="1037"/>
                      <a:pt x="175" y="1035"/>
                      <a:pt x="160" y="1032"/>
                    </a:cubicBezTo>
                    <a:cubicBezTo>
                      <a:pt x="160" y="919"/>
                      <a:pt x="160" y="919"/>
                      <a:pt x="160" y="919"/>
                    </a:cubicBezTo>
                    <a:cubicBezTo>
                      <a:pt x="173" y="857"/>
                      <a:pt x="185" y="803"/>
                      <a:pt x="188" y="792"/>
                    </a:cubicBezTo>
                    <a:cubicBezTo>
                      <a:pt x="202" y="761"/>
                      <a:pt x="226" y="759"/>
                      <a:pt x="229" y="759"/>
                    </a:cubicBezTo>
                    <a:close/>
                    <a:moveTo>
                      <a:pt x="477" y="451"/>
                    </a:moveTo>
                    <a:cubicBezTo>
                      <a:pt x="480" y="454"/>
                      <a:pt x="480" y="454"/>
                      <a:pt x="480" y="454"/>
                    </a:cubicBezTo>
                    <a:cubicBezTo>
                      <a:pt x="478" y="456"/>
                      <a:pt x="478" y="456"/>
                      <a:pt x="478" y="456"/>
                    </a:cubicBezTo>
                    <a:cubicBezTo>
                      <a:pt x="477" y="454"/>
                      <a:pt x="477" y="452"/>
                      <a:pt x="477" y="451"/>
                    </a:cubicBezTo>
                    <a:close/>
                    <a:moveTo>
                      <a:pt x="608" y="207"/>
                    </a:moveTo>
                    <a:cubicBezTo>
                      <a:pt x="609" y="207"/>
                      <a:pt x="609" y="207"/>
                      <a:pt x="609" y="207"/>
                    </a:cubicBezTo>
                    <a:cubicBezTo>
                      <a:pt x="618" y="207"/>
                      <a:pt x="627" y="209"/>
                      <a:pt x="637" y="214"/>
                    </a:cubicBezTo>
                    <a:cubicBezTo>
                      <a:pt x="638" y="214"/>
                      <a:pt x="638" y="214"/>
                      <a:pt x="638" y="214"/>
                    </a:cubicBezTo>
                    <a:cubicBezTo>
                      <a:pt x="638" y="214"/>
                      <a:pt x="647" y="218"/>
                      <a:pt x="657" y="222"/>
                    </a:cubicBezTo>
                    <a:cubicBezTo>
                      <a:pt x="673" y="231"/>
                      <a:pt x="677" y="235"/>
                      <a:pt x="679" y="236"/>
                    </a:cubicBezTo>
                    <a:cubicBezTo>
                      <a:pt x="684" y="244"/>
                      <a:pt x="684" y="244"/>
                      <a:pt x="684" y="244"/>
                    </a:cubicBezTo>
                    <a:cubicBezTo>
                      <a:pt x="694" y="246"/>
                      <a:pt x="694" y="246"/>
                      <a:pt x="694" y="246"/>
                    </a:cubicBezTo>
                    <a:cubicBezTo>
                      <a:pt x="694" y="246"/>
                      <a:pt x="717" y="255"/>
                      <a:pt x="730" y="305"/>
                    </a:cubicBezTo>
                    <a:cubicBezTo>
                      <a:pt x="731" y="312"/>
                      <a:pt x="733" y="341"/>
                      <a:pt x="730" y="401"/>
                    </a:cubicBezTo>
                    <a:cubicBezTo>
                      <a:pt x="727" y="447"/>
                      <a:pt x="727" y="447"/>
                      <a:pt x="727" y="447"/>
                    </a:cubicBezTo>
                    <a:cubicBezTo>
                      <a:pt x="722" y="442"/>
                      <a:pt x="722" y="442"/>
                      <a:pt x="722" y="442"/>
                    </a:cubicBezTo>
                    <a:cubicBezTo>
                      <a:pt x="713" y="479"/>
                      <a:pt x="713" y="479"/>
                      <a:pt x="713" y="479"/>
                    </a:cubicBezTo>
                    <a:cubicBezTo>
                      <a:pt x="712" y="481"/>
                      <a:pt x="705" y="510"/>
                      <a:pt x="702" y="541"/>
                    </a:cubicBezTo>
                    <a:cubicBezTo>
                      <a:pt x="702" y="542"/>
                      <a:pt x="702" y="542"/>
                      <a:pt x="702" y="542"/>
                    </a:cubicBezTo>
                    <a:cubicBezTo>
                      <a:pt x="702" y="545"/>
                      <a:pt x="700" y="604"/>
                      <a:pt x="705" y="635"/>
                    </a:cubicBezTo>
                    <a:cubicBezTo>
                      <a:pt x="705" y="637"/>
                      <a:pt x="705" y="638"/>
                      <a:pt x="705" y="639"/>
                    </a:cubicBezTo>
                    <a:cubicBezTo>
                      <a:pt x="608" y="727"/>
                      <a:pt x="608" y="727"/>
                      <a:pt x="608" y="727"/>
                    </a:cubicBezTo>
                    <a:cubicBezTo>
                      <a:pt x="511" y="639"/>
                      <a:pt x="511" y="639"/>
                      <a:pt x="511" y="639"/>
                    </a:cubicBezTo>
                    <a:cubicBezTo>
                      <a:pt x="511" y="638"/>
                      <a:pt x="511" y="637"/>
                      <a:pt x="511" y="635"/>
                    </a:cubicBezTo>
                    <a:cubicBezTo>
                      <a:pt x="516" y="604"/>
                      <a:pt x="514" y="545"/>
                      <a:pt x="514" y="542"/>
                    </a:cubicBezTo>
                    <a:cubicBezTo>
                      <a:pt x="514" y="541"/>
                      <a:pt x="514" y="541"/>
                      <a:pt x="514" y="541"/>
                    </a:cubicBezTo>
                    <a:cubicBezTo>
                      <a:pt x="511" y="510"/>
                      <a:pt x="504" y="481"/>
                      <a:pt x="503" y="479"/>
                    </a:cubicBezTo>
                    <a:cubicBezTo>
                      <a:pt x="494" y="442"/>
                      <a:pt x="494" y="442"/>
                      <a:pt x="494" y="442"/>
                    </a:cubicBezTo>
                    <a:cubicBezTo>
                      <a:pt x="490" y="445"/>
                      <a:pt x="490" y="445"/>
                      <a:pt x="490" y="445"/>
                    </a:cubicBezTo>
                    <a:cubicBezTo>
                      <a:pt x="486" y="400"/>
                      <a:pt x="486" y="400"/>
                      <a:pt x="486" y="400"/>
                    </a:cubicBezTo>
                    <a:cubicBezTo>
                      <a:pt x="485" y="391"/>
                      <a:pt x="485" y="383"/>
                      <a:pt x="485" y="375"/>
                    </a:cubicBezTo>
                    <a:cubicBezTo>
                      <a:pt x="485" y="374"/>
                      <a:pt x="485" y="374"/>
                      <a:pt x="485" y="374"/>
                    </a:cubicBezTo>
                    <a:cubicBezTo>
                      <a:pt x="483" y="332"/>
                      <a:pt x="485" y="311"/>
                      <a:pt x="486" y="305"/>
                    </a:cubicBezTo>
                    <a:cubicBezTo>
                      <a:pt x="499" y="258"/>
                      <a:pt x="519" y="247"/>
                      <a:pt x="523" y="246"/>
                    </a:cubicBezTo>
                    <a:cubicBezTo>
                      <a:pt x="530" y="245"/>
                      <a:pt x="530" y="245"/>
                      <a:pt x="530" y="245"/>
                    </a:cubicBezTo>
                    <a:cubicBezTo>
                      <a:pt x="536" y="238"/>
                      <a:pt x="536" y="238"/>
                      <a:pt x="536" y="238"/>
                    </a:cubicBezTo>
                    <a:cubicBezTo>
                      <a:pt x="540" y="233"/>
                      <a:pt x="560" y="222"/>
                      <a:pt x="578" y="214"/>
                    </a:cubicBezTo>
                    <a:cubicBezTo>
                      <a:pt x="579" y="214"/>
                      <a:pt x="579" y="214"/>
                      <a:pt x="579" y="214"/>
                    </a:cubicBezTo>
                    <a:cubicBezTo>
                      <a:pt x="589" y="209"/>
                      <a:pt x="598" y="207"/>
                      <a:pt x="607" y="207"/>
                    </a:cubicBezTo>
                    <a:lnTo>
                      <a:pt x="608" y="207"/>
                    </a:lnTo>
                    <a:close/>
                    <a:moveTo>
                      <a:pt x="772" y="803"/>
                    </a:moveTo>
                    <a:cubicBezTo>
                      <a:pt x="772" y="802"/>
                      <a:pt x="772" y="802"/>
                      <a:pt x="772" y="802"/>
                    </a:cubicBezTo>
                    <a:cubicBezTo>
                      <a:pt x="772" y="799"/>
                      <a:pt x="777" y="744"/>
                      <a:pt x="776" y="694"/>
                    </a:cubicBezTo>
                    <a:cubicBezTo>
                      <a:pt x="777" y="694"/>
                      <a:pt x="777" y="695"/>
                      <a:pt x="778" y="695"/>
                    </a:cubicBezTo>
                    <a:cubicBezTo>
                      <a:pt x="781" y="698"/>
                      <a:pt x="785" y="699"/>
                      <a:pt x="789" y="700"/>
                    </a:cubicBezTo>
                    <a:cubicBezTo>
                      <a:pt x="804" y="704"/>
                      <a:pt x="884" y="730"/>
                      <a:pt x="935" y="745"/>
                    </a:cubicBezTo>
                    <a:cubicBezTo>
                      <a:pt x="936" y="745"/>
                      <a:pt x="936" y="745"/>
                      <a:pt x="936" y="745"/>
                    </a:cubicBezTo>
                    <a:cubicBezTo>
                      <a:pt x="947" y="748"/>
                      <a:pt x="958" y="752"/>
                      <a:pt x="966" y="754"/>
                    </a:cubicBezTo>
                    <a:cubicBezTo>
                      <a:pt x="980" y="758"/>
                      <a:pt x="982" y="759"/>
                      <a:pt x="987" y="759"/>
                    </a:cubicBezTo>
                    <a:cubicBezTo>
                      <a:pt x="987" y="759"/>
                      <a:pt x="1003" y="760"/>
                      <a:pt x="1016" y="773"/>
                    </a:cubicBezTo>
                    <a:cubicBezTo>
                      <a:pt x="1021" y="779"/>
                      <a:pt x="1025" y="786"/>
                      <a:pt x="1029" y="793"/>
                    </a:cubicBezTo>
                    <a:cubicBezTo>
                      <a:pt x="1030" y="796"/>
                      <a:pt x="1034" y="809"/>
                      <a:pt x="1040" y="827"/>
                    </a:cubicBezTo>
                    <a:cubicBezTo>
                      <a:pt x="1040" y="983"/>
                      <a:pt x="1040" y="983"/>
                      <a:pt x="1040" y="983"/>
                    </a:cubicBezTo>
                    <a:cubicBezTo>
                      <a:pt x="983" y="1040"/>
                      <a:pt x="983" y="1040"/>
                      <a:pt x="983" y="1040"/>
                    </a:cubicBezTo>
                    <a:cubicBezTo>
                      <a:pt x="678" y="1040"/>
                      <a:pt x="678" y="1040"/>
                      <a:pt x="678" y="1040"/>
                    </a:cubicBezTo>
                    <a:cubicBezTo>
                      <a:pt x="692" y="1011"/>
                      <a:pt x="692" y="1011"/>
                      <a:pt x="692" y="1011"/>
                    </a:cubicBezTo>
                    <a:cubicBezTo>
                      <a:pt x="699" y="996"/>
                      <a:pt x="764" y="856"/>
                      <a:pt x="772" y="803"/>
                    </a:cubicBezTo>
                    <a:close/>
                    <a:moveTo>
                      <a:pt x="736" y="454"/>
                    </a:moveTo>
                    <a:cubicBezTo>
                      <a:pt x="739" y="451"/>
                      <a:pt x="739" y="451"/>
                      <a:pt x="739" y="451"/>
                    </a:cubicBezTo>
                    <a:cubicBezTo>
                      <a:pt x="739" y="452"/>
                      <a:pt x="739" y="454"/>
                      <a:pt x="738" y="456"/>
                    </a:cubicBezTo>
                    <a:lnTo>
                      <a:pt x="736" y="454"/>
                    </a:lnTo>
                    <a:close/>
                    <a:moveTo>
                      <a:pt x="560" y="749"/>
                    </a:moveTo>
                    <a:cubicBezTo>
                      <a:pt x="537" y="775"/>
                      <a:pt x="537" y="775"/>
                      <a:pt x="537" y="775"/>
                    </a:cubicBezTo>
                    <a:cubicBezTo>
                      <a:pt x="532" y="779"/>
                      <a:pt x="529" y="785"/>
                      <a:pt x="529" y="792"/>
                    </a:cubicBezTo>
                    <a:cubicBezTo>
                      <a:pt x="528" y="800"/>
                      <a:pt x="531" y="807"/>
                      <a:pt x="536" y="813"/>
                    </a:cubicBezTo>
                    <a:cubicBezTo>
                      <a:pt x="538" y="815"/>
                      <a:pt x="545" y="823"/>
                      <a:pt x="554" y="831"/>
                    </a:cubicBezTo>
                    <a:cubicBezTo>
                      <a:pt x="547" y="843"/>
                      <a:pt x="539" y="859"/>
                      <a:pt x="534" y="871"/>
                    </a:cubicBezTo>
                    <a:cubicBezTo>
                      <a:pt x="533" y="874"/>
                      <a:pt x="533" y="874"/>
                      <a:pt x="533" y="874"/>
                    </a:cubicBezTo>
                    <a:cubicBezTo>
                      <a:pt x="530" y="907"/>
                      <a:pt x="530" y="907"/>
                      <a:pt x="530" y="907"/>
                    </a:cubicBezTo>
                    <a:cubicBezTo>
                      <a:pt x="512" y="864"/>
                      <a:pt x="495" y="819"/>
                      <a:pt x="492" y="797"/>
                    </a:cubicBezTo>
                    <a:cubicBezTo>
                      <a:pt x="491" y="791"/>
                      <a:pt x="486" y="731"/>
                      <a:pt x="488" y="683"/>
                    </a:cubicBezTo>
                    <a:lnTo>
                      <a:pt x="560" y="749"/>
                    </a:lnTo>
                    <a:close/>
                    <a:moveTo>
                      <a:pt x="567" y="1040"/>
                    </a:moveTo>
                    <a:cubicBezTo>
                      <a:pt x="581" y="885"/>
                      <a:pt x="581" y="885"/>
                      <a:pt x="581" y="885"/>
                    </a:cubicBezTo>
                    <a:cubicBezTo>
                      <a:pt x="586" y="870"/>
                      <a:pt x="600" y="847"/>
                      <a:pt x="605" y="838"/>
                    </a:cubicBezTo>
                    <a:cubicBezTo>
                      <a:pt x="608" y="833"/>
                      <a:pt x="608" y="833"/>
                      <a:pt x="608" y="833"/>
                    </a:cubicBezTo>
                    <a:cubicBezTo>
                      <a:pt x="611" y="838"/>
                      <a:pt x="611" y="838"/>
                      <a:pt x="611" y="838"/>
                    </a:cubicBezTo>
                    <a:cubicBezTo>
                      <a:pt x="616" y="847"/>
                      <a:pt x="630" y="870"/>
                      <a:pt x="635" y="885"/>
                    </a:cubicBezTo>
                    <a:cubicBezTo>
                      <a:pt x="649" y="1040"/>
                      <a:pt x="649" y="1040"/>
                      <a:pt x="649" y="1040"/>
                    </a:cubicBezTo>
                    <a:lnTo>
                      <a:pt x="567" y="1040"/>
                    </a:lnTo>
                    <a:close/>
                    <a:moveTo>
                      <a:pt x="584" y="794"/>
                    </a:moveTo>
                    <a:cubicBezTo>
                      <a:pt x="608" y="767"/>
                      <a:pt x="608" y="767"/>
                      <a:pt x="608" y="767"/>
                    </a:cubicBezTo>
                    <a:cubicBezTo>
                      <a:pt x="632" y="794"/>
                      <a:pt x="632" y="794"/>
                      <a:pt x="632" y="794"/>
                    </a:cubicBezTo>
                    <a:cubicBezTo>
                      <a:pt x="626" y="799"/>
                      <a:pt x="621" y="804"/>
                      <a:pt x="618" y="807"/>
                    </a:cubicBezTo>
                    <a:cubicBezTo>
                      <a:pt x="608" y="814"/>
                      <a:pt x="608" y="814"/>
                      <a:pt x="608" y="814"/>
                    </a:cubicBezTo>
                    <a:cubicBezTo>
                      <a:pt x="598" y="807"/>
                      <a:pt x="598" y="807"/>
                      <a:pt x="598" y="807"/>
                    </a:cubicBezTo>
                    <a:cubicBezTo>
                      <a:pt x="595" y="804"/>
                      <a:pt x="589" y="799"/>
                      <a:pt x="584" y="794"/>
                    </a:cubicBezTo>
                    <a:close/>
                    <a:moveTo>
                      <a:pt x="728" y="683"/>
                    </a:moveTo>
                    <a:cubicBezTo>
                      <a:pt x="730" y="731"/>
                      <a:pt x="725" y="791"/>
                      <a:pt x="724" y="797"/>
                    </a:cubicBezTo>
                    <a:cubicBezTo>
                      <a:pt x="721" y="819"/>
                      <a:pt x="704" y="864"/>
                      <a:pt x="686" y="907"/>
                    </a:cubicBezTo>
                    <a:cubicBezTo>
                      <a:pt x="683" y="874"/>
                      <a:pt x="683" y="874"/>
                      <a:pt x="683" y="874"/>
                    </a:cubicBezTo>
                    <a:cubicBezTo>
                      <a:pt x="682" y="871"/>
                      <a:pt x="682" y="871"/>
                      <a:pt x="682" y="871"/>
                    </a:cubicBezTo>
                    <a:cubicBezTo>
                      <a:pt x="677" y="859"/>
                      <a:pt x="669" y="843"/>
                      <a:pt x="662" y="831"/>
                    </a:cubicBezTo>
                    <a:cubicBezTo>
                      <a:pt x="671" y="823"/>
                      <a:pt x="678" y="815"/>
                      <a:pt x="680" y="813"/>
                    </a:cubicBezTo>
                    <a:cubicBezTo>
                      <a:pt x="685" y="807"/>
                      <a:pt x="688" y="800"/>
                      <a:pt x="687" y="792"/>
                    </a:cubicBezTo>
                    <a:cubicBezTo>
                      <a:pt x="687" y="785"/>
                      <a:pt x="684" y="779"/>
                      <a:pt x="679" y="775"/>
                    </a:cubicBezTo>
                    <a:cubicBezTo>
                      <a:pt x="656" y="749"/>
                      <a:pt x="656" y="749"/>
                      <a:pt x="656" y="749"/>
                    </a:cubicBezTo>
                    <a:lnTo>
                      <a:pt x="728" y="683"/>
                    </a:lnTo>
                    <a:close/>
                    <a:moveTo>
                      <a:pt x="1040" y="160"/>
                    </a:moveTo>
                    <a:cubicBezTo>
                      <a:pt x="1040" y="730"/>
                      <a:pt x="1040" y="730"/>
                      <a:pt x="1040" y="730"/>
                    </a:cubicBezTo>
                    <a:cubicBezTo>
                      <a:pt x="1019" y="715"/>
                      <a:pt x="998" y="712"/>
                      <a:pt x="990" y="711"/>
                    </a:cubicBezTo>
                    <a:cubicBezTo>
                      <a:pt x="988" y="710"/>
                      <a:pt x="983" y="709"/>
                      <a:pt x="979" y="708"/>
                    </a:cubicBezTo>
                    <a:cubicBezTo>
                      <a:pt x="972" y="706"/>
                      <a:pt x="961" y="702"/>
                      <a:pt x="949" y="699"/>
                    </a:cubicBezTo>
                    <a:cubicBezTo>
                      <a:pt x="893" y="682"/>
                      <a:pt x="802" y="653"/>
                      <a:pt x="801" y="653"/>
                    </a:cubicBezTo>
                    <a:cubicBezTo>
                      <a:pt x="801" y="653"/>
                      <a:pt x="801" y="653"/>
                      <a:pt x="801" y="653"/>
                    </a:cubicBezTo>
                    <a:cubicBezTo>
                      <a:pt x="793" y="649"/>
                      <a:pt x="774" y="635"/>
                      <a:pt x="762" y="627"/>
                    </a:cubicBezTo>
                    <a:cubicBezTo>
                      <a:pt x="751" y="619"/>
                      <a:pt x="751" y="619"/>
                      <a:pt x="751" y="619"/>
                    </a:cubicBezTo>
                    <a:cubicBezTo>
                      <a:pt x="749" y="595"/>
                      <a:pt x="750" y="559"/>
                      <a:pt x="750" y="545"/>
                    </a:cubicBezTo>
                    <a:cubicBezTo>
                      <a:pt x="751" y="532"/>
                      <a:pt x="753" y="520"/>
                      <a:pt x="755" y="510"/>
                    </a:cubicBezTo>
                    <a:cubicBezTo>
                      <a:pt x="755" y="510"/>
                      <a:pt x="755" y="510"/>
                      <a:pt x="756" y="510"/>
                    </a:cubicBezTo>
                    <a:cubicBezTo>
                      <a:pt x="779" y="500"/>
                      <a:pt x="788" y="464"/>
                      <a:pt x="791" y="435"/>
                    </a:cubicBezTo>
                    <a:cubicBezTo>
                      <a:pt x="791" y="434"/>
                      <a:pt x="791" y="434"/>
                      <a:pt x="791" y="434"/>
                    </a:cubicBezTo>
                    <a:cubicBezTo>
                      <a:pt x="792" y="421"/>
                      <a:pt x="794" y="395"/>
                      <a:pt x="779" y="382"/>
                    </a:cubicBezTo>
                    <a:cubicBezTo>
                      <a:pt x="781" y="324"/>
                      <a:pt x="778" y="299"/>
                      <a:pt x="778" y="298"/>
                    </a:cubicBezTo>
                    <a:cubicBezTo>
                      <a:pt x="777" y="295"/>
                      <a:pt x="777" y="295"/>
                      <a:pt x="777" y="295"/>
                    </a:cubicBezTo>
                    <a:cubicBezTo>
                      <a:pt x="760" y="230"/>
                      <a:pt x="728" y="208"/>
                      <a:pt x="712" y="201"/>
                    </a:cubicBezTo>
                    <a:cubicBezTo>
                      <a:pt x="704" y="194"/>
                      <a:pt x="693" y="188"/>
                      <a:pt x="679" y="180"/>
                    </a:cubicBezTo>
                    <a:cubicBezTo>
                      <a:pt x="678" y="179"/>
                      <a:pt x="678" y="179"/>
                      <a:pt x="678" y="179"/>
                    </a:cubicBezTo>
                    <a:cubicBezTo>
                      <a:pt x="668" y="175"/>
                      <a:pt x="659" y="171"/>
                      <a:pt x="657" y="170"/>
                    </a:cubicBezTo>
                    <a:cubicBezTo>
                      <a:pt x="646" y="165"/>
                      <a:pt x="635" y="162"/>
                      <a:pt x="624" y="160"/>
                    </a:cubicBezTo>
                    <a:lnTo>
                      <a:pt x="1040" y="160"/>
                    </a:lnTo>
                    <a:close/>
                    <a:moveTo>
                      <a:pt x="592" y="160"/>
                    </a:moveTo>
                    <a:cubicBezTo>
                      <a:pt x="581" y="162"/>
                      <a:pt x="570" y="165"/>
                      <a:pt x="559" y="170"/>
                    </a:cubicBezTo>
                    <a:cubicBezTo>
                      <a:pt x="549" y="174"/>
                      <a:pt x="521" y="187"/>
                      <a:pt x="505" y="201"/>
                    </a:cubicBezTo>
                    <a:cubicBezTo>
                      <a:pt x="489" y="208"/>
                      <a:pt x="456" y="229"/>
                      <a:pt x="439" y="295"/>
                    </a:cubicBezTo>
                    <a:cubicBezTo>
                      <a:pt x="438" y="298"/>
                      <a:pt x="438" y="298"/>
                      <a:pt x="438" y="298"/>
                    </a:cubicBezTo>
                    <a:cubicBezTo>
                      <a:pt x="438" y="299"/>
                      <a:pt x="435" y="322"/>
                      <a:pt x="437" y="375"/>
                    </a:cubicBezTo>
                    <a:cubicBezTo>
                      <a:pt x="437" y="378"/>
                      <a:pt x="437" y="380"/>
                      <a:pt x="437" y="382"/>
                    </a:cubicBezTo>
                    <a:cubicBezTo>
                      <a:pt x="422" y="395"/>
                      <a:pt x="424" y="421"/>
                      <a:pt x="425" y="434"/>
                    </a:cubicBezTo>
                    <a:cubicBezTo>
                      <a:pt x="425" y="435"/>
                      <a:pt x="425" y="435"/>
                      <a:pt x="425" y="435"/>
                    </a:cubicBezTo>
                    <a:cubicBezTo>
                      <a:pt x="428" y="464"/>
                      <a:pt x="437" y="500"/>
                      <a:pt x="460" y="510"/>
                    </a:cubicBezTo>
                    <a:cubicBezTo>
                      <a:pt x="461" y="510"/>
                      <a:pt x="461" y="510"/>
                      <a:pt x="461" y="510"/>
                    </a:cubicBezTo>
                    <a:cubicBezTo>
                      <a:pt x="463" y="520"/>
                      <a:pt x="465" y="532"/>
                      <a:pt x="466" y="545"/>
                    </a:cubicBezTo>
                    <a:cubicBezTo>
                      <a:pt x="466" y="559"/>
                      <a:pt x="467" y="595"/>
                      <a:pt x="465" y="619"/>
                    </a:cubicBezTo>
                    <a:cubicBezTo>
                      <a:pt x="454" y="627"/>
                      <a:pt x="454" y="627"/>
                      <a:pt x="454" y="627"/>
                    </a:cubicBezTo>
                    <a:cubicBezTo>
                      <a:pt x="439" y="638"/>
                      <a:pt x="420" y="651"/>
                      <a:pt x="414" y="653"/>
                    </a:cubicBezTo>
                    <a:cubicBezTo>
                      <a:pt x="348" y="674"/>
                      <a:pt x="241" y="707"/>
                      <a:pt x="226" y="711"/>
                    </a:cubicBezTo>
                    <a:cubicBezTo>
                      <a:pt x="216" y="712"/>
                      <a:pt x="184" y="717"/>
                      <a:pt x="160" y="746"/>
                    </a:cubicBezTo>
                    <a:cubicBezTo>
                      <a:pt x="160" y="160"/>
                      <a:pt x="160" y="160"/>
                      <a:pt x="160" y="160"/>
                    </a:cubicBezTo>
                    <a:lnTo>
                      <a:pt x="592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52"/>
              <p:cNvSpPr>
                <a:spLocks/>
              </p:cNvSpPr>
              <p:nvPr/>
            </p:nvSpPr>
            <p:spPr bwMode="auto">
              <a:xfrm>
                <a:off x="1869" y="-1499"/>
                <a:ext cx="252" cy="800"/>
              </a:xfrm>
              <a:custGeom>
                <a:avLst/>
                <a:gdLst>
                  <a:gd name="T0" fmla="*/ 252 w 252"/>
                  <a:gd name="T1" fmla="*/ 0 h 800"/>
                  <a:gd name="T2" fmla="*/ 168 w 252"/>
                  <a:gd name="T3" fmla="*/ 0 h 800"/>
                  <a:gd name="T4" fmla="*/ 168 w 252"/>
                  <a:gd name="T5" fmla="*/ 379 h 800"/>
                  <a:gd name="T6" fmla="*/ 0 w 252"/>
                  <a:gd name="T7" fmla="*/ 379 h 800"/>
                  <a:gd name="T8" fmla="*/ 0 w 252"/>
                  <a:gd name="T9" fmla="*/ 800 h 800"/>
                  <a:gd name="T10" fmla="*/ 84 w 252"/>
                  <a:gd name="T11" fmla="*/ 800 h 800"/>
                  <a:gd name="T12" fmla="*/ 84 w 252"/>
                  <a:gd name="T13" fmla="*/ 463 h 800"/>
                  <a:gd name="T14" fmla="*/ 252 w 252"/>
                  <a:gd name="T15" fmla="*/ 463 h 800"/>
                  <a:gd name="T16" fmla="*/ 252 w 252"/>
                  <a:gd name="T17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800">
                    <a:moveTo>
                      <a:pt x="252" y="0"/>
                    </a:moveTo>
                    <a:lnTo>
                      <a:pt x="168" y="0"/>
                    </a:lnTo>
                    <a:lnTo>
                      <a:pt x="168" y="379"/>
                    </a:lnTo>
                    <a:lnTo>
                      <a:pt x="0" y="379"/>
                    </a:lnTo>
                    <a:lnTo>
                      <a:pt x="0" y="800"/>
                    </a:lnTo>
                    <a:lnTo>
                      <a:pt x="84" y="800"/>
                    </a:lnTo>
                    <a:lnTo>
                      <a:pt x="84" y="463"/>
                    </a:lnTo>
                    <a:lnTo>
                      <a:pt x="252" y="463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53"/>
              <p:cNvSpPr>
                <a:spLocks/>
              </p:cNvSpPr>
              <p:nvPr/>
            </p:nvSpPr>
            <p:spPr bwMode="auto">
              <a:xfrm>
                <a:off x="2206" y="-1499"/>
                <a:ext cx="833" cy="1390"/>
              </a:xfrm>
              <a:custGeom>
                <a:avLst/>
                <a:gdLst>
                  <a:gd name="T0" fmla="*/ 252 w 833"/>
                  <a:gd name="T1" fmla="*/ 169 h 1390"/>
                  <a:gd name="T2" fmla="*/ 168 w 833"/>
                  <a:gd name="T3" fmla="*/ 169 h 1390"/>
                  <a:gd name="T4" fmla="*/ 168 w 833"/>
                  <a:gd name="T5" fmla="*/ 337 h 1390"/>
                  <a:gd name="T6" fmla="*/ 84 w 833"/>
                  <a:gd name="T7" fmla="*/ 337 h 1390"/>
                  <a:gd name="T8" fmla="*/ 84 w 833"/>
                  <a:gd name="T9" fmla="*/ 0 h 1390"/>
                  <a:gd name="T10" fmla="*/ 0 w 833"/>
                  <a:gd name="T11" fmla="*/ 0 h 1390"/>
                  <a:gd name="T12" fmla="*/ 0 w 833"/>
                  <a:gd name="T13" fmla="*/ 421 h 1390"/>
                  <a:gd name="T14" fmla="*/ 168 w 833"/>
                  <a:gd name="T15" fmla="*/ 421 h 1390"/>
                  <a:gd name="T16" fmla="*/ 168 w 833"/>
                  <a:gd name="T17" fmla="*/ 1390 h 1390"/>
                  <a:gd name="T18" fmla="*/ 252 w 833"/>
                  <a:gd name="T19" fmla="*/ 1390 h 1390"/>
                  <a:gd name="T20" fmla="*/ 252 w 833"/>
                  <a:gd name="T21" fmla="*/ 421 h 1390"/>
                  <a:gd name="T22" fmla="*/ 833 w 833"/>
                  <a:gd name="T23" fmla="*/ 421 h 1390"/>
                  <a:gd name="T24" fmla="*/ 833 w 833"/>
                  <a:gd name="T25" fmla="*/ 337 h 1390"/>
                  <a:gd name="T26" fmla="*/ 252 w 833"/>
                  <a:gd name="T27" fmla="*/ 337 h 1390"/>
                  <a:gd name="T28" fmla="*/ 252 w 833"/>
                  <a:gd name="T29" fmla="*/ 169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3" h="1390">
                    <a:moveTo>
                      <a:pt x="252" y="169"/>
                    </a:moveTo>
                    <a:lnTo>
                      <a:pt x="168" y="169"/>
                    </a:lnTo>
                    <a:lnTo>
                      <a:pt x="168" y="337"/>
                    </a:lnTo>
                    <a:lnTo>
                      <a:pt x="84" y="337"/>
                    </a:lnTo>
                    <a:lnTo>
                      <a:pt x="84" y="0"/>
                    </a:lnTo>
                    <a:lnTo>
                      <a:pt x="0" y="0"/>
                    </a:lnTo>
                    <a:lnTo>
                      <a:pt x="0" y="421"/>
                    </a:lnTo>
                    <a:lnTo>
                      <a:pt x="168" y="421"/>
                    </a:lnTo>
                    <a:lnTo>
                      <a:pt x="168" y="1390"/>
                    </a:lnTo>
                    <a:lnTo>
                      <a:pt x="252" y="1390"/>
                    </a:lnTo>
                    <a:lnTo>
                      <a:pt x="252" y="421"/>
                    </a:lnTo>
                    <a:lnTo>
                      <a:pt x="833" y="421"/>
                    </a:lnTo>
                    <a:lnTo>
                      <a:pt x="833" y="337"/>
                    </a:lnTo>
                    <a:lnTo>
                      <a:pt x="252" y="337"/>
                    </a:lnTo>
                    <a:lnTo>
                      <a:pt x="252" y="1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854"/>
              <p:cNvSpPr>
                <a:spLocks noChangeArrowheads="1"/>
              </p:cNvSpPr>
              <p:nvPr/>
            </p:nvSpPr>
            <p:spPr bwMode="auto">
              <a:xfrm>
                <a:off x="2037" y="-3394"/>
                <a:ext cx="84" cy="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55"/>
              <p:cNvSpPr>
                <a:spLocks/>
              </p:cNvSpPr>
              <p:nvPr/>
            </p:nvSpPr>
            <p:spPr bwMode="auto">
              <a:xfrm>
                <a:off x="1532" y="-3394"/>
                <a:ext cx="421" cy="463"/>
              </a:xfrm>
              <a:custGeom>
                <a:avLst/>
                <a:gdLst>
                  <a:gd name="T0" fmla="*/ 337 w 421"/>
                  <a:gd name="T1" fmla="*/ 463 h 463"/>
                  <a:gd name="T2" fmla="*/ 421 w 421"/>
                  <a:gd name="T3" fmla="*/ 463 h 463"/>
                  <a:gd name="T4" fmla="*/ 421 w 421"/>
                  <a:gd name="T5" fmla="*/ 0 h 463"/>
                  <a:gd name="T6" fmla="*/ 0 w 421"/>
                  <a:gd name="T7" fmla="*/ 0 h 463"/>
                  <a:gd name="T8" fmla="*/ 0 w 421"/>
                  <a:gd name="T9" fmla="*/ 84 h 463"/>
                  <a:gd name="T10" fmla="*/ 337 w 421"/>
                  <a:gd name="T11" fmla="*/ 84 h 463"/>
                  <a:gd name="T12" fmla="*/ 337 w 421"/>
                  <a:gd name="T13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463">
                    <a:moveTo>
                      <a:pt x="337" y="463"/>
                    </a:moveTo>
                    <a:lnTo>
                      <a:pt x="421" y="46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337" y="84"/>
                    </a:lnTo>
                    <a:lnTo>
                      <a:pt x="337" y="4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856"/>
              <p:cNvSpPr>
                <a:spLocks noChangeArrowheads="1"/>
              </p:cNvSpPr>
              <p:nvPr/>
            </p:nvSpPr>
            <p:spPr bwMode="auto">
              <a:xfrm>
                <a:off x="1700" y="-3015"/>
                <a:ext cx="85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57"/>
              <p:cNvSpPr>
                <a:spLocks/>
              </p:cNvSpPr>
              <p:nvPr/>
            </p:nvSpPr>
            <p:spPr bwMode="auto">
              <a:xfrm>
                <a:off x="2795" y="-1920"/>
                <a:ext cx="632" cy="168"/>
              </a:xfrm>
              <a:custGeom>
                <a:avLst/>
                <a:gdLst>
                  <a:gd name="T0" fmla="*/ 313 w 632"/>
                  <a:gd name="T1" fmla="*/ 0 h 168"/>
                  <a:gd name="T2" fmla="*/ 0 w 632"/>
                  <a:gd name="T3" fmla="*/ 0 h 168"/>
                  <a:gd name="T4" fmla="*/ 0 w 632"/>
                  <a:gd name="T5" fmla="*/ 84 h 168"/>
                  <a:gd name="T6" fmla="*/ 277 w 632"/>
                  <a:gd name="T7" fmla="*/ 84 h 168"/>
                  <a:gd name="T8" fmla="*/ 361 w 632"/>
                  <a:gd name="T9" fmla="*/ 168 h 168"/>
                  <a:gd name="T10" fmla="*/ 632 w 632"/>
                  <a:gd name="T11" fmla="*/ 168 h 168"/>
                  <a:gd name="T12" fmla="*/ 632 w 632"/>
                  <a:gd name="T13" fmla="*/ 84 h 168"/>
                  <a:gd name="T14" fmla="*/ 397 w 632"/>
                  <a:gd name="T15" fmla="*/ 84 h 168"/>
                  <a:gd name="T16" fmla="*/ 313 w 632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2" h="168">
                    <a:moveTo>
                      <a:pt x="313" y="0"/>
                    </a:moveTo>
                    <a:lnTo>
                      <a:pt x="0" y="0"/>
                    </a:lnTo>
                    <a:lnTo>
                      <a:pt x="0" y="84"/>
                    </a:lnTo>
                    <a:lnTo>
                      <a:pt x="277" y="84"/>
                    </a:lnTo>
                    <a:lnTo>
                      <a:pt x="361" y="168"/>
                    </a:lnTo>
                    <a:lnTo>
                      <a:pt x="632" y="168"/>
                    </a:lnTo>
                    <a:lnTo>
                      <a:pt x="632" y="84"/>
                    </a:lnTo>
                    <a:lnTo>
                      <a:pt x="397" y="8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58"/>
              <p:cNvSpPr>
                <a:spLocks/>
              </p:cNvSpPr>
              <p:nvPr/>
            </p:nvSpPr>
            <p:spPr bwMode="auto">
              <a:xfrm>
                <a:off x="2964" y="-2089"/>
                <a:ext cx="1490" cy="169"/>
              </a:xfrm>
              <a:custGeom>
                <a:avLst/>
                <a:gdLst>
                  <a:gd name="T0" fmla="*/ 228 w 1490"/>
                  <a:gd name="T1" fmla="*/ 0 h 169"/>
                  <a:gd name="T2" fmla="*/ 0 w 1490"/>
                  <a:gd name="T3" fmla="*/ 0 h 169"/>
                  <a:gd name="T4" fmla="*/ 0 w 1490"/>
                  <a:gd name="T5" fmla="*/ 85 h 169"/>
                  <a:gd name="T6" fmla="*/ 192 w 1490"/>
                  <a:gd name="T7" fmla="*/ 85 h 169"/>
                  <a:gd name="T8" fmla="*/ 276 w 1490"/>
                  <a:gd name="T9" fmla="*/ 169 h 169"/>
                  <a:gd name="T10" fmla="*/ 1490 w 1490"/>
                  <a:gd name="T11" fmla="*/ 169 h 169"/>
                  <a:gd name="T12" fmla="*/ 1490 w 1490"/>
                  <a:gd name="T13" fmla="*/ 85 h 169"/>
                  <a:gd name="T14" fmla="*/ 312 w 1490"/>
                  <a:gd name="T15" fmla="*/ 85 h 169"/>
                  <a:gd name="T16" fmla="*/ 228 w 1490"/>
                  <a:gd name="T1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169">
                    <a:moveTo>
                      <a:pt x="228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192" y="85"/>
                    </a:lnTo>
                    <a:lnTo>
                      <a:pt x="276" y="169"/>
                    </a:lnTo>
                    <a:lnTo>
                      <a:pt x="1490" y="169"/>
                    </a:lnTo>
                    <a:lnTo>
                      <a:pt x="1490" y="85"/>
                    </a:lnTo>
                    <a:lnTo>
                      <a:pt x="312" y="85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59"/>
              <p:cNvSpPr>
                <a:spLocks noChangeArrowheads="1"/>
              </p:cNvSpPr>
              <p:nvPr/>
            </p:nvSpPr>
            <p:spPr bwMode="auto">
              <a:xfrm>
                <a:off x="2795" y="-2257"/>
                <a:ext cx="463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60"/>
              <p:cNvSpPr>
                <a:spLocks/>
              </p:cNvSpPr>
              <p:nvPr/>
            </p:nvSpPr>
            <p:spPr bwMode="auto">
              <a:xfrm>
                <a:off x="2206" y="-3731"/>
                <a:ext cx="1389" cy="1390"/>
              </a:xfrm>
              <a:custGeom>
                <a:avLst/>
                <a:gdLst>
                  <a:gd name="T0" fmla="*/ 84 w 1389"/>
                  <a:gd name="T1" fmla="*/ 421 h 1390"/>
                  <a:gd name="T2" fmla="*/ 252 w 1389"/>
                  <a:gd name="T3" fmla="*/ 421 h 1390"/>
                  <a:gd name="T4" fmla="*/ 252 w 1389"/>
                  <a:gd name="T5" fmla="*/ 487 h 1390"/>
                  <a:gd name="T6" fmla="*/ 168 w 1389"/>
                  <a:gd name="T7" fmla="*/ 571 h 1390"/>
                  <a:gd name="T8" fmla="*/ 168 w 1389"/>
                  <a:gd name="T9" fmla="*/ 800 h 1390"/>
                  <a:gd name="T10" fmla="*/ 252 w 1389"/>
                  <a:gd name="T11" fmla="*/ 800 h 1390"/>
                  <a:gd name="T12" fmla="*/ 252 w 1389"/>
                  <a:gd name="T13" fmla="*/ 607 h 1390"/>
                  <a:gd name="T14" fmla="*/ 336 w 1389"/>
                  <a:gd name="T15" fmla="*/ 523 h 1390"/>
                  <a:gd name="T16" fmla="*/ 336 w 1389"/>
                  <a:gd name="T17" fmla="*/ 421 h 1390"/>
                  <a:gd name="T18" fmla="*/ 758 w 1389"/>
                  <a:gd name="T19" fmla="*/ 421 h 1390"/>
                  <a:gd name="T20" fmla="*/ 758 w 1389"/>
                  <a:gd name="T21" fmla="*/ 1137 h 1390"/>
                  <a:gd name="T22" fmla="*/ 589 w 1389"/>
                  <a:gd name="T23" fmla="*/ 1137 h 1390"/>
                  <a:gd name="T24" fmla="*/ 589 w 1389"/>
                  <a:gd name="T25" fmla="*/ 1221 h 1390"/>
                  <a:gd name="T26" fmla="*/ 758 w 1389"/>
                  <a:gd name="T27" fmla="*/ 1221 h 1390"/>
                  <a:gd name="T28" fmla="*/ 758 w 1389"/>
                  <a:gd name="T29" fmla="*/ 1305 h 1390"/>
                  <a:gd name="T30" fmla="*/ 589 w 1389"/>
                  <a:gd name="T31" fmla="*/ 1305 h 1390"/>
                  <a:gd name="T32" fmla="*/ 589 w 1389"/>
                  <a:gd name="T33" fmla="*/ 1390 h 1390"/>
                  <a:gd name="T34" fmla="*/ 842 w 1389"/>
                  <a:gd name="T35" fmla="*/ 1390 h 1390"/>
                  <a:gd name="T36" fmla="*/ 842 w 1389"/>
                  <a:gd name="T37" fmla="*/ 1221 h 1390"/>
                  <a:gd name="T38" fmla="*/ 986 w 1389"/>
                  <a:gd name="T39" fmla="*/ 1221 h 1390"/>
                  <a:gd name="T40" fmla="*/ 1070 w 1389"/>
                  <a:gd name="T41" fmla="*/ 1137 h 1390"/>
                  <a:gd name="T42" fmla="*/ 1389 w 1389"/>
                  <a:gd name="T43" fmla="*/ 1137 h 1390"/>
                  <a:gd name="T44" fmla="*/ 1389 w 1389"/>
                  <a:gd name="T45" fmla="*/ 1053 h 1390"/>
                  <a:gd name="T46" fmla="*/ 1034 w 1389"/>
                  <a:gd name="T47" fmla="*/ 1053 h 1390"/>
                  <a:gd name="T48" fmla="*/ 950 w 1389"/>
                  <a:gd name="T49" fmla="*/ 1137 h 1390"/>
                  <a:gd name="T50" fmla="*/ 842 w 1389"/>
                  <a:gd name="T51" fmla="*/ 1137 h 1390"/>
                  <a:gd name="T52" fmla="*/ 842 w 1389"/>
                  <a:gd name="T53" fmla="*/ 337 h 1390"/>
                  <a:gd name="T54" fmla="*/ 336 w 1389"/>
                  <a:gd name="T55" fmla="*/ 337 h 1390"/>
                  <a:gd name="T56" fmla="*/ 336 w 1389"/>
                  <a:gd name="T57" fmla="*/ 0 h 1390"/>
                  <a:gd name="T58" fmla="*/ 252 w 1389"/>
                  <a:gd name="T59" fmla="*/ 0 h 1390"/>
                  <a:gd name="T60" fmla="*/ 252 w 1389"/>
                  <a:gd name="T61" fmla="*/ 337 h 1390"/>
                  <a:gd name="T62" fmla="*/ 0 w 1389"/>
                  <a:gd name="T63" fmla="*/ 337 h 1390"/>
                  <a:gd name="T64" fmla="*/ 0 w 1389"/>
                  <a:gd name="T65" fmla="*/ 800 h 1390"/>
                  <a:gd name="T66" fmla="*/ 84 w 1389"/>
                  <a:gd name="T67" fmla="*/ 800 h 1390"/>
                  <a:gd name="T68" fmla="*/ 84 w 1389"/>
                  <a:gd name="T69" fmla="*/ 421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9" h="1390">
                    <a:moveTo>
                      <a:pt x="84" y="421"/>
                    </a:moveTo>
                    <a:lnTo>
                      <a:pt x="252" y="421"/>
                    </a:lnTo>
                    <a:lnTo>
                      <a:pt x="252" y="487"/>
                    </a:lnTo>
                    <a:lnTo>
                      <a:pt x="168" y="571"/>
                    </a:lnTo>
                    <a:lnTo>
                      <a:pt x="168" y="800"/>
                    </a:lnTo>
                    <a:lnTo>
                      <a:pt x="252" y="800"/>
                    </a:lnTo>
                    <a:lnTo>
                      <a:pt x="252" y="607"/>
                    </a:lnTo>
                    <a:lnTo>
                      <a:pt x="336" y="523"/>
                    </a:lnTo>
                    <a:lnTo>
                      <a:pt x="336" y="421"/>
                    </a:lnTo>
                    <a:lnTo>
                      <a:pt x="758" y="421"/>
                    </a:lnTo>
                    <a:lnTo>
                      <a:pt x="758" y="1137"/>
                    </a:lnTo>
                    <a:lnTo>
                      <a:pt x="589" y="1137"/>
                    </a:lnTo>
                    <a:lnTo>
                      <a:pt x="589" y="1221"/>
                    </a:lnTo>
                    <a:lnTo>
                      <a:pt x="758" y="1221"/>
                    </a:lnTo>
                    <a:lnTo>
                      <a:pt x="758" y="1305"/>
                    </a:lnTo>
                    <a:lnTo>
                      <a:pt x="589" y="1305"/>
                    </a:lnTo>
                    <a:lnTo>
                      <a:pt x="589" y="1390"/>
                    </a:lnTo>
                    <a:lnTo>
                      <a:pt x="842" y="1390"/>
                    </a:lnTo>
                    <a:lnTo>
                      <a:pt x="842" y="1221"/>
                    </a:lnTo>
                    <a:lnTo>
                      <a:pt x="986" y="1221"/>
                    </a:lnTo>
                    <a:lnTo>
                      <a:pt x="1070" y="1137"/>
                    </a:lnTo>
                    <a:lnTo>
                      <a:pt x="1389" y="1137"/>
                    </a:lnTo>
                    <a:lnTo>
                      <a:pt x="1389" y="1053"/>
                    </a:lnTo>
                    <a:lnTo>
                      <a:pt x="1034" y="1053"/>
                    </a:lnTo>
                    <a:lnTo>
                      <a:pt x="950" y="1137"/>
                    </a:lnTo>
                    <a:lnTo>
                      <a:pt x="842" y="1137"/>
                    </a:lnTo>
                    <a:lnTo>
                      <a:pt x="842" y="337"/>
                    </a:lnTo>
                    <a:lnTo>
                      <a:pt x="336" y="337"/>
                    </a:lnTo>
                    <a:lnTo>
                      <a:pt x="336" y="0"/>
                    </a:lnTo>
                    <a:lnTo>
                      <a:pt x="252" y="0"/>
                    </a:lnTo>
                    <a:lnTo>
                      <a:pt x="252" y="337"/>
                    </a:lnTo>
                    <a:lnTo>
                      <a:pt x="0" y="337"/>
                    </a:lnTo>
                    <a:lnTo>
                      <a:pt x="0" y="800"/>
                    </a:lnTo>
                    <a:lnTo>
                      <a:pt x="84" y="800"/>
                    </a:lnTo>
                    <a:lnTo>
                      <a:pt x="84" y="4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61"/>
              <p:cNvSpPr>
                <a:spLocks/>
              </p:cNvSpPr>
              <p:nvPr/>
            </p:nvSpPr>
            <p:spPr bwMode="auto">
              <a:xfrm>
                <a:off x="732" y="-1920"/>
                <a:ext cx="632" cy="168"/>
              </a:xfrm>
              <a:custGeom>
                <a:avLst/>
                <a:gdLst>
                  <a:gd name="T0" fmla="*/ 632 w 632"/>
                  <a:gd name="T1" fmla="*/ 0 h 168"/>
                  <a:gd name="T2" fmla="*/ 361 w 632"/>
                  <a:gd name="T3" fmla="*/ 0 h 168"/>
                  <a:gd name="T4" fmla="*/ 277 w 632"/>
                  <a:gd name="T5" fmla="*/ 84 h 168"/>
                  <a:gd name="T6" fmla="*/ 0 w 632"/>
                  <a:gd name="T7" fmla="*/ 84 h 168"/>
                  <a:gd name="T8" fmla="*/ 0 w 632"/>
                  <a:gd name="T9" fmla="*/ 168 h 168"/>
                  <a:gd name="T10" fmla="*/ 313 w 632"/>
                  <a:gd name="T11" fmla="*/ 168 h 168"/>
                  <a:gd name="T12" fmla="*/ 397 w 632"/>
                  <a:gd name="T13" fmla="*/ 84 h 168"/>
                  <a:gd name="T14" fmla="*/ 632 w 632"/>
                  <a:gd name="T15" fmla="*/ 84 h 168"/>
                  <a:gd name="T16" fmla="*/ 632 w 632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2" h="168">
                    <a:moveTo>
                      <a:pt x="632" y="0"/>
                    </a:moveTo>
                    <a:lnTo>
                      <a:pt x="361" y="0"/>
                    </a:lnTo>
                    <a:lnTo>
                      <a:pt x="277" y="84"/>
                    </a:lnTo>
                    <a:lnTo>
                      <a:pt x="0" y="84"/>
                    </a:lnTo>
                    <a:lnTo>
                      <a:pt x="0" y="168"/>
                    </a:lnTo>
                    <a:lnTo>
                      <a:pt x="313" y="168"/>
                    </a:lnTo>
                    <a:lnTo>
                      <a:pt x="397" y="84"/>
                    </a:lnTo>
                    <a:lnTo>
                      <a:pt x="632" y="84"/>
                    </a:lnTo>
                    <a:lnTo>
                      <a:pt x="6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62"/>
              <p:cNvSpPr>
                <a:spLocks/>
              </p:cNvSpPr>
              <p:nvPr/>
            </p:nvSpPr>
            <p:spPr bwMode="auto">
              <a:xfrm>
                <a:off x="-346" y="-3479"/>
                <a:ext cx="1710" cy="1306"/>
              </a:xfrm>
              <a:custGeom>
                <a:avLst/>
                <a:gdLst>
                  <a:gd name="T0" fmla="*/ 910 w 1710"/>
                  <a:gd name="T1" fmla="*/ 1053 h 1306"/>
                  <a:gd name="T2" fmla="*/ 910 w 1710"/>
                  <a:gd name="T3" fmla="*/ 1138 h 1306"/>
                  <a:gd name="T4" fmla="*/ 1289 w 1710"/>
                  <a:gd name="T5" fmla="*/ 1138 h 1306"/>
                  <a:gd name="T6" fmla="*/ 1289 w 1710"/>
                  <a:gd name="T7" fmla="*/ 1306 h 1306"/>
                  <a:gd name="T8" fmla="*/ 1710 w 1710"/>
                  <a:gd name="T9" fmla="*/ 1306 h 1306"/>
                  <a:gd name="T10" fmla="*/ 1710 w 1710"/>
                  <a:gd name="T11" fmla="*/ 1222 h 1306"/>
                  <a:gd name="T12" fmla="*/ 1373 w 1710"/>
                  <a:gd name="T13" fmla="*/ 1222 h 1306"/>
                  <a:gd name="T14" fmla="*/ 1373 w 1710"/>
                  <a:gd name="T15" fmla="*/ 1138 h 1306"/>
                  <a:gd name="T16" fmla="*/ 1710 w 1710"/>
                  <a:gd name="T17" fmla="*/ 1138 h 1306"/>
                  <a:gd name="T18" fmla="*/ 1710 w 1710"/>
                  <a:gd name="T19" fmla="*/ 1053 h 1306"/>
                  <a:gd name="T20" fmla="*/ 1373 w 1710"/>
                  <a:gd name="T21" fmla="*/ 1053 h 1306"/>
                  <a:gd name="T22" fmla="*/ 1373 w 1710"/>
                  <a:gd name="T23" fmla="*/ 969 h 1306"/>
                  <a:gd name="T24" fmla="*/ 1710 w 1710"/>
                  <a:gd name="T25" fmla="*/ 969 h 1306"/>
                  <a:gd name="T26" fmla="*/ 1710 w 1710"/>
                  <a:gd name="T27" fmla="*/ 885 h 1306"/>
                  <a:gd name="T28" fmla="*/ 1373 w 1710"/>
                  <a:gd name="T29" fmla="*/ 885 h 1306"/>
                  <a:gd name="T30" fmla="*/ 1373 w 1710"/>
                  <a:gd name="T31" fmla="*/ 0 h 1306"/>
                  <a:gd name="T32" fmla="*/ 1289 w 1710"/>
                  <a:gd name="T33" fmla="*/ 0 h 1306"/>
                  <a:gd name="T34" fmla="*/ 1289 w 1710"/>
                  <a:gd name="T35" fmla="*/ 885 h 1306"/>
                  <a:gd name="T36" fmla="*/ 0 w 1710"/>
                  <a:gd name="T37" fmla="*/ 885 h 1306"/>
                  <a:gd name="T38" fmla="*/ 0 w 1710"/>
                  <a:gd name="T39" fmla="*/ 969 h 1306"/>
                  <a:gd name="T40" fmla="*/ 1289 w 1710"/>
                  <a:gd name="T41" fmla="*/ 969 h 1306"/>
                  <a:gd name="T42" fmla="*/ 1289 w 1710"/>
                  <a:gd name="T43" fmla="*/ 1053 h 1306"/>
                  <a:gd name="T44" fmla="*/ 910 w 1710"/>
                  <a:gd name="T45" fmla="*/ 1053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0" h="1306">
                    <a:moveTo>
                      <a:pt x="910" y="1053"/>
                    </a:moveTo>
                    <a:lnTo>
                      <a:pt x="910" y="1138"/>
                    </a:lnTo>
                    <a:lnTo>
                      <a:pt x="1289" y="1138"/>
                    </a:lnTo>
                    <a:lnTo>
                      <a:pt x="1289" y="1306"/>
                    </a:lnTo>
                    <a:lnTo>
                      <a:pt x="1710" y="1306"/>
                    </a:lnTo>
                    <a:lnTo>
                      <a:pt x="1710" y="1222"/>
                    </a:lnTo>
                    <a:lnTo>
                      <a:pt x="1373" y="1222"/>
                    </a:lnTo>
                    <a:lnTo>
                      <a:pt x="1373" y="1138"/>
                    </a:lnTo>
                    <a:lnTo>
                      <a:pt x="1710" y="1138"/>
                    </a:lnTo>
                    <a:lnTo>
                      <a:pt x="1710" y="1053"/>
                    </a:lnTo>
                    <a:lnTo>
                      <a:pt x="1373" y="1053"/>
                    </a:lnTo>
                    <a:lnTo>
                      <a:pt x="1373" y="969"/>
                    </a:lnTo>
                    <a:lnTo>
                      <a:pt x="1710" y="969"/>
                    </a:lnTo>
                    <a:lnTo>
                      <a:pt x="1710" y="885"/>
                    </a:lnTo>
                    <a:lnTo>
                      <a:pt x="1373" y="885"/>
                    </a:lnTo>
                    <a:lnTo>
                      <a:pt x="1373" y="0"/>
                    </a:lnTo>
                    <a:lnTo>
                      <a:pt x="1289" y="0"/>
                    </a:lnTo>
                    <a:lnTo>
                      <a:pt x="1289" y="885"/>
                    </a:lnTo>
                    <a:lnTo>
                      <a:pt x="0" y="885"/>
                    </a:lnTo>
                    <a:lnTo>
                      <a:pt x="0" y="969"/>
                    </a:lnTo>
                    <a:lnTo>
                      <a:pt x="1289" y="969"/>
                    </a:lnTo>
                    <a:lnTo>
                      <a:pt x="1289" y="1053"/>
                    </a:lnTo>
                    <a:lnTo>
                      <a:pt x="910" y="10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863"/>
              <p:cNvSpPr>
                <a:spLocks noChangeArrowheads="1"/>
              </p:cNvSpPr>
              <p:nvPr/>
            </p:nvSpPr>
            <p:spPr bwMode="auto">
              <a:xfrm>
                <a:off x="3342" y="-2257"/>
                <a:ext cx="85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864"/>
              <p:cNvSpPr>
                <a:spLocks noChangeArrowheads="1"/>
              </p:cNvSpPr>
              <p:nvPr/>
            </p:nvSpPr>
            <p:spPr bwMode="auto">
              <a:xfrm>
                <a:off x="3511" y="-2257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865"/>
              <p:cNvSpPr>
                <a:spLocks noChangeArrowheads="1"/>
              </p:cNvSpPr>
              <p:nvPr/>
            </p:nvSpPr>
            <p:spPr bwMode="auto">
              <a:xfrm>
                <a:off x="2795" y="-2089"/>
                <a:ext cx="84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866"/>
              <p:cNvSpPr>
                <a:spLocks noChangeArrowheads="1"/>
              </p:cNvSpPr>
              <p:nvPr/>
            </p:nvSpPr>
            <p:spPr bwMode="auto">
              <a:xfrm>
                <a:off x="3132" y="-2426"/>
                <a:ext cx="632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867"/>
              <p:cNvSpPr>
                <a:spLocks noChangeArrowheads="1"/>
              </p:cNvSpPr>
              <p:nvPr/>
            </p:nvSpPr>
            <p:spPr bwMode="auto">
              <a:xfrm>
                <a:off x="2795" y="-3226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868"/>
              <p:cNvSpPr>
                <a:spLocks noChangeArrowheads="1"/>
              </p:cNvSpPr>
              <p:nvPr/>
            </p:nvSpPr>
            <p:spPr bwMode="auto">
              <a:xfrm>
                <a:off x="2206" y="-78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869"/>
              <p:cNvSpPr>
                <a:spLocks noChangeArrowheads="1"/>
              </p:cNvSpPr>
              <p:nvPr/>
            </p:nvSpPr>
            <p:spPr bwMode="auto">
              <a:xfrm>
                <a:off x="2046" y="-614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870"/>
              <p:cNvSpPr>
                <a:spLocks noChangeArrowheads="1"/>
              </p:cNvSpPr>
              <p:nvPr/>
            </p:nvSpPr>
            <p:spPr bwMode="auto">
              <a:xfrm>
                <a:off x="2046" y="-78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871"/>
              <p:cNvSpPr>
                <a:spLocks noChangeArrowheads="1"/>
              </p:cNvSpPr>
              <p:nvPr/>
            </p:nvSpPr>
            <p:spPr bwMode="auto">
              <a:xfrm>
                <a:off x="3124" y="-1162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872"/>
              <p:cNvSpPr>
                <a:spLocks noChangeArrowheads="1"/>
              </p:cNvSpPr>
              <p:nvPr/>
            </p:nvSpPr>
            <p:spPr bwMode="auto">
              <a:xfrm>
                <a:off x="2037" y="-951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873"/>
              <p:cNvSpPr>
                <a:spLocks noChangeArrowheads="1"/>
              </p:cNvSpPr>
              <p:nvPr/>
            </p:nvSpPr>
            <p:spPr bwMode="auto">
              <a:xfrm>
                <a:off x="1700" y="-951"/>
                <a:ext cx="85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874"/>
              <p:cNvSpPr>
                <a:spLocks noChangeArrowheads="1"/>
              </p:cNvSpPr>
              <p:nvPr/>
            </p:nvSpPr>
            <p:spPr bwMode="auto">
              <a:xfrm>
                <a:off x="2374" y="-1499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875"/>
              <p:cNvSpPr>
                <a:spLocks noChangeArrowheads="1"/>
              </p:cNvSpPr>
              <p:nvPr/>
            </p:nvSpPr>
            <p:spPr bwMode="auto">
              <a:xfrm>
                <a:off x="1364" y="-158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876"/>
              <p:cNvSpPr>
                <a:spLocks noChangeArrowheads="1"/>
              </p:cNvSpPr>
              <p:nvPr/>
            </p:nvSpPr>
            <p:spPr bwMode="auto">
              <a:xfrm>
                <a:off x="1195" y="-158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877"/>
              <p:cNvSpPr>
                <a:spLocks noChangeArrowheads="1"/>
              </p:cNvSpPr>
              <p:nvPr/>
            </p:nvSpPr>
            <p:spPr bwMode="auto">
              <a:xfrm>
                <a:off x="1027" y="-158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878"/>
              <p:cNvSpPr>
                <a:spLocks noChangeArrowheads="1"/>
              </p:cNvSpPr>
              <p:nvPr/>
            </p:nvSpPr>
            <p:spPr bwMode="auto">
              <a:xfrm>
                <a:off x="1195" y="-1415"/>
                <a:ext cx="84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879"/>
              <p:cNvSpPr>
                <a:spLocks noChangeArrowheads="1"/>
              </p:cNvSpPr>
              <p:nvPr/>
            </p:nvSpPr>
            <p:spPr bwMode="auto">
              <a:xfrm>
                <a:off x="1364" y="-1246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880"/>
              <p:cNvSpPr>
                <a:spLocks noChangeArrowheads="1"/>
              </p:cNvSpPr>
              <p:nvPr/>
            </p:nvSpPr>
            <p:spPr bwMode="auto">
              <a:xfrm>
                <a:off x="1364" y="-1415"/>
                <a:ext cx="84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881"/>
              <p:cNvSpPr>
                <a:spLocks noChangeArrowheads="1"/>
              </p:cNvSpPr>
              <p:nvPr/>
            </p:nvSpPr>
            <p:spPr bwMode="auto">
              <a:xfrm>
                <a:off x="1279" y="-2089"/>
                <a:ext cx="85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882"/>
              <p:cNvSpPr>
                <a:spLocks noChangeArrowheads="1"/>
              </p:cNvSpPr>
              <p:nvPr/>
            </p:nvSpPr>
            <p:spPr bwMode="auto">
              <a:xfrm>
                <a:off x="783" y="-2089"/>
                <a:ext cx="84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883"/>
              <p:cNvSpPr>
                <a:spLocks noChangeArrowheads="1"/>
              </p:cNvSpPr>
              <p:nvPr/>
            </p:nvSpPr>
            <p:spPr bwMode="auto">
              <a:xfrm>
                <a:off x="951" y="-2089"/>
                <a:ext cx="84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884"/>
              <p:cNvSpPr>
                <a:spLocks noChangeArrowheads="1"/>
              </p:cNvSpPr>
              <p:nvPr/>
            </p:nvSpPr>
            <p:spPr bwMode="auto">
              <a:xfrm>
                <a:off x="614" y="-2089"/>
                <a:ext cx="84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885"/>
              <p:cNvSpPr>
                <a:spLocks noChangeArrowheads="1"/>
              </p:cNvSpPr>
              <p:nvPr/>
            </p:nvSpPr>
            <p:spPr bwMode="auto">
              <a:xfrm>
                <a:off x="943" y="-3647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886"/>
              <p:cNvSpPr>
                <a:spLocks noChangeArrowheads="1"/>
              </p:cNvSpPr>
              <p:nvPr/>
            </p:nvSpPr>
            <p:spPr bwMode="auto">
              <a:xfrm>
                <a:off x="1279" y="-2763"/>
                <a:ext cx="85" cy="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887"/>
              <p:cNvSpPr>
                <a:spLocks noChangeArrowheads="1"/>
              </p:cNvSpPr>
              <p:nvPr/>
            </p:nvSpPr>
            <p:spPr bwMode="auto">
              <a:xfrm>
                <a:off x="1279" y="-2931"/>
                <a:ext cx="85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888"/>
              <p:cNvSpPr>
                <a:spLocks noChangeArrowheads="1"/>
              </p:cNvSpPr>
              <p:nvPr/>
            </p:nvSpPr>
            <p:spPr bwMode="auto">
              <a:xfrm>
                <a:off x="2037" y="-356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889"/>
              <p:cNvSpPr>
                <a:spLocks noChangeArrowheads="1"/>
              </p:cNvSpPr>
              <p:nvPr/>
            </p:nvSpPr>
            <p:spPr bwMode="auto">
              <a:xfrm>
                <a:off x="1700" y="-3563"/>
                <a:ext cx="85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890"/>
              <p:cNvSpPr>
                <a:spLocks noChangeArrowheads="1"/>
              </p:cNvSpPr>
              <p:nvPr/>
            </p:nvSpPr>
            <p:spPr bwMode="auto">
              <a:xfrm>
                <a:off x="1532" y="-356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891"/>
              <p:cNvSpPr>
                <a:spLocks noChangeArrowheads="1"/>
              </p:cNvSpPr>
              <p:nvPr/>
            </p:nvSpPr>
            <p:spPr bwMode="auto">
              <a:xfrm>
                <a:off x="2206" y="-3563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892"/>
              <p:cNvSpPr>
                <a:spLocks noChangeArrowheads="1"/>
              </p:cNvSpPr>
              <p:nvPr/>
            </p:nvSpPr>
            <p:spPr bwMode="auto">
              <a:xfrm>
                <a:off x="2037" y="-3731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893"/>
              <p:cNvSpPr>
                <a:spLocks noChangeArrowheads="1"/>
              </p:cNvSpPr>
              <p:nvPr/>
            </p:nvSpPr>
            <p:spPr bwMode="auto">
              <a:xfrm>
                <a:off x="2206" y="-3731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894"/>
              <p:cNvSpPr>
                <a:spLocks noChangeArrowheads="1"/>
              </p:cNvSpPr>
              <p:nvPr/>
            </p:nvSpPr>
            <p:spPr bwMode="auto">
              <a:xfrm>
                <a:off x="2037" y="-3900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895"/>
              <p:cNvSpPr>
                <a:spLocks noChangeArrowheads="1"/>
              </p:cNvSpPr>
              <p:nvPr/>
            </p:nvSpPr>
            <p:spPr bwMode="auto">
              <a:xfrm>
                <a:off x="2206" y="-3900"/>
                <a:ext cx="84" cy="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96"/>
              <p:cNvSpPr>
                <a:spLocks noEditPoints="1"/>
              </p:cNvSpPr>
              <p:nvPr/>
            </p:nvSpPr>
            <p:spPr bwMode="auto">
              <a:xfrm>
                <a:off x="2627" y="-1667"/>
                <a:ext cx="252" cy="252"/>
              </a:xfrm>
              <a:custGeom>
                <a:avLst/>
                <a:gdLst>
                  <a:gd name="T0" fmla="*/ 0 w 252"/>
                  <a:gd name="T1" fmla="*/ 252 h 252"/>
                  <a:gd name="T2" fmla="*/ 252 w 252"/>
                  <a:gd name="T3" fmla="*/ 252 h 252"/>
                  <a:gd name="T4" fmla="*/ 252 w 252"/>
                  <a:gd name="T5" fmla="*/ 0 h 252"/>
                  <a:gd name="T6" fmla="*/ 0 w 252"/>
                  <a:gd name="T7" fmla="*/ 0 h 252"/>
                  <a:gd name="T8" fmla="*/ 0 w 252"/>
                  <a:gd name="T9" fmla="*/ 252 h 252"/>
                  <a:gd name="T10" fmla="*/ 84 w 252"/>
                  <a:gd name="T11" fmla="*/ 84 h 252"/>
                  <a:gd name="T12" fmla="*/ 168 w 252"/>
                  <a:gd name="T13" fmla="*/ 84 h 252"/>
                  <a:gd name="T14" fmla="*/ 168 w 252"/>
                  <a:gd name="T15" fmla="*/ 168 h 252"/>
                  <a:gd name="T16" fmla="*/ 84 w 252"/>
                  <a:gd name="T17" fmla="*/ 168 h 252"/>
                  <a:gd name="T18" fmla="*/ 84 w 252"/>
                  <a:gd name="T19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252">
                    <a:moveTo>
                      <a:pt x="0" y="252"/>
                    </a:moveTo>
                    <a:lnTo>
                      <a:pt x="252" y="252"/>
                    </a:lnTo>
                    <a:lnTo>
                      <a:pt x="25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  <a:moveTo>
                      <a:pt x="84" y="84"/>
                    </a:moveTo>
                    <a:lnTo>
                      <a:pt x="168" y="84"/>
                    </a:lnTo>
                    <a:lnTo>
                      <a:pt x="168" y="168"/>
                    </a:lnTo>
                    <a:lnTo>
                      <a:pt x="84" y="168"/>
                    </a:lnTo>
                    <a:lnTo>
                      <a:pt x="8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7" name="Rounded Rectangle 76"/>
          <p:cNvSpPr/>
          <p:nvPr/>
        </p:nvSpPr>
        <p:spPr>
          <a:xfrm rot="1745547">
            <a:off x="2913696" y="1103986"/>
            <a:ext cx="4384094" cy="39591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305"/>
          <p:cNvSpPr>
            <a:spLocks noChangeArrowheads="1"/>
          </p:cNvSpPr>
          <p:nvPr/>
        </p:nvSpPr>
        <p:spPr bwMode="auto">
          <a:xfrm>
            <a:off x="5365802" y="1091605"/>
            <a:ext cx="880312" cy="848996"/>
          </a:xfrm>
          <a:prstGeom prst="ellipse">
            <a:avLst/>
          </a:prstGeom>
          <a:solidFill>
            <a:srgbClr val="00529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isometricOffAxis1Righ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333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79" name="Group 787"/>
          <p:cNvGrpSpPr>
            <a:grpSpLocks noChangeAspect="1"/>
          </p:cNvGrpSpPr>
          <p:nvPr/>
        </p:nvGrpSpPr>
        <p:grpSpPr bwMode="auto">
          <a:xfrm>
            <a:off x="5353702" y="1273751"/>
            <a:ext cx="854844" cy="651118"/>
            <a:chOff x="1236" y="0"/>
            <a:chExt cx="5065" cy="4318"/>
          </a:xfrm>
          <a:scene3d>
            <a:camera prst="isometricOffAxis1Right"/>
            <a:lightRig rig="contrasting" dir="t">
              <a:rot lat="0" lon="0" rev="1500000"/>
            </a:lightRig>
          </a:scene3d>
        </p:grpSpPr>
        <p:sp>
          <p:nvSpPr>
            <p:cNvPr id="80" name="Freeform 788"/>
            <p:cNvSpPr>
              <a:spLocks/>
            </p:cNvSpPr>
            <p:nvPr/>
          </p:nvSpPr>
          <p:spPr bwMode="auto">
            <a:xfrm>
              <a:off x="2761" y="976"/>
              <a:ext cx="378" cy="1527"/>
            </a:xfrm>
            <a:custGeom>
              <a:avLst/>
              <a:gdLst>
                <a:gd name="T0" fmla="*/ 154 w 184"/>
                <a:gd name="T1" fmla="*/ 744 h 744"/>
                <a:gd name="T2" fmla="*/ 0 w 184"/>
                <a:gd name="T3" fmla="*/ 372 h 744"/>
                <a:gd name="T4" fmla="*/ 154 w 184"/>
                <a:gd name="T5" fmla="*/ 0 h 744"/>
                <a:gd name="T6" fmla="*/ 184 w 184"/>
                <a:gd name="T7" fmla="*/ 30 h 744"/>
                <a:gd name="T8" fmla="*/ 42 w 184"/>
                <a:gd name="T9" fmla="*/ 372 h 744"/>
                <a:gd name="T10" fmla="*/ 184 w 184"/>
                <a:gd name="T11" fmla="*/ 714 h 744"/>
                <a:gd name="T12" fmla="*/ 154 w 184"/>
                <a:gd name="T13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744">
                  <a:moveTo>
                    <a:pt x="154" y="744"/>
                  </a:moveTo>
                  <a:cubicBezTo>
                    <a:pt x="54" y="645"/>
                    <a:pt x="0" y="512"/>
                    <a:pt x="0" y="372"/>
                  </a:cubicBezTo>
                  <a:cubicBezTo>
                    <a:pt x="0" y="231"/>
                    <a:pt x="54" y="99"/>
                    <a:pt x="154" y="0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92" y="121"/>
                    <a:pt x="42" y="243"/>
                    <a:pt x="42" y="372"/>
                  </a:cubicBezTo>
                  <a:cubicBezTo>
                    <a:pt x="42" y="501"/>
                    <a:pt x="92" y="623"/>
                    <a:pt x="184" y="714"/>
                  </a:cubicBezTo>
                  <a:lnTo>
                    <a:pt x="154" y="7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81" name="Freeform 789"/>
            <p:cNvSpPr>
              <a:spLocks/>
            </p:cNvSpPr>
            <p:nvPr/>
          </p:nvSpPr>
          <p:spPr bwMode="auto">
            <a:xfrm>
              <a:off x="2070" y="488"/>
              <a:ext cx="581" cy="2505"/>
            </a:xfrm>
            <a:custGeom>
              <a:avLst/>
              <a:gdLst>
                <a:gd name="T0" fmla="*/ 253 w 283"/>
                <a:gd name="T1" fmla="*/ 1221 h 1221"/>
                <a:gd name="T2" fmla="*/ 0 w 283"/>
                <a:gd name="T3" fmla="*/ 610 h 1221"/>
                <a:gd name="T4" fmla="*/ 253 w 283"/>
                <a:gd name="T5" fmla="*/ 0 h 1221"/>
                <a:gd name="T6" fmla="*/ 283 w 283"/>
                <a:gd name="T7" fmla="*/ 30 h 1221"/>
                <a:gd name="T8" fmla="*/ 42 w 283"/>
                <a:gd name="T9" fmla="*/ 610 h 1221"/>
                <a:gd name="T10" fmla="*/ 283 w 283"/>
                <a:gd name="T11" fmla="*/ 1191 h 1221"/>
                <a:gd name="T12" fmla="*/ 253 w 283"/>
                <a:gd name="T13" fmla="*/ 1221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221">
                  <a:moveTo>
                    <a:pt x="253" y="1221"/>
                  </a:moveTo>
                  <a:cubicBezTo>
                    <a:pt x="90" y="1058"/>
                    <a:pt x="0" y="841"/>
                    <a:pt x="0" y="610"/>
                  </a:cubicBezTo>
                  <a:cubicBezTo>
                    <a:pt x="0" y="380"/>
                    <a:pt x="90" y="163"/>
                    <a:pt x="253" y="0"/>
                  </a:cubicBezTo>
                  <a:cubicBezTo>
                    <a:pt x="283" y="30"/>
                    <a:pt x="283" y="30"/>
                    <a:pt x="283" y="30"/>
                  </a:cubicBezTo>
                  <a:cubicBezTo>
                    <a:pt x="128" y="185"/>
                    <a:pt x="42" y="391"/>
                    <a:pt x="42" y="610"/>
                  </a:cubicBezTo>
                  <a:cubicBezTo>
                    <a:pt x="42" y="830"/>
                    <a:pt x="128" y="1036"/>
                    <a:pt x="283" y="1191"/>
                  </a:cubicBezTo>
                  <a:lnTo>
                    <a:pt x="253" y="1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82" name="Freeform 790"/>
            <p:cNvSpPr>
              <a:spLocks/>
            </p:cNvSpPr>
            <p:nvPr/>
          </p:nvSpPr>
          <p:spPr bwMode="auto">
            <a:xfrm>
              <a:off x="1236" y="0"/>
              <a:ext cx="924" cy="3481"/>
            </a:xfrm>
            <a:custGeom>
              <a:avLst/>
              <a:gdLst>
                <a:gd name="T0" fmla="*/ 421 w 451"/>
                <a:gd name="T1" fmla="*/ 1697 h 1697"/>
                <a:gd name="T2" fmla="*/ 70 w 451"/>
                <a:gd name="T3" fmla="*/ 848 h 1697"/>
                <a:gd name="T4" fmla="*/ 421 w 451"/>
                <a:gd name="T5" fmla="*/ 0 h 1697"/>
                <a:gd name="T6" fmla="*/ 451 w 451"/>
                <a:gd name="T7" fmla="*/ 30 h 1697"/>
                <a:gd name="T8" fmla="*/ 451 w 451"/>
                <a:gd name="T9" fmla="*/ 1667 h 1697"/>
                <a:gd name="T10" fmla="*/ 421 w 451"/>
                <a:gd name="T11" fmla="*/ 1697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1697">
                  <a:moveTo>
                    <a:pt x="421" y="1697"/>
                  </a:moveTo>
                  <a:cubicBezTo>
                    <a:pt x="195" y="1470"/>
                    <a:pt x="70" y="1168"/>
                    <a:pt x="70" y="848"/>
                  </a:cubicBezTo>
                  <a:cubicBezTo>
                    <a:pt x="70" y="528"/>
                    <a:pt x="195" y="226"/>
                    <a:pt x="421" y="0"/>
                  </a:cubicBezTo>
                  <a:cubicBezTo>
                    <a:pt x="451" y="30"/>
                    <a:pt x="451" y="30"/>
                    <a:pt x="451" y="30"/>
                  </a:cubicBezTo>
                  <a:cubicBezTo>
                    <a:pt x="0" y="481"/>
                    <a:pt x="0" y="1215"/>
                    <a:pt x="451" y="1667"/>
                  </a:cubicBezTo>
                  <a:lnTo>
                    <a:pt x="421" y="1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83" name="Freeform 791"/>
            <p:cNvSpPr>
              <a:spLocks noEditPoints="1"/>
            </p:cNvSpPr>
            <p:nvPr/>
          </p:nvSpPr>
          <p:spPr bwMode="auto">
            <a:xfrm>
              <a:off x="3450" y="1313"/>
              <a:ext cx="780" cy="814"/>
            </a:xfrm>
            <a:custGeom>
              <a:avLst/>
              <a:gdLst>
                <a:gd name="T0" fmla="*/ 190 w 380"/>
                <a:gd name="T1" fmla="*/ 397 h 397"/>
                <a:gd name="T2" fmla="*/ 56 w 380"/>
                <a:gd name="T3" fmla="*/ 342 h 397"/>
                <a:gd name="T4" fmla="*/ 1 w 380"/>
                <a:gd name="T5" fmla="*/ 209 h 397"/>
                <a:gd name="T6" fmla="*/ 56 w 380"/>
                <a:gd name="T7" fmla="*/ 74 h 397"/>
                <a:gd name="T8" fmla="*/ 324 w 380"/>
                <a:gd name="T9" fmla="*/ 74 h 397"/>
                <a:gd name="T10" fmla="*/ 380 w 380"/>
                <a:gd name="T11" fmla="*/ 209 h 397"/>
                <a:gd name="T12" fmla="*/ 324 w 380"/>
                <a:gd name="T13" fmla="*/ 342 h 397"/>
                <a:gd name="T14" fmla="*/ 190 w 380"/>
                <a:gd name="T15" fmla="*/ 397 h 397"/>
                <a:gd name="T16" fmla="*/ 190 w 380"/>
                <a:gd name="T17" fmla="*/ 61 h 397"/>
                <a:gd name="T18" fmla="*/ 86 w 380"/>
                <a:gd name="T19" fmla="*/ 104 h 397"/>
                <a:gd name="T20" fmla="*/ 43 w 380"/>
                <a:gd name="T21" fmla="*/ 209 h 397"/>
                <a:gd name="T22" fmla="*/ 86 w 380"/>
                <a:gd name="T23" fmla="*/ 312 h 397"/>
                <a:gd name="T24" fmla="*/ 294 w 380"/>
                <a:gd name="T25" fmla="*/ 312 h 397"/>
                <a:gd name="T26" fmla="*/ 294 w 380"/>
                <a:gd name="T27" fmla="*/ 312 h 397"/>
                <a:gd name="T28" fmla="*/ 338 w 380"/>
                <a:gd name="T29" fmla="*/ 209 h 397"/>
                <a:gd name="T30" fmla="*/ 294 w 380"/>
                <a:gd name="T31" fmla="*/ 104 h 397"/>
                <a:gd name="T32" fmla="*/ 190 w 380"/>
                <a:gd name="T33" fmla="*/ 6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397">
                  <a:moveTo>
                    <a:pt x="190" y="397"/>
                  </a:moveTo>
                  <a:cubicBezTo>
                    <a:pt x="142" y="397"/>
                    <a:pt x="93" y="379"/>
                    <a:pt x="56" y="342"/>
                  </a:cubicBezTo>
                  <a:cubicBezTo>
                    <a:pt x="20" y="307"/>
                    <a:pt x="1" y="259"/>
                    <a:pt x="1" y="209"/>
                  </a:cubicBezTo>
                  <a:cubicBezTo>
                    <a:pt x="0" y="158"/>
                    <a:pt x="20" y="110"/>
                    <a:pt x="56" y="74"/>
                  </a:cubicBezTo>
                  <a:cubicBezTo>
                    <a:pt x="130" y="0"/>
                    <a:pt x="250" y="0"/>
                    <a:pt x="324" y="74"/>
                  </a:cubicBezTo>
                  <a:cubicBezTo>
                    <a:pt x="360" y="110"/>
                    <a:pt x="380" y="158"/>
                    <a:pt x="380" y="209"/>
                  </a:cubicBezTo>
                  <a:cubicBezTo>
                    <a:pt x="379" y="259"/>
                    <a:pt x="360" y="307"/>
                    <a:pt x="324" y="342"/>
                  </a:cubicBezTo>
                  <a:cubicBezTo>
                    <a:pt x="287" y="379"/>
                    <a:pt x="238" y="397"/>
                    <a:pt x="190" y="397"/>
                  </a:cubicBezTo>
                  <a:close/>
                  <a:moveTo>
                    <a:pt x="190" y="61"/>
                  </a:moveTo>
                  <a:cubicBezTo>
                    <a:pt x="152" y="61"/>
                    <a:pt x="115" y="75"/>
                    <a:pt x="86" y="104"/>
                  </a:cubicBezTo>
                  <a:cubicBezTo>
                    <a:pt x="58" y="132"/>
                    <a:pt x="42" y="169"/>
                    <a:pt x="43" y="209"/>
                  </a:cubicBezTo>
                  <a:cubicBezTo>
                    <a:pt x="43" y="248"/>
                    <a:pt x="58" y="285"/>
                    <a:pt x="86" y="312"/>
                  </a:cubicBezTo>
                  <a:cubicBezTo>
                    <a:pt x="143" y="369"/>
                    <a:pt x="237" y="369"/>
                    <a:pt x="294" y="312"/>
                  </a:cubicBezTo>
                  <a:cubicBezTo>
                    <a:pt x="294" y="312"/>
                    <a:pt x="294" y="312"/>
                    <a:pt x="294" y="312"/>
                  </a:cubicBezTo>
                  <a:cubicBezTo>
                    <a:pt x="322" y="285"/>
                    <a:pt x="337" y="248"/>
                    <a:pt x="338" y="209"/>
                  </a:cubicBezTo>
                  <a:cubicBezTo>
                    <a:pt x="338" y="169"/>
                    <a:pt x="322" y="132"/>
                    <a:pt x="294" y="104"/>
                  </a:cubicBezTo>
                  <a:cubicBezTo>
                    <a:pt x="265" y="75"/>
                    <a:pt x="228" y="61"/>
                    <a:pt x="19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84" name="Freeform 792"/>
            <p:cNvSpPr>
              <a:spLocks/>
            </p:cNvSpPr>
            <p:nvPr/>
          </p:nvSpPr>
          <p:spPr bwMode="auto">
            <a:xfrm>
              <a:off x="4541" y="976"/>
              <a:ext cx="482" cy="1527"/>
            </a:xfrm>
            <a:custGeom>
              <a:avLst/>
              <a:gdLst>
                <a:gd name="T0" fmla="*/ 30 w 235"/>
                <a:gd name="T1" fmla="*/ 744 h 744"/>
                <a:gd name="T2" fmla="*/ 0 w 235"/>
                <a:gd name="T3" fmla="*/ 714 h 744"/>
                <a:gd name="T4" fmla="*/ 0 w 235"/>
                <a:gd name="T5" fmla="*/ 30 h 744"/>
                <a:gd name="T6" fmla="*/ 30 w 235"/>
                <a:gd name="T7" fmla="*/ 0 h 744"/>
                <a:gd name="T8" fmla="*/ 30 w 235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744">
                  <a:moveTo>
                    <a:pt x="30" y="744"/>
                  </a:moveTo>
                  <a:cubicBezTo>
                    <a:pt x="0" y="714"/>
                    <a:pt x="0" y="714"/>
                    <a:pt x="0" y="714"/>
                  </a:cubicBezTo>
                  <a:cubicBezTo>
                    <a:pt x="189" y="525"/>
                    <a:pt x="189" y="218"/>
                    <a:pt x="0" y="3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35" y="205"/>
                    <a:pt x="235" y="539"/>
                    <a:pt x="30" y="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85" name="Freeform 793"/>
            <p:cNvSpPr>
              <a:spLocks/>
            </p:cNvSpPr>
            <p:nvPr/>
          </p:nvSpPr>
          <p:spPr bwMode="auto">
            <a:xfrm>
              <a:off x="5029" y="488"/>
              <a:ext cx="581" cy="2505"/>
            </a:xfrm>
            <a:custGeom>
              <a:avLst/>
              <a:gdLst>
                <a:gd name="T0" fmla="*/ 30 w 283"/>
                <a:gd name="T1" fmla="*/ 1221 h 1221"/>
                <a:gd name="T2" fmla="*/ 0 w 283"/>
                <a:gd name="T3" fmla="*/ 1191 h 1221"/>
                <a:gd name="T4" fmla="*/ 241 w 283"/>
                <a:gd name="T5" fmla="*/ 610 h 1221"/>
                <a:gd name="T6" fmla="*/ 0 w 283"/>
                <a:gd name="T7" fmla="*/ 30 h 1221"/>
                <a:gd name="T8" fmla="*/ 30 w 283"/>
                <a:gd name="T9" fmla="*/ 0 h 1221"/>
                <a:gd name="T10" fmla="*/ 283 w 283"/>
                <a:gd name="T11" fmla="*/ 610 h 1221"/>
                <a:gd name="T12" fmla="*/ 30 w 283"/>
                <a:gd name="T13" fmla="*/ 1221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221">
                  <a:moveTo>
                    <a:pt x="30" y="1221"/>
                  </a:moveTo>
                  <a:cubicBezTo>
                    <a:pt x="0" y="1191"/>
                    <a:pt x="0" y="1191"/>
                    <a:pt x="0" y="1191"/>
                  </a:cubicBezTo>
                  <a:cubicBezTo>
                    <a:pt x="155" y="1036"/>
                    <a:pt x="241" y="830"/>
                    <a:pt x="241" y="610"/>
                  </a:cubicBezTo>
                  <a:cubicBezTo>
                    <a:pt x="241" y="391"/>
                    <a:pt x="155" y="185"/>
                    <a:pt x="0" y="3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93" y="163"/>
                    <a:pt x="283" y="380"/>
                    <a:pt x="283" y="610"/>
                  </a:cubicBezTo>
                  <a:cubicBezTo>
                    <a:pt x="283" y="841"/>
                    <a:pt x="193" y="1058"/>
                    <a:pt x="30" y="1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86" name="Freeform 794"/>
            <p:cNvSpPr>
              <a:spLocks/>
            </p:cNvSpPr>
            <p:nvPr/>
          </p:nvSpPr>
          <p:spPr bwMode="auto">
            <a:xfrm>
              <a:off x="5518" y="0"/>
              <a:ext cx="783" cy="3481"/>
            </a:xfrm>
            <a:custGeom>
              <a:avLst/>
              <a:gdLst>
                <a:gd name="T0" fmla="*/ 30 w 382"/>
                <a:gd name="T1" fmla="*/ 1697 h 1697"/>
                <a:gd name="T2" fmla="*/ 0 w 382"/>
                <a:gd name="T3" fmla="*/ 1667 h 1697"/>
                <a:gd name="T4" fmla="*/ 340 w 382"/>
                <a:gd name="T5" fmla="*/ 847 h 1697"/>
                <a:gd name="T6" fmla="*/ 0 w 382"/>
                <a:gd name="T7" fmla="*/ 30 h 1697"/>
                <a:gd name="T8" fmla="*/ 30 w 382"/>
                <a:gd name="T9" fmla="*/ 0 h 1697"/>
                <a:gd name="T10" fmla="*/ 382 w 382"/>
                <a:gd name="T11" fmla="*/ 847 h 1697"/>
                <a:gd name="T12" fmla="*/ 30 w 382"/>
                <a:gd name="T13" fmla="*/ 1697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1697">
                  <a:moveTo>
                    <a:pt x="30" y="1697"/>
                  </a:moveTo>
                  <a:cubicBezTo>
                    <a:pt x="0" y="1667"/>
                    <a:pt x="0" y="1667"/>
                    <a:pt x="0" y="1667"/>
                  </a:cubicBezTo>
                  <a:cubicBezTo>
                    <a:pt x="219" y="1448"/>
                    <a:pt x="340" y="1157"/>
                    <a:pt x="340" y="847"/>
                  </a:cubicBezTo>
                  <a:cubicBezTo>
                    <a:pt x="340" y="538"/>
                    <a:pt x="219" y="248"/>
                    <a:pt x="0" y="3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7" y="226"/>
                    <a:pt x="382" y="527"/>
                    <a:pt x="382" y="847"/>
                  </a:cubicBezTo>
                  <a:cubicBezTo>
                    <a:pt x="382" y="1168"/>
                    <a:pt x="257" y="1470"/>
                    <a:pt x="30" y="16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87" name="Rectangle 795"/>
            <p:cNvSpPr>
              <a:spLocks noChangeArrowheads="1"/>
            </p:cNvSpPr>
            <p:nvPr/>
          </p:nvSpPr>
          <p:spPr bwMode="auto">
            <a:xfrm>
              <a:off x="3797" y="2099"/>
              <a:ext cx="86" cy="2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60116" y="3052583"/>
            <a:ext cx="45227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b="1" dirty="0" smtClean="0"/>
              <a:t>      Learn </a:t>
            </a:r>
            <a:r>
              <a:rPr lang="en-GB" sz="1700" b="1" dirty="0"/>
              <a:t>how to build a product integration</a:t>
            </a:r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b="1" dirty="0" smtClean="0"/>
          </a:p>
          <a:p>
            <a:r>
              <a:rPr lang="en-GB" sz="1700" b="1" dirty="0"/>
              <a:t> </a:t>
            </a:r>
            <a:r>
              <a:rPr lang="en-GB" sz="1700" b="1" dirty="0" smtClean="0"/>
              <a:t>     Access </a:t>
            </a:r>
            <a:r>
              <a:rPr lang="en-GB" sz="1700" b="1" dirty="0"/>
              <a:t>your MarketPlace Developer </a:t>
            </a:r>
            <a:r>
              <a:rPr lang="en-GB" sz="1700" b="1" dirty="0" smtClean="0"/>
              <a:t>Sandbox</a:t>
            </a:r>
            <a:endParaRPr lang="en-US" sz="1700" b="1" dirty="0" smtClean="0"/>
          </a:p>
          <a:p>
            <a:r>
              <a:rPr lang="en-US" sz="1700" b="1" dirty="0"/>
              <a:t> </a:t>
            </a:r>
            <a:r>
              <a:rPr lang="en-US" sz="1700" b="1" dirty="0" smtClean="0"/>
              <a:t>  </a:t>
            </a:r>
          </a:p>
          <a:p>
            <a:r>
              <a:rPr lang="en-US" sz="1700" b="1" dirty="0"/>
              <a:t> </a:t>
            </a:r>
            <a:r>
              <a:rPr lang="en-US" sz="1700" b="1" dirty="0" smtClean="0"/>
              <a:t>     </a:t>
            </a:r>
            <a:r>
              <a:rPr lang="en-GB" sz="1700" b="1" dirty="0" smtClean="0"/>
              <a:t>Discover </a:t>
            </a:r>
            <a:r>
              <a:rPr lang="en-GB" sz="1700" b="1" dirty="0"/>
              <a:t>public Temenos APIs</a:t>
            </a:r>
            <a:endParaRPr lang="en-US" sz="1700" b="1" dirty="0"/>
          </a:p>
          <a:p>
            <a:endParaRPr 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8285674" y="2023523"/>
            <a:ext cx="322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Welcome to the Temenos </a:t>
            </a:r>
          </a:p>
          <a:p>
            <a:pPr algn="ctr"/>
            <a:r>
              <a:rPr lang="en-US" sz="2200" b="1" dirty="0" smtClean="0"/>
              <a:t>Developer Portal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4157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Temenos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Benea</dc:creator>
  <cp:lastModifiedBy>Cristina Benea</cp:lastModifiedBy>
  <cp:revision>13</cp:revision>
  <dcterms:created xsi:type="dcterms:W3CDTF">2018-05-21T15:16:43Z</dcterms:created>
  <dcterms:modified xsi:type="dcterms:W3CDTF">2018-05-24T09:11:50Z</dcterms:modified>
</cp:coreProperties>
</file>