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0" r:id="rId3"/>
    <p:sldId id="271" r:id="rId4"/>
    <p:sldId id="280" r:id="rId5"/>
    <p:sldId id="285" r:id="rId6"/>
    <p:sldId id="284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370" autoAdjust="0"/>
  </p:normalViewPr>
  <p:slideViewPr>
    <p:cSldViewPr>
      <p:cViewPr>
        <p:scale>
          <a:sx n="100" d="100"/>
          <a:sy n="100" d="100"/>
        </p:scale>
        <p:origin x="-51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Transformez votre </a:t>
            </a:r>
            <a:r>
              <a:rPr lang="fr-FR" sz="2400" b="1" dirty="0" err="1"/>
              <a:t>backend</a:t>
            </a:r>
            <a:r>
              <a:rPr lang="fr-FR" sz="2400" b="1" dirty="0"/>
              <a:t> en API pour rendre votre application plus flexible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Inc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48680"/>
            <a:ext cx="1475485" cy="1427266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Sommaire  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936010"/>
            <a:ext cx="864096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contexte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besoin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la solution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 technologies utilisées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pratique 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Inc.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un rectangle avec un coin diagonal 4"/>
          <p:cNvSpPr/>
          <p:nvPr/>
        </p:nvSpPr>
        <p:spPr>
          <a:xfrm>
            <a:off x="166271" y="69269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I. Rappel du contexte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1312892"/>
            <a:ext cx="864096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vue de développer son activité,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quipe des finances de </a:t>
            </a:r>
            <a:r>
              <a:rPr lang="fr-FR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Inc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décidé de mettre en place une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plateforme web visant à générer des transactions pour les investisseurs institutionnels qui achètent et vendent des titres à revenu fixe.   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2924944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II. Rappel du besoin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352924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besoin de </a:t>
            </a:r>
            <a:r>
              <a:rPr lang="fr-FR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Inc.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s’articule autour des fonctionnalités suivantes :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L’implémentation des méthodes CRUD de l’API</a:t>
            </a:r>
            <a:endParaRPr lang="fr-FR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L’ajout des logs dans le code</a:t>
            </a:r>
            <a:endParaRPr lang="fr-FR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contrôle des champs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L’intégration des tests unitaires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Inc.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Inc.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9449" y="903486"/>
            <a:ext cx="864096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50000"/>
              </a:lnSpc>
              <a:buAutoNum type="arabicPeriod"/>
            </a:pP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 technologies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utilisées</a:t>
            </a:r>
          </a:p>
          <a:p>
            <a:pPr marL="0" lvl="1" algn="just">
              <a:lnSpc>
                <a:spcPct val="150000"/>
              </a:lnSpc>
            </a:pPr>
            <a:endParaRPr lang="fr-FR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Spring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est un Framework Java moderne, robuste et mature qui représente aujourd’hui un environnement convivial dans le développement des applications rapides, modulables, facilement évolutives à maintenables sous forme de micro-services. Cette couche de l’API embarque toute la logique de service qui la rendra ainsi interopérable et ouvert à d’autres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</a:p>
          <a:p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est une plate-forme fortement orientée serveur pour le développement et l'exécution d'applications distribuées. Elle est composée de deux parties essentielles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un ensemble de spécifications pour une infrastructure dans laquelle s'exécutent les composants écrits en Java : un tel environnement se nomme serveur d'applications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/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un ensemble d'API qui peut être obtenues et utilisées séparément</a:t>
            </a:r>
          </a:p>
          <a:p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Java est un langage de programmation très structuré, portable (exécutable sur n’importe quel système) et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populaire</a:t>
            </a:r>
          </a:p>
          <a:p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Maven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est un outil de gestion permettant de faciliter et d’automatiser certaines tâches de la gestion d’un projet java. Il permet notamment : 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D’automatiser certaines tâches : compilation, tests unitaires et déploiement des applications qui composent le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projet</a:t>
            </a:r>
          </a:p>
          <a:p>
            <a:pPr lvl="0"/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De gérer des dépendances vis-à-vis des bibliothèques nécessaires au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projet</a:t>
            </a:r>
          </a:p>
          <a:p>
            <a:pPr lvl="0"/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De générer des documentations concernant le projet</a:t>
            </a:r>
          </a:p>
          <a:p>
            <a:pPr marL="0" lvl="1" algn="just">
              <a:lnSpc>
                <a:spcPct val="150000"/>
              </a:lnSpc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Décagone 5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0" y="476672"/>
            <a:ext cx="5125809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III. 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la solution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Inc.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9449" y="476672"/>
            <a:ext cx="864096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Hibernate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est un Framework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source gérant la persistance des objets en base de données relationnelle. Il permet de représenter une  base de données en objets Java et vice versa.</a:t>
            </a:r>
          </a:p>
          <a:p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Spring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est </a:t>
            </a:r>
            <a:r>
              <a:rPr lang="fr-F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un Framework </a:t>
            </a: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 qui fournit l’authentification, l’autorisation, et d’autres fonctionnalités de  sécurité pour les applications d’entreprise.</a:t>
            </a:r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Décagone 5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Poseidon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Inc.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9449" y="493222"/>
            <a:ext cx="8640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Présentation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pratique</a:t>
            </a:r>
            <a:endParaRPr lang="fr-FR" sz="1400" b="1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Dans cette étape, nous allons présenter le travail qui est fait en back end ainsi que l’interaction entre le front end et le back end. 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3375509"/>
            <a:ext cx="136815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</a:t>
            </a:r>
          </a:p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</a:p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BOOTSTRAP </a:t>
            </a:r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2065622"/>
            <a:ext cx="3816424" cy="388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2449488"/>
            <a:ext cx="1368152" cy="259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708920"/>
            <a:ext cx="1368152" cy="23619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0072" y="2422476"/>
            <a:ext cx="1368152" cy="2594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DAO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681908"/>
            <a:ext cx="1368152" cy="3123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4199" y="2733167"/>
            <a:ext cx="779897" cy="259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Entity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76279" y="3111860"/>
            <a:ext cx="1055737" cy="13252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Repository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4451" y="4631686"/>
            <a:ext cx="1055737" cy="129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Spring</a:t>
            </a:r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84451" y="4941168"/>
            <a:ext cx="1055737" cy="129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JPA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4450" y="5241665"/>
            <a:ext cx="1055737" cy="131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Hibernate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4451" y="5531532"/>
            <a:ext cx="1055737" cy="129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JDBC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rganigramme : Disque magnétique 18"/>
          <p:cNvSpPr/>
          <p:nvPr/>
        </p:nvSpPr>
        <p:spPr>
          <a:xfrm>
            <a:off x="7524328" y="3122948"/>
            <a:ext cx="864096" cy="16384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BDD</a:t>
            </a:r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763688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40050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763688" y="3651375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HTTP, </a:t>
            </a:r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1" name="Connecteur droit avec flèche 30"/>
          <p:cNvCxnSpPr>
            <a:stCxn id="14" idx="2"/>
          </p:cNvCxnSpPr>
          <p:nvPr/>
        </p:nvCxnSpPr>
        <p:spPr>
          <a:xfrm flipH="1">
            <a:off x="5904147" y="4437112"/>
            <a:ext cx="1" cy="19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5912319" y="4804463"/>
            <a:ext cx="1" cy="19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5904147" y="5047091"/>
            <a:ext cx="1" cy="19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5912320" y="5336958"/>
            <a:ext cx="1" cy="19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432016" y="38892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43808" y="1736812"/>
            <a:ext cx="3816424" cy="3960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 SERVICE </a:t>
            </a:r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Décagone 28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3528" y="3122948"/>
            <a:ext cx="1368152" cy="3099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HTTP</a:t>
            </a:r>
            <a:endParaRPr lang="fr-F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31840" y="4517504"/>
            <a:ext cx="998587" cy="4956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Vues basée sur </a:t>
            </a:r>
          </a:p>
          <a:p>
            <a:pPr algn="ctr"/>
            <a:r>
              <a:rPr lang="fr-F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Thymeleaf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00595" y="3292213"/>
            <a:ext cx="998587" cy="495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Controller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00596" y="4204958"/>
            <a:ext cx="998587" cy="160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9929" y="2992599"/>
            <a:ext cx="606127" cy="16390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endParaRPr lang="fr-F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4130427" y="3540049"/>
            <a:ext cx="279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6056" y="3540049"/>
            <a:ext cx="171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9025" y="2132856"/>
            <a:ext cx="8712968" cy="225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3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FIN DE LA PRESENTATION -</a:t>
            </a:r>
            <a:endParaRPr lang="fr-FR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fr-FR" sz="1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Pay</a:t>
            </a:r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My</a:t>
            </a:r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Buddy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Décagone 4"/>
          <p:cNvSpPr/>
          <p:nvPr/>
        </p:nvSpPr>
        <p:spPr>
          <a:xfrm>
            <a:off x="8532440" y="6381328"/>
            <a:ext cx="504056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422</Words>
  <Application>Microsoft Office PowerPoint</Application>
  <PresentationFormat>Affichage à l'écran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309</cp:revision>
  <dcterms:created xsi:type="dcterms:W3CDTF">2014-02-12T08:03:41Z</dcterms:created>
  <dcterms:modified xsi:type="dcterms:W3CDTF">2020-05-09T21:27:42Z</dcterms:modified>
</cp:coreProperties>
</file>