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71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11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30/12/2019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DE SOLUTION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232168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groupSymptoms</a:t>
            </a:r>
            <a:r>
              <a:rPr lang="fr-FR" sz="1600" dirty="0" smtClean="0"/>
              <a:t>(List&lt;String</a:t>
            </a:r>
            <a:r>
              <a:rPr lang="fr-FR" sz="1600" dirty="0"/>
              <a:t>&gt; </a:t>
            </a:r>
            <a:r>
              <a:rPr lang="fr-FR" sz="1600" dirty="0" err="1"/>
              <a:t>alphabeticSymptomList</a:t>
            </a:r>
            <a:r>
              <a:rPr lang="fr-FR" sz="1600" dirty="0" smtClean="0"/>
              <a:t>) : qui permet de compter le nombre </a:t>
            </a:r>
            <a:r>
              <a:rPr lang="fr-FR" sz="1600" dirty="0" smtClean="0"/>
              <a:t>d’occurrence </a:t>
            </a:r>
            <a:r>
              <a:rPr lang="fr-FR" sz="1600" dirty="0" smtClean="0"/>
              <a:t>de chaque symptôme et de stocker dans une collection de type </a:t>
            </a:r>
            <a:r>
              <a:rPr lang="fr-FR" sz="1600" dirty="0" err="1" smtClean="0"/>
              <a:t>Map</a:t>
            </a:r>
            <a:r>
              <a:rPr lang="fr-FR" sz="1600" dirty="0" smtClean="0"/>
              <a:t> (Clé -&gt; valeur) .</a:t>
            </a:r>
          </a:p>
          <a:p>
            <a:pPr lvl="5" algn="just">
              <a:lnSpc>
                <a:spcPct val="150000"/>
              </a:lnSpc>
            </a:pP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 smtClean="0"/>
              <a:t>    /**</a:t>
            </a:r>
          </a:p>
          <a:p>
            <a:pPr lvl="3"/>
            <a:r>
              <a:rPr lang="en-US" sz="1200" dirty="0" smtClean="0"/>
              <a:t>     * Read </a:t>
            </a:r>
            <a:r>
              <a:rPr lang="en-US" sz="1200" dirty="0" err="1" smtClean="0"/>
              <a:t>alphabeticSymptomList</a:t>
            </a:r>
            <a:r>
              <a:rPr lang="en-US" sz="1200" dirty="0" smtClean="0"/>
              <a:t> and create a Map with name and number</a:t>
            </a:r>
          </a:p>
          <a:p>
            <a:pPr lvl="3"/>
            <a:r>
              <a:rPr lang="fr-FR" sz="1200" dirty="0" smtClean="0"/>
              <a:t>     *</a:t>
            </a:r>
          </a:p>
          <a:p>
            <a:pPr lvl="3"/>
            <a:r>
              <a:rPr lang="fr-FR" sz="1200" dirty="0" smtClean="0"/>
              <a:t>     * </a:t>
            </a:r>
            <a:r>
              <a:rPr lang="fr-FR" sz="1200" b="1" dirty="0" smtClean="0"/>
              <a:t>@</a:t>
            </a:r>
            <a:r>
              <a:rPr lang="fr-FR" sz="1200" b="1" dirty="0" err="1" smtClean="0"/>
              <a:t>param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alphabeticSymptomList</a:t>
            </a:r>
            <a:endParaRPr lang="fr-FR" sz="1200" b="1" dirty="0" smtClean="0"/>
          </a:p>
          <a:p>
            <a:pPr lvl="3"/>
            <a:r>
              <a:rPr lang="en-US" sz="1200" dirty="0" smtClean="0"/>
              <a:t>     * </a:t>
            </a:r>
            <a:r>
              <a:rPr lang="en-US" sz="1200" b="1" dirty="0" smtClean="0"/>
              <a:t>@return Map of symptom and its number</a:t>
            </a:r>
          </a:p>
          <a:p>
            <a:pPr lvl="3"/>
            <a:r>
              <a:rPr lang="fr-FR" sz="1200" dirty="0" smtClean="0"/>
              <a:t>     */</a:t>
            </a:r>
          </a:p>
          <a:p>
            <a:pPr lvl="3"/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b="1" dirty="0" smtClean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groupSymptoms</a:t>
            </a:r>
            <a:r>
              <a:rPr lang="fr-FR" sz="1200" b="1" dirty="0"/>
              <a:t>(List&lt;String&gt;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map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for (String </a:t>
            </a:r>
            <a:r>
              <a:rPr lang="fr-FR" sz="1200" b="1" dirty="0" err="1"/>
              <a:t>symptom</a:t>
            </a:r>
            <a:r>
              <a:rPr lang="fr-FR" sz="1200" b="1" dirty="0"/>
              <a:t> :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Integer</a:t>
            </a:r>
            <a:r>
              <a:rPr lang="fr-FR" sz="1200" dirty="0"/>
              <a:t> nombre = </a:t>
            </a:r>
            <a:r>
              <a:rPr lang="fr-FR" sz="1200" dirty="0" err="1"/>
              <a:t>map.get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);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b="1" dirty="0"/>
              <a:t>if (nombre ==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    nombre = 0;</a:t>
            </a:r>
          </a:p>
          <a:p>
            <a:pPr lvl="3"/>
            <a:r>
              <a:rPr lang="fr-FR" sz="1200" dirty="0"/>
              <a:t>            }</a:t>
            </a:r>
          </a:p>
          <a:p>
            <a:pPr lvl="3"/>
            <a:r>
              <a:rPr lang="fr-FR" sz="1200" dirty="0"/>
              <a:t>            nombre++;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map.put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, nombre);</a:t>
            </a:r>
          </a:p>
          <a:p>
            <a:pPr lvl="3"/>
            <a:r>
              <a:rPr lang="fr-FR" sz="1200" dirty="0"/>
              <a:t>        }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map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}</a:t>
            </a: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0528" y="404664"/>
            <a:ext cx="8640960" cy="78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Création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deux méthodes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600" b="1" dirty="0"/>
              <a:t> et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600" b="1" dirty="0"/>
              <a:t> dans 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79512" y="40466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sortSymptoms</a:t>
            </a:r>
            <a:r>
              <a:rPr lang="fr-FR" sz="1400" dirty="0"/>
              <a:t>(</a:t>
            </a:r>
            <a:r>
              <a:rPr lang="fr-FR" sz="1400" dirty="0" err="1"/>
              <a:t>Map</a:t>
            </a:r>
            <a:r>
              <a:rPr lang="fr-FR" sz="1400" dirty="0"/>
              <a:t>&lt;String, </a:t>
            </a:r>
            <a:r>
              <a:rPr lang="fr-FR" sz="1400" dirty="0" err="1"/>
              <a:t>Integer</a:t>
            </a:r>
            <a:r>
              <a:rPr lang="fr-FR" sz="1400" dirty="0"/>
              <a:t>&gt; </a:t>
            </a:r>
            <a:r>
              <a:rPr lang="fr-FR" sz="1400" dirty="0" err="1"/>
              <a:t>groupedSymptoms</a:t>
            </a:r>
            <a:r>
              <a:rPr lang="fr-FR" sz="1400" dirty="0" smtClean="0"/>
              <a:t>): permet de trier les symptômes dans l’ordre alphabétique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/>
              <a:t>/**</a:t>
            </a:r>
          </a:p>
          <a:p>
            <a:pPr lvl="3"/>
            <a:r>
              <a:rPr lang="en-US" sz="1200" dirty="0"/>
              <a:t>     * Sort the map of grouped symptoms     </a:t>
            </a:r>
          </a:p>
          <a:p>
            <a:pPr lvl="3"/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endParaRPr lang="fr-FR" sz="1200" b="1" dirty="0"/>
          </a:p>
          <a:p>
            <a:pPr lvl="3"/>
            <a:r>
              <a:rPr lang="en-US" sz="1200" dirty="0"/>
              <a:t>     * </a:t>
            </a:r>
            <a:r>
              <a:rPr lang="en-US" sz="1200" b="1" dirty="0"/>
              <a:t>@return list of symptoms sorted in alphabetical order</a:t>
            </a:r>
          </a:p>
          <a:p>
            <a:pPr lvl="3"/>
            <a:r>
              <a:rPr lang="fr-FR" sz="1200" dirty="0"/>
              <a:t>     */</a:t>
            </a:r>
          </a:p>
          <a:p>
            <a:pPr lvl="3"/>
            <a:r>
              <a:rPr lang="fr-FR" sz="1200" dirty="0"/>
              <a:t>    </a:t>
            </a:r>
            <a:r>
              <a:rPr lang="fr-FR" sz="1200" b="1" dirty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sortSymptoms</a:t>
            </a:r>
            <a:r>
              <a:rPr lang="fr-FR" sz="1200" b="1" dirty="0"/>
              <a:t>(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 {        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LinkedHashMap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dirty="0" err="1"/>
              <a:t>groupedSymptoms.entrySet</a:t>
            </a:r>
            <a:r>
              <a:rPr lang="fr-FR" sz="1200" dirty="0"/>
              <a:t>().</a:t>
            </a:r>
            <a:r>
              <a:rPr lang="fr-FR" sz="1200" dirty="0" err="1"/>
              <a:t>stream</a:t>
            </a:r>
            <a:r>
              <a:rPr lang="fr-FR" sz="1200" dirty="0"/>
              <a:t>()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sorted</a:t>
            </a:r>
            <a:r>
              <a:rPr lang="fr-FR" sz="1200" dirty="0"/>
              <a:t>(</a:t>
            </a:r>
            <a:r>
              <a:rPr lang="fr-FR" sz="1200" dirty="0" err="1"/>
              <a:t>Map.Entry.</a:t>
            </a:r>
            <a:r>
              <a:rPr lang="fr-FR" sz="1200" i="1" dirty="0" err="1"/>
              <a:t>comparingByKey</a:t>
            </a:r>
            <a:r>
              <a:rPr lang="fr-FR" sz="1200" i="1" dirty="0"/>
              <a:t>())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forEachOrdered</a:t>
            </a:r>
            <a:r>
              <a:rPr lang="fr-FR" sz="1200" dirty="0"/>
              <a:t>(x -&gt; </a:t>
            </a:r>
            <a:r>
              <a:rPr lang="fr-FR" sz="1200" dirty="0" err="1"/>
              <a:t>result.put</a:t>
            </a:r>
            <a:r>
              <a:rPr lang="fr-FR" sz="1200" dirty="0"/>
              <a:t>(</a:t>
            </a:r>
            <a:r>
              <a:rPr lang="fr-FR" sz="1200" dirty="0" err="1"/>
              <a:t>x.getKey</a:t>
            </a:r>
            <a:r>
              <a:rPr lang="fr-FR" sz="1200" dirty="0"/>
              <a:t>(), </a:t>
            </a:r>
            <a:r>
              <a:rPr lang="fr-FR" sz="1200" dirty="0" err="1"/>
              <a:t>x.getValue</a:t>
            </a:r>
            <a:r>
              <a:rPr lang="fr-FR" sz="1200" dirty="0"/>
              <a:t>()));     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}</a:t>
            </a:r>
            <a:endParaRPr lang="fr-FR" sz="12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4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504" y="980723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contient une fonction principale d’exécution du programme.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méthodes sont appelées dans celle-ci,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/>
              <a:t>public static void main(String </a:t>
            </a:r>
            <a:r>
              <a:rPr lang="en-US" sz="1200" b="1" dirty="0" err="1"/>
              <a:t>args</a:t>
            </a:r>
            <a:r>
              <a:rPr lang="en-US" sz="1200" b="1" u="sng" dirty="0"/>
              <a:t>[]) {</a:t>
            </a:r>
          </a:p>
          <a:p>
            <a:pPr lvl="1"/>
            <a:endParaRPr lang="fr-FR" sz="1200" dirty="0"/>
          </a:p>
          <a:p>
            <a:pPr lvl="2"/>
            <a:r>
              <a:rPr lang="fr-FR" sz="1200" dirty="0" err="1"/>
              <a:t>ISymptomReader</a:t>
            </a:r>
            <a:r>
              <a:rPr lang="fr-FR" sz="1200" dirty="0"/>
              <a:t> </a:t>
            </a:r>
            <a:r>
              <a:rPr lang="fr-FR" sz="1200" dirty="0" err="1"/>
              <a:t>rsdff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ReadSymptomDataFromFile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/>
              <a:t>List&lt;String&gt; </a:t>
            </a:r>
            <a:r>
              <a:rPr lang="fr-FR" sz="1200" dirty="0" err="1"/>
              <a:t>symptoms</a:t>
            </a:r>
            <a:r>
              <a:rPr lang="fr-FR" sz="1200" dirty="0"/>
              <a:t> = </a:t>
            </a:r>
            <a:r>
              <a:rPr lang="fr-FR" sz="1200" dirty="0" err="1"/>
              <a:t>rsdff.getSymptoms</a:t>
            </a:r>
            <a:r>
              <a:rPr lang="fr-FR" sz="1200" dirty="0"/>
              <a:t>("./Project02Eclipse/symptoms.txt");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AnalyticsCounter</a:t>
            </a:r>
            <a:r>
              <a:rPr lang="fr-FR" sz="1200" dirty="0"/>
              <a:t> </a:t>
            </a:r>
            <a:r>
              <a:rPr lang="fr-FR" sz="1200" dirty="0" err="1"/>
              <a:t>analyticsCounter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AnalyticsCounter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analyticsCounter.groupSymptoms</a:t>
            </a:r>
            <a:r>
              <a:rPr lang="fr-FR" sz="1200" dirty="0"/>
              <a:t>(</a:t>
            </a:r>
            <a:r>
              <a:rPr lang="fr-FR" sz="1200" dirty="0" err="1"/>
              <a:t>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analyticsCounter.sortSymptoms</a:t>
            </a:r>
            <a:r>
              <a:rPr lang="fr-FR" sz="1200" dirty="0"/>
              <a:t>(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rsdff.writeFile</a:t>
            </a:r>
            <a:r>
              <a:rPr lang="fr-FR" sz="1200" dirty="0"/>
              <a:t>("./Project02Eclipse/</a:t>
            </a:r>
            <a:r>
              <a:rPr lang="fr-FR" sz="1200" dirty="0" err="1"/>
              <a:t>result.out</a:t>
            </a:r>
            <a:r>
              <a:rPr lang="fr-FR" sz="1200" dirty="0"/>
              <a:t>", 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}</a:t>
            </a: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80528" y="404664"/>
            <a:ext cx="8640960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nouvelle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8" name="Rogner un rectangle avec un coin diagonal 7"/>
          <p:cNvSpPr/>
          <p:nvPr/>
        </p:nvSpPr>
        <p:spPr>
          <a:xfrm>
            <a:off x="166271" y="5229200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V. Exécution du programme avec l’IDE Eclipse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4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9025" y="213285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 DE LA PRESENTATION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Sommaire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contexte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besoin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Etude de la solution existante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en sous partie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contenu du code	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la nouvelle solution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méthode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riteFile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Implémentation de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la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de deux méthodes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600" dirty="0" smtClean="0"/>
              <a:t> et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600" dirty="0" smtClean="0"/>
              <a:t> dans 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nouvelle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Exécution du programme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avec l’IDE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clipse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I. Rappel du contexte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Biotech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est une entreprise de petite taille, réputée dans le secteur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pharmaceutique. Elle est spécialisée dans le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traitement des troubles sanguins chez l’humain et l’animal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vue d’améliorer la prédiction de ses besoins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Biotech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décidé de mettre en place un programme d’analyse des tendances afin de compter le nombre d’occurrences de chaque symptôme.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2924944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II. Rappel du besoin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3529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besoin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Boitech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s’articule autour des fonctionnalités suivantes :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des données depuis un fichier texte (symptoms.txt)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Compter le nombre d’occurrence de chaque symptôme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Génération d’un nouveau fichier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results.out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listant chaque symptôme dans l’ordre alphabétique suivi du nombre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occurences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III. Etude de la solution existante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7331" y="839305"/>
            <a:ext cx="6949338" cy="578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dirty="0"/>
              <a:t>public class </a:t>
            </a:r>
            <a:r>
              <a:rPr lang="fr-FR" sz="1000" dirty="0" err="1"/>
              <a:t>AnalyticsCounter</a:t>
            </a:r>
            <a:r>
              <a:rPr lang="fr-FR" sz="1000" dirty="0"/>
              <a:t> {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headacheCount</a:t>
            </a:r>
            <a:r>
              <a:rPr lang="fr-FR" sz="1000" dirty="0"/>
              <a:t> = 0;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rashCount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pupilCount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</a:p>
          <a:p>
            <a:r>
              <a:rPr lang="fr-FR" sz="1000" dirty="0"/>
              <a:t>	public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void</a:t>
            </a:r>
            <a:r>
              <a:rPr lang="fr-FR" sz="1000" dirty="0"/>
              <a:t> main(String </a:t>
            </a:r>
            <a:r>
              <a:rPr lang="fr-FR" sz="1000" dirty="0" err="1"/>
              <a:t>args</a:t>
            </a:r>
            <a:r>
              <a:rPr lang="fr-FR" sz="1000" dirty="0"/>
              <a:t>[]) </a:t>
            </a:r>
            <a:r>
              <a:rPr lang="fr-FR" sz="1000" dirty="0" err="1"/>
              <a:t>throws</a:t>
            </a:r>
            <a:r>
              <a:rPr lang="fr-FR" sz="1000" dirty="0"/>
              <a:t> Exception {</a:t>
            </a:r>
          </a:p>
          <a:p>
            <a:r>
              <a:rPr lang="fr-FR" sz="1000" dirty="0"/>
              <a:t>		// first </a:t>
            </a:r>
            <a:r>
              <a:rPr lang="fr-FR" sz="1000" dirty="0" err="1"/>
              <a:t>get</a:t>
            </a:r>
            <a:r>
              <a:rPr lang="fr-FR" sz="1000" dirty="0"/>
              <a:t> input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BufferedReader</a:t>
            </a:r>
            <a:r>
              <a:rPr lang="fr-FR" sz="1000" dirty="0"/>
              <a:t> </a:t>
            </a:r>
            <a:r>
              <a:rPr lang="fr-FR" sz="1000" dirty="0" err="1"/>
              <a:t>reader</a:t>
            </a:r>
            <a:r>
              <a:rPr lang="fr-FR" sz="1000" dirty="0"/>
              <a:t> = new </a:t>
            </a:r>
            <a:r>
              <a:rPr lang="fr-FR" sz="1000" dirty="0" err="1"/>
              <a:t>BufferedReader</a:t>
            </a:r>
            <a:r>
              <a:rPr lang="fr-FR" sz="1000" dirty="0"/>
              <a:t> (new </a:t>
            </a:r>
            <a:r>
              <a:rPr lang="fr-FR" sz="1000" dirty="0" err="1"/>
              <a:t>FileReader</a:t>
            </a:r>
            <a:r>
              <a:rPr lang="fr-FR" sz="1000" dirty="0"/>
              <a:t>("symptoms.txt"));</a:t>
            </a:r>
          </a:p>
          <a:p>
            <a:r>
              <a:rPr lang="fr-FR" sz="1000" dirty="0"/>
              <a:t>		String line = </a:t>
            </a:r>
            <a:r>
              <a:rPr lang="fr-FR" sz="1000" dirty="0" err="1"/>
              <a:t>reader.readLine</a:t>
            </a:r>
            <a:r>
              <a:rPr lang="fr-FR" sz="1000" dirty="0"/>
              <a:t>();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i = 0;	// set i to 0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headCount</a:t>
            </a:r>
            <a:r>
              <a:rPr lang="fr-FR" sz="1000" dirty="0"/>
              <a:t> = 0;	// </a:t>
            </a:r>
            <a:r>
              <a:rPr lang="fr-FR" sz="1000" dirty="0" err="1"/>
              <a:t>counts</a:t>
            </a:r>
            <a:r>
              <a:rPr lang="fr-FR" sz="1000" dirty="0"/>
              <a:t> </a:t>
            </a:r>
            <a:r>
              <a:rPr lang="fr-FR" sz="1000" dirty="0" err="1"/>
              <a:t>headaches</a:t>
            </a:r>
            <a:endParaRPr lang="fr-FR" sz="1000" dirty="0"/>
          </a:p>
          <a:p>
            <a:r>
              <a:rPr lang="fr-FR" sz="1000" dirty="0"/>
              <a:t>		</a:t>
            </a:r>
            <a:r>
              <a:rPr lang="fr-FR" sz="1000" dirty="0" err="1"/>
              <a:t>while</a:t>
            </a:r>
            <a:r>
              <a:rPr lang="fr-FR" sz="1000" dirty="0"/>
              <a:t> (line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			i++;	// </a:t>
            </a:r>
            <a:r>
              <a:rPr lang="fr-FR" sz="1000" dirty="0" err="1"/>
              <a:t>increment</a:t>
            </a:r>
            <a:r>
              <a:rPr lang="fr-FR" sz="1000" dirty="0"/>
              <a:t> i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symptom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file: " + line);</a:t>
            </a:r>
          </a:p>
          <a:p>
            <a:r>
              <a:rPr lang="fr-FR" sz="1000" dirty="0"/>
              <a:t>			if (</a:t>
            </a:r>
            <a:r>
              <a:rPr lang="fr-FR" sz="1000" dirty="0" err="1"/>
              <a:t>line.equals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headCount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number</a:t>
            </a:r>
            <a:r>
              <a:rPr lang="fr-FR" sz="1000" dirty="0"/>
              <a:t> of </a:t>
            </a:r>
            <a:r>
              <a:rPr lang="fr-FR" sz="1000" dirty="0" err="1"/>
              <a:t>headaches</a:t>
            </a:r>
            <a:r>
              <a:rPr lang="fr-FR" sz="1000" dirty="0"/>
              <a:t>: " + </a:t>
            </a:r>
            <a:r>
              <a:rPr lang="fr-FR" sz="1000" dirty="0" err="1"/>
              <a:t>headCount</a:t>
            </a:r>
            <a:r>
              <a:rPr lang="fr-FR" sz="1000" dirty="0"/>
              <a:t>);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line.equals</a:t>
            </a:r>
            <a:r>
              <a:rPr lang="fr-FR" sz="1000" dirty="0"/>
              <a:t>("rush"))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rashCount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line.contains</a:t>
            </a:r>
            <a:r>
              <a:rPr lang="fr-FR" sz="1000" dirty="0"/>
              <a:t>("</a:t>
            </a:r>
            <a:r>
              <a:rPr lang="fr-FR" sz="1000" dirty="0" err="1"/>
              <a:t>pupils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pupilCount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endParaRPr lang="fr-FR" sz="1000" dirty="0"/>
          </a:p>
          <a:p>
            <a:r>
              <a:rPr lang="fr-FR" sz="1000" dirty="0"/>
              <a:t>			line = </a:t>
            </a:r>
            <a:r>
              <a:rPr lang="fr-FR" sz="1000" dirty="0" err="1"/>
              <a:t>reader.readLine</a:t>
            </a:r>
            <a:r>
              <a:rPr lang="fr-FR" sz="1000" dirty="0"/>
              <a:t>();	// </a:t>
            </a:r>
            <a:r>
              <a:rPr lang="fr-FR" sz="1000" dirty="0" err="1"/>
              <a:t>get</a:t>
            </a:r>
            <a:r>
              <a:rPr lang="fr-FR" sz="1000" dirty="0"/>
              <a:t> </a:t>
            </a:r>
            <a:r>
              <a:rPr lang="fr-FR" sz="1000" dirty="0" err="1"/>
              <a:t>another</a:t>
            </a:r>
            <a:r>
              <a:rPr lang="fr-FR" sz="1000" dirty="0"/>
              <a:t> </a:t>
            </a:r>
            <a:r>
              <a:rPr lang="fr-FR" sz="1000" dirty="0" err="1"/>
              <a:t>symptom</a:t>
            </a:r>
            <a:endParaRPr lang="fr-FR" sz="1000" dirty="0"/>
          </a:p>
          <a:p>
            <a:r>
              <a:rPr lang="fr-FR" sz="1000" dirty="0"/>
              <a:t>		}</a:t>
            </a:r>
          </a:p>
          <a:p>
            <a:r>
              <a:rPr lang="fr-FR" sz="1000" dirty="0"/>
              <a:t>		</a:t>
            </a:r>
          </a:p>
          <a:p>
            <a:r>
              <a:rPr lang="fr-FR" sz="1000" dirty="0"/>
              <a:t>		//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generate</a:t>
            </a:r>
            <a:r>
              <a:rPr lang="fr-FR" sz="1000" dirty="0"/>
              <a:t> output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FileWriter</a:t>
            </a:r>
            <a:r>
              <a:rPr lang="fr-FR" sz="1000" dirty="0"/>
              <a:t> </a:t>
            </a:r>
            <a:r>
              <a:rPr lang="fr-FR" sz="1000" dirty="0" err="1"/>
              <a:t>writer</a:t>
            </a:r>
            <a:r>
              <a:rPr lang="fr-FR" sz="1000" dirty="0"/>
              <a:t> = new </a:t>
            </a:r>
            <a:r>
              <a:rPr lang="fr-FR" sz="1000" dirty="0" err="1"/>
              <a:t>FileWriter</a:t>
            </a:r>
            <a:r>
              <a:rPr lang="fr-FR" sz="1000" dirty="0"/>
              <a:t> ("</a:t>
            </a:r>
            <a:r>
              <a:rPr lang="fr-FR" sz="1000" dirty="0" err="1"/>
              <a:t>result.out</a:t>
            </a:r>
            <a:r>
              <a:rPr lang="fr-FR" sz="1000" dirty="0"/>
              <a:t>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: " + </a:t>
            </a:r>
            <a:r>
              <a:rPr lang="fr-FR" sz="1000" dirty="0" err="1"/>
              <a:t>headacheCount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("rash: " + </a:t>
            </a:r>
            <a:r>
              <a:rPr lang="fr-FR" sz="1000" dirty="0" err="1"/>
              <a:t>rashCount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dialated</a:t>
            </a:r>
            <a:r>
              <a:rPr lang="fr-FR" sz="1000" dirty="0"/>
              <a:t> </a:t>
            </a:r>
            <a:r>
              <a:rPr lang="fr-FR" sz="1000" dirty="0" err="1"/>
              <a:t>pupils</a:t>
            </a:r>
            <a:r>
              <a:rPr lang="fr-FR" sz="1000" dirty="0"/>
              <a:t>: " + </a:t>
            </a:r>
            <a:r>
              <a:rPr lang="fr-FR" sz="1000" dirty="0" err="1"/>
              <a:t>pupilCount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writer.close</a:t>
            </a:r>
            <a:r>
              <a:rPr lang="fr-FR" sz="1000" dirty="0"/>
              <a:t>();</a:t>
            </a:r>
          </a:p>
          <a:p>
            <a:r>
              <a:rPr lang="fr-FR" sz="1000" dirty="0"/>
              <a:t>	}</a:t>
            </a:r>
          </a:p>
          <a:p>
            <a:r>
              <a:rPr lang="fr-FR" sz="1000" dirty="0"/>
              <a:t>}</a:t>
            </a:r>
          </a:p>
          <a:p>
            <a:endParaRPr lang="fr-FR" sz="10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764704"/>
            <a:ext cx="8640960" cy="686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écrit par Alex présente trois différentes parties qui sont :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Lecture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fichier symptoms.txt contenant la liste des symptômes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 = 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("symptoms.txt"));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=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200" b="1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Le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décompte des occurrences de 3 symptômes que sont :</a:t>
            </a:r>
          </a:p>
          <a:p>
            <a:pPr lvl="2" algn="just">
              <a:lnSpc>
                <a:spcPct val="150000"/>
              </a:lnSpc>
            </a:pP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(line !=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file: " + line);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if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("rush"))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line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another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  <a:endParaRPr lang="fr-FR" sz="1050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III) 1. Découpage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code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404664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Ecriture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nombre d’occurrences obtenu dans le fichier result.txt	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("rash: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dialated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2070" y="3691771"/>
            <a:ext cx="8708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de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catch pour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les exceptions dans le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Déclaration et incrémentation de la variable i  qui n’est pas utilisé dans la suite du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Déclaration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deux variables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servant a compter le nombre</a:t>
            </a:r>
          </a:p>
          <a:p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même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fermeture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la ressource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ne prend pas en compte tous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fichier symptoms.txt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L’utilisation de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 » en lieu et place de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(‘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’) »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camelCase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repect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é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sur la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b="1" dirty="0" err="1"/>
              <a:t>GetSymptoms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gner un rectangle avec un coin diagonal 17"/>
          <p:cNvSpPr/>
          <p:nvPr/>
        </p:nvSpPr>
        <p:spPr>
          <a:xfrm>
            <a:off x="107504" y="321297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III) 2. Analyse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contenu du code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IV.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la nouvelle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solution comporte quatre différentes parties suivantes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lvl="1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1. Création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d’une méthode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dans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L’interface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méthodes : </a:t>
            </a: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600" dirty="0" smtClean="0"/>
              <a:t>String </a:t>
            </a:r>
            <a:r>
              <a:rPr lang="fr-FR" sz="1600" dirty="0" err="1"/>
              <a:t>filepath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 qui retourne la liste des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symptômes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600" b="1" dirty="0" smtClean="0"/>
              <a:t>          public </a:t>
            </a:r>
            <a:r>
              <a:rPr lang="fr-FR" sz="1600" b="1" dirty="0"/>
              <a:t>List&lt;String&gt; </a:t>
            </a:r>
            <a:r>
              <a:rPr lang="fr-FR" sz="1600" b="1" dirty="0" err="1"/>
              <a:t>getSymptoms</a:t>
            </a:r>
            <a:r>
              <a:rPr lang="fr-FR" sz="1600" b="1" dirty="0"/>
              <a:t>(String </a:t>
            </a:r>
            <a:r>
              <a:rPr lang="fr-FR" sz="1600" b="1" dirty="0" err="1"/>
              <a:t>filepath</a:t>
            </a:r>
            <a:r>
              <a:rPr lang="fr-FR" sz="1600" b="1" dirty="0" smtClean="0"/>
              <a:t>);</a:t>
            </a: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/>
              <a:t>(String </a:t>
            </a:r>
            <a:r>
              <a:rPr lang="fr-FR" sz="1600" dirty="0" err="1"/>
              <a:t>fileOut</a:t>
            </a:r>
            <a:r>
              <a:rPr lang="fr-FR" sz="1600" dirty="0"/>
              <a:t>, </a:t>
            </a:r>
            <a:r>
              <a:rPr lang="fr-FR" sz="1600" dirty="0" err="1"/>
              <a:t>Map</a:t>
            </a:r>
            <a:r>
              <a:rPr lang="fr-FR" sz="1600" dirty="0"/>
              <a:t>&lt;String, </a:t>
            </a:r>
            <a:r>
              <a:rPr lang="fr-FR" sz="1600" dirty="0" err="1"/>
              <a:t>Integer</a:t>
            </a:r>
            <a:r>
              <a:rPr lang="fr-FR" sz="1600" dirty="0"/>
              <a:t>&gt; </a:t>
            </a:r>
            <a:r>
              <a:rPr lang="fr-FR" sz="1600" dirty="0" err="1"/>
              <a:t>groupedSymptoms</a:t>
            </a:r>
            <a:r>
              <a:rPr lang="fr-FR" sz="1600" dirty="0"/>
              <a:t>)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qui permet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ecrire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triés dans l’ordre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aphabetique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le fichier 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b="1" dirty="0" smtClean="0"/>
              <a:t>          public </a:t>
            </a:r>
            <a:r>
              <a:rPr lang="en-US" sz="1600" b="1" dirty="0"/>
              <a:t>void </a:t>
            </a:r>
            <a:r>
              <a:rPr lang="en-US" sz="1600" b="1" dirty="0" err="1"/>
              <a:t>writeFile</a:t>
            </a:r>
            <a:r>
              <a:rPr lang="en-US" sz="1600" b="1" dirty="0"/>
              <a:t>(String </a:t>
            </a:r>
            <a:r>
              <a:rPr lang="en-US" sz="1600" b="1" dirty="0" err="1"/>
              <a:t>fileOut</a:t>
            </a:r>
            <a:r>
              <a:rPr lang="en-US" sz="1600" b="1" dirty="0"/>
              <a:t>, Map&lt;String, Integer&gt; </a:t>
            </a:r>
            <a:r>
              <a:rPr lang="en-US" sz="1600" b="1" dirty="0" err="1"/>
              <a:t>groupedSymptoms</a:t>
            </a:r>
            <a:r>
              <a:rPr lang="en-US" sz="1600" b="1" dirty="0"/>
              <a:t>);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0528" y="404664"/>
            <a:ext cx="8640960" cy="11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Implémentation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l’interface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dans la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71600" y="1268760"/>
            <a:ext cx="6768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/**</a:t>
            </a:r>
          </a:p>
          <a:p>
            <a:r>
              <a:rPr lang="fr-FR" sz="1200" dirty="0"/>
              <a:t> * List of </a:t>
            </a:r>
            <a:r>
              <a:rPr lang="fr-FR" sz="1200" dirty="0" err="1"/>
              <a:t>symptoms</a:t>
            </a:r>
            <a:r>
              <a:rPr lang="fr-FR" sz="1200" dirty="0"/>
              <a:t> </a:t>
            </a:r>
          </a:p>
          <a:p>
            <a:r>
              <a:rPr lang="fr-FR" sz="1200" dirty="0"/>
              <a:t>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);</a:t>
            </a:r>
          </a:p>
          <a:p>
            <a:r>
              <a:rPr lang="fr-FR" sz="1200" dirty="0"/>
              <a:t> */</a:t>
            </a:r>
          </a:p>
          <a:p>
            <a:endParaRPr lang="fr-FR" sz="1200" dirty="0"/>
          </a:p>
          <a:p>
            <a:r>
              <a:rPr lang="fr-FR" sz="1200" dirty="0"/>
              <a:t>@</a:t>
            </a:r>
            <a:r>
              <a:rPr lang="fr-FR" sz="1200" dirty="0" err="1"/>
              <a:t>Override</a:t>
            </a:r>
            <a:endParaRPr lang="fr-FR" sz="1200" dirty="0"/>
          </a:p>
          <a:p>
            <a:r>
              <a:rPr lang="fr-FR" sz="1200" b="1" dirty="0"/>
              <a:t>public List&lt;String&gt; </a:t>
            </a:r>
            <a:r>
              <a:rPr lang="fr-FR" sz="1200" b="1" dirty="0" err="1"/>
              <a:t>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 </a:t>
            </a:r>
            <a:r>
              <a:rPr lang="fr-FR" sz="1200" b="1" dirty="0" smtClean="0"/>
              <a:t>{</a:t>
            </a:r>
          </a:p>
          <a:p>
            <a:endParaRPr lang="fr-FR" sz="1200" b="1" dirty="0"/>
          </a:p>
          <a:p>
            <a:r>
              <a:rPr lang="fr-FR" sz="1200" dirty="0" smtClean="0"/>
              <a:t>             </a:t>
            </a:r>
            <a:r>
              <a:rPr lang="fr-FR" sz="1200" dirty="0" err="1" smtClean="0"/>
              <a:t>ArrayList</a:t>
            </a:r>
            <a:r>
              <a:rPr lang="fr-FR" sz="1200" dirty="0" smtClean="0"/>
              <a:t>&lt;String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ArrayList</a:t>
            </a:r>
            <a:r>
              <a:rPr lang="fr-FR" sz="1200" b="1" dirty="0"/>
              <a:t>&lt;&gt;();</a:t>
            </a:r>
          </a:p>
          <a:p>
            <a:endParaRPr lang="fr-FR" sz="1200" dirty="0"/>
          </a:p>
          <a:p>
            <a:pPr lvl="1"/>
            <a:r>
              <a:rPr lang="fr-FR" sz="1200" b="1" dirty="0"/>
              <a:t>if (</a:t>
            </a:r>
            <a:r>
              <a:rPr lang="fr-FR" sz="1200" b="1" dirty="0" err="1"/>
              <a:t>filepath</a:t>
            </a:r>
            <a:r>
              <a:rPr lang="fr-FR" sz="1200" b="1" dirty="0"/>
              <a:t>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1"/>
            <a:r>
              <a:rPr lang="en-US" sz="1200" b="1" dirty="0" smtClean="0"/>
              <a:t>      try(</a:t>
            </a:r>
            <a:r>
              <a:rPr lang="en-US" sz="1200" b="1" dirty="0" err="1" smtClean="0"/>
              <a:t>BufferedReader</a:t>
            </a:r>
            <a:r>
              <a:rPr lang="en-US" sz="1200" b="1" dirty="0" smtClean="0"/>
              <a:t> </a:t>
            </a:r>
            <a:r>
              <a:rPr lang="en-US" sz="1200" b="1" dirty="0"/>
              <a:t>reader = new </a:t>
            </a:r>
            <a:r>
              <a:rPr lang="en-US" sz="1200" b="1" dirty="0" err="1"/>
              <a:t>BufferedReader</a:t>
            </a:r>
            <a:r>
              <a:rPr lang="en-US" sz="1200" b="1" dirty="0"/>
              <a:t> (new </a:t>
            </a:r>
            <a:r>
              <a:rPr lang="en-US" sz="1200" b="1" dirty="0" err="1"/>
              <a:t>FileReader</a:t>
            </a:r>
            <a:r>
              <a:rPr lang="en-US" sz="1200" b="1" dirty="0"/>
              <a:t>(</a:t>
            </a:r>
            <a:r>
              <a:rPr lang="en-US" sz="1200" b="1" dirty="0" err="1"/>
              <a:t>filepath</a:t>
            </a:r>
            <a:r>
              <a:rPr lang="en-US" sz="1200" b="1" dirty="0"/>
              <a:t>))) {</a:t>
            </a:r>
          </a:p>
          <a:p>
            <a:pPr lvl="1"/>
            <a:r>
              <a:rPr lang="fr-FR" sz="1200" dirty="0" smtClean="0"/>
              <a:t>                String </a:t>
            </a:r>
            <a:r>
              <a:rPr lang="fr-FR" sz="1200" dirty="0"/>
              <a:t>line 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b="1" dirty="0" smtClean="0"/>
              <a:t>   </a:t>
            </a:r>
            <a:r>
              <a:rPr lang="fr-FR" sz="1200" b="1" dirty="0" err="1" smtClean="0"/>
              <a:t>while</a:t>
            </a:r>
            <a:r>
              <a:rPr lang="fr-FR" sz="1200" b="1" dirty="0" smtClean="0"/>
              <a:t> </a:t>
            </a:r>
            <a:r>
              <a:rPr lang="fr-FR" sz="1200" b="1" dirty="0"/>
              <a:t>(line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2"/>
            <a:r>
              <a:rPr lang="fr-FR" sz="1200" dirty="0" smtClean="0"/>
              <a:t>           </a:t>
            </a:r>
            <a:r>
              <a:rPr lang="fr-FR" sz="1200" dirty="0" err="1" smtClean="0"/>
              <a:t>result.add</a:t>
            </a:r>
            <a:r>
              <a:rPr lang="fr-FR" sz="1200" dirty="0" smtClean="0"/>
              <a:t>(</a:t>
            </a:r>
            <a:r>
              <a:rPr lang="fr-FR" sz="1200" dirty="0" err="1" smtClean="0"/>
              <a:t>line.toLowerCase</a:t>
            </a:r>
            <a:r>
              <a:rPr lang="fr-FR" sz="1200" dirty="0"/>
              <a:t>());</a:t>
            </a:r>
          </a:p>
          <a:p>
            <a:pPr lvl="2"/>
            <a:r>
              <a:rPr lang="fr-FR" sz="1200" dirty="0" smtClean="0"/>
              <a:t>           line </a:t>
            </a:r>
            <a:r>
              <a:rPr lang="fr-FR" sz="1200" dirty="0"/>
              <a:t>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dirty="0" smtClean="0"/>
              <a:t>       }</a:t>
            </a:r>
            <a:endParaRPr lang="fr-FR" sz="1200" dirty="0"/>
          </a:p>
          <a:p>
            <a:pPr lvl="1"/>
            <a:r>
              <a:rPr lang="fr-FR" sz="1200" dirty="0" smtClean="0"/>
              <a:t>	</a:t>
            </a:r>
            <a:r>
              <a:rPr lang="fr-FR" sz="1200" dirty="0" err="1" smtClean="0"/>
              <a:t>reader.</a:t>
            </a:r>
            <a:r>
              <a:rPr lang="fr-FR" sz="1200" u="sng" dirty="0" err="1" smtClean="0"/>
              <a:t>close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/>
              <a:t> </a:t>
            </a:r>
            <a:r>
              <a:rPr lang="fr-FR" sz="1200" dirty="0" smtClean="0"/>
              <a:t>     } </a:t>
            </a:r>
            <a:r>
              <a:rPr lang="fr-FR" sz="1200" b="1" dirty="0"/>
              <a:t>catch (</a:t>
            </a:r>
            <a:r>
              <a:rPr lang="fr-FR" sz="1200" b="1" dirty="0" err="1"/>
              <a:t>IOException</a:t>
            </a:r>
            <a:r>
              <a:rPr lang="fr-FR" sz="1200" b="1" dirty="0"/>
              <a:t> e) {</a:t>
            </a:r>
          </a:p>
          <a:p>
            <a:pPr lvl="1"/>
            <a:r>
              <a:rPr lang="fr-FR" sz="1200" dirty="0" smtClean="0"/>
              <a:t>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 smtClean="0"/>
              <a:t>      }</a:t>
            </a:r>
            <a:endParaRPr lang="fr-FR" sz="1200" dirty="0"/>
          </a:p>
          <a:p>
            <a:pPr lvl="1"/>
            <a:r>
              <a:rPr lang="fr-FR" sz="1200" dirty="0"/>
              <a:t>}</a:t>
            </a:r>
          </a:p>
          <a:p>
            <a:endParaRPr lang="fr-FR" sz="1200" dirty="0"/>
          </a:p>
          <a:p>
            <a:r>
              <a:rPr lang="fr-FR" sz="1200" b="1" dirty="0" smtClean="0"/>
              <a:t>        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404664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     /**</a:t>
            </a:r>
          </a:p>
          <a:p>
            <a:r>
              <a:rPr lang="en-US" sz="1200" dirty="0"/>
              <a:t>     * write the sorted symptoms in the </a:t>
            </a:r>
            <a:r>
              <a:rPr lang="en-US" sz="1200" dirty="0" err="1"/>
              <a:t>result.out</a:t>
            </a:r>
            <a:r>
              <a:rPr lang="en-US" sz="1200" dirty="0"/>
              <a:t> file      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com.hemebiotech.analytics#ISymptomReader.writeFile</a:t>
            </a:r>
            <a:r>
              <a:rPr lang="fr-FR" sz="1200" b="1" dirty="0"/>
              <a:t>(String </a:t>
            </a:r>
            <a:r>
              <a:rPr lang="fr-FR" sz="1200" b="1" dirty="0" err="1"/>
              <a:t>fileOut</a:t>
            </a:r>
            <a:r>
              <a:rPr lang="fr-FR" sz="1200" b="1" dirty="0"/>
              <a:t>,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r>
              <a:rPr lang="fr-FR" sz="1200" b="1" dirty="0"/>
              <a:t> </a:t>
            </a:r>
          </a:p>
          <a:p>
            <a:r>
              <a:rPr lang="fr-FR" sz="1200" dirty="0"/>
              <a:t>     */</a:t>
            </a:r>
          </a:p>
          <a:p>
            <a:r>
              <a:rPr lang="fr-FR" sz="1200" dirty="0"/>
              <a:t>   </a:t>
            </a:r>
          </a:p>
          <a:p>
            <a:r>
              <a:rPr lang="fr-FR" sz="1200" dirty="0" smtClean="0"/>
              <a:t>     @</a:t>
            </a:r>
            <a:r>
              <a:rPr lang="fr-FR" sz="1200" dirty="0" err="1" smtClean="0"/>
              <a:t>Override</a:t>
            </a:r>
            <a:endParaRPr lang="fr-FR" sz="1200" dirty="0" smtClean="0"/>
          </a:p>
          <a:p>
            <a:r>
              <a:rPr lang="fr-FR" sz="1200" b="1" dirty="0" smtClean="0"/>
              <a:t>     public </a:t>
            </a:r>
            <a:r>
              <a:rPr lang="fr-FR" sz="1200" b="1" dirty="0" err="1" smtClean="0"/>
              <a:t>void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writeFile</a:t>
            </a:r>
            <a:r>
              <a:rPr lang="fr-FR" sz="1200" b="1" dirty="0" smtClean="0"/>
              <a:t>(String </a:t>
            </a:r>
            <a:r>
              <a:rPr lang="fr-FR" sz="1200" b="1" dirty="0" err="1" smtClean="0"/>
              <a:t>fileOut,Map</a:t>
            </a:r>
            <a:r>
              <a:rPr lang="fr-FR" sz="1200" b="1" dirty="0" smtClean="0"/>
              <a:t>&lt;String, </a:t>
            </a:r>
            <a:r>
              <a:rPr lang="fr-FR" sz="1200" b="1" dirty="0" err="1" smtClean="0"/>
              <a:t>Integer</a:t>
            </a:r>
            <a:r>
              <a:rPr lang="fr-FR" sz="1200" b="1" dirty="0" smtClean="0"/>
              <a:t>&gt; </a:t>
            </a:r>
            <a:r>
              <a:rPr lang="fr-FR" sz="1200" b="1" dirty="0" err="1" smtClean="0"/>
              <a:t>groupedSymptoms</a:t>
            </a:r>
            <a:r>
              <a:rPr lang="fr-FR" sz="1200" b="1" dirty="0" smtClean="0"/>
              <a:t>) {</a:t>
            </a:r>
          </a:p>
          <a:p>
            <a:r>
              <a:rPr lang="fr-FR" sz="1200" b="1" dirty="0" smtClean="0"/>
              <a:t>           </a:t>
            </a:r>
            <a:r>
              <a:rPr lang="fr-FR" sz="1200" b="1" dirty="0" err="1" smtClean="0"/>
              <a:t>try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writer</a:t>
            </a:r>
            <a:r>
              <a:rPr lang="fr-FR" sz="1200" b="1" dirty="0" smtClean="0"/>
              <a:t> = new 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fileOut</a:t>
            </a:r>
            <a:r>
              <a:rPr lang="fr-FR" sz="1200" b="1" dirty="0" smtClean="0"/>
              <a:t>)) {            </a:t>
            </a:r>
          </a:p>
          <a:p>
            <a:pPr lvl="1"/>
            <a:r>
              <a:rPr lang="en-US" sz="1200" dirty="0" smtClean="0"/>
              <a:t>            </a:t>
            </a:r>
            <a:r>
              <a:rPr lang="en-US" sz="1200" b="1" dirty="0" smtClean="0"/>
              <a:t>for (Entry&lt;String, Integer&gt; key : </a:t>
            </a:r>
            <a:r>
              <a:rPr lang="en-US" sz="1200" b="1" dirty="0" err="1" smtClean="0"/>
              <a:t>groupedSymptoms.entrySet</a:t>
            </a:r>
            <a:r>
              <a:rPr lang="en-US" sz="1200" b="1" dirty="0" smtClean="0"/>
              <a:t>()) {</a:t>
            </a:r>
          </a:p>
          <a:p>
            <a:pPr lvl="1"/>
            <a:r>
              <a:rPr lang="fr-FR" sz="1200" dirty="0" smtClean="0"/>
              <a:t>                </a:t>
            </a:r>
            <a:r>
              <a:rPr lang="fr-FR" sz="1200" dirty="0" err="1" smtClean="0"/>
              <a:t>writer.write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 + " = " + </a:t>
            </a:r>
            <a:r>
              <a:rPr lang="fr-FR" sz="1200" dirty="0" err="1" smtClean="0"/>
              <a:t>groupedSymptoms.get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()) + "\n");</a:t>
            </a:r>
          </a:p>
          <a:p>
            <a:pPr lvl="1"/>
            <a:r>
              <a:rPr lang="fr-FR" sz="1200" dirty="0" smtClean="0"/>
              <a:t>            }</a:t>
            </a:r>
          </a:p>
          <a:p>
            <a:r>
              <a:rPr lang="fr-FR" sz="1200" dirty="0" smtClean="0"/>
              <a:t>                 </a:t>
            </a:r>
            <a:r>
              <a:rPr lang="fr-FR" sz="1200" dirty="0" err="1" smtClean="0"/>
              <a:t>writer.</a:t>
            </a:r>
            <a:r>
              <a:rPr lang="fr-FR" sz="1200" u="sng" dirty="0" err="1" smtClean="0"/>
              <a:t>close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} </a:t>
            </a:r>
            <a:r>
              <a:rPr lang="fr-FR" sz="1200" b="1" dirty="0" smtClean="0"/>
              <a:t>catch (</a:t>
            </a:r>
            <a:r>
              <a:rPr lang="fr-FR" sz="1200" b="1" dirty="0" err="1" smtClean="0"/>
              <a:t>IOException</a:t>
            </a:r>
            <a:r>
              <a:rPr lang="fr-FR" sz="1200" b="1" dirty="0" smtClean="0"/>
              <a:t> e) {</a:t>
            </a:r>
          </a:p>
          <a:p>
            <a:r>
              <a:rPr lang="fr-FR" sz="1200" dirty="0" smtClean="0"/>
              <a:t>    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 }</a:t>
            </a:r>
          </a:p>
          <a:p>
            <a:endParaRPr lang="fr-FR" sz="1200" dirty="0" smtClean="0"/>
          </a:p>
          <a:p>
            <a:r>
              <a:rPr lang="fr-FR" sz="1200" dirty="0" smtClean="0"/>
              <a:t>       }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2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942</Words>
  <Application>Microsoft Office PowerPoint</Application>
  <PresentationFormat>Affichage à l'écran (4:3)</PresentationFormat>
  <Paragraphs>235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200</cp:revision>
  <dcterms:created xsi:type="dcterms:W3CDTF">2014-02-12T08:03:41Z</dcterms:created>
  <dcterms:modified xsi:type="dcterms:W3CDTF">2019-12-30T22:46:03Z</dcterms:modified>
</cp:coreProperties>
</file>