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59" r:id="rId4"/>
    <p:sldId id="261" r:id="rId5"/>
    <p:sldId id="264" r:id="rId6"/>
    <p:sldId id="265" r:id="rId7"/>
    <p:sldId id="266" r:id="rId8"/>
    <p:sldId id="267" r:id="rId9"/>
    <p:sldId id="268" r:id="rId10"/>
    <p:sldId id="269" r:id="rId11"/>
    <p:sldId id="263" r:id="rId1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2" d="100"/>
          <a:sy n="82" d="100"/>
        </p:scale>
        <p:origin x="-1026" y="2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CC779B-4C0F-4D10-8A27-E240E5A38C15}" type="datetimeFigureOut">
              <a:rPr lang="fr-FR" smtClean="0"/>
              <a:pPr/>
              <a:t>28/12/2019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645BD3-9909-4A9C-9FC2-AA1837A4E6F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5463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1943E-405F-463F-AC76-37D0AEAFEBA7}" type="datetimeFigureOut">
              <a:rPr lang="fr-FR" smtClean="0"/>
              <a:pPr/>
              <a:t>28/12/2019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94DB8-6527-40BF-AFD9-E311C6AE30E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1943E-405F-463F-AC76-37D0AEAFEBA7}" type="datetimeFigureOut">
              <a:rPr lang="fr-FR" smtClean="0"/>
              <a:pPr/>
              <a:t>28/12/2019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94DB8-6527-40BF-AFD9-E311C6AE30E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1943E-405F-463F-AC76-37D0AEAFEBA7}" type="datetimeFigureOut">
              <a:rPr lang="fr-FR" smtClean="0"/>
              <a:pPr/>
              <a:t>28/12/2019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94DB8-6527-40BF-AFD9-E311C6AE30E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1943E-405F-463F-AC76-37D0AEAFEBA7}" type="datetimeFigureOut">
              <a:rPr lang="fr-FR" smtClean="0"/>
              <a:pPr/>
              <a:t>28/12/2019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94DB8-6527-40BF-AFD9-E311C6AE30E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1943E-405F-463F-AC76-37D0AEAFEBA7}" type="datetimeFigureOut">
              <a:rPr lang="fr-FR" smtClean="0"/>
              <a:pPr/>
              <a:t>28/12/2019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94DB8-6527-40BF-AFD9-E311C6AE30E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1943E-405F-463F-AC76-37D0AEAFEBA7}" type="datetimeFigureOut">
              <a:rPr lang="fr-FR" smtClean="0"/>
              <a:pPr/>
              <a:t>28/12/2019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94DB8-6527-40BF-AFD9-E311C6AE30E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1943E-405F-463F-AC76-37D0AEAFEBA7}" type="datetimeFigureOut">
              <a:rPr lang="fr-FR" smtClean="0"/>
              <a:pPr/>
              <a:t>28/12/2019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94DB8-6527-40BF-AFD9-E311C6AE30E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1943E-405F-463F-AC76-37D0AEAFEBA7}" type="datetimeFigureOut">
              <a:rPr lang="fr-FR" smtClean="0"/>
              <a:pPr/>
              <a:t>28/12/2019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94DB8-6527-40BF-AFD9-E311C6AE30E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1943E-405F-463F-AC76-37D0AEAFEBA7}" type="datetimeFigureOut">
              <a:rPr lang="fr-FR" smtClean="0"/>
              <a:pPr/>
              <a:t>28/12/2019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94DB8-6527-40BF-AFD9-E311C6AE30E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1943E-405F-463F-AC76-37D0AEAFEBA7}" type="datetimeFigureOut">
              <a:rPr lang="fr-FR" smtClean="0"/>
              <a:pPr/>
              <a:t>28/12/2019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94DB8-6527-40BF-AFD9-E311C6AE30E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1943E-405F-463F-AC76-37D0AEAFEBA7}" type="datetimeFigureOut">
              <a:rPr lang="fr-FR" smtClean="0"/>
              <a:pPr/>
              <a:t>28/12/2019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94DB8-6527-40BF-AFD9-E311C6AE30E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1943E-405F-463F-AC76-37D0AEAFEBA7}" type="datetimeFigureOut">
              <a:rPr lang="fr-FR" smtClean="0"/>
              <a:pPr/>
              <a:t>28/12/2019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94DB8-6527-40BF-AFD9-E311C6AE30E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530758" y="2996952"/>
            <a:ext cx="792088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fr-FR" sz="35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HEME BIOTECH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323528" y="2276872"/>
            <a:ext cx="5832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 smtClean="0">
                <a:solidFill>
                  <a:schemeClr val="accent3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PRESENTATION DE SOLUTION</a:t>
            </a:r>
            <a:endParaRPr lang="fr-FR" sz="2800" b="1" dirty="0">
              <a:solidFill>
                <a:schemeClr val="accent3">
                  <a:lumMod val="7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13" name="Connecteur droit 12"/>
          <p:cNvCxnSpPr/>
          <p:nvPr/>
        </p:nvCxnSpPr>
        <p:spPr>
          <a:xfrm>
            <a:off x="539552" y="2780928"/>
            <a:ext cx="5904656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2627784" y="4149080"/>
            <a:ext cx="590465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0" y="0"/>
            <a:ext cx="9144000" cy="40466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HEME BIOTECH</a:t>
            </a:r>
            <a:endParaRPr lang="fr-FR" sz="11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 advClick="0" advTm="500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gner un rectangle avec un coin diagonal 3"/>
          <p:cNvSpPr/>
          <p:nvPr/>
        </p:nvSpPr>
        <p:spPr>
          <a:xfrm>
            <a:off x="166271" y="476672"/>
            <a:ext cx="4572000" cy="288032"/>
          </a:xfrm>
          <a:prstGeom prst="snip2Diag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Présentation de </a:t>
            </a:r>
            <a:r>
              <a:rPr lang="fr-FR" sz="1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La </a:t>
            </a:r>
            <a:r>
              <a:rPr lang="fr-FR" sz="1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solution  </a:t>
            </a:r>
            <a:endParaRPr lang="fr-FR" sz="1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40466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HEME BIOTECH</a:t>
            </a:r>
            <a:endParaRPr lang="fr-FR" sz="11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79512" y="764704"/>
            <a:ext cx="864096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La classe </a:t>
            </a:r>
            <a:r>
              <a:rPr lang="fr-FR" sz="16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AnalyticsMain</a:t>
            </a:r>
            <a:r>
              <a:rPr lang="fr-FR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contient une fonction principale d’exécution du programme.</a:t>
            </a:r>
          </a:p>
          <a:p>
            <a:pPr lvl="1" algn="just">
              <a:lnSpc>
                <a:spcPct val="150000"/>
              </a:lnSpc>
            </a:pP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Les </a:t>
            </a:r>
            <a:r>
              <a:rPr lang="fr-FR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differentes</a:t>
            </a:r>
            <a:r>
              <a:rPr lang="fr-FR" sz="1600" smtClean="0">
                <a:latin typeface="Tahoma" pitchFamily="34" charset="0"/>
                <a:ea typeface="Tahoma" pitchFamily="34" charset="0"/>
                <a:cs typeface="Tahoma" pitchFamily="34" charset="0"/>
              </a:rPr>
              <a:t> méthodes </a:t>
            </a: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sont appelées </a:t>
            </a:r>
            <a:r>
              <a:rPr lang="fr-FR" sz="1600" smtClean="0">
                <a:latin typeface="Tahoma" pitchFamily="34" charset="0"/>
                <a:ea typeface="Tahoma" pitchFamily="34" charset="0"/>
                <a:cs typeface="Tahoma" pitchFamily="34" charset="0"/>
              </a:rPr>
              <a:t>dans celle-ci,</a:t>
            </a:r>
            <a:endParaRPr lang="fr-FR" sz="16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742950" lvl="1" indent="-285750" algn="just">
              <a:lnSpc>
                <a:spcPct val="150000"/>
              </a:lnSpc>
              <a:buFont typeface="Wingdings" pitchFamily="2" charset="2"/>
              <a:buChar char="v"/>
            </a:pPr>
            <a:endParaRPr lang="fr-FR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/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200" b="1" dirty="0"/>
              <a:t>public static void main(String </a:t>
            </a:r>
            <a:r>
              <a:rPr lang="en-US" sz="1200" b="1" dirty="0" err="1"/>
              <a:t>args</a:t>
            </a:r>
            <a:r>
              <a:rPr lang="en-US" sz="1200" b="1" u="sng" dirty="0"/>
              <a:t>[]) {</a:t>
            </a:r>
          </a:p>
          <a:p>
            <a:pPr lvl="1"/>
            <a:endParaRPr lang="fr-FR" sz="1200" dirty="0"/>
          </a:p>
          <a:p>
            <a:pPr lvl="2"/>
            <a:r>
              <a:rPr lang="fr-FR" sz="1200" dirty="0" err="1"/>
              <a:t>ISymptomReader</a:t>
            </a:r>
            <a:r>
              <a:rPr lang="fr-FR" sz="1200" dirty="0"/>
              <a:t> </a:t>
            </a:r>
            <a:r>
              <a:rPr lang="fr-FR" sz="1200" dirty="0" err="1"/>
              <a:t>rsdff</a:t>
            </a:r>
            <a:r>
              <a:rPr lang="fr-FR" sz="1200" dirty="0"/>
              <a:t> = </a:t>
            </a:r>
            <a:r>
              <a:rPr lang="fr-FR" sz="1200" b="1" dirty="0"/>
              <a:t>new </a:t>
            </a:r>
            <a:r>
              <a:rPr lang="fr-FR" sz="1200" b="1" dirty="0" err="1"/>
              <a:t>ReadSymptomDataFromFile</a:t>
            </a:r>
            <a:r>
              <a:rPr lang="fr-FR" sz="1200" b="1" dirty="0"/>
              <a:t>();</a:t>
            </a:r>
          </a:p>
          <a:p>
            <a:pPr lvl="2"/>
            <a:r>
              <a:rPr lang="fr-FR" sz="1200" dirty="0"/>
              <a:t>List&lt;String&gt; </a:t>
            </a:r>
            <a:r>
              <a:rPr lang="fr-FR" sz="1200" dirty="0" err="1"/>
              <a:t>symptoms</a:t>
            </a:r>
            <a:r>
              <a:rPr lang="fr-FR" sz="1200" dirty="0"/>
              <a:t> = </a:t>
            </a:r>
            <a:r>
              <a:rPr lang="fr-FR" sz="1200" dirty="0" err="1"/>
              <a:t>rsdff.getSymptoms</a:t>
            </a:r>
            <a:r>
              <a:rPr lang="fr-FR" sz="1200" dirty="0"/>
              <a:t>("./Project02Eclipse/symptoms.txt");</a:t>
            </a:r>
          </a:p>
          <a:p>
            <a:pPr lvl="2"/>
            <a:endParaRPr lang="fr-FR" sz="1200" dirty="0"/>
          </a:p>
          <a:p>
            <a:pPr lvl="2"/>
            <a:r>
              <a:rPr lang="fr-FR" sz="1200" dirty="0" err="1"/>
              <a:t>AnalyticsCounter</a:t>
            </a:r>
            <a:r>
              <a:rPr lang="fr-FR" sz="1200" dirty="0"/>
              <a:t> </a:t>
            </a:r>
            <a:r>
              <a:rPr lang="fr-FR" sz="1200" dirty="0" err="1"/>
              <a:t>analyticsCounter</a:t>
            </a:r>
            <a:r>
              <a:rPr lang="fr-FR" sz="1200" dirty="0"/>
              <a:t> = </a:t>
            </a:r>
            <a:r>
              <a:rPr lang="fr-FR" sz="1200" b="1" dirty="0"/>
              <a:t>new </a:t>
            </a:r>
            <a:r>
              <a:rPr lang="fr-FR" sz="1200" b="1" dirty="0" err="1"/>
              <a:t>AnalyticsCounter</a:t>
            </a:r>
            <a:r>
              <a:rPr lang="fr-FR" sz="1200" b="1" dirty="0"/>
              <a:t>();</a:t>
            </a:r>
          </a:p>
          <a:p>
            <a:pPr lvl="2"/>
            <a:r>
              <a:rPr lang="fr-FR" sz="1200" dirty="0" err="1"/>
              <a:t>Map</a:t>
            </a:r>
            <a:r>
              <a:rPr lang="fr-FR" sz="1200" dirty="0"/>
              <a:t>&lt;String, </a:t>
            </a:r>
            <a:r>
              <a:rPr lang="fr-FR" sz="1200" dirty="0" err="1"/>
              <a:t>Integer</a:t>
            </a:r>
            <a:r>
              <a:rPr lang="fr-FR" sz="1200" dirty="0"/>
              <a:t>&gt; </a:t>
            </a:r>
            <a:r>
              <a:rPr lang="fr-FR" sz="1200" dirty="0" err="1"/>
              <a:t>groupedSymptoms</a:t>
            </a:r>
            <a:r>
              <a:rPr lang="fr-FR" sz="1200" dirty="0"/>
              <a:t> = </a:t>
            </a:r>
            <a:r>
              <a:rPr lang="fr-FR" sz="1200" dirty="0" err="1"/>
              <a:t>analyticsCounter.groupSymptoms</a:t>
            </a:r>
            <a:r>
              <a:rPr lang="fr-FR" sz="1200" dirty="0"/>
              <a:t>(</a:t>
            </a:r>
            <a:r>
              <a:rPr lang="fr-FR" sz="1200" dirty="0" err="1"/>
              <a:t>symptoms</a:t>
            </a:r>
            <a:r>
              <a:rPr lang="fr-FR" sz="1200" dirty="0"/>
              <a:t>);</a:t>
            </a:r>
          </a:p>
          <a:p>
            <a:pPr lvl="2"/>
            <a:endParaRPr lang="fr-FR" sz="1200" dirty="0"/>
          </a:p>
          <a:p>
            <a:pPr lvl="2"/>
            <a:r>
              <a:rPr lang="fr-FR" sz="1200" dirty="0" err="1"/>
              <a:t>groupedSymptoms</a:t>
            </a:r>
            <a:r>
              <a:rPr lang="fr-FR" sz="1200" dirty="0"/>
              <a:t> = </a:t>
            </a:r>
            <a:r>
              <a:rPr lang="fr-FR" sz="1200" dirty="0" err="1"/>
              <a:t>analyticsCounter.sortSymptoms</a:t>
            </a:r>
            <a:r>
              <a:rPr lang="fr-FR" sz="1200" dirty="0"/>
              <a:t>(</a:t>
            </a:r>
            <a:r>
              <a:rPr lang="fr-FR" sz="1200" dirty="0" err="1"/>
              <a:t>groupedSymptoms</a:t>
            </a:r>
            <a:r>
              <a:rPr lang="fr-FR" sz="1200" dirty="0"/>
              <a:t>);</a:t>
            </a:r>
          </a:p>
          <a:p>
            <a:pPr lvl="2"/>
            <a:endParaRPr lang="fr-FR" sz="1200" dirty="0"/>
          </a:p>
          <a:p>
            <a:pPr lvl="2"/>
            <a:r>
              <a:rPr lang="fr-FR" sz="1200" dirty="0" err="1"/>
              <a:t>rsdff.writeFile</a:t>
            </a:r>
            <a:r>
              <a:rPr lang="fr-FR" sz="1200" dirty="0"/>
              <a:t>("./Project02Eclipse/</a:t>
            </a:r>
            <a:r>
              <a:rPr lang="fr-FR" sz="1200" dirty="0" err="1"/>
              <a:t>result.out</a:t>
            </a:r>
            <a:r>
              <a:rPr lang="fr-FR" sz="1200" dirty="0"/>
              <a:t>", </a:t>
            </a:r>
            <a:r>
              <a:rPr lang="fr-FR" sz="1200" dirty="0" err="1"/>
              <a:t>groupedSymptoms</a:t>
            </a:r>
            <a:r>
              <a:rPr lang="fr-FR" sz="1200" dirty="0"/>
              <a:t>);</a:t>
            </a:r>
          </a:p>
          <a:p>
            <a:pPr lvl="1"/>
            <a:endParaRPr lang="fr-FR" sz="1200" dirty="0"/>
          </a:p>
          <a:p>
            <a:pPr lvl="1"/>
            <a:r>
              <a:rPr lang="fr-FR" sz="1200" dirty="0"/>
              <a:t>}</a:t>
            </a:r>
            <a:endParaRPr lang="fr-FR" sz="12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fr-FR" sz="1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fr-FR" sz="1000" b="1" dirty="0" smtClean="0"/>
              <a:t> </a:t>
            </a:r>
            <a:endParaRPr lang="fr-FR" sz="1400" b="1" dirty="0" smtClean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6545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écagone 6"/>
          <p:cNvSpPr/>
          <p:nvPr/>
        </p:nvSpPr>
        <p:spPr>
          <a:xfrm>
            <a:off x="8604448" y="6381328"/>
            <a:ext cx="432048" cy="404664"/>
          </a:xfrm>
          <a:prstGeom prst="decagon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7</a:t>
            </a:r>
            <a:endParaRPr lang="fr-FR" sz="1200" b="1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89025" y="2132856"/>
            <a:ext cx="871296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>
              <a:lnSpc>
                <a:spcPct val="200000"/>
              </a:lnSpc>
            </a:pPr>
            <a:r>
              <a:rPr lang="fr-FR" sz="4800" b="1" dirty="0" smtClean="0">
                <a:solidFill>
                  <a:schemeClr val="accent6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- </a:t>
            </a:r>
            <a:r>
              <a:rPr lang="fr-FR" sz="4000" b="1" dirty="0" smtClean="0">
                <a:solidFill>
                  <a:schemeClr val="accent6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FIN DE LA PRESENTATION </a:t>
            </a:r>
            <a:r>
              <a:rPr lang="fr-FR" sz="4800" b="1" dirty="0" smtClean="0">
                <a:solidFill>
                  <a:schemeClr val="accent6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-</a:t>
            </a:r>
            <a:endParaRPr lang="fr-FR" sz="48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 algn="ctr">
              <a:lnSpc>
                <a:spcPct val="200000"/>
              </a:lnSpc>
              <a:buFont typeface="Wingdings" pitchFamily="2" charset="2"/>
              <a:buChar char="§"/>
            </a:pPr>
            <a:endParaRPr lang="fr-FR" sz="48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40466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HEME BIOTECH</a:t>
            </a:r>
            <a:endParaRPr lang="fr-FR" sz="11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40466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HEME BIOTECH</a:t>
            </a:r>
            <a:endParaRPr lang="fr-FR" sz="11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Décagone 6"/>
          <p:cNvSpPr/>
          <p:nvPr/>
        </p:nvSpPr>
        <p:spPr>
          <a:xfrm>
            <a:off x="8604448" y="6381328"/>
            <a:ext cx="432048" cy="404664"/>
          </a:xfrm>
          <a:prstGeom prst="decagon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2</a:t>
            </a:r>
          </a:p>
        </p:txBody>
      </p:sp>
      <p:sp>
        <p:nvSpPr>
          <p:cNvPr id="9" name="Rogner un rectangle avec un coin diagonal 8"/>
          <p:cNvSpPr/>
          <p:nvPr/>
        </p:nvSpPr>
        <p:spPr>
          <a:xfrm>
            <a:off x="166271" y="476672"/>
            <a:ext cx="4572000" cy="288032"/>
          </a:xfrm>
          <a:prstGeom prst="snip2Diag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Analyse du code existant  </a:t>
            </a:r>
            <a:endParaRPr lang="fr-FR" sz="1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097331" y="839305"/>
            <a:ext cx="6949338" cy="57861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sz="1000" dirty="0"/>
              <a:t>public class </a:t>
            </a:r>
            <a:r>
              <a:rPr lang="fr-FR" sz="1000" dirty="0" err="1"/>
              <a:t>AnalyticsCounter</a:t>
            </a:r>
            <a:r>
              <a:rPr lang="fr-FR" sz="1000" dirty="0"/>
              <a:t> {</a:t>
            </a:r>
          </a:p>
          <a:p>
            <a:r>
              <a:rPr lang="fr-FR" sz="1000" dirty="0"/>
              <a:t>	</a:t>
            </a:r>
            <a:r>
              <a:rPr lang="fr-FR" sz="1000" dirty="0" err="1"/>
              <a:t>private</a:t>
            </a:r>
            <a:r>
              <a:rPr lang="fr-FR" sz="1000" dirty="0"/>
              <a:t> </a:t>
            </a:r>
            <a:r>
              <a:rPr lang="fr-FR" sz="1000" dirty="0" err="1"/>
              <a:t>static</a:t>
            </a:r>
            <a:r>
              <a:rPr lang="fr-FR" sz="1000" dirty="0"/>
              <a:t> </a:t>
            </a:r>
            <a:r>
              <a:rPr lang="fr-FR" sz="1000" dirty="0" err="1"/>
              <a:t>int</a:t>
            </a:r>
            <a:r>
              <a:rPr lang="fr-FR" sz="1000" dirty="0"/>
              <a:t> </a:t>
            </a:r>
            <a:r>
              <a:rPr lang="fr-FR" sz="1000" dirty="0" err="1"/>
              <a:t>headacheCount</a:t>
            </a:r>
            <a:r>
              <a:rPr lang="fr-FR" sz="1000" dirty="0"/>
              <a:t> = 0;	// </a:t>
            </a:r>
            <a:r>
              <a:rPr lang="fr-FR" sz="1000" dirty="0" err="1"/>
              <a:t>initialize</a:t>
            </a:r>
            <a:r>
              <a:rPr lang="fr-FR" sz="1000" dirty="0"/>
              <a:t> to 0</a:t>
            </a:r>
          </a:p>
          <a:p>
            <a:r>
              <a:rPr lang="fr-FR" sz="1000" dirty="0"/>
              <a:t>	</a:t>
            </a:r>
            <a:r>
              <a:rPr lang="fr-FR" sz="1000" dirty="0" err="1"/>
              <a:t>private</a:t>
            </a:r>
            <a:r>
              <a:rPr lang="fr-FR" sz="1000" dirty="0"/>
              <a:t> </a:t>
            </a:r>
            <a:r>
              <a:rPr lang="fr-FR" sz="1000" dirty="0" err="1"/>
              <a:t>static</a:t>
            </a:r>
            <a:r>
              <a:rPr lang="fr-FR" sz="1000" dirty="0"/>
              <a:t> </a:t>
            </a:r>
            <a:r>
              <a:rPr lang="fr-FR" sz="1000" dirty="0" err="1"/>
              <a:t>int</a:t>
            </a:r>
            <a:r>
              <a:rPr lang="fr-FR" sz="1000" dirty="0"/>
              <a:t> </a:t>
            </a:r>
            <a:r>
              <a:rPr lang="fr-FR" sz="1000" dirty="0" err="1"/>
              <a:t>rashCount</a:t>
            </a:r>
            <a:r>
              <a:rPr lang="fr-FR" sz="1000" dirty="0"/>
              <a:t> = 0;		// </a:t>
            </a:r>
            <a:r>
              <a:rPr lang="fr-FR" sz="1000" dirty="0" err="1"/>
              <a:t>initialize</a:t>
            </a:r>
            <a:r>
              <a:rPr lang="fr-FR" sz="1000" dirty="0"/>
              <a:t> to 0</a:t>
            </a:r>
          </a:p>
          <a:p>
            <a:r>
              <a:rPr lang="fr-FR" sz="1000" dirty="0"/>
              <a:t>	</a:t>
            </a:r>
            <a:r>
              <a:rPr lang="fr-FR" sz="1000" dirty="0" err="1"/>
              <a:t>private</a:t>
            </a:r>
            <a:r>
              <a:rPr lang="fr-FR" sz="1000" dirty="0"/>
              <a:t> </a:t>
            </a:r>
            <a:r>
              <a:rPr lang="fr-FR" sz="1000" dirty="0" err="1"/>
              <a:t>static</a:t>
            </a:r>
            <a:r>
              <a:rPr lang="fr-FR" sz="1000" dirty="0"/>
              <a:t> </a:t>
            </a:r>
            <a:r>
              <a:rPr lang="fr-FR" sz="1000" dirty="0" err="1"/>
              <a:t>int</a:t>
            </a:r>
            <a:r>
              <a:rPr lang="fr-FR" sz="1000" dirty="0"/>
              <a:t> </a:t>
            </a:r>
            <a:r>
              <a:rPr lang="fr-FR" sz="1000" dirty="0" err="1"/>
              <a:t>pupilCount</a:t>
            </a:r>
            <a:r>
              <a:rPr lang="fr-FR" sz="1000" dirty="0"/>
              <a:t> = 0;		// </a:t>
            </a:r>
            <a:r>
              <a:rPr lang="fr-FR" sz="1000" dirty="0" err="1"/>
              <a:t>initialize</a:t>
            </a:r>
            <a:r>
              <a:rPr lang="fr-FR" sz="1000" dirty="0"/>
              <a:t> to 0</a:t>
            </a:r>
          </a:p>
          <a:p>
            <a:r>
              <a:rPr lang="fr-FR" sz="1000" dirty="0"/>
              <a:t>	</a:t>
            </a:r>
          </a:p>
          <a:p>
            <a:r>
              <a:rPr lang="fr-FR" sz="1000" dirty="0"/>
              <a:t>	public </a:t>
            </a:r>
            <a:r>
              <a:rPr lang="fr-FR" sz="1000" dirty="0" err="1"/>
              <a:t>static</a:t>
            </a:r>
            <a:r>
              <a:rPr lang="fr-FR" sz="1000" dirty="0"/>
              <a:t> </a:t>
            </a:r>
            <a:r>
              <a:rPr lang="fr-FR" sz="1000" dirty="0" err="1"/>
              <a:t>void</a:t>
            </a:r>
            <a:r>
              <a:rPr lang="fr-FR" sz="1000" dirty="0"/>
              <a:t> main(String </a:t>
            </a:r>
            <a:r>
              <a:rPr lang="fr-FR" sz="1000" dirty="0" err="1"/>
              <a:t>args</a:t>
            </a:r>
            <a:r>
              <a:rPr lang="fr-FR" sz="1000" dirty="0"/>
              <a:t>[]) </a:t>
            </a:r>
            <a:r>
              <a:rPr lang="fr-FR" sz="1000" dirty="0" err="1"/>
              <a:t>throws</a:t>
            </a:r>
            <a:r>
              <a:rPr lang="fr-FR" sz="1000" dirty="0"/>
              <a:t> Exception {</a:t>
            </a:r>
          </a:p>
          <a:p>
            <a:r>
              <a:rPr lang="fr-FR" sz="1000" dirty="0"/>
              <a:t>		// first </a:t>
            </a:r>
            <a:r>
              <a:rPr lang="fr-FR" sz="1000" dirty="0" err="1"/>
              <a:t>get</a:t>
            </a:r>
            <a:r>
              <a:rPr lang="fr-FR" sz="1000" dirty="0"/>
              <a:t> input</a:t>
            </a:r>
          </a:p>
          <a:p>
            <a:r>
              <a:rPr lang="fr-FR" sz="1000" dirty="0"/>
              <a:t>		</a:t>
            </a:r>
            <a:r>
              <a:rPr lang="fr-FR" sz="1000" dirty="0" err="1"/>
              <a:t>BufferedReader</a:t>
            </a:r>
            <a:r>
              <a:rPr lang="fr-FR" sz="1000" dirty="0"/>
              <a:t> </a:t>
            </a:r>
            <a:r>
              <a:rPr lang="fr-FR" sz="1000" dirty="0" err="1"/>
              <a:t>reader</a:t>
            </a:r>
            <a:r>
              <a:rPr lang="fr-FR" sz="1000" dirty="0"/>
              <a:t> = new </a:t>
            </a:r>
            <a:r>
              <a:rPr lang="fr-FR" sz="1000" dirty="0" err="1"/>
              <a:t>BufferedReader</a:t>
            </a:r>
            <a:r>
              <a:rPr lang="fr-FR" sz="1000" dirty="0"/>
              <a:t> (new </a:t>
            </a:r>
            <a:r>
              <a:rPr lang="fr-FR" sz="1000" dirty="0" err="1"/>
              <a:t>FileReader</a:t>
            </a:r>
            <a:r>
              <a:rPr lang="fr-FR" sz="1000" dirty="0"/>
              <a:t>("symptoms.txt"));</a:t>
            </a:r>
          </a:p>
          <a:p>
            <a:r>
              <a:rPr lang="fr-FR" sz="1000" dirty="0"/>
              <a:t>		String line = </a:t>
            </a:r>
            <a:r>
              <a:rPr lang="fr-FR" sz="1000" dirty="0" err="1"/>
              <a:t>reader.readLine</a:t>
            </a:r>
            <a:r>
              <a:rPr lang="fr-FR" sz="1000" dirty="0"/>
              <a:t>();</a:t>
            </a:r>
          </a:p>
          <a:p>
            <a:r>
              <a:rPr lang="fr-FR" sz="1000" dirty="0"/>
              <a:t>		</a:t>
            </a:r>
            <a:r>
              <a:rPr lang="fr-FR" sz="1000" dirty="0" err="1"/>
              <a:t>int</a:t>
            </a:r>
            <a:r>
              <a:rPr lang="fr-FR" sz="1000" dirty="0"/>
              <a:t> i = 0;	// set i to 0</a:t>
            </a:r>
          </a:p>
          <a:p>
            <a:r>
              <a:rPr lang="fr-FR" sz="1000" dirty="0"/>
              <a:t>		</a:t>
            </a:r>
            <a:r>
              <a:rPr lang="fr-FR" sz="1000" dirty="0" err="1"/>
              <a:t>int</a:t>
            </a:r>
            <a:r>
              <a:rPr lang="fr-FR" sz="1000" dirty="0"/>
              <a:t> </a:t>
            </a:r>
            <a:r>
              <a:rPr lang="fr-FR" sz="1000" dirty="0" err="1"/>
              <a:t>headCount</a:t>
            </a:r>
            <a:r>
              <a:rPr lang="fr-FR" sz="1000" dirty="0"/>
              <a:t> = 0;	// </a:t>
            </a:r>
            <a:r>
              <a:rPr lang="fr-FR" sz="1000" dirty="0" err="1"/>
              <a:t>counts</a:t>
            </a:r>
            <a:r>
              <a:rPr lang="fr-FR" sz="1000" dirty="0"/>
              <a:t> </a:t>
            </a:r>
            <a:r>
              <a:rPr lang="fr-FR" sz="1000" dirty="0" err="1"/>
              <a:t>headaches</a:t>
            </a:r>
            <a:endParaRPr lang="fr-FR" sz="1000" dirty="0"/>
          </a:p>
          <a:p>
            <a:r>
              <a:rPr lang="fr-FR" sz="1000" dirty="0"/>
              <a:t>		</a:t>
            </a:r>
            <a:r>
              <a:rPr lang="fr-FR" sz="1000" dirty="0" err="1"/>
              <a:t>while</a:t>
            </a:r>
            <a:r>
              <a:rPr lang="fr-FR" sz="1000" dirty="0"/>
              <a:t> (line != </a:t>
            </a:r>
            <a:r>
              <a:rPr lang="fr-FR" sz="1000" dirty="0" err="1"/>
              <a:t>null</a:t>
            </a:r>
            <a:r>
              <a:rPr lang="fr-FR" sz="1000" dirty="0"/>
              <a:t>) {</a:t>
            </a:r>
          </a:p>
          <a:p>
            <a:r>
              <a:rPr lang="fr-FR" sz="1000" dirty="0"/>
              <a:t>			i++;	// </a:t>
            </a:r>
            <a:r>
              <a:rPr lang="fr-FR" sz="1000" dirty="0" err="1"/>
              <a:t>increment</a:t>
            </a:r>
            <a:r>
              <a:rPr lang="fr-FR" sz="1000" dirty="0"/>
              <a:t> i</a:t>
            </a:r>
          </a:p>
          <a:p>
            <a:r>
              <a:rPr lang="fr-FR" sz="1000" dirty="0"/>
              <a:t>			</a:t>
            </a:r>
            <a:r>
              <a:rPr lang="fr-FR" sz="1000" dirty="0" err="1"/>
              <a:t>System.out.println</a:t>
            </a:r>
            <a:r>
              <a:rPr lang="fr-FR" sz="1000" dirty="0"/>
              <a:t>("</a:t>
            </a:r>
            <a:r>
              <a:rPr lang="fr-FR" sz="1000" dirty="0" err="1"/>
              <a:t>symptom</a:t>
            </a:r>
            <a:r>
              <a:rPr lang="fr-FR" sz="1000" dirty="0"/>
              <a:t> </a:t>
            </a:r>
            <a:r>
              <a:rPr lang="fr-FR" sz="1000" dirty="0" err="1"/>
              <a:t>from</a:t>
            </a:r>
            <a:r>
              <a:rPr lang="fr-FR" sz="1000" dirty="0"/>
              <a:t> file: " + line);</a:t>
            </a:r>
          </a:p>
          <a:p>
            <a:r>
              <a:rPr lang="fr-FR" sz="1000" dirty="0"/>
              <a:t>			if (</a:t>
            </a:r>
            <a:r>
              <a:rPr lang="fr-FR" sz="1000" dirty="0" err="1"/>
              <a:t>line.equals</a:t>
            </a:r>
            <a:r>
              <a:rPr lang="fr-FR" sz="1000" dirty="0"/>
              <a:t>("</a:t>
            </a:r>
            <a:r>
              <a:rPr lang="fr-FR" sz="1000" dirty="0" err="1"/>
              <a:t>headache</a:t>
            </a:r>
            <a:r>
              <a:rPr lang="fr-FR" sz="1000" dirty="0"/>
              <a:t>")) {</a:t>
            </a:r>
          </a:p>
          <a:p>
            <a:r>
              <a:rPr lang="fr-FR" sz="1000" dirty="0"/>
              <a:t>				</a:t>
            </a:r>
            <a:r>
              <a:rPr lang="fr-FR" sz="1000" dirty="0" err="1"/>
              <a:t>headCount</a:t>
            </a:r>
            <a:r>
              <a:rPr lang="fr-FR" sz="1000" dirty="0"/>
              <a:t>++;</a:t>
            </a:r>
          </a:p>
          <a:p>
            <a:r>
              <a:rPr lang="fr-FR" sz="1000" dirty="0"/>
              <a:t>				</a:t>
            </a:r>
            <a:r>
              <a:rPr lang="fr-FR" sz="1000" dirty="0" err="1"/>
              <a:t>System.out.println</a:t>
            </a:r>
            <a:r>
              <a:rPr lang="fr-FR" sz="1000" dirty="0"/>
              <a:t>("</a:t>
            </a:r>
            <a:r>
              <a:rPr lang="fr-FR" sz="1000" dirty="0" err="1"/>
              <a:t>number</a:t>
            </a:r>
            <a:r>
              <a:rPr lang="fr-FR" sz="1000" dirty="0"/>
              <a:t> of </a:t>
            </a:r>
            <a:r>
              <a:rPr lang="fr-FR" sz="1000" dirty="0" err="1"/>
              <a:t>headaches</a:t>
            </a:r>
            <a:r>
              <a:rPr lang="fr-FR" sz="1000" dirty="0"/>
              <a:t>: " + </a:t>
            </a:r>
            <a:r>
              <a:rPr lang="fr-FR" sz="1000" dirty="0" err="1"/>
              <a:t>headCount</a:t>
            </a:r>
            <a:r>
              <a:rPr lang="fr-FR" sz="1000" dirty="0"/>
              <a:t>);</a:t>
            </a:r>
          </a:p>
          <a:p>
            <a:r>
              <a:rPr lang="fr-FR" sz="1000" dirty="0"/>
              <a:t>			}</a:t>
            </a:r>
          </a:p>
          <a:p>
            <a:r>
              <a:rPr lang="fr-FR" sz="1000" dirty="0"/>
              <a:t>			</a:t>
            </a:r>
            <a:r>
              <a:rPr lang="fr-FR" sz="1000" dirty="0" err="1"/>
              <a:t>else</a:t>
            </a:r>
            <a:r>
              <a:rPr lang="fr-FR" sz="1000" dirty="0"/>
              <a:t> if (</a:t>
            </a:r>
            <a:r>
              <a:rPr lang="fr-FR" sz="1000" dirty="0" err="1"/>
              <a:t>line.equals</a:t>
            </a:r>
            <a:r>
              <a:rPr lang="fr-FR" sz="1000" dirty="0"/>
              <a:t>("rush")) {</a:t>
            </a:r>
          </a:p>
          <a:p>
            <a:r>
              <a:rPr lang="fr-FR" sz="1000" dirty="0"/>
              <a:t>				</a:t>
            </a:r>
            <a:r>
              <a:rPr lang="fr-FR" sz="1000" dirty="0" err="1"/>
              <a:t>rashCount</a:t>
            </a:r>
            <a:r>
              <a:rPr lang="fr-FR" sz="1000" dirty="0"/>
              <a:t>++;</a:t>
            </a:r>
          </a:p>
          <a:p>
            <a:r>
              <a:rPr lang="fr-FR" sz="1000" dirty="0"/>
              <a:t>			}</a:t>
            </a:r>
          </a:p>
          <a:p>
            <a:r>
              <a:rPr lang="fr-FR" sz="1000" dirty="0"/>
              <a:t>			</a:t>
            </a:r>
            <a:r>
              <a:rPr lang="fr-FR" sz="1000" dirty="0" err="1"/>
              <a:t>else</a:t>
            </a:r>
            <a:r>
              <a:rPr lang="fr-FR" sz="1000" dirty="0"/>
              <a:t> if (</a:t>
            </a:r>
            <a:r>
              <a:rPr lang="fr-FR" sz="1000" dirty="0" err="1"/>
              <a:t>line.contains</a:t>
            </a:r>
            <a:r>
              <a:rPr lang="fr-FR" sz="1000" dirty="0"/>
              <a:t>("</a:t>
            </a:r>
            <a:r>
              <a:rPr lang="fr-FR" sz="1000" dirty="0" err="1"/>
              <a:t>pupils</a:t>
            </a:r>
            <a:r>
              <a:rPr lang="fr-FR" sz="1000" dirty="0"/>
              <a:t>")) {</a:t>
            </a:r>
          </a:p>
          <a:p>
            <a:r>
              <a:rPr lang="fr-FR" sz="1000" dirty="0"/>
              <a:t>				</a:t>
            </a:r>
            <a:r>
              <a:rPr lang="fr-FR" sz="1000" dirty="0" err="1"/>
              <a:t>pupilCount</a:t>
            </a:r>
            <a:r>
              <a:rPr lang="fr-FR" sz="1000" dirty="0"/>
              <a:t>++;</a:t>
            </a:r>
          </a:p>
          <a:p>
            <a:r>
              <a:rPr lang="fr-FR" sz="1000" dirty="0"/>
              <a:t>			}</a:t>
            </a:r>
          </a:p>
          <a:p>
            <a:endParaRPr lang="fr-FR" sz="1000" dirty="0"/>
          </a:p>
          <a:p>
            <a:r>
              <a:rPr lang="fr-FR" sz="1000" dirty="0"/>
              <a:t>			line = </a:t>
            </a:r>
            <a:r>
              <a:rPr lang="fr-FR" sz="1000" dirty="0" err="1"/>
              <a:t>reader.readLine</a:t>
            </a:r>
            <a:r>
              <a:rPr lang="fr-FR" sz="1000" dirty="0"/>
              <a:t>();	// </a:t>
            </a:r>
            <a:r>
              <a:rPr lang="fr-FR" sz="1000" dirty="0" err="1"/>
              <a:t>get</a:t>
            </a:r>
            <a:r>
              <a:rPr lang="fr-FR" sz="1000" dirty="0"/>
              <a:t> </a:t>
            </a:r>
            <a:r>
              <a:rPr lang="fr-FR" sz="1000" dirty="0" err="1"/>
              <a:t>another</a:t>
            </a:r>
            <a:r>
              <a:rPr lang="fr-FR" sz="1000" dirty="0"/>
              <a:t> </a:t>
            </a:r>
            <a:r>
              <a:rPr lang="fr-FR" sz="1000" dirty="0" err="1"/>
              <a:t>symptom</a:t>
            </a:r>
            <a:endParaRPr lang="fr-FR" sz="1000" dirty="0"/>
          </a:p>
          <a:p>
            <a:r>
              <a:rPr lang="fr-FR" sz="1000" dirty="0"/>
              <a:t>		}</a:t>
            </a:r>
          </a:p>
          <a:p>
            <a:r>
              <a:rPr lang="fr-FR" sz="1000" dirty="0"/>
              <a:t>		</a:t>
            </a:r>
          </a:p>
          <a:p>
            <a:r>
              <a:rPr lang="fr-FR" sz="1000" dirty="0"/>
              <a:t>		// </a:t>
            </a:r>
            <a:r>
              <a:rPr lang="fr-FR" sz="1000" dirty="0" err="1"/>
              <a:t>next</a:t>
            </a:r>
            <a:r>
              <a:rPr lang="fr-FR" sz="1000" dirty="0"/>
              <a:t> </a:t>
            </a:r>
            <a:r>
              <a:rPr lang="fr-FR" sz="1000" dirty="0" err="1"/>
              <a:t>generate</a:t>
            </a:r>
            <a:r>
              <a:rPr lang="fr-FR" sz="1000" dirty="0"/>
              <a:t> output</a:t>
            </a:r>
          </a:p>
          <a:p>
            <a:r>
              <a:rPr lang="fr-FR" sz="1000" dirty="0"/>
              <a:t>		</a:t>
            </a:r>
            <a:r>
              <a:rPr lang="fr-FR" sz="1000" dirty="0" err="1"/>
              <a:t>FileWriter</a:t>
            </a:r>
            <a:r>
              <a:rPr lang="fr-FR" sz="1000" dirty="0"/>
              <a:t> </a:t>
            </a:r>
            <a:r>
              <a:rPr lang="fr-FR" sz="1000" dirty="0" err="1"/>
              <a:t>writer</a:t>
            </a:r>
            <a:r>
              <a:rPr lang="fr-FR" sz="1000" dirty="0"/>
              <a:t> = new </a:t>
            </a:r>
            <a:r>
              <a:rPr lang="fr-FR" sz="1000" dirty="0" err="1"/>
              <a:t>FileWriter</a:t>
            </a:r>
            <a:r>
              <a:rPr lang="fr-FR" sz="1000" dirty="0"/>
              <a:t> ("</a:t>
            </a:r>
            <a:r>
              <a:rPr lang="fr-FR" sz="1000" dirty="0" err="1"/>
              <a:t>result.out</a:t>
            </a:r>
            <a:r>
              <a:rPr lang="fr-FR" sz="1000" dirty="0"/>
              <a:t>");</a:t>
            </a:r>
          </a:p>
          <a:p>
            <a:r>
              <a:rPr lang="fr-FR" sz="1000" dirty="0"/>
              <a:t>		</a:t>
            </a:r>
            <a:r>
              <a:rPr lang="fr-FR" sz="1000" dirty="0" err="1"/>
              <a:t>writer.write</a:t>
            </a:r>
            <a:r>
              <a:rPr lang="fr-FR" sz="1000" dirty="0"/>
              <a:t>("</a:t>
            </a:r>
            <a:r>
              <a:rPr lang="fr-FR" sz="1000" dirty="0" err="1"/>
              <a:t>headache</a:t>
            </a:r>
            <a:r>
              <a:rPr lang="fr-FR" sz="1000" dirty="0"/>
              <a:t>: " + </a:t>
            </a:r>
            <a:r>
              <a:rPr lang="fr-FR" sz="1000" dirty="0" err="1"/>
              <a:t>headacheCount</a:t>
            </a:r>
            <a:r>
              <a:rPr lang="fr-FR" sz="1000" dirty="0"/>
              <a:t> + "\n");</a:t>
            </a:r>
          </a:p>
          <a:p>
            <a:r>
              <a:rPr lang="fr-FR" sz="1000" dirty="0"/>
              <a:t>		</a:t>
            </a:r>
            <a:r>
              <a:rPr lang="fr-FR" sz="1000" dirty="0" err="1"/>
              <a:t>writer.write</a:t>
            </a:r>
            <a:r>
              <a:rPr lang="fr-FR" sz="1000" dirty="0"/>
              <a:t>("rash: " + </a:t>
            </a:r>
            <a:r>
              <a:rPr lang="fr-FR" sz="1000" dirty="0" err="1"/>
              <a:t>rashCount</a:t>
            </a:r>
            <a:r>
              <a:rPr lang="fr-FR" sz="1000" dirty="0"/>
              <a:t> + "\n");</a:t>
            </a:r>
          </a:p>
          <a:p>
            <a:r>
              <a:rPr lang="fr-FR" sz="1000" dirty="0"/>
              <a:t>		</a:t>
            </a:r>
            <a:r>
              <a:rPr lang="fr-FR" sz="1000" dirty="0" err="1"/>
              <a:t>writer.write</a:t>
            </a:r>
            <a:r>
              <a:rPr lang="fr-FR" sz="1000" dirty="0"/>
              <a:t>("</a:t>
            </a:r>
            <a:r>
              <a:rPr lang="fr-FR" sz="1000" dirty="0" err="1"/>
              <a:t>dialated</a:t>
            </a:r>
            <a:r>
              <a:rPr lang="fr-FR" sz="1000" dirty="0"/>
              <a:t> </a:t>
            </a:r>
            <a:r>
              <a:rPr lang="fr-FR" sz="1000" dirty="0" err="1"/>
              <a:t>pupils</a:t>
            </a:r>
            <a:r>
              <a:rPr lang="fr-FR" sz="1000" dirty="0"/>
              <a:t>: " + </a:t>
            </a:r>
            <a:r>
              <a:rPr lang="fr-FR" sz="1000" dirty="0" err="1"/>
              <a:t>pupilCount</a:t>
            </a:r>
            <a:r>
              <a:rPr lang="fr-FR" sz="1000" dirty="0"/>
              <a:t> + "\n");</a:t>
            </a:r>
          </a:p>
          <a:p>
            <a:r>
              <a:rPr lang="fr-FR" sz="1000" dirty="0"/>
              <a:t>		</a:t>
            </a:r>
            <a:r>
              <a:rPr lang="fr-FR" sz="1000" dirty="0" err="1"/>
              <a:t>writer.close</a:t>
            </a:r>
            <a:r>
              <a:rPr lang="fr-FR" sz="1000" dirty="0"/>
              <a:t>();</a:t>
            </a:r>
          </a:p>
          <a:p>
            <a:r>
              <a:rPr lang="fr-FR" sz="1000" dirty="0"/>
              <a:t>	}</a:t>
            </a:r>
          </a:p>
          <a:p>
            <a:r>
              <a:rPr lang="fr-FR" sz="1000" dirty="0"/>
              <a:t>}</a:t>
            </a:r>
          </a:p>
          <a:p>
            <a:endParaRPr lang="fr-FR" sz="1000" dirty="0"/>
          </a:p>
        </p:txBody>
      </p:sp>
    </p:spTree>
  </p:cSld>
  <p:clrMapOvr>
    <a:masterClrMapping/>
  </p:clrMapOvr>
  <p:transition advClick="0" advTm="1000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écagone 6"/>
          <p:cNvSpPr/>
          <p:nvPr/>
        </p:nvSpPr>
        <p:spPr>
          <a:xfrm>
            <a:off x="8604448" y="6381328"/>
            <a:ext cx="432048" cy="404664"/>
          </a:xfrm>
          <a:prstGeom prst="decagon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3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179512" y="764704"/>
            <a:ext cx="8640960" cy="6867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Le code écrit par Alex présente trois différentes parties qui sont :</a:t>
            </a:r>
          </a:p>
          <a:p>
            <a:pPr algn="just">
              <a:lnSpc>
                <a:spcPct val="150000"/>
              </a:lnSpc>
            </a:pPr>
            <a:endParaRPr lang="fr-FR" sz="16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1200150" lvl="2" indent="-285750"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Lecture du fichier symptoms.txt contenant la liste des symptômes</a:t>
            </a:r>
          </a:p>
          <a:p>
            <a:pPr lvl="2" algn="just">
              <a:lnSpc>
                <a:spcPct val="150000"/>
              </a:lnSpc>
            </a:pPr>
            <a:r>
              <a:rPr lang="en-US" sz="1200" b="1" dirty="0" err="1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BufferedReader</a:t>
            </a:r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reader = new </a:t>
            </a:r>
            <a:r>
              <a:rPr lang="en-US" sz="1200" b="1" dirty="0" err="1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BufferedReader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(new </a:t>
            </a:r>
            <a:r>
              <a:rPr lang="en-US" sz="1200" b="1" dirty="0" err="1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FileReader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("symptoms.txt"));</a:t>
            </a:r>
          </a:p>
          <a:p>
            <a:pPr lvl="2" algn="just">
              <a:lnSpc>
                <a:spcPct val="150000"/>
              </a:lnSpc>
            </a:pPr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String 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line = </a:t>
            </a:r>
            <a:r>
              <a:rPr lang="en-US" sz="1200" b="1" dirty="0" err="1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reader.readLine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();</a:t>
            </a:r>
            <a:endParaRPr lang="fr-FR" sz="1200" b="1" dirty="0">
              <a:solidFill>
                <a:schemeClr val="accent1">
                  <a:lumMod val="7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2" algn="just">
              <a:lnSpc>
                <a:spcPct val="150000"/>
              </a:lnSpc>
            </a:pPr>
            <a:endParaRPr lang="fr-FR" sz="16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1200150" lvl="2" indent="-285750"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Le décompte des occurrences de 3 symptômes que sont :</a:t>
            </a:r>
          </a:p>
          <a:p>
            <a:pPr lvl="2" algn="just">
              <a:lnSpc>
                <a:spcPct val="150000"/>
              </a:lnSpc>
            </a:pPr>
            <a:r>
              <a:rPr lang="fr-FR" sz="1050" dirty="0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                </a:t>
            </a:r>
            <a:r>
              <a:rPr lang="fr-FR" sz="1050" dirty="0" err="1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while</a:t>
            </a:r>
            <a:r>
              <a:rPr lang="fr-FR" sz="1050" dirty="0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fr-FR" sz="1050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(line != </a:t>
            </a:r>
            <a:r>
              <a:rPr lang="fr-FR" sz="1050" dirty="0" err="1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null</a:t>
            </a:r>
            <a:r>
              <a:rPr lang="fr-FR" sz="1050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) {</a:t>
            </a:r>
          </a:p>
          <a:p>
            <a:pPr algn="just">
              <a:lnSpc>
                <a:spcPct val="150000"/>
              </a:lnSpc>
            </a:pPr>
            <a:r>
              <a:rPr lang="fr-FR" sz="1050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	</a:t>
            </a:r>
            <a:r>
              <a:rPr lang="fr-FR" sz="1050" dirty="0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i</a:t>
            </a:r>
            <a:r>
              <a:rPr lang="fr-FR" sz="1050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++;	// </a:t>
            </a:r>
            <a:r>
              <a:rPr lang="fr-FR" sz="1050" dirty="0" err="1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increment</a:t>
            </a:r>
            <a:r>
              <a:rPr lang="fr-FR" sz="1050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i</a:t>
            </a:r>
          </a:p>
          <a:p>
            <a:pPr algn="just">
              <a:lnSpc>
                <a:spcPct val="150000"/>
              </a:lnSpc>
            </a:pPr>
            <a:r>
              <a:rPr lang="fr-FR" sz="1050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	</a:t>
            </a:r>
            <a:r>
              <a:rPr lang="fr-FR" sz="1050" dirty="0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</a:t>
            </a:r>
            <a:r>
              <a:rPr lang="fr-FR" sz="1050" dirty="0" err="1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System.out.println</a:t>
            </a:r>
            <a:r>
              <a:rPr lang="fr-FR" sz="1050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("</a:t>
            </a:r>
            <a:r>
              <a:rPr lang="fr-FR" sz="1050" dirty="0" err="1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symptom</a:t>
            </a:r>
            <a:r>
              <a:rPr lang="fr-FR" sz="1050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fr-FR" sz="1050" dirty="0" err="1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from</a:t>
            </a:r>
            <a:r>
              <a:rPr lang="fr-FR" sz="1050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file: " + line);</a:t>
            </a:r>
          </a:p>
          <a:p>
            <a:pPr algn="just">
              <a:lnSpc>
                <a:spcPct val="150000"/>
              </a:lnSpc>
            </a:pPr>
            <a:r>
              <a:rPr lang="fr-FR" sz="1050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	</a:t>
            </a:r>
            <a:r>
              <a:rPr lang="fr-FR" sz="1050" dirty="0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if </a:t>
            </a:r>
            <a:r>
              <a:rPr lang="fr-FR" sz="1050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lang="fr-FR" sz="1050" dirty="0" err="1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line.equals</a:t>
            </a:r>
            <a:r>
              <a:rPr lang="fr-FR" sz="1050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("</a:t>
            </a:r>
            <a:r>
              <a:rPr lang="fr-FR" sz="1050" dirty="0" err="1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headache</a:t>
            </a:r>
            <a:r>
              <a:rPr lang="fr-FR" sz="1050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")) {</a:t>
            </a:r>
          </a:p>
          <a:p>
            <a:pPr algn="just">
              <a:lnSpc>
                <a:spcPct val="150000"/>
              </a:lnSpc>
            </a:pPr>
            <a:r>
              <a:rPr lang="fr-FR" sz="1050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	</a:t>
            </a:r>
            <a:r>
              <a:rPr lang="fr-FR" sz="1050" dirty="0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     </a:t>
            </a:r>
            <a:r>
              <a:rPr lang="fr-FR" sz="1050" dirty="0" err="1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headCount</a:t>
            </a:r>
            <a:r>
              <a:rPr lang="fr-FR" sz="1050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++;</a:t>
            </a:r>
          </a:p>
          <a:p>
            <a:pPr algn="just">
              <a:lnSpc>
                <a:spcPct val="150000"/>
              </a:lnSpc>
            </a:pPr>
            <a:r>
              <a:rPr lang="fr-FR" sz="1050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	</a:t>
            </a:r>
            <a:r>
              <a:rPr lang="fr-FR" sz="1050" dirty="0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     </a:t>
            </a:r>
            <a:r>
              <a:rPr lang="fr-FR" sz="1050" dirty="0" err="1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System.out.println</a:t>
            </a:r>
            <a:r>
              <a:rPr lang="fr-FR" sz="1050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("</a:t>
            </a:r>
            <a:r>
              <a:rPr lang="fr-FR" sz="1050" dirty="0" err="1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number</a:t>
            </a:r>
            <a:r>
              <a:rPr lang="fr-FR" sz="1050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of </a:t>
            </a:r>
            <a:r>
              <a:rPr lang="fr-FR" sz="1050" dirty="0" err="1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headaches</a:t>
            </a:r>
            <a:r>
              <a:rPr lang="fr-FR" sz="1050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: " + </a:t>
            </a:r>
            <a:r>
              <a:rPr lang="fr-FR" sz="1050" dirty="0" err="1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headCount</a:t>
            </a:r>
            <a:r>
              <a:rPr lang="fr-FR" sz="1050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);</a:t>
            </a:r>
          </a:p>
          <a:p>
            <a:pPr algn="just">
              <a:lnSpc>
                <a:spcPct val="150000"/>
              </a:lnSpc>
            </a:pPr>
            <a:r>
              <a:rPr lang="fr-FR" sz="1050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	</a:t>
            </a:r>
            <a:r>
              <a:rPr lang="fr-FR" sz="1050" dirty="0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 }</a:t>
            </a:r>
            <a:endParaRPr lang="fr-FR" sz="1050" dirty="0">
              <a:solidFill>
                <a:schemeClr val="accent1">
                  <a:lumMod val="7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fr-FR" sz="1050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	</a:t>
            </a:r>
            <a:r>
              <a:rPr lang="fr-FR" sz="1050" dirty="0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    </a:t>
            </a:r>
            <a:r>
              <a:rPr lang="fr-FR" sz="1050" dirty="0" err="1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else</a:t>
            </a:r>
            <a:r>
              <a:rPr lang="fr-FR" sz="1050" dirty="0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fr-FR" sz="1050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if (</a:t>
            </a:r>
            <a:r>
              <a:rPr lang="fr-FR" sz="1050" dirty="0" err="1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line.equals</a:t>
            </a:r>
            <a:r>
              <a:rPr lang="fr-FR" sz="1050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("rush")) {</a:t>
            </a:r>
          </a:p>
          <a:p>
            <a:pPr algn="just">
              <a:lnSpc>
                <a:spcPct val="150000"/>
              </a:lnSpc>
            </a:pPr>
            <a:r>
              <a:rPr lang="fr-FR" sz="1050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	</a:t>
            </a:r>
            <a:r>
              <a:rPr lang="fr-FR" sz="1050" dirty="0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         </a:t>
            </a:r>
            <a:r>
              <a:rPr lang="fr-FR" sz="1050" dirty="0" err="1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rashCount</a:t>
            </a:r>
            <a:r>
              <a:rPr lang="fr-FR" sz="1050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++;</a:t>
            </a:r>
          </a:p>
          <a:p>
            <a:pPr algn="just">
              <a:lnSpc>
                <a:spcPct val="150000"/>
              </a:lnSpc>
            </a:pPr>
            <a:r>
              <a:rPr lang="fr-FR" sz="1050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	</a:t>
            </a:r>
            <a:r>
              <a:rPr lang="fr-FR" sz="1050" dirty="0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     }</a:t>
            </a:r>
            <a:endParaRPr lang="fr-FR" sz="1050" dirty="0">
              <a:solidFill>
                <a:schemeClr val="accent1">
                  <a:lumMod val="7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fr-FR" sz="1050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	</a:t>
            </a:r>
            <a:r>
              <a:rPr lang="fr-FR" sz="1050" dirty="0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     </a:t>
            </a:r>
            <a:r>
              <a:rPr lang="fr-FR" sz="1050" dirty="0" err="1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else</a:t>
            </a:r>
            <a:r>
              <a:rPr lang="fr-FR" sz="1050" dirty="0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fr-FR" sz="1050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if (</a:t>
            </a:r>
            <a:r>
              <a:rPr lang="fr-FR" sz="1050" dirty="0" err="1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line.contains</a:t>
            </a:r>
            <a:r>
              <a:rPr lang="fr-FR" sz="1050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("</a:t>
            </a:r>
            <a:r>
              <a:rPr lang="fr-FR" sz="1050" dirty="0" err="1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pupils</a:t>
            </a:r>
            <a:r>
              <a:rPr lang="fr-FR" sz="1050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")) {</a:t>
            </a:r>
          </a:p>
          <a:p>
            <a:pPr algn="just">
              <a:lnSpc>
                <a:spcPct val="150000"/>
              </a:lnSpc>
            </a:pPr>
            <a:r>
              <a:rPr lang="fr-FR" sz="1050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		</a:t>
            </a:r>
            <a:r>
              <a:rPr lang="fr-FR" sz="1050" dirty="0" err="1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pupilCount</a:t>
            </a:r>
            <a:r>
              <a:rPr lang="fr-FR" sz="1050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++;</a:t>
            </a:r>
          </a:p>
          <a:p>
            <a:pPr algn="just">
              <a:lnSpc>
                <a:spcPct val="150000"/>
              </a:lnSpc>
            </a:pPr>
            <a:r>
              <a:rPr lang="fr-FR" sz="1050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	</a:t>
            </a:r>
            <a:r>
              <a:rPr lang="fr-FR" sz="1050" dirty="0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       }</a:t>
            </a:r>
            <a:endParaRPr lang="fr-FR" sz="1050" dirty="0">
              <a:solidFill>
                <a:schemeClr val="accent1">
                  <a:lumMod val="7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fr-FR" sz="1050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	</a:t>
            </a:r>
            <a:r>
              <a:rPr lang="fr-FR" sz="1050" dirty="0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 line </a:t>
            </a:r>
            <a:r>
              <a:rPr lang="fr-FR" sz="1050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= </a:t>
            </a:r>
            <a:r>
              <a:rPr lang="fr-FR" sz="1050" dirty="0" err="1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reader.readLine</a:t>
            </a:r>
            <a:r>
              <a:rPr lang="fr-FR" sz="1050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();	// </a:t>
            </a:r>
            <a:r>
              <a:rPr lang="fr-FR" sz="1050" dirty="0" err="1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get</a:t>
            </a:r>
            <a:r>
              <a:rPr lang="fr-FR" sz="1050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fr-FR" sz="1050" dirty="0" err="1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another</a:t>
            </a:r>
            <a:r>
              <a:rPr lang="fr-FR" sz="1050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fr-FR" sz="1050" dirty="0" err="1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symptom</a:t>
            </a:r>
            <a:endParaRPr lang="fr-FR" sz="1050" dirty="0">
              <a:solidFill>
                <a:schemeClr val="accent1">
                  <a:lumMod val="7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fr-FR" sz="1050" dirty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	}</a:t>
            </a:r>
            <a:endParaRPr lang="fr-FR" sz="1050" dirty="0" smtClean="0">
              <a:solidFill>
                <a:schemeClr val="accent1">
                  <a:lumMod val="7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2" algn="just">
              <a:lnSpc>
                <a:spcPct val="150000"/>
              </a:lnSpc>
            </a:pP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fr-FR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endParaRPr lang="fr-FR" sz="1600" dirty="0" smtClean="0">
              <a:solidFill>
                <a:schemeClr val="tx2">
                  <a:lumMod val="60000"/>
                  <a:lumOff val="4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150000"/>
              </a:lnSpc>
            </a:pPr>
            <a:endParaRPr lang="fr-FR" sz="1600" dirty="0" smtClean="0">
              <a:solidFill>
                <a:schemeClr val="tx2">
                  <a:lumMod val="60000"/>
                  <a:lumOff val="4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40466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HEME BIOTECH</a:t>
            </a:r>
            <a:endParaRPr lang="fr-FR" sz="11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" name="Rogner un rectangle avec un coin diagonal 8"/>
          <p:cNvSpPr/>
          <p:nvPr/>
        </p:nvSpPr>
        <p:spPr>
          <a:xfrm>
            <a:off x="166271" y="476672"/>
            <a:ext cx="4572000" cy="288032"/>
          </a:xfrm>
          <a:prstGeom prst="snip2Diag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Découpage du code existant en sous partie </a:t>
            </a:r>
            <a:endParaRPr lang="fr-FR" sz="1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écagone 6"/>
          <p:cNvSpPr/>
          <p:nvPr/>
        </p:nvSpPr>
        <p:spPr>
          <a:xfrm>
            <a:off x="8604448" y="6381328"/>
            <a:ext cx="432048" cy="404664"/>
          </a:xfrm>
          <a:prstGeom prst="decagon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5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9144000" cy="40466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HEME BIOTECH</a:t>
            </a:r>
            <a:endParaRPr lang="fr-FR" sz="11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179512" y="764704"/>
            <a:ext cx="86409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2" indent="-285750"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Ecriture du nombre d’occurrences obtenu dans le fichier result.txt	</a:t>
            </a:r>
          </a:p>
          <a:p>
            <a:pPr marL="1200150" lvl="2" indent="-285750" algn="just">
              <a:lnSpc>
                <a:spcPct val="150000"/>
              </a:lnSpc>
              <a:buFont typeface="Wingdings" pitchFamily="2" charset="2"/>
              <a:buChar char="v"/>
            </a:pPr>
            <a:endParaRPr lang="fr-FR" sz="1600" dirty="0">
              <a:solidFill>
                <a:schemeClr val="tx2">
                  <a:lumMod val="60000"/>
                  <a:lumOff val="4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2" algn="just">
              <a:lnSpc>
                <a:spcPct val="150000"/>
              </a:lnSpc>
            </a:pPr>
            <a:r>
              <a:rPr lang="fr-F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fr-FR" sz="12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FileWriter</a:t>
            </a:r>
            <a:r>
              <a:rPr lang="fr-F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fr-FR" sz="12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writer</a:t>
            </a:r>
            <a:r>
              <a:rPr lang="fr-FR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= new </a:t>
            </a:r>
            <a:r>
              <a:rPr lang="fr-FR" sz="12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FileWriter</a:t>
            </a:r>
            <a:r>
              <a:rPr lang="fr-FR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("</a:t>
            </a:r>
            <a:r>
              <a:rPr lang="fr-FR" sz="12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result.out</a:t>
            </a:r>
            <a:r>
              <a:rPr lang="fr-FR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");</a:t>
            </a:r>
          </a:p>
          <a:p>
            <a:pPr algn="just">
              <a:lnSpc>
                <a:spcPct val="150000"/>
              </a:lnSpc>
            </a:pPr>
            <a:r>
              <a:rPr lang="fr-FR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fr-F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fr-FR" sz="12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writer.write</a:t>
            </a:r>
            <a:r>
              <a:rPr lang="fr-FR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("</a:t>
            </a:r>
            <a:r>
              <a:rPr lang="fr-FR" sz="12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headache</a:t>
            </a:r>
            <a:r>
              <a:rPr lang="fr-FR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: " + </a:t>
            </a:r>
            <a:r>
              <a:rPr lang="fr-FR" sz="12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headacheCount</a:t>
            </a:r>
            <a:r>
              <a:rPr lang="fr-FR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+ "\n");</a:t>
            </a:r>
          </a:p>
          <a:p>
            <a:pPr algn="just">
              <a:lnSpc>
                <a:spcPct val="150000"/>
              </a:lnSpc>
            </a:pPr>
            <a:r>
              <a:rPr lang="fr-FR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fr-F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fr-FR" sz="12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writer.write</a:t>
            </a:r>
            <a:r>
              <a:rPr lang="fr-FR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("rash: " + </a:t>
            </a:r>
            <a:r>
              <a:rPr lang="fr-FR" sz="12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rashCount</a:t>
            </a:r>
            <a:r>
              <a:rPr lang="fr-FR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+ "\n");</a:t>
            </a:r>
          </a:p>
          <a:p>
            <a:pPr algn="just">
              <a:lnSpc>
                <a:spcPct val="150000"/>
              </a:lnSpc>
            </a:pPr>
            <a:r>
              <a:rPr lang="fr-FR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fr-F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fr-FR" sz="12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writer.write</a:t>
            </a:r>
            <a:r>
              <a:rPr lang="fr-FR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("</a:t>
            </a:r>
            <a:r>
              <a:rPr lang="fr-FR" sz="12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dialated</a:t>
            </a:r>
            <a:r>
              <a:rPr lang="fr-FR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fr-FR" sz="12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pupils</a:t>
            </a:r>
            <a:r>
              <a:rPr lang="fr-FR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: " + </a:t>
            </a:r>
            <a:r>
              <a:rPr lang="fr-FR" sz="12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pupilCount</a:t>
            </a:r>
            <a:r>
              <a:rPr lang="fr-FR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+ "\n");</a:t>
            </a:r>
          </a:p>
          <a:p>
            <a:pPr algn="just">
              <a:lnSpc>
                <a:spcPct val="150000"/>
              </a:lnSpc>
            </a:pPr>
            <a:r>
              <a:rPr lang="fr-FR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fr-F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r>
              <a:rPr lang="fr-FR" sz="12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writer.close</a:t>
            </a:r>
            <a:r>
              <a:rPr lang="fr-FR" sz="12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();</a:t>
            </a:r>
          </a:p>
          <a:p>
            <a:pPr>
              <a:lnSpc>
                <a:spcPct val="150000"/>
              </a:lnSpc>
            </a:pPr>
            <a:endParaRPr lang="fr-FR" sz="1600" dirty="0" smtClean="0">
              <a:solidFill>
                <a:schemeClr val="tx2">
                  <a:lumMod val="60000"/>
                  <a:lumOff val="4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7" name="Rogner un rectangle avec un coin diagonal 16"/>
          <p:cNvSpPr/>
          <p:nvPr/>
        </p:nvSpPr>
        <p:spPr>
          <a:xfrm>
            <a:off x="166271" y="476672"/>
            <a:ext cx="4572000" cy="288032"/>
          </a:xfrm>
          <a:prstGeom prst="snip2Diag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Découpage du code existant en sous partie </a:t>
            </a:r>
            <a:endParaRPr lang="fr-FR" sz="1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352070" y="3691771"/>
            <a:ext cx="870828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Pas de </a:t>
            </a:r>
            <a:r>
              <a:rPr lang="fr-FR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try</a:t>
            </a: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catch pour </a:t>
            </a:r>
            <a:r>
              <a:rPr lang="fr-FR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gerer</a:t>
            </a: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les exceptions dans le code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Déclaration et incrémentation de la variable i  qui n’est pas utilisé dans la suite du code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fr-FR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Déclaration </a:t>
            </a: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de deux variables (</a:t>
            </a:r>
            <a:r>
              <a:rPr lang="fr-FR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headacheCount</a:t>
            </a: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fr-FR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et </a:t>
            </a:r>
            <a:r>
              <a:rPr lang="fr-FR" sz="16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headCount</a:t>
            </a: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) servant a compter le nombre</a:t>
            </a:r>
          </a:p>
          <a:p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Du même </a:t>
            </a:r>
            <a:r>
              <a:rPr lang="fr-FR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symptoms</a:t>
            </a:r>
            <a:r>
              <a:rPr lang="fr-FR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fr-FR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headaches</a:t>
            </a:r>
            <a:endParaRPr lang="fr-FR" sz="16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Pas </a:t>
            </a:r>
            <a:r>
              <a:rPr lang="fr-FR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de fermeture du </a:t>
            </a:r>
            <a:r>
              <a:rPr lang="fr-FR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reader</a:t>
            </a:r>
            <a:endParaRPr lang="fr-FR" sz="16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Le code ne prend pas en compte tous les </a:t>
            </a:r>
            <a:r>
              <a:rPr lang="fr-FR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symptoms</a:t>
            </a: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du fichier symptoms.txt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fr-FR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L’utilisation de </a:t>
            </a: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« </a:t>
            </a:r>
            <a:r>
              <a:rPr lang="fr-FR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line.contains</a:t>
            </a:r>
            <a:r>
              <a:rPr lang="fr-FR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("</a:t>
            </a:r>
            <a:r>
              <a:rPr lang="fr-FR" sz="16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pupils</a:t>
            </a: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") » en lieu et place de « </a:t>
            </a:r>
            <a:r>
              <a:rPr lang="fr-FR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line.equals</a:t>
            </a: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(‘</a:t>
            </a:r>
            <a:r>
              <a:rPr lang="fr-FR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pupils</a:t>
            </a: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’) »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Le </a:t>
            </a:r>
            <a:r>
              <a:rPr lang="fr-FR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camelCase</a:t>
            </a: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non </a:t>
            </a:r>
            <a:r>
              <a:rPr lang="fr-FR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repect</a:t>
            </a:r>
            <a:r>
              <a:rPr lang="fr-FR" sz="16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é</a:t>
            </a: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dans sur la </a:t>
            </a:r>
            <a:r>
              <a:rPr lang="fr-FR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methode</a:t>
            </a: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fr-FR" sz="1600" b="1" dirty="0" err="1"/>
              <a:t>GetSymptoms</a:t>
            </a:r>
            <a:endParaRPr lang="fr-FR" sz="1600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fr-FR" sz="16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fr-FR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8" name="Rogner un rectangle avec un coin diagonal 17"/>
          <p:cNvSpPr/>
          <p:nvPr/>
        </p:nvSpPr>
        <p:spPr>
          <a:xfrm>
            <a:off x="107504" y="3212976"/>
            <a:ext cx="4572000" cy="288032"/>
          </a:xfrm>
          <a:prstGeom prst="snip2Diag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Analyse du contenu du code</a:t>
            </a:r>
            <a:endParaRPr lang="fr-FR" sz="1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40466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HEME BIOTECH</a:t>
            </a:r>
            <a:endParaRPr lang="fr-FR" sz="11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Rogner un rectangle avec un coin diagonal 4"/>
          <p:cNvSpPr/>
          <p:nvPr/>
        </p:nvSpPr>
        <p:spPr>
          <a:xfrm>
            <a:off x="166271" y="476672"/>
            <a:ext cx="4572000" cy="288032"/>
          </a:xfrm>
          <a:prstGeom prst="snip2Diag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Présentation de </a:t>
            </a:r>
            <a:r>
              <a:rPr lang="fr-FR" sz="1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La </a:t>
            </a:r>
            <a:r>
              <a:rPr lang="fr-FR" sz="1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solution  </a:t>
            </a:r>
            <a:endParaRPr lang="fr-FR" sz="1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79512" y="764704"/>
            <a:ext cx="864096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La solution comporte quatre différentes parties suivantes:</a:t>
            </a:r>
          </a:p>
          <a:p>
            <a:pPr marL="1200150" lvl="2" indent="-285750"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L’interface </a:t>
            </a:r>
            <a:r>
              <a:rPr lang="fr-FR" sz="16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ISymptomReader</a:t>
            </a: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contient deux méthodes : </a:t>
            </a:r>
          </a:p>
          <a:p>
            <a:pPr marL="1657350" lvl="3" indent="-28575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fr-FR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getSymptoms</a:t>
            </a: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(</a:t>
            </a:r>
            <a:r>
              <a:rPr lang="fr-FR" sz="1600" dirty="0" smtClean="0"/>
              <a:t>String </a:t>
            </a:r>
            <a:r>
              <a:rPr lang="fr-FR" sz="1600" dirty="0" err="1"/>
              <a:t>filepath</a:t>
            </a: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) : qui retourne la liste des symptômes</a:t>
            </a:r>
          </a:p>
          <a:p>
            <a:pPr lvl="3" algn="just">
              <a:lnSpc>
                <a:spcPct val="150000"/>
              </a:lnSpc>
            </a:pPr>
            <a:endParaRPr lang="fr-FR" sz="16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3" algn="just">
              <a:lnSpc>
                <a:spcPct val="150000"/>
              </a:lnSpc>
            </a:pPr>
            <a:r>
              <a:rPr lang="fr-FR" sz="1600" b="1" dirty="0" smtClean="0"/>
              <a:t>          public </a:t>
            </a:r>
            <a:r>
              <a:rPr lang="fr-FR" sz="1600" b="1" dirty="0"/>
              <a:t>List&lt;String&gt; </a:t>
            </a:r>
            <a:r>
              <a:rPr lang="fr-FR" sz="1600" b="1" dirty="0" err="1"/>
              <a:t>getSymptoms</a:t>
            </a:r>
            <a:r>
              <a:rPr lang="fr-FR" sz="1600" b="1" dirty="0"/>
              <a:t>(String </a:t>
            </a:r>
            <a:r>
              <a:rPr lang="fr-FR" sz="1600" b="1" dirty="0" err="1"/>
              <a:t>filepath</a:t>
            </a:r>
            <a:r>
              <a:rPr lang="fr-FR" sz="1600" b="1" dirty="0" smtClean="0"/>
              <a:t>);</a:t>
            </a:r>
            <a:endParaRPr lang="fr-FR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3" algn="just">
              <a:lnSpc>
                <a:spcPct val="150000"/>
              </a:lnSpc>
            </a:pPr>
            <a:endParaRPr lang="fr-FR" sz="16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1657350" lvl="3" indent="-28575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fr-FR" sz="16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writeFile</a:t>
            </a:r>
            <a:r>
              <a:rPr lang="fr-FR" sz="1600" dirty="0"/>
              <a:t>(String </a:t>
            </a:r>
            <a:r>
              <a:rPr lang="fr-FR" sz="1600" dirty="0" err="1"/>
              <a:t>fileOut</a:t>
            </a:r>
            <a:r>
              <a:rPr lang="fr-FR" sz="1600" dirty="0"/>
              <a:t>, </a:t>
            </a:r>
            <a:r>
              <a:rPr lang="fr-FR" sz="1600" dirty="0" err="1"/>
              <a:t>Map</a:t>
            </a:r>
            <a:r>
              <a:rPr lang="fr-FR" sz="1600" dirty="0"/>
              <a:t>&lt;String, </a:t>
            </a:r>
            <a:r>
              <a:rPr lang="fr-FR" sz="1600" dirty="0" err="1"/>
              <a:t>Integer</a:t>
            </a:r>
            <a:r>
              <a:rPr lang="fr-FR" sz="1600" dirty="0"/>
              <a:t>&gt; </a:t>
            </a:r>
            <a:r>
              <a:rPr lang="fr-FR" sz="1600" dirty="0" err="1"/>
              <a:t>groupedSymptoms</a:t>
            </a:r>
            <a:r>
              <a:rPr lang="fr-FR" sz="1600" dirty="0"/>
              <a:t>)</a:t>
            </a: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: qui permet d’</a:t>
            </a:r>
            <a:r>
              <a:rPr lang="fr-FR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ecrire</a:t>
            </a: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la liste des </a:t>
            </a:r>
            <a:r>
              <a:rPr lang="fr-FR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symptomes</a:t>
            </a: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triés dans l’ordre </a:t>
            </a:r>
            <a:r>
              <a:rPr lang="fr-FR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aphabetique</a:t>
            </a: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dans le fichier </a:t>
            </a:r>
          </a:p>
          <a:p>
            <a:pPr lvl="3" algn="just">
              <a:lnSpc>
                <a:spcPct val="150000"/>
              </a:lnSpc>
            </a:pP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</a:t>
            </a:r>
            <a:r>
              <a:rPr lang="fr-FR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result.out</a:t>
            </a:r>
            <a:endParaRPr lang="fr-FR" sz="16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3" algn="just">
              <a:lnSpc>
                <a:spcPct val="150000"/>
              </a:lnSpc>
            </a:pPr>
            <a:endParaRPr lang="fr-FR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3" algn="just">
              <a:lnSpc>
                <a:spcPct val="150000"/>
              </a:lnSpc>
            </a:pPr>
            <a:r>
              <a:rPr lang="en-US" sz="1600" b="1" dirty="0" smtClean="0"/>
              <a:t>          public </a:t>
            </a:r>
            <a:r>
              <a:rPr lang="en-US" sz="1600" b="1" dirty="0"/>
              <a:t>void </a:t>
            </a:r>
            <a:r>
              <a:rPr lang="en-US" sz="1600" b="1" dirty="0" err="1"/>
              <a:t>writeFile</a:t>
            </a:r>
            <a:r>
              <a:rPr lang="en-US" sz="1600" b="1" dirty="0"/>
              <a:t>(String </a:t>
            </a:r>
            <a:r>
              <a:rPr lang="en-US" sz="1600" b="1" dirty="0" err="1"/>
              <a:t>fileOut</a:t>
            </a:r>
            <a:r>
              <a:rPr lang="en-US" sz="1600" b="1" dirty="0"/>
              <a:t>, Map&lt;String, Integer&gt; </a:t>
            </a:r>
            <a:r>
              <a:rPr lang="en-US" sz="1600" b="1" dirty="0" err="1"/>
              <a:t>groupedSymptoms</a:t>
            </a:r>
            <a:r>
              <a:rPr lang="en-US" sz="1600" b="1" dirty="0"/>
              <a:t>);</a:t>
            </a:r>
          </a:p>
          <a:p>
            <a:pPr lvl="3" algn="just">
              <a:lnSpc>
                <a:spcPct val="150000"/>
              </a:lnSpc>
            </a:pPr>
            <a:endParaRPr lang="fr-FR" sz="16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2" algn="just">
              <a:lnSpc>
                <a:spcPct val="150000"/>
              </a:lnSpc>
            </a:pPr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 </a:t>
            </a: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</a:t>
            </a:r>
            <a:endParaRPr lang="fr-FR" sz="1600" dirty="0" smtClean="0">
              <a:solidFill>
                <a:schemeClr val="tx2">
                  <a:lumMod val="60000"/>
                  <a:lumOff val="4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lnSpc>
                <a:spcPct val="150000"/>
              </a:lnSpc>
            </a:pPr>
            <a:endParaRPr lang="fr-FR" sz="1600" dirty="0" smtClean="0">
              <a:solidFill>
                <a:schemeClr val="tx2">
                  <a:lumMod val="60000"/>
                  <a:lumOff val="40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427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40466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HEME BIOTECH</a:t>
            </a:r>
            <a:endParaRPr lang="fr-FR" sz="11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Rogner un rectangle avec un coin diagonal 6"/>
          <p:cNvSpPr/>
          <p:nvPr/>
        </p:nvSpPr>
        <p:spPr>
          <a:xfrm>
            <a:off x="166271" y="476672"/>
            <a:ext cx="4572000" cy="288032"/>
          </a:xfrm>
          <a:prstGeom prst="snip2Diag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Présentation de </a:t>
            </a:r>
            <a:r>
              <a:rPr lang="fr-FR" sz="1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L</a:t>
            </a:r>
            <a:r>
              <a:rPr lang="fr-FR" sz="1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 </a:t>
            </a:r>
            <a:r>
              <a:rPr lang="fr-FR" sz="1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solution  </a:t>
            </a:r>
            <a:endParaRPr lang="fr-FR" sz="1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79512" y="764704"/>
            <a:ext cx="8640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2" indent="-285750"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La classe </a:t>
            </a:r>
            <a:r>
              <a:rPr lang="fr-FR" sz="16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ReadSymptomDataFromFile</a:t>
            </a:r>
            <a:r>
              <a:rPr lang="fr-FR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implémente l’interface </a:t>
            </a:r>
            <a:r>
              <a:rPr lang="fr-FR" sz="16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ISymptomReader</a:t>
            </a:r>
            <a:r>
              <a:rPr lang="fr-FR" sz="16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</a:t>
            </a: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</a:t>
            </a:r>
            <a:endParaRPr lang="fr-FR" sz="16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2" algn="just">
              <a:lnSpc>
                <a:spcPct val="150000"/>
              </a:lnSpc>
            </a:pPr>
            <a:endParaRPr lang="fr-FR" sz="16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971600" y="1628800"/>
            <a:ext cx="676875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/**</a:t>
            </a:r>
          </a:p>
          <a:p>
            <a:r>
              <a:rPr lang="fr-FR" sz="1200" dirty="0"/>
              <a:t> * List of </a:t>
            </a:r>
            <a:r>
              <a:rPr lang="fr-FR" sz="1200" dirty="0" err="1"/>
              <a:t>symptoms</a:t>
            </a:r>
            <a:r>
              <a:rPr lang="fr-FR" sz="1200" dirty="0"/>
              <a:t> </a:t>
            </a:r>
          </a:p>
          <a:p>
            <a:r>
              <a:rPr lang="fr-FR" sz="1200" dirty="0"/>
              <a:t> * </a:t>
            </a:r>
            <a:r>
              <a:rPr lang="fr-FR" sz="1200" b="1" dirty="0"/>
              <a:t>@</a:t>
            </a:r>
            <a:r>
              <a:rPr lang="fr-FR" sz="1200" b="1" dirty="0" err="1"/>
              <a:t>see</a:t>
            </a:r>
            <a:r>
              <a:rPr lang="fr-FR" sz="1200" b="1" dirty="0"/>
              <a:t> </a:t>
            </a:r>
            <a:r>
              <a:rPr lang="fr-FR" sz="1200" b="1" dirty="0" err="1"/>
              <a:t>com.hemebiotech.analytics#ISymptomReader.getSymptoms</a:t>
            </a:r>
            <a:r>
              <a:rPr lang="fr-FR" sz="1200" b="1" dirty="0"/>
              <a:t>(String </a:t>
            </a:r>
            <a:r>
              <a:rPr lang="fr-FR" sz="1200" b="1" dirty="0" err="1"/>
              <a:t>filepath</a:t>
            </a:r>
            <a:r>
              <a:rPr lang="fr-FR" sz="1200" b="1" dirty="0"/>
              <a:t>);</a:t>
            </a:r>
          </a:p>
          <a:p>
            <a:r>
              <a:rPr lang="fr-FR" sz="1200" dirty="0"/>
              <a:t> */</a:t>
            </a:r>
          </a:p>
          <a:p>
            <a:endParaRPr lang="fr-FR" sz="1200" dirty="0"/>
          </a:p>
          <a:p>
            <a:r>
              <a:rPr lang="fr-FR" sz="1200" dirty="0"/>
              <a:t>@</a:t>
            </a:r>
            <a:r>
              <a:rPr lang="fr-FR" sz="1200" dirty="0" err="1"/>
              <a:t>Override</a:t>
            </a:r>
            <a:endParaRPr lang="fr-FR" sz="1200" dirty="0"/>
          </a:p>
          <a:p>
            <a:r>
              <a:rPr lang="fr-FR" sz="1200" b="1" dirty="0"/>
              <a:t>public List&lt;String&gt; </a:t>
            </a:r>
            <a:r>
              <a:rPr lang="fr-FR" sz="1200" b="1" dirty="0" err="1"/>
              <a:t>getSymptoms</a:t>
            </a:r>
            <a:r>
              <a:rPr lang="fr-FR" sz="1200" b="1" dirty="0"/>
              <a:t>(String </a:t>
            </a:r>
            <a:r>
              <a:rPr lang="fr-FR" sz="1200" b="1" dirty="0" err="1"/>
              <a:t>filepath</a:t>
            </a:r>
            <a:r>
              <a:rPr lang="fr-FR" sz="1200" b="1" dirty="0"/>
              <a:t>) </a:t>
            </a:r>
            <a:r>
              <a:rPr lang="fr-FR" sz="1200" b="1" dirty="0" smtClean="0"/>
              <a:t>{</a:t>
            </a:r>
          </a:p>
          <a:p>
            <a:endParaRPr lang="fr-FR" sz="1200" b="1" dirty="0"/>
          </a:p>
          <a:p>
            <a:r>
              <a:rPr lang="fr-FR" sz="1200" dirty="0" smtClean="0"/>
              <a:t>             </a:t>
            </a:r>
            <a:r>
              <a:rPr lang="fr-FR" sz="1200" dirty="0" err="1" smtClean="0"/>
              <a:t>ArrayList</a:t>
            </a:r>
            <a:r>
              <a:rPr lang="fr-FR" sz="1200" dirty="0" smtClean="0"/>
              <a:t>&lt;String</a:t>
            </a:r>
            <a:r>
              <a:rPr lang="fr-FR" sz="1200" dirty="0"/>
              <a:t>&gt; </a:t>
            </a:r>
            <a:r>
              <a:rPr lang="fr-FR" sz="1200" dirty="0" err="1"/>
              <a:t>result</a:t>
            </a:r>
            <a:r>
              <a:rPr lang="fr-FR" sz="1200" dirty="0"/>
              <a:t> = </a:t>
            </a:r>
            <a:r>
              <a:rPr lang="fr-FR" sz="1200" b="1" dirty="0"/>
              <a:t>new </a:t>
            </a:r>
            <a:r>
              <a:rPr lang="fr-FR" sz="1200" b="1" dirty="0" err="1"/>
              <a:t>ArrayList</a:t>
            </a:r>
            <a:r>
              <a:rPr lang="fr-FR" sz="1200" b="1" dirty="0"/>
              <a:t>&lt;&gt;();</a:t>
            </a:r>
          </a:p>
          <a:p>
            <a:endParaRPr lang="fr-FR" sz="1200" dirty="0"/>
          </a:p>
          <a:p>
            <a:pPr lvl="1"/>
            <a:r>
              <a:rPr lang="fr-FR" sz="1200" b="1" dirty="0"/>
              <a:t>if (</a:t>
            </a:r>
            <a:r>
              <a:rPr lang="fr-FR" sz="1200" b="1" dirty="0" err="1"/>
              <a:t>filepath</a:t>
            </a:r>
            <a:r>
              <a:rPr lang="fr-FR" sz="1200" b="1" dirty="0"/>
              <a:t> != </a:t>
            </a:r>
            <a:r>
              <a:rPr lang="fr-FR" sz="1200" b="1" dirty="0" err="1"/>
              <a:t>null</a:t>
            </a:r>
            <a:r>
              <a:rPr lang="fr-FR" sz="1200" b="1" dirty="0"/>
              <a:t>) {</a:t>
            </a:r>
          </a:p>
          <a:p>
            <a:pPr lvl="1"/>
            <a:r>
              <a:rPr lang="en-US" sz="1200" b="1" dirty="0" smtClean="0"/>
              <a:t>      try(</a:t>
            </a:r>
            <a:r>
              <a:rPr lang="en-US" sz="1200" b="1" dirty="0" err="1" smtClean="0"/>
              <a:t>BufferedReader</a:t>
            </a:r>
            <a:r>
              <a:rPr lang="en-US" sz="1200" b="1" dirty="0" smtClean="0"/>
              <a:t> </a:t>
            </a:r>
            <a:r>
              <a:rPr lang="en-US" sz="1200" b="1" dirty="0"/>
              <a:t>reader = new </a:t>
            </a:r>
            <a:r>
              <a:rPr lang="en-US" sz="1200" b="1" dirty="0" err="1"/>
              <a:t>BufferedReader</a:t>
            </a:r>
            <a:r>
              <a:rPr lang="en-US" sz="1200" b="1" dirty="0"/>
              <a:t> (new </a:t>
            </a:r>
            <a:r>
              <a:rPr lang="en-US" sz="1200" b="1" dirty="0" err="1"/>
              <a:t>FileReader</a:t>
            </a:r>
            <a:r>
              <a:rPr lang="en-US" sz="1200" b="1" dirty="0"/>
              <a:t>(</a:t>
            </a:r>
            <a:r>
              <a:rPr lang="en-US" sz="1200" b="1" dirty="0" err="1"/>
              <a:t>filepath</a:t>
            </a:r>
            <a:r>
              <a:rPr lang="en-US" sz="1200" b="1" dirty="0"/>
              <a:t>))) {</a:t>
            </a:r>
          </a:p>
          <a:p>
            <a:pPr lvl="1"/>
            <a:r>
              <a:rPr lang="fr-FR" sz="1200" dirty="0" smtClean="0"/>
              <a:t>                String </a:t>
            </a:r>
            <a:r>
              <a:rPr lang="fr-FR" sz="1200" dirty="0"/>
              <a:t>line = </a:t>
            </a:r>
            <a:r>
              <a:rPr lang="fr-FR" sz="1200" dirty="0" err="1"/>
              <a:t>reader.readLine</a:t>
            </a:r>
            <a:r>
              <a:rPr lang="fr-FR" sz="1200" dirty="0"/>
              <a:t>();</a:t>
            </a:r>
          </a:p>
          <a:p>
            <a:pPr lvl="2"/>
            <a:r>
              <a:rPr lang="fr-FR" sz="1200" b="1" dirty="0" smtClean="0"/>
              <a:t>   </a:t>
            </a:r>
            <a:r>
              <a:rPr lang="fr-FR" sz="1200" b="1" dirty="0" err="1" smtClean="0"/>
              <a:t>while</a:t>
            </a:r>
            <a:r>
              <a:rPr lang="fr-FR" sz="1200" b="1" dirty="0" smtClean="0"/>
              <a:t> </a:t>
            </a:r>
            <a:r>
              <a:rPr lang="fr-FR" sz="1200" b="1" dirty="0"/>
              <a:t>(line != </a:t>
            </a:r>
            <a:r>
              <a:rPr lang="fr-FR" sz="1200" b="1" dirty="0" err="1"/>
              <a:t>null</a:t>
            </a:r>
            <a:r>
              <a:rPr lang="fr-FR" sz="1200" b="1" dirty="0"/>
              <a:t>) {</a:t>
            </a:r>
          </a:p>
          <a:p>
            <a:pPr lvl="2"/>
            <a:r>
              <a:rPr lang="fr-FR" sz="1200" dirty="0" smtClean="0"/>
              <a:t>           </a:t>
            </a:r>
            <a:r>
              <a:rPr lang="fr-FR" sz="1200" dirty="0" err="1" smtClean="0"/>
              <a:t>result.add</a:t>
            </a:r>
            <a:r>
              <a:rPr lang="fr-FR" sz="1200" dirty="0" smtClean="0"/>
              <a:t>(</a:t>
            </a:r>
            <a:r>
              <a:rPr lang="fr-FR" sz="1200" dirty="0" err="1" smtClean="0"/>
              <a:t>line.toLowerCase</a:t>
            </a:r>
            <a:r>
              <a:rPr lang="fr-FR" sz="1200" dirty="0"/>
              <a:t>());</a:t>
            </a:r>
          </a:p>
          <a:p>
            <a:pPr lvl="2"/>
            <a:r>
              <a:rPr lang="fr-FR" sz="1200" dirty="0" smtClean="0"/>
              <a:t>           line </a:t>
            </a:r>
            <a:r>
              <a:rPr lang="fr-FR" sz="1200" dirty="0"/>
              <a:t>= </a:t>
            </a:r>
            <a:r>
              <a:rPr lang="fr-FR" sz="1200" dirty="0" err="1"/>
              <a:t>reader.readLine</a:t>
            </a:r>
            <a:r>
              <a:rPr lang="fr-FR" sz="1200" dirty="0"/>
              <a:t>();</a:t>
            </a:r>
          </a:p>
          <a:p>
            <a:pPr lvl="2"/>
            <a:r>
              <a:rPr lang="fr-FR" sz="1200" dirty="0" smtClean="0"/>
              <a:t>       }</a:t>
            </a:r>
            <a:endParaRPr lang="fr-FR" sz="1200" dirty="0"/>
          </a:p>
          <a:p>
            <a:pPr lvl="1"/>
            <a:r>
              <a:rPr lang="fr-FR" sz="1200" dirty="0" smtClean="0"/>
              <a:t>	</a:t>
            </a:r>
            <a:r>
              <a:rPr lang="fr-FR" sz="1200" dirty="0" err="1" smtClean="0"/>
              <a:t>reader.</a:t>
            </a:r>
            <a:r>
              <a:rPr lang="fr-FR" sz="1200" u="sng" dirty="0" err="1" smtClean="0"/>
              <a:t>close</a:t>
            </a:r>
            <a:r>
              <a:rPr lang="fr-FR" sz="1200" u="sng" dirty="0"/>
              <a:t>();</a:t>
            </a:r>
          </a:p>
          <a:p>
            <a:pPr lvl="1"/>
            <a:r>
              <a:rPr lang="fr-FR" sz="1200" dirty="0"/>
              <a:t> </a:t>
            </a:r>
            <a:r>
              <a:rPr lang="fr-FR" sz="1200" dirty="0" smtClean="0"/>
              <a:t>     } </a:t>
            </a:r>
            <a:r>
              <a:rPr lang="fr-FR" sz="1200" b="1" dirty="0"/>
              <a:t>catch (</a:t>
            </a:r>
            <a:r>
              <a:rPr lang="fr-FR" sz="1200" b="1" dirty="0" err="1"/>
              <a:t>IOException</a:t>
            </a:r>
            <a:r>
              <a:rPr lang="fr-FR" sz="1200" b="1" dirty="0"/>
              <a:t> e) {</a:t>
            </a:r>
          </a:p>
          <a:p>
            <a:pPr lvl="1"/>
            <a:r>
              <a:rPr lang="fr-FR" sz="1200" dirty="0" smtClean="0"/>
              <a:t>              </a:t>
            </a:r>
            <a:r>
              <a:rPr lang="fr-FR" sz="1200" dirty="0" err="1" smtClean="0"/>
              <a:t>e.</a:t>
            </a:r>
            <a:r>
              <a:rPr lang="fr-FR" sz="1200" u="sng" dirty="0" err="1" smtClean="0"/>
              <a:t>printStackTrace</a:t>
            </a:r>
            <a:r>
              <a:rPr lang="fr-FR" sz="1200" u="sng" dirty="0"/>
              <a:t>();</a:t>
            </a:r>
          </a:p>
          <a:p>
            <a:pPr lvl="1"/>
            <a:r>
              <a:rPr lang="fr-FR" sz="1200" dirty="0" smtClean="0"/>
              <a:t>      }</a:t>
            </a:r>
            <a:endParaRPr lang="fr-FR" sz="1200" dirty="0"/>
          </a:p>
          <a:p>
            <a:pPr lvl="1"/>
            <a:r>
              <a:rPr lang="fr-FR" sz="1200" dirty="0"/>
              <a:t>}</a:t>
            </a:r>
          </a:p>
          <a:p>
            <a:endParaRPr lang="fr-FR" sz="1200" dirty="0"/>
          </a:p>
          <a:p>
            <a:r>
              <a:rPr lang="fr-FR" sz="1200" b="1" dirty="0" smtClean="0"/>
              <a:t>        return </a:t>
            </a:r>
            <a:r>
              <a:rPr lang="fr-FR" sz="1200" b="1" dirty="0" err="1"/>
              <a:t>result</a:t>
            </a:r>
            <a:r>
              <a:rPr lang="fr-FR" sz="1200" b="1" dirty="0"/>
              <a:t>;</a:t>
            </a:r>
          </a:p>
          <a:p>
            <a:r>
              <a:rPr lang="fr-FR" sz="1200" dirty="0"/>
              <a:t>}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8146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40466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HEME BIOTECH</a:t>
            </a:r>
            <a:endParaRPr lang="fr-FR" sz="11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Rogner un rectangle avec un coin diagonal 4"/>
          <p:cNvSpPr/>
          <p:nvPr/>
        </p:nvSpPr>
        <p:spPr>
          <a:xfrm>
            <a:off x="166271" y="476672"/>
            <a:ext cx="4572000" cy="288032"/>
          </a:xfrm>
          <a:prstGeom prst="snip2Diag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Présentation de </a:t>
            </a:r>
            <a:r>
              <a:rPr lang="fr-FR" sz="1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La </a:t>
            </a:r>
            <a:r>
              <a:rPr lang="fr-FR" sz="1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solution  </a:t>
            </a:r>
            <a:endParaRPr lang="fr-FR" sz="1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79512" y="764704"/>
            <a:ext cx="864096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1200" dirty="0"/>
          </a:p>
          <a:p>
            <a:r>
              <a:rPr lang="fr-FR" sz="1200" dirty="0"/>
              <a:t>     /**</a:t>
            </a:r>
          </a:p>
          <a:p>
            <a:r>
              <a:rPr lang="en-US" sz="1200" dirty="0"/>
              <a:t>     * write the sorted symptoms in the </a:t>
            </a:r>
            <a:r>
              <a:rPr lang="en-US" sz="1200" dirty="0" err="1"/>
              <a:t>result.out</a:t>
            </a:r>
            <a:r>
              <a:rPr lang="en-US" sz="1200" dirty="0"/>
              <a:t> file      </a:t>
            </a:r>
          </a:p>
          <a:p>
            <a:r>
              <a:rPr lang="fr-FR" sz="1200" dirty="0"/>
              <a:t>     * </a:t>
            </a:r>
            <a:r>
              <a:rPr lang="fr-FR" sz="1200" b="1" dirty="0"/>
              <a:t>@</a:t>
            </a:r>
            <a:r>
              <a:rPr lang="fr-FR" sz="1200" b="1" dirty="0" err="1"/>
              <a:t>see</a:t>
            </a:r>
            <a:r>
              <a:rPr lang="fr-FR" sz="1200" b="1" dirty="0"/>
              <a:t> </a:t>
            </a:r>
            <a:r>
              <a:rPr lang="fr-FR" sz="1200" b="1" dirty="0" err="1"/>
              <a:t>com.hemebiotech.analytics#ISymptomReader.writeFile</a:t>
            </a:r>
            <a:r>
              <a:rPr lang="fr-FR" sz="1200" b="1" dirty="0"/>
              <a:t>(String </a:t>
            </a:r>
            <a:r>
              <a:rPr lang="fr-FR" sz="1200" b="1" dirty="0" err="1"/>
              <a:t>fileOut</a:t>
            </a:r>
            <a:r>
              <a:rPr lang="fr-FR" sz="1200" b="1" dirty="0"/>
              <a:t>, </a:t>
            </a:r>
            <a:r>
              <a:rPr lang="fr-FR" sz="1200" b="1" dirty="0" err="1"/>
              <a:t>Map</a:t>
            </a:r>
            <a:r>
              <a:rPr lang="fr-FR" sz="1200" b="1" dirty="0"/>
              <a:t>&lt;String, </a:t>
            </a:r>
            <a:r>
              <a:rPr lang="fr-FR" sz="1200" b="1" dirty="0" err="1"/>
              <a:t>Integer</a:t>
            </a:r>
            <a:r>
              <a:rPr lang="fr-FR" sz="1200" b="1" dirty="0"/>
              <a:t>&gt; </a:t>
            </a:r>
            <a:r>
              <a:rPr lang="fr-FR" sz="1200" b="1" dirty="0" err="1"/>
              <a:t>groupedSymptoms</a:t>
            </a:r>
            <a:r>
              <a:rPr lang="fr-FR" sz="1200" b="1" dirty="0"/>
              <a:t>)</a:t>
            </a:r>
          </a:p>
          <a:p>
            <a:r>
              <a:rPr lang="fr-FR" sz="1200" dirty="0"/>
              <a:t>     * </a:t>
            </a:r>
            <a:r>
              <a:rPr lang="fr-FR" sz="1200" b="1" dirty="0"/>
              <a:t>@</a:t>
            </a:r>
            <a:r>
              <a:rPr lang="fr-FR" sz="1200" b="1" dirty="0" err="1"/>
              <a:t>param</a:t>
            </a:r>
            <a:r>
              <a:rPr lang="fr-FR" sz="1200" b="1" dirty="0"/>
              <a:t> </a:t>
            </a:r>
            <a:r>
              <a:rPr lang="fr-FR" sz="1200" b="1" dirty="0" err="1"/>
              <a:t>groupedSymptoms</a:t>
            </a:r>
            <a:r>
              <a:rPr lang="fr-FR" sz="1200" b="1" dirty="0"/>
              <a:t> </a:t>
            </a:r>
          </a:p>
          <a:p>
            <a:r>
              <a:rPr lang="fr-FR" sz="1200" dirty="0"/>
              <a:t>     */</a:t>
            </a:r>
          </a:p>
          <a:p>
            <a:r>
              <a:rPr lang="fr-FR" sz="1200" dirty="0"/>
              <a:t>   </a:t>
            </a:r>
          </a:p>
          <a:p>
            <a:r>
              <a:rPr lang="fr-FR" sz="1200" dirty="0" smtClean="0"/>
              <a:t>     @</a:t>
            </a:r>
            <a:r>
              <a:rPr lang="fr-FR" sz="1200" dirty="0" err="1" smtClean="0"/>
              <a:t>Override</a:t>
            </a:r>
            <a:endParaRPr lang="fr-FR" sz="1200" dirty="0" smtClean="0"/>
          </a:p>
          <a:p>
            <a:r>
              <a:rPr lang="fr-FR" sz="1200" b="1" dirty="0" smtClean="0"/>
              <a:t>     public </a:t>
            </a:r>
            <a:r>
              <a:rPr lang="fr-FR" sz="1200" b="1" dirty="0" err="1" smtClean="0"/>
              <a:t>void</a:t>
            </a:r>
            <a:r>
              <a:rPr lang="fr-FR" sz="1200" b="1" dirty="0" smtClean="0"/>
              <a:t> </a:t>
            </a:r>
            <a:r>
              <a:rPr lang="fr-FR" sz="1200" b="1" dirty="0" err="1" smtClean="0"/>
              <a:t>writeFile</a:t>
            </a:r>
            <a:r>
              <a:rPr lang="fr-FR" sz="1200" b="1" dirty="0" smtClean="0"/>
              <a:t>(String </a:t>
            </a:r>
            <a:r>
              <a:rPr lang="fr-FR" sz="1200" b="1" dirty="0" err="1" smtClean="0"/>
              <a:t>fileOut,Map</a:t>
            </a:r>
            <a:r>
              <a:rPr lang="fr-FR" sz="1200" b="1" dirty="0" smtClean="0"/>
              <a:t>&lt;String, </a:t>
            </a:r>
            <a:r>
              <a:rPr lang="fr-FR" sz="1200" b="1" dirty="0" err="1" smtClean="0"/>
              <a:t>Integer</a:t>
            </a:r>
            <a:r>
              <a:rPr lang="fr-FR" sz="1200" b="1" dirty="0" smtClean="0"/>
              <a:t>&gt; </a:t>
            </a:r>
            <a:r>
              <a:rPr lang="fr-FR" sz="1200" b="1" dirty="0" err="1" smtClean="0"/>
              <a:t>groupedSymptoms</a:t>
            </a:r>
            <a:r>
              <a:rPr lang="fr-FR" sz="1200" b="1" dirty="0" smtClean="0"/>
              <a:t>) {</a:t>
            </a:r>
          </a:p>
          <a:p>
            <a:r>
              <a:rPr lang="fr-FR" sz="1200" b="1" dirty="0" smtClean="0"/>
              <a:t>           </a:t>
            </a:r>
            <a:r>
              <a:rPr lang="fr-FR" sz="1200" b="1" dirty="0" err="1" smtClean="0"/>
              <a:t>try</a:t>
            </a:r>
            <a:r>
              <a:rPr lang="fr-FR" sz="1200" b="1" dirty="0" smtClean="0"/>
              <a:t>(</a:t>
            </a:r>
            <a:r>
              <a:rPr lang="fr-FR" sz="1200" b="1" dirty="0" err="1" smtClean="0"/>
              <a:t>FileWriter</a:t>
            </a:r>
            <a:r>
              <a:rPr lang="fr-FR" sz="1200" b="1" dirty="0" smtClean="0"/>
              <a:t> </a:t>
            </a:r>
            <a:r>
              <a:rPr lang="fr-FR" sz="1200" b="1" dirty="0" err="1" smtClean="0"/>
              <a:t>writer</a:t>
            </a:r>
            <a:r>
              <a:rPr lang="fr-FR" sz="1200" b="1" dirty="0" smtClean="0"/>
              <a:t> = new </a:t>
            </a:r>
            <a:r>
              <a:rPr lang="fr-FR" sz="1200" b="1" dirty="0" err="1" smtClean="0"/>
              <a:t>FileWriter</a:t>
            </a:r>
            <a:r>
              <a:rPr lang="fr-FR" sz="1200" b="1" dirty="0" smtClean="0"/>
              <a:t>(</a:t>
            </a:r>
            <a:r>
              <a:rPr lang="fr-FR" sz="1200" b="1" dirty="0" err="1" smtClean="0"/>
              <a:t>fileOut</a:t>
            </a:r>
            <a:r>
              <a:rPr lang="fr-FR" sz="1200" b="1" dirty="0" smtClean="0"/>
              <a:t>)) {            </a:t>
            </a:r>
          </a:p>
          <a:p>
            <a:pPr lvl="1"/>
            <a:r>
              <a:rPr lang="en-US" sz="1200" dirty="0" smtClean="0"/>
              <a:t>            </a:t>
            </a:r>
            <a:r>
              <a:rPr lang="en-US" sz="1200" b="1" dirty="0" smtClean="0"/>
              <a:t>for (Entry&lt;String, Integer&gt; key : </a:t>
            </a:r>
            <a:r>
              <a:rPr lang="en-US" sz="1200" b="1" dirty="0" err="1" smtClean="0"/>
              <a:t>groupedSymptoms.entrySet</a:t>
            </a:r>
            <a:r>
              <a:rPr lang="en-US" sz="1200" b="1" dirty="0" smtClean="0"/>
              <a:t>()) {</a:t>
            </a:r>
          </a:p>
          <a:p>
            <a:pPr lvl="1"/>
            <a:r>
              <a:rPr lang="fr-FR" sz="1200" dirty="0" smtClean="0"/>
              <a:t>                </a:t>
            </a:r>
            <a:r>
              <a:rPr lang="fr-FR" sz="1200" dirty="0" err="1" smtClean="0"/>
              <a:t>writer.write</a:t>
            </a:r>
            <a:r>
              <a:rPr lang="fr-FR" sz="1200" dirty="0" smtClean="0"/>
              <a:t>(</a:t>
            </a:r>
            <a:r>
              <a:rPr lang="fr-FR" sz="1200" dirty="0" err="1" smtClean="0"/>
              <a:t>key.getKey</a:t>
            </a:r>
            <a:r>
              <a:rPr lang="fr-FR" sz="1200" dirty="0" smtClean="0"/>
              <a:t>() + " = " + </a:t>
            </a:r>
            <a:r>
              <a:rPr lang="fr-FR" sz="1200" dirty="0" err="1" smtClean="0"/>
              <a:t>groupedSymptoms.get</a:t>
            </a:r>
            <a:r>
              <a:rPr lang="fr-FR" sz="1200" dirty="0" smtClean="0"/>
              <a:t>(</a:t>
            </a:r>
            <a:r>
              <a:rPr lang="fr-FR" sz="1200" dirty="0" err="1" smtClean="0"/>
              <a:t>key.getKey</a:t>
            </a:r>
            <a:r>
              <a:rPr lang="fr-FR" sz="1200" dirty="0" smtClean="0"/>
              <a:t>()) + "\n");</a:t>
            </a:r>
          </a:p>
          <a:p>
            <a:pPr lvl="1"/>
            <a:r>
              <a:rPr lang="fr-FR" sz="1200" dirty="0" smtClean="0"/>
              <a:t>            }</a:t>
            </a:r>
          </a:p>
          <a:p>
            <a:r>
              <a:rPr lang="fr-FR" sz="1200" dirty="0" smtClean="0"/>
              <a:t>                 </a:t>
            </a:r>
            <a:r>
              <a:rPr lang="fr-FR" sz="1200" dirty="0" err="1" smtClean="0"/>
              <a:t>writer.</a:t>
            </a:r>
            <a:r>
              <a:rPr lang="fr-FR" sz="1200" u="sng" dirty="0" err="1" smtClean="0"/>
              <a:t>close</a:t>
            </a:r>
            <a:r>
              <a:rPr lang="fr-FR" sz="1200" u="sng" dirty="0" smtClean="0"/>
              <a:t>();</a:t>
            </a:r>
          </a:p>
          <a:p>
            <a:r>
              <a:rPr lang="fr-FR" sz="1200" dirty="0" smtClean="0"/>
              <a:t>            } </a:t>
            </a:r>
            <a:r>
              <a:rPr lang="fr-FR" sz="1200" b="1" dirty="0" smtClean="0"/>
              <a:t>catch (</a:t>
            </a:r>
            <a:r>
              <a:rPr lang="fr-FR" sz="1200" b="1" dirty="0" err="1" smtClean="0"/>
              <a:t>IOException</a:t>
            </a:r>
            <a:r>
              <a:rPr lang="fr-FR" sz="1200" b="1" dirty="0" smtClean="0"/>
              <a:t> e) {</a:t>
            </a:r>
          </a:p>
          <a:p>
            <a:r>
              <a:rPr lang="fr-FR" sz="1200" dirty="0" smtClean="0"/>
              <a:t>                  </a:t>
            </a:r>
            <a:r>
              <a:rPr lang="fr-FR" sz="1200" dirty="0" err="1" smtClean="0"/>
              <a:t>e.</a:t>
            </a:r>
            <a:r>
              <a:rPr lang="fr-FR" sz="1200" u="sng" dirty="0" err="1" smtClean="0"/>
              <a:t>printStackTrace</a:t>
            </a:r>
            <a:r>
              <a:rPr lang="fr-FR" sz="1200" u="sng" dirty="0" smtClean="0"/>
              <a:t>();</a:t>
            </a:r>
          </a:p>
          <a:p>
            <a:r>
              <a:rPr lang="fr-FR" sz="1200" dirty="0" smtClean="0"/>
              <a:t>             }</a:t>
            </a:r>
          </a:p>
          <a:p>
            <a:endParaRPr lang="fr-FR" sz="1200" dirty="0" smtClean="0"/>
          </a:p>
          <a:p>
            <a:r>
              <a:rPr lang="fr-FR" sz="1200" dirty="0" smtClean="0"/>
              <a:t>       }</a:t>
            </a:r>
            <a:endParaRPr lang="fr-FR" sz="1200" b="1" dirty="0" smtClean="0">
              <a:solidFill>
                <a:schemeClr val="accent1">
                  <a:lumMod val="75000"/>
                </a:schemeClr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512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40466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HEME BIOTECH</a:t>
            </a:r>
            <a:endParaRPr lang="fr-FR" sz="11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Rogner un rectangle avec un coin diagonal 4"/>
          <p:cNvSpPr/>
          <p:nvPr/>
        </p:nvSpPr>
        <p:spPr>
          <a:xfrm>
            <a:off x="166271" y="476672"/>
            <a:ext cx="4572000" cy="288032"/>
          </a:xfrm>
          <a:prstGeom prst="snip2Diag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Présentation de </a:t>
            </a:r>
            <a:r>
              <a:rPr lang="fr-FR" sz="1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La </a:t>
            </a:r>
            <a:r>
              <a:rPr lang="fr-FR" sz="1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solution  </a:t>
            </a:r>
            <a:endParaRPr lang="fr-FR" sz="1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79512" y="764704"/>
            <a:ext cx="864096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La classe </a:t>
            </a:r>
            <a:r>
              <a:rPr lang="fr-FR" sz="16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AnalyticsCounter</a:t>
            </a: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contien</a:t>
            </a: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 deux </a:t>
            </a:r>
            <a:r>
              <a:rPr lang="fr-FR" sz="16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methodes</a:t>
            </a:r>
            <a:r>
              <a:rPr lang="fr-FR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:</a:t>
            </a:r>
          </a:p>
          <a:p>
            <a:pPr marL="1200150" lvl="2" indent="-28575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fr-FR" sz="1600" b="1" dirty="0" err="1"/>
              <a:t>groupSymptoms</a:t>
            </a:r>
            <a:r>
              <a:rPr lang="fr-FR" sz="1600" dirty="0"/>
              <a:t>(List&lt;String&gt; </a:t>
            </a:r>
            <a:r>
              <a:rPr lang="fr-FR" sz="1600" dirty="0" err="1"/>
              <a:t>alphabeticSymptomList</a:t>
            </a:r>
            <a:r>
              <a:rPr lang="fr-FR" sz="1600" dirty="0" smtClean="0"/>
              <a:t>) : qui permet de compter le nombre d’</a:t>
            </a:r>
            <a:r>
              <a:rPr lang="fr-FR" sz="1600" dirty="0" err="1" smtClean="0"/>
              <a:t>occuerence</a:t>
            </a:r>
            <a:r>
              <a:rPr lang="fr-FR" sz="1600" dirty="0" smtClean="0"/>
              <a:t> de chaque symptôme et de stocker dans une collection de type </a:t>
            </a:r>
            <a:r>
              <a:rPr lang="fr-FR" sz="1600" dirty="0" err="1" smtClean="0"/>
              <a:t>Map</a:t>
            </a:r>
            <a:r>
              <a:rPr lang="fr-FR" sz="1600" dirty="0" smtClean="0"/>
              <a:t> (Clé -&gt; valeur) .</a:t>
            </a:r>
          </a:p>
          <a:p>
            <a:pPr lvl="5" algn="just">
              <a:lnSpc>
                <a:spcPct val="150000"/>
              </a:lnSpc>
            </a:pPr>
            <a:endParaRPr lang="fr-FR" sz="12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3"/>
            <a:r>
              <a:rPr lang="fr-FR" sz="1200" dirty="0" smtClean="0"/>
              <a:t>    /**</a:t>
            </a:r>
          </a:p>
          <a:p>
            <a:pPr lvl="3"/>
            <a:r>
              <a:rPr lang="en-US" sz="1200" dirty="0" smtClean="0"/>
              <a:t>     * Read </a:t>
            </a:r>
            <a:r>
              <a:rPr lang="en-US" sz="1200" dirty="0" err="1" smtClean="0"/>
              <a:t>alphabeticSymptomList</a:t>
            </a:r>
            <a:r>
              <a:rPr lang="en-US" sz="1200" dirty="0" smtClean="0"/>
              <a:t> and create a Map with name and number</a:t>
            </a:r>
          </a:p>
          <a:p>
            <a:pPr lvl="3"/>
            <a:r>
              <a:rPr lang="fr-FR" sz="1200" dirty="0" smtClean="0"/>
              <a:t>     *</a:t>
            </a:r>
          </a:p>
          <a:p>
            <a:pPr lvl="3"/>
            <a:r>
              <a:rPr lang="fr-FR" sz="1200" dirty="0" smtClean="0"/>
              <a:t>     * </a:t>
            </a:r>
            <a:r>
              <a:rPr lang="fr-FR" sz="1200" b="1" dirty="0" smtClean="0"/>
              <a:t>@</a:t>
            </a:r>
            <a:r>
              <a:rPr lang="fr-FR" sz="1200" b="1" dirty="0" err="1" smtClean="0"/>
              <a:t>param</a:t>
            </a:r>
            <a:r>
              <a:rPr lang="fr-FR" sz="1200" b="1" dirty="0" smtClean="0"/>
              <a:t> </a:t>
            </a:r>
            <a:r>
              <a:rPr lang="fr-FR" sz="1200" b="1" dirty="0" err="1" smtClean="0"/>
              <a:t>alphabeticSymptomList</a:t>
            </a:r>
            <a:endParaRPr lang="fr-FR" sz="1200" b="1" dirty="0" smtClean="0"/>
          </a:p>
          <a:p>
            <a:pPr lvl="3"/>
            <a:r>
              <a:rPr lang="en-US" sz="1200" dirty="0" smtClean="0"/>
              <a:t>     * </a:t>
            </a:r>
            <a:r>
              <a:rPr lang="en-US" sz="1200" b="1" dirty="0" smtClean="0"/>
              <a:t>@return Map of symptom and its number</a:t>
            </a:r>
          </a:p>
          <a:p>
            <a:pPr lvl="3"/>
            <a:r>
              <a:rPr lang="fr-FR" sz="1200" dirty="0" smtClean="0"/>
              <a:t>     */</a:t>
            </a:r>
          </a:p>
          <a:p>
            <a:pPr lvl="3"/>
            <a:endParaRPr lang="fr-FR" sz="12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3"/>
            <a:r>
              <a:rPr lang="fr-FR" sz="1200" b="1" dirty="0" smtClean="0"/>
              <a:t>public </a:t>
            </a:r>
            <a:r>
              <a:rPr lang="fr-FR" sz="1200" b="1" dirty="0" err="1"/>
              <a:t>Map</a:t>
            </a:r>
            <a:r>
              <a:rPr lang="fr-FR" sz="1200" b="1" dirty="0"/>
              <a:t>&lt;String, </a:t>
            </a:r>
            <a:r>
              <a:rPr lang="fr-FR" sz="1200" b="1" dirty="0" err="1"/>
              <a:t>Integer</a:t>
            </a:r>
            <a:r>
              <a:rPr lang="fr-FR" sz="1200" b="1" dirty="0"/>
              <a:t>&gt; </a:t>
            </a:r>
            <a:r>
              <a:rPr lang="fr-FR" sz="1200" b="1" dirty="0" err="1"/>
              <a:t>groupSymptoms</a:t>
            </a:r>
            <a:r>
              <a:rPr lang="fr-FR" sz="1200" b="1" dirty="0"/>
              <a:t>(List&lt;String&gt; </a:t>
            </a:r>
            <a:r>
              <a:rPr lang="fr-FR" sz="1200" b="1" dirty="0" err="1"/>
              <a:t>alphabeticSymptomList</a:t>
            </a:r>
            <a:r>
              <a:rPr lang="fr-FR" sz="1200" b="1" dirty="0"/>
              <a:t>) {</a:t>
            </a:r>
          </a:p>
          <a:p>
            <a:pPr lvl="3"/>
            <a:r>
              <a:rPr lang="fr-FR" sz="1200" dirty="0"/>
              <a:t>    </a:t>
            </a:r>
            <a:r>
              <a:rPr lang="fr-FR" sz="1200" dirty="0" err="1"/>
              <a:t>Map</a:t>
            </a:r>
            <a:r>
              <a:rPr lang="fr-FR" sz="1200" dirty="0"/>
              <a:t>&lt;String, </a:t>
            </a:r>
            <a:r>
              <a:rPr lang="fr-FR" sz="1200" dirty="0" err="1"/>
              <a:t>Integer</a:t>
            </a:r>
            <a:r>
              <a:rPr lang="fr-FR" sz="1200" dirty="0"/>
              <a:t>&gt; </a:t>
            </a:r>
            <a:r>
              <a:rPr lang="fr-FR" sz="1200" dirty="0" err="1"/>
              <a:t>map</a:t>
            </a:r>
            <a:r>
              <a:rPr lang="fr-FR" sz="1200" dirty="0"/>
              <a:t> = </a:t>
            </a:r>
            <a:r>
              <a:rPr lang="fr-FR" sz="1200" b="1" dirty="0"/>
              <a:t>new </a:t>
            </a:r>
            <a:r>
              <a:rPr lang="fr-FR" sz="1200" b="1" dirty="0" err="1"/>
              <a:t>HashMap</a:t>
            </a:r>
            <a:r>
              <a:rPr lang="fr-FR" sz="1200" b="1" dirty="0"/>
              <a:t>&lt;&gt;();</a:t>
            </a:r>
          </a:p>
          <a:p>
            <a:pPr lvl="3"/>
            <a:r>
              <a:rPr lang="fr-FR" sz="1200" dirty="0"/>
              <a:t>        </a:t>
            </a:r>
            <a:r>
              <a:rPr lang="fr-FR" sz="1200" b="1" dirty="0"/>
              <a:t>for (String </a:t>
            </a:r>
            <a:r>
              <a:rPr lang="fr-FR" sz="1200" b="1" dirty="0" err="1"/>
              <a:t>symptom</a:t>
            </a:r>
            <a:r>
              <a:rPr lang="fr-FR" sz="1200" b="1" dirty="0"/>
              <a:t> : </a:t>
            </a:r>
            <a:r>
              <a:rPr lang="fr-FR" sz="1200" b="1" dirty="0" err="1"/>
              <a:t>alphabeticSymptomList</a:t>
            </a:r>
            <a:r>
              <a:rPr lang="fr-FR" sz="1200" b="1" dirty="0"/>
              <a:t>) {</a:t>
            </a:r>
          </a:p>
          <a:p>
            <a:pPr lvl="3"/>
            <a:r>
              <a:rPr lang="fr-FR" sz="1200" dirty="0"/>
              <a:t>            </a:t>
            </a:r>
            <a:r>
              <a:rPr lang="fr-FR" sz="1200" dirty="0" err="1"/>
              <a:t>Integer</a:t>
            </a:r>
            <a:r>
              <a:rPr lang="fr-FR" sz="1200" dirty="0"/>
              <a:t> nombre = </a:t>
            </a:r>
            <a:r>
              <a:rPr lang="fr-FR" sz="1200" dirty="0" err="1"/>
              <a:t>map.get</a:t>
            </a:r>
            <a:r>
              <a:rPr lang="fr-FR" sz="1200" dirty="0"/>
              <a:t>(</a:t>
            </a:r>
            <a:r>
              <a:rPr lang="fr-FR" sz="1200" dirty="0" err="1"/>
              <a:t>symptom</a:t>
            </a:r>
            <a:r>
              <a:rPr lang="fr-FR" sz="1200" dirty="0"/>
              <a:t>);</a:t>
            </a:r>
          </a:p>
          <a:p>
            <a:pPr lvl="3"/>
            <a:r>
              <a:rPr lang="fr-FR" sz="1200" dirty="0"/>
              <a:t>            </a:t>
            </a:r>
            <a:r>
              <a:rPr lang="fr-FR" sz="1200" b="1" dirty="0"/>
              <a:t>if (nombre == </a:t>
            </a:r>
            <a:r>
              <a:rPr lang="fr-FR" sz="1200" b="1" dirty="0" err="1"/>
              <a:t>null</a:t>
            </a:r>
            <a:r>
              <a:rPr lang="fr-FR" sz="1200" b="1" dirty="0"/>
              <a:t>) {</a:t>
            </a:r>
          </a:p>
          <a:p>
            <a:pPr lvl="3"/>
            <a:r>
              <a:rPr lang="fr-FR" sz="1200" dirty="0"/>
              <a:t>                nombre = 0;</a:t>
            </a:r>
          </a:p>
          <a:p>
            <a:pPr lvl="3"/>
            <a:r>
              <a:rPr lang="fr-FR" sz="1200" dirty="0"/>
              <a:t>            }</a:t>
            </a:r>
          </a:p>
          <a:p>
            <a:pPr lvl="3"/>
            <a:r>
              <a:rPr lang="fr-FR" sz="1200" dirty="0"/>
              <a:t>            nombre++;</a:t>
            </a:r>
          </a:p>
          <a:p>
            <a:pPr lvl="3"/>
            <a:r>
              <a:rPr lang="fr-FR" sz="1200" dirty="0"/>
              <a:t>            </a:t>
            </a:r>
            <a:r>
              <a:rPr lang="fr-FR" sz="1200" dirty="0" err="1"/>
              <a:t>map.put</a:t>
            </a:r>
            <a:r>
              <a:rPr lang="fr-FR" sz="1200" dirty="0"/>
              <a:t>(</a:t>
            </a:r>
            <a:r>
              <a:rPr lang="fr-FR" sz="1200" dirty="0" err="1"/>
              <a:t>symptom</a:t>
            </a:r>
            <a:r>
              <a:rPr lang="fr-FR" sz="1200" dirty="0"/>
              <a:t>, nombre);</a:t>
            </a:r>
          </a:p>
          <a:p>
            <a:pPr lvl="3"/>
            <a:r>
              <a:rPr lang="fr-FR" sz="1200" dirty="0"/>
              <a:t>        }</a:t>
            </a:r>
          </a:p>
          <a:p>
            <a:pPr lvl="3"/>
            <a:r>
              <a:rPr lang="fr-FR" sz="1200" dirty="0"/>
              <a:t>        </a:t>
            </a:r>
            <a:r>
              <a:rPr lang="fr-FR" sz="1200" b="1" dirty="0"/>
              <a:t>return </a:t>
            </a:r>
            <a:r>
              <a:rPr lang="fr-FR" sz="1200" b="1" dirty="0" err="1"/>
              <a:t>map</a:t>
            </a:r>
            <a:r>
              <a:rPr lang="fr-FR" sz="1200" b="1" dirty="0"/>
              <a:t>;</a:t>
            </a:r>
          </a:p>
          <a:p>
            <a:pPr lvl="3"/>
            <a:r>
              <a:rPr lang="fr-FR" sz="1200" dirty="0"/>
              <a:t>    }</a:t>
            </a:r>
            <a:r>
              <a:rPr lang="fr-FR" sz="12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endParaRPr lang="fr-FR" sz="12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fr-FR" sz="1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fr-FR" sz="1000" b="1" dirty="0" smtClean="0"/>
              <a:t> </a:t>
            </a:r>
            <a:endParaRPr lang="fr-FR" sz="1400" b="1" dirty="0" smtClean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6787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gner un rectangle avec un coin diagonal 5"/>
          <p:cNvSpPr/>
          <p:nvPr/>
        </p:nvSpPr>
        <p:spPr>
          <a:xfrm>
            <a:off x="166271" y="476672"/>
            <a:ext cx="4572000" cy="288032"/>
          </a:xfrm>
          <a:prstGeom prst="snip2Diag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Présentation de </a:t>
            </a:r>
            <a:r>
              <a:rPr lang="fr-FR" sz="1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La </a:t>
            </a:r>
            <a:r>
              <a:rPr lang="fr-FR" sz="1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solution  </a:t>
            </a:r>
            <a:endParaRPr lang="fr-FR" sz="14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79512" y="764704"/>
            <a:ext cx="864096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2" indent="-28575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fr-FR" sz="1600" b="1" dirty="0" err="1" smtClean="0"/>
              <a:t>sortSymptoms</a:t>
            </a:r>
            <a:r>
              <a:rPr lang="fr-FR" sz="1400" dirty="0"/>
              <a:t>(</a:t>
            </a:r>
            <a:r>
              <a:rPr lang="fr-FR" sz="1400" dirty="0" err="1"/>
              <a:t>Map</a:t>
            </a:r>
            <a:r>
              <a:rPr lang="fr-FR" sz="1400" dirty="0"/>
              <a:t>&lt;String, </a:t>
            </a:r>
            <a:r>
              <a:rPr lang="fr-FR" sz="1400" dirty="0" err="1"/>
              <a:t>Integer</a:t>
            </a:r>
            <a:r>
              <a:rPr lang="fr-FR" sz="1400" dirty="0"/>
              <a:t>&gt; </a:t>
            </a:r>
            <a:r>
              <a:rPr lang="fr-FR" sz="1400" dirty="0" err="1"/>
              <a:t>groupedSymptoms</a:t>
            </a:r>
            <a:r>
              <a:rPr lang="fr-FR" sz="1400" dirty="0" smtClean="0"/>
              <a:t>): permet de trier les symptômes dans l’ordre alphabétique</a:t>
            </a:r>
          </a:p>
          <a:p>
            <a:pPr marL="1200150" lvl="2" indent="-285750" algn="just">
              <a:lnSpc>
                <a:spcPct val="150000"/>
              </a:lnSpc>
              <a:buFont typeface="Wingdings" pitchFamily="2" charset="2"/>
              <a:buChar char="§"/>
            </a:pPr>
            <a:endParaRPr lang="fr-FR" sz="1400" b="1" dirty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3"/>
            <a:r>
              <a:rPr lang="fr-FR" sz="1200" dirty="0"/>
              <a:t>/**</a:t>
            </a:r>
          </a:p>
          <a:p>
            <a:pPr lvl="3"/>
            <a:r>
              <a:rPr lang="en-US" sz="1200" dirty="0"/>
              <a:t>     * Sort the map of grouped symptoms     </a:t>
            </a:r>
          </a:p>
          <a:p>
            <a:pPr lvl="3"/>
            <a:r>
              <a:rPr lang="fr-FR" sz="1200" dirty="0"/>
              <a:t>     * </a:t>
            </a:r>
            <a:r>
              <a:rPr lang="fr-FR" sz="1200" b="1" dirty="0"/>
              <a:t>@</a:t>
            </a:r>
            <a:r>
              <a:rPr lang="fr-FR" sz="1200" b="1" dirty="0" err="1"/>
              <a:t>param</a:t>
            </a:r>
            <a:r>
              <a:rPr lang="fr-FR" sz="1200" b="1" dirty="0"/>
              <a:t> </a:t>
            </a:r>
            <a:r>
              <a:rPr lang="fr-FR" sz="1200" b="1" dirty="0" err="1"/>
              <a:t>groupedSymptoms</a:t>
            </a:r>
            <a:endParaRPr lang="fr-FR" sz="1200" b="1" dirty="0"/>
          </a:p>
          <a:p>
            <a:pPr lvl="3"/>
            <a:r>
              <a:rPr lang="en-US" sz="1200" dirty="0"/>
              <a:t>     * </a:t>
            </a:r>
            <a:r>
              <a:rPr lang="en-US" sz="1200" b="1" dirty="0"/>
              <a:t>@return list of symptoms sorted in alphabetical order</a:t>
            </a:r>
          </a:p>
          <a:p>
            <a:pPr lvl="3"/>
            <a:r>
              <a:rPr lang="fr-FR" sz="1200" dirty="0"/>
              <a:t>     */</a:t>
            </a:r>
          </a:p>
          <a:p>
            <a:pPr lvl="3"/>
            <a:r>
              <a:rPr lang="fr-FR" sz="1200" dirty="0"/>
              <a:t>    </a:t>
            </a:r>
            <a:r>
              <a:rPr lang="fr-FR" sz="1200" b="1" dirty="0"/>
              <a:t>public </a:t>
            </a:r>
            <a:r>
              <a:rPr lang="fr-FR" sz="1200" b="1" dirty="0" err="1"/>
              <a:t>Map</a:t>
            </a:r>
            <a:r>
              <a:rPr lang="fr-FR" sz="1200" b="1" dirty="0"/>
              <a:t>&lt;String, </a:t>
            </a:r>
            <a:r>
              <a:rPr lang="fr-FR" sz="1200" b="1" dirty="0" err="1"/>
              <a:t>Integer</a:t>
            </a:r>
            <a:r>
              <a:rPr lang="fr-FR" sz="1200" b="1" dirty="0"/>
              <a:t>&gt; </a:t>
            </a:r>
            <a:r>
              <a:rPr lang="fr-FR" sz="1200" b="1" dirty="0" err="1"/>
              <a:t>sortSymptoms</a:t>
            </a:r>
            <a:r>
              <a:rPr lang="fr-FR" sz="1200" b="1" dirty="0"/>
              <a:t>(</a:t>
            </a:r>
            <a:r>
              <a:rPr lang="fr-FR" sz="1200" b="1" dirty="0" err="1"/>
              <a:t>Map</a:t>
            </a:r>
            <a:r>
              <a:rPr lang="fr-FR" sz="1200" b="1" dirty="0"/>
              <a:t>&lt;String, </a:t>
            </a:r>
            <a:r>
              <a:rPr lang="fr-FR" sz="1200" b="1" dirty="0" err="1"/>
              <a:t>Integer</a:t>
            </a:r>
            <a:r>
              <a:rPr lang="fr-FR" sz="1200" b="1" dirty="0"/>
              <a:t>&gt; </a:t>
            </a:r>
            <a:r>
              <a:rPr lang="fr-FR" sz="1200" b="1" dirty="0" err="1"/>
              <a:t>groupedSymptoms</a:t>
            </a:r>
            <a:r>
              <a:rPr lang="fr-FR" sz="1200" b="1" dirty="0"/>
              <a:t>) {        </a:t>
            </a:r>
          </a:p>
          <a:p>
            <a:pPr lvl="3"/>
            <a:r>
              <a:rPr lang="fr-FR" sz="1200" dirty="0"/>
              <a:t>        </a:t>
            </a:r>
          </a:p>
          <a:p>
            <a:pPr lvl="3"/>
            <a:r>
              <a:rPr lang="fr-FR" sz="1200" dirty="0"/>
              <a:t>    </a:t>
            </a:r>
            <a:r>
              <a:rPr lang="fr-FR" sz="1200" dirty="0" err="1"/>
              <a:t>Map</a:t>
            </a:r>
            <a:r>
              <a:rPr lang="fr-FR" sz="1200" dirty="0"/>
              <a:t>&lt;String, </a:t>
            </a:r>
            <a:r>
              <a:rPr lang="fr-FR" sz="1200" dirty="0" err="1"/>
              <a:t>Integer</a:t>
            </a:r>
            <a:r>
              <a:rPr lang="fr-FR" sz="1200" dirty="0"/>
              <a:t>&gt; </a:t>
            </a:r>
            <a:r>
              <a:rPr lang="fr-FR" sz="1200" dirty="0" err="1"/>
              <a:t>result</a:t>
            </a:r>
            <a:r>
              <a:rPr lang="fr-FR" sz="1200" dirty="0"/>
              <a:t> = </a:t>
            </a:r>
            <a:r>
              <a:rPr lang="fr-FR" sz="1200" b="1" dirty="0"/>
              <a:t>new </a:t>
            </a:r>
            <a:r>
              <a:rPr lang="fr-FR" sz="1200" b="1" dirty="0" err="1"/>
              <a:t>LinkedHashMap</a:t>
            </a:r>
            <a:r>
              <a:rPr lang="fr-FR" sz="1200" b="1" dirty="0"/>
              <a:t>&lt;&gt;();</a:t>
            </a:r>
          </a:p>
          <a:p>
            <a:pPr lvl="3"/>
            <a:r>
              <a:rPr lang="fr-FR" sz="1200" dirty="0"/>
              <a:t>        </a:t>
            </a:r>
            <a:r>
              <a:rPr lang="fr-FR" sz="1200" dirty="0" err="1"/>
              <a:t>groupedSymptoms.entrySet</a:t>
            </a:r>
            <a:r>
              <a:rPr lang="fr-FR" sz="1200" dirty="0"/>
              <a:t>().</a:t>
            </a:r>
            <a:r>
              <a:rPr lang="fr-FR" sz="1200" dirty="0" err="1"/>
              <a:t>stream</a:t>
            </a:r>
            <a:r>
              <a:rPr lang="fr-FR" sz="1200" dirty="0"/>
              <a:t>()</a:t>
            </a:r>
          </a:p>
          <a:p>
            <a:pPr lvl="3"/>
            <a:r>
              <a:rPr lang="fr-FR" sz="1200" dirty="0"/>
              <a:t>                .</a:t>
            </a:r>
            <a:r>
              <a:rPr lang="fr-FR" sz="1200" dirty="0" err="1"/>
              <a:t>sorted</a:t>
            </a:r>
            <a:r>
              <a:rPr lang="fr-FR" sz="1200" dirty="0"/>
              <a:t>(</a:t>
            </a:r>
            <a:r>
              <a:rPr lang="fr-FR" sz="1200" dirty="0" err="1"/>
              <a:t>Map.Entry.</a:t>
            </a:r>
            <a:r>
              <a:rPr lang="fr-FR" sz="1200" i="1" dirty="0" err="1"/>
              <a:t>comparingByKey</a:t>
            </a:r>
            <a:r>
              <a:rPr lang="fr-FR" sz="1200" i="1" dirty="0"/>
              <a:t>())</a:t>
            </a:r>
          </a:p>
          <a:p>
            <a:pPr lvl="3"/>
            <a:r>
              <a:rPr lang="fr-FR" sz="1200" dirty="0"/>
              <a:t>                .</a:t>
            </a:r>
            <a:r>
              <a:rPr lang="fr-FR" sz="1200" dirty="0" err="1"/>
              <a:t>forEachOrdered</a:t>
            </a:r>
            <a:r>
              <a:rPr lang="fr-FR" sz="1200" dirty="0"/>
              <a:t>(x -&gt; </a:t>
            </a:r>
            <a:r>
              <a:rPr lang="fr-FR" sz="1200" dirty="0" err="1"/>
              <a:t>result.put</a:t>
            </a:r>
            <a:r>
              <a:rPr lang="fr-FR" sz="1200" dirty="0"/>
              <a:t>(</a:t>
            </a:r>
            <a:r>
              <a:rPr lang="fr-FR" sz="1200" dirty="0" err="1"/>
              <a:t>x.getKey</a:t>
            </a:r>
            <a:r>
              <a:rPr lang="fr-FR" sz="1200" dirty="0"/>
              <a:t>(), </a:t>
            </a:r>
            <a:r>
              <a:rPr lang="fr-FR" sz="1200" dirty="0" err="1"/>
              <a:t>x.getValue</a:t>
            </a:r>
            <a:r>
              <a:rPr lang="fr-FR" sz="1200" dirty="0"/>
              <a:t>()));     </a:t>
            </a:r>
          </a:p>
          <a:p>
            <a:pPr lvl="3"/>
            <a:r>
              <a:rPr lang="fr-FR" sz="1200" dirty="0"/>
              <a:t>        </a:t>
            </a:r>
            <a:r>
              <a:rPr lang="fr-FR" sz="1200" b="1" dirty="0"/>
              <a:t>return </a:t>
            </a:r>
            <a:r>
              <a:rPr lang="fr-FR" sz="1200" b="1" dirty="0" err="1"/>
              <a:t>result</a:t>
            </a:r>
            <a:r>
              <a:rPr lang="fr-FR" sz="1200" b="1" dirty="0"/>
              <a:t>;</a:t>
            </a:r>
          </a:p>
          <a:p>
            <a:pPr lvl="3"/>
            <a:r>
              <a:rPr lang="fr-FR" sz="1200" dirty="0"/>
              <a:t>        </a:t>
            </a:r>
          </a:p>
          <a:p>
            <a:pPr lvl="3"/>
            <a:r>
              <a:rPr lang="fr-FR" sz="1200" dirty="0"/>
              <a:t>    }</a:t>
            </a:r>
            <a:endParaRPr lang="fr-FR" sz="1200" b="1" dirty="0" smtClean="0">
              <a:solidFill>
                <a:schemeClr val="tx2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40466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HEME BIOTECH</a:t>
            </a:r>
            <a:endParaRPr lang="fr-FR" sz="11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364568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1887</TotalTime>
  <Words>764</Words>
  <Application>Microsoft Office PowerPoint</Application>
  <PresentationFormat>Affichage à l'écran (4:3)</PresentationFormat>
  <Paragraphs>215</Paragraphs>
  <Slides>11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2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lagrange</dc:creator>
  <cp:lastModifiedBy>VAS TECNO</cp:lastModifiedBy>
  <cp:revision>167</cp:revision>
  <dcterms:created xsi:type="dcterms:W3CDTF">2014-02-12T08:03:41Z</dcterms:created>
  <dcterms:modified xsi:type="dcterms:W3CDTF">2019-12-28T10:49:51Z</dcterms:modified>
</cp:coreProperties>
</file>