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1" r:id="rId5"/>
    <p:sldId id="264" r:id="rId6"/>
    <p:sldId id="265" r:id="rId7"/>
    <p:sldId id="266" r:id="rId8"/>
    <p:sldId id="267" r:id="rId9"/>
    <p:sldId id="263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10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C779B-4C0F-4D10-8A27-E240E5A38C15}" type="datetimeFigureOut">
              <a:rPr lang="fr-FR" smtClean="0"/>
              <a:pPr/>
              <a:t>17/12/2019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45BD3-9909-4A9C-9FC2-AA1837A4E6F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46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17/12/2019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17/12/2019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17/12/2019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17/12/2019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17/12/2019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17/12/2019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17/12/2019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17/12/2019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17/12/2019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17/12/2019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17/12/2019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943E-405F-463F-AC76-37D0AEAFEBA7}" type="datetimeFigureOut">
              <a:rPr lang="fr-FR" smtClean="0"/>
              <a:pPr/>
              <a:t>17/12/2019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30758" y="2996952"/>
            <a:ext cx="79208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35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23528" y="2276872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PRESENTATION DE SOLUTION</a:t>
            </a:r>
            <a:endParaRPr lang="fr-FR" sz="2800" b="1" dirty="0">
              <a:solidFill>
                <a:schemeClr val="accent3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539552" y="2780928"/>
            <a:ext cx="5904656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627784" y="4149080"/>
            <a:ext cx="590465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Décagone 6"/>
          <p:cNvSpPr/>
          <p:nvPr/>
        </p:nvSpPr>
        <p:spPr>
          <a:xfrm>
            <a:off x="8604448" y="6381328"/>
            <a:ext cx="432048" cy="404664"/>
          </a:xfrm>
          <a:prstGeom prst="dec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</a:p>
        </p:txBody>
      </p:sp>
      <p:sp>
        <p:nvSpPr>
          <p:cNvPr id="9" name="Rogner un rectangle avec un coin diagonal 8"/>
          <p:cNvSpPr/>
          <p:nvPr/>
        </p:nvSpPr>
        <p:spPr>
          <a:xfrm>
            <a:off x="166271" y="476672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Analyse du code existant  </a:t>
            </a:r>
            <a:endParaRPr lang="fr-FR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97331" y="839305"/>
            <a:ext cx="6949338" cy="57861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000" dirty="0"/>
              <a:t>public class </a:t>
            </a:r>
            <a:r>
              <a:rPr lang="fr-FR" sz="1000" dirty="0" err="1"/>
              <a:t>AnalyticsCounter</a:t>
            </a:r>
            <a:r>
              <a:rPr lang="fr-FR" sz="1000" dirty="0"/>
              <a:t> {</a:t>
            </a:r>
          </a:p>
          <a:p>
            <a:r>
              <a:rPr lang="fr-FR" sz="1000" dirty="0"/>
              <a:t>	</a:t>
            </a:r>
            <a:r>
              <a:rPr lang="fr-FR" sz="1000" dirty="0" err="1"/>
              <a:t>private</a:t>
            </a:r>
            <a:r>
              <a:rPr lang="fr-FR" sz="1000" dirty="0"/>
              <a:t> </a:t>
            </a:r>
            <a:r>
              <a:rPr lang="fr-FR" sz="1000" dirty="0" err="1"/>
              <a:t>static</a:t>
            </a:r>
            <a:r>
              <a:rPr lang="fr-FR" sz="1000" dirty="0"/>
              <a:t> </a:t>
            </a:r>
            <a:r>
              <a:rPr lang="fr-FR" sz="1000" dirty="0" err="1"/>
              <a:t>int</a:t>
            </a:r>
            <a:r>
              <a:rPr lang="fr-FR" sz="1000" dirty="0"/>
              <a:t> </a:t>
            </a:r>
            <a:r>
              <a:rPr lang="fr-FR" sz="1000" dirty="0" err="1"/>
              <a:t>headacheCount</a:t>
            </a:r>
            <a:r>
              <a:rPr lang="fr-FR" sz="1000" dirty="0"/>
              <a:t> = 0;	// </a:t>
            </a:r>
            <a:r>
              <a:rPr lang="fr-FR" sz="1000" dirty="0" err="1"/>
              <a:t>initialize</a:t>
            </a:r>
            <a:r>
              <a:rPr lang="fr-FR" sz="1000" dirty="0"/>
              <a:t> to 0</a:t>
            </a:r>
          </a:p>
          <a:p>
            <a:r>
              <a:rPr lang="fr-FR" sz="1000" dirty="0"/>
              <a:t>	</a:t>
            </a:r>
            <a:r>
              <a:rPr lang="fr-FR" sz="1000" dirty="0" err="1"/>
              <a:t>private</a:t>
            </a:r>
            <a:r>
              <a:rPr lang="fr-FR" sz="1000" dirty="0"/>
              <a:t> </a:t>
            </a:r>
            <a:r>
              <a:rPr lang="fr-FR" sz="1000" dirty="0" err="1"/>
              <a:t>static</a:t>
            </a:r>
            <a:r>
              <a:rPr lang="fr-FR" sz="1000" dirty="0"/>
              <a:t> </a:t>
            </a:r>
            <a:r>
              <a:rPr lang="fr-FR" sz="1000" dirty="0" err="1"/>
              <a:t>int</a:t>
            </a:r>
            <a:r>
              <a:rPr lang="fr-FR" sz="1000" dirty="0"/>
              <a:t> </a:t>
            </a:r>
            <a:r>
              <a:rPr lang="fr-FR" sz="1000" dirty="0" err="1"/>
              <a:t>rashCount</a:t>
            </a:r>
            <a:r>
              <a:rPr lang="fr-FR" sz="1000" dirty="0"/>
              <a:t> = 0;		// </a:t>
            </a:r>
            <a:r>
              <a:rPr lang="fr-FR" sz="1000" dirty="0" err="1"/>
              <a:t>initialize</a:t>
            </a:r>
            <a:r>
              <a:rPr lang="fr-FR" sz="1000" dirty="0"/>
              <a:t> to 0</a:t>
            </a:r>
          </a:p>
          <a:p>
            <a:r>
              <a:rPr lang="fr-FR" sz="1000" dirty="0"/>
              <a:t>	</a:t>
            </a:r>
            <a:r>
              <a:rPr lang="fr-FR" sz="1000" dirty="0" err="1"/>
              <a:t>private</a:t>
            </a:r>
            <a:r>
              <a:rPr lang="fr-FR" sz="1000" dirty="0"/>
              <a:t> </a:t>
            </a:r>
            <a:r>
              <a:rPr lang="fr-FR" sz="1000" dirty="0" err="1"/>
              <a:t>static</a:t>
            </a:r>
            <a:r>
              <a:rPr lang="fr-FR" sz="1000" dirty="0"/>
              <a:t> </a:t>
            </a:r>
            <a:r>
              <a:rPr lang="fr-FR" sz="1000" dirty="0" err="1"/>
              <a:t>int</a:t>
            </a:r>
            <a:r>
              <a:rPr lang="fr-FR" sz="1000" dirty="0"/>
              <a:t> </a:t>
            </a:r>
            <a:r>
              <a:rPr lang="fr-FR" sz="1000" dirty="0" err="1"/>
              <a:t>pupilCount</a:t>
            </a:r>
            <a:r>
              <a:rPr lang="fr-FR" sz="1000" dirty="0"/>
              <a:t> = 0;		// </a:t>
            </a:r>
            <a:r>
              <a:rPr lang="fr-FR" sz="1000" dirty="0" err="1"/>
              <a:t>initialize</a:t>
            </a:r>
            <a:r>
              <a:rPr lang="fr-FR" sz="1000" dirty="0"/>
              <a:t> to 0</a:t>
            </a:r>
          </a:p>
          <a:p>
            <a:r>
              <a:rPr lang="fr-FR" sz="1000" dirty="0"/>
              <a:t>	</a:t>
            </a:r>
          </a:p>
          <a:p>
            <a:r>
              <a:rPr lang="fr-FR" sz="1000" dirty="0"/>
              <a:t>	public </a:t>
            </a:r>
            <a:r>
              <a:rPr lang="fr-FR" sz="1000" dirty="0" err="1"/>
              <a:t>static</a:t>
            </a:r>
            <a:r>
              <a:rPr lang="fr-FR" sz="1000" dirty="0"/>
              <a:t> </a:t>
            </a:r>
            <a:r>
              <a:rPr lang="fr-FR" sz="1000" dirty="0" err="1"/>
              <a:t>void</a:t>
            </a:r>
            <a:r>
              <a:rPr lang="fr-FR" sz="1000" dirty="0"/>
              <a:t> main(String </a:t>
            </a:r>
            <a:r>
              <a:rPr lang="fr-FR" sz="1000" dirty="0" err="1"/>
              <a:t>args</a:t>
            </a:r>
            <a:r>
              <a:rPr lang="fr-FR" sz="1000" dirty="0"/>
              <a:t>[]) </a:t>
            </a:r>
            <a:r>
              <a:rPr lang="fr-FR" sz="1000" dirty="0" err="1"/>
              <a:t>throws</a:t>
            </a:r>
            <a:r>
              <a:rPr lang="fr-FR" sz="1000" dirty="0"/>
              <a:t> Exception {</a:t>
            </a:r>
          </a:p>
          <a:p>
            <a:r>
              <a:rPr lang="fr-FR" sz="1000" dirty="0"/>
              <a:t>		// first </a:t>
            </a:r>
            <a:r>
              <a:rPr lang="fr-FR" sz="1000" dirty="0" err="1"/>
              <a:t>get</a:t>
            </a:r>
            <a:r>
              <a:rPr lang="fr-FR" sz="1000" dirty="0"/>
              <a:t> input</a:t>
            </a:r>
          </a:p>
          <a:p>
            <a:r>
              <a:rPr lang="fr-FR" sz="1000" dirty="0"/>
              <a:t>		</a:t>
            </a:r>
            <a:r>
              <a:rPr lang="fr-FR" sz="1000" dirty="0" err="1"/>
              <a:t>BufferedReader</a:t>
            </a:r>
            <a:r>
              <a:rPr lang="fr-FR" sz="1000" dirty="0"/>
              <a:t> </a:t>
            </a:r>
            <a:r>
              <a:rPr lang="fr-FR" sz="1000" dirty="0" err="1"/>
              <a:t>reader</a:t>
            </a:r>
            <a:r>
              <a:rPr lang="fr-FR" sz="1000" dirty="0"/>
              <a:t> = new </a:t>
            </a:r>
            <a:r>
              <a:rPr lang="fr-FR" sz="1000" dirty="0" err="1"/>
              <a:t>BufferedReader</a:t>
            </a:r>
            <a:r>
              <a:rPr lang="fr-FR" sz="1000" dirty="0"/>
              <a:t> (new </a:t>
            </a:r>
            <a:r>
              <a:rPr lang="fr-FR" sz="1000" dirty="0" err="1"/>
              <a:t>FileReader</a:t>
            </a:r>
            <a:r>
              <a:rPr lang="fr-FR" sz="1000" dirty="0"/>
              <a:t>("symptoms.txt"));</a:t>
            </a:r>
          </a:p>
          <a:p>
            <a:r>
              <a:rPr lang="fr-FR" sz="1000" dirty="0"/>
              <a:t>		String line = </a:t>
            </a:r>
            <a:r>
              <a:rPr lang="fr-FR" sz="1000" dirty="0" err="1"/>
              <a:t>reader.readLine</a:t>
            </a:r>
            <a:r>
              <a:rPr lang="fr-FR" sz="1000" dirty="0"/>
              <a:t>();</a:t>
            </a:r>
          </a:p>
          <a:p>
            <a:r>
              <a:rPr lang="fr-FR" sz="1000" dirty="0"/>
              <a:t>		</a:t>
            </a:r>
            <a:r>
              <a:rPr lang="fr-FR" sz="1000" dirty="0" err="1"/>
              <a:t>int</a:t>
            </a:r>
            <a:r>
              <a:rPr lang="fr-FR" sz="1000" dirty="0"/>
              <a:t> i = 0;	// set i to 0</a:t>
            </a:r>
          </a:p>
          <a:p>
            <a:r>
              <a:rPr lang="fr-FR" sz="1000" dirty="0"/>
              <a:t>		</a:t>
            </a:r>
            <a:r>
              <a:rPr lang="fr-FR" sz="1000" dirty="0" err="1"/>
              <a:t>int</a:t>
            </a:r>
            <a:r>
              <a:rPr lang="fr-FR" sz="1000" dirty="0"/>
              <a:t> </a:t>
            </a:r>
            <a:r>
              <a:rPr lang="fr-FR" sz="1000" dirty="0" err="1"/>
              <a:t>headCount</a:t>
            </a:r>
            <a:r>
              <a:rPr lang="fr-FR" sz="1000" dirty="0"/>
              <a:t> = 0;	// </a:t>
            </a:r>
            <a:r>
              <a:rPr lang="fr-FR" sz="1000" dirty="0" err="1"/>
              <a:t>counts</a:t>
            </a:r>
            <a:r>
              <a:rPr lang="fr-FR" sz="1000" dirty="0"/>
              <a:t> </a:t>
            </a:r>
            <a:r>
              <a:rPr lang="fr-FR" sz="1000" dirty="0" err="1"/>
              <a:t>headaches</a:t>
            </a:r>
            <a:endParaRPr lang="fr-FR" sz="1000" dirty="0"/>
          </a:p>
          <a:p>
            <a:r>
              <a:rPr lang="fr-FR" sz="1000" dirty="0"/>
              <a:t>		</a:t>
            </a:r>
            <a:r>
              <a:rPr lang="fr-FR" sz="1000" dirty="0" err="1"/>
              <a:t>while</a:t>
            </a:r>
            <a:r>
              <a:rPr lang="fr-FR" sz="1000" dirty="0"/>
              <a:t> (line != </a:t>
            </a:r>
            <a:r>
              <a:rPr lang="fr-FR" sz="1000" dirty="0" err="1"/>
              <a:t>null</a:t>
            </a:r>
            <a:r>
              <a:rPr lang="fr-FR" sz="1000" dirty="0"/>
              <a:t>) {</a:t>
            </a:r>
          </a:p>
          <a:p>
            <a:r>
              <a:rPr lang="fr-FR" sz="1000" dirty="0"/>
              <a:t>			i++;	// </a:t>
            </a:r>
            <a:r>
              <a:rPr lang="fr-FR" sz="1000" dirty="0" err="1"/>
              <a:t>increment</a:t>
            </a:r>
            <a:r>
              <a:rPr lang="fr-FR" sz="1000" dirty="0"/>
              <a:t> i</a:t>
            </a:r>
          </a:p>
          <a:p>
            <a:r>
              <a:rPr lang="fr-FR" sz="1000" dirty="0"/>
              <a:t>			</a:t>
            </a:r>
            <a:r>
              <a:rPr lang="fr-FR" sz="1000" dirty="0" err="1"/>
              <a:t>System.out.println</a:t>
            </a:r>
            <a:r>
              <a:rPr lang="fr-FR" sz="1000" dirty="0"/>
              <a:t>("</a:t>
            </a:r>
            <a:r>
              <a:rPr lang="fr-FR" sz="1000" dirty="0" err="1"/>
              <a:t>symptom</a:t>
            </a:r>
            <a:r>
              <a:rPr lang="fr-FR" sz="1000" dirty="0"/>
              <a:t> </a:t>
            </a:r>
            <a:r>
              <a:rPr lang="fr-FR" sz="1000" dirty="0" err="1"/>
              <a:t>from</a:t>
            </a:r>
            <a:r>
              <a:rPr lang="fr-FR" sz="1000" dirty="0"/>
              <a:t> file: " + line);</a:t>
            </a:r>
          </a:p>
          <a:p>
            <a:r>
              <a:rPr lang="fr-FR" sz="1000" dirty="0"/>
              <a:t>			if (</a:t>
            </a:r>
            <a:r>
              <a:rPr lang="fr-FR" sz="1000" dirty="0" err="1"/>
              <a:t>line.equals</a:t>
            </a:r>
            <a:r>
              <a:rPr lang="fr-FR" sz="1000" dirty="0"/>
              <a:t>("</a:t>
            </a:r>
            <a:r>
              <a:rPr lang="fr-FR" sz="1000" dirty="0" err="1"/>
              <a:t>headache</a:t>
            </a:r>
            <a:r>
              <a:rPr lang="fr-FR" sz="1000" dirty="0"/>
              <a:t>")) {</a:t>
            </a:r>
          </a:p>
          <a:p>
            <a:r>
              <a:rPr lang="fr-FR" sz="1000" dirty="0"/>
              <a:t>				</a:t>
            </a:r>
            <a:r>
              <a:rPr lang="fr-FR" sz="1000" dirty="0" err="1"/>
              <a:t>headCount</a:t>
            </a:r>
            <a:r>
              <a:rPr lang="fr-FR" sz="1000" dirty="0"/>
              <a:t>++;</a:t>
            </a:r>
          </a:p>
          <a:p>
            <a:r>
              <a:rPr lang="fr-FR" sz="1000" dirty="0"/>
              <a:t>				</a:t>
            </a:r>
            <a:r>
              <a:rPr lang="fr-FR" sz="1000" dirty="0" err="1"/>
              <a:t>System.out.println</a:t>
            </a:r>
            <a:r>
              <a:rPr lang="fr-FR" sz="1000" dirty="0"/>
              <a:t>("</a:t>
            </a:r>
            <a:r>
              <a:rPr lang="fr-FR" sz="1000" dirty="0" err="1"/>
              <a:t>number</a:t>
            </a:r>
            <a:r>
              <a:rPr lang="fr-FR" sz="1000" dirty="0"/>
              <a:t> of </a:t>
            </a:r>
            <a:r>
              <a:rPr lang="fr-FR" sz="1000" dirty="0" err="1"/>
              <a:t>headaches</a:t>
            </a:r>
            <a:r>
              <a:rPr lang="fr-FR" sz="1000" dirty="0"/>
              <a:t>: " + </a:t>
            </a:r>
            <a:r>
              <a:rPr lang="fr-FR" sz="1000" dirty="0" err="1"/>
              <a:t>headCount</a:t>
            </a:r>
            <a:r>
              <a:rPr lang="fr-FR" sz="1000" dirty="0"/>
              <a:t>);</a:t>
            </a:r>
          </a:p>
          <a:p>
            <a:r>
              <a:rPr lang="fr-FR" sz="1000" dirty="0"/>
              <a:t>			}</a:t>
            </a:r>
          </a:p>
          <a:p>
            <a:r>
              <a:rPr lang="fr-FR" sz="1000" dirty="0"/>
              <a:t>			</a:t>
            </a:r>
            <a:r>
              <a:rPr lang="fr-FR" sz="1000" dirty="0" err="1"/>
              <a:t>else</a:t>
            </a:r>
            <a:r>
              <a:rPr lang="fr-FR" sz="1000" dirty="0"/>
              <a:t> if (</a:t>
            </a:r>
            <a:r>
              <a:rPr lang="fr-FR" sz="1000" dirty="0" err="1"/>
              <a:t>line.equals</a:t>
            </a:r>
            <a:r>
              <a:rPr lang="fr-FR" sz="1000" dirty="0"/>
              <a:t>("rush")) {</a:t>
            </a:r>
          </a:p>
          <a:p>
            <a:r>
              <a:rPr lang="fr-FR" sz="1000" dirty="0"/>
              <a:t>				</a:t>
            </a:r>
            <a:r>
              <a:rPr lang="fr-FR" sz="1000" dirty="0" err="1"/>
              <a:t>rashCount</a:t>
            </a:r>
            <a:r>
              <a:rPr lang="fr-FR" sz="1000" dirty="0"/>
              <a:t>++;</a:t>
            </a:r>
          </a:p>
          <a:p>
            <a:r>
              <a:rPr lang="fr-FR" sz="1000" dirty="0"/>
              <a:t>			}</a:t>
            </a:r>
          </a:p>
          <a:p>
            <a:r>
              <a:rPr lang="fr-FR" sz="1000" dirty="0"/>
              <a:t>			</a:t>
            </a:r>
            <a:r>
              <a:rPr lang="fr-FR" sz="1000" dirty="0" err="1"/>
              <a:t>else</a:t>
            </a:r>
            <a:r>
              <a:rPr lang="fr-FR" sz="1000" dirty="0"/>
              <a:t> if (</a:t>
            </a:r>
            <a:r>
              <a:rPr lang="fr-FR" sz="1000" dirty="0" err="1"/>
              <a:t>line.contains</a:t>
            </a:r>
            <a:r>
              <a:rPr lang="fr-FR" sz="1000" dirty="0"/>
              <a:t>("</a:t>
            </a:r>
            <a:r>
              <a:rPr lang="fr-FR" sz="1000" dirty="0" err="1"/>
              <a:t>pupils</a:t>
            </a:r>
            <a:r>
              <a:rPr lang="fr-FR" sz="1000" dirty="0"/>
              <a:t>")) {</a:t>
            </a:r>
          </a:p>
          <a:p>
            <a:r>
              <a:rPr lang="fr-FR" sz="1000" dirty="0"/>
              <a:t>				</a:t>
            </a:r>
            <a:r>
              <a:rPr lang="fr-FR" sz="1000" dirty="0" err="1"/>
              <a:t>pupilCount</a:t>
            </a:r>
            <a:r>
              <a:rPr lang="fr-FR" sz="1000" dirty="0"/>
              <a:t>++;</a:t>
            </a:r>
          </a:p>
          <a:p>
            <a:r>
              <a:rPr lang="fr-FR" sz="1000" dirty="0"/>
              <a:t>			}</a:t>
            </a:r>
          </a:p>
          <a:p>
            <a:endParaRPr lang="fr-FR" sz="1000" dirty="0"/>
          </a:p>
          <a:p>
            <a:r>
              <a:rPr lang="fr-FR" sz="1000" dirty="0"/>
              <a:t>			line = </a:t>
            </a:r>
            <a:r>
              <a:rPr lang="fr-FR" sz="1000" dirty="0" err="1"/>
              <a:t>reader.readLine</a:t>
            </a:r>
            <a:r>
              <a:rPr lang="fr-FR" sz="1000" dirty="0"/>
              <a:t>();	// </a:t>
            </a:r>
            <a:r>
              <a:rPr lang="fr-FR" sz="1000" dirty="0" err="1"/>
              <a:t>get</a:t>
            </a:r>
            <a:r>
              <a:rPr lang="fr-FR" sz="1000" dirty="0"/>
              <a:t> </a:t>
            </a:r>
            <a:r>
              <a:rPr lang="fr-FR" sz="1000" dirty="0" err="1"/>
              <a:t>another</a:t>
            </a:r>
            <a:r>
              <a:rPr lang="fr-FR" sz="1000" dirty="0"/>
              <a:t> </a:t>
            </a:r>
            <a:r>
              <a:rPr lang="fr-FR" sz="1000" dirty="0" err="1"/>
              <a:t>symptom</a:t>
            </a:r>
            <a:endParaRPr lang="fr-FR" sz="1000" dirty="0"/>
          </a:p>
          <a:p>
            <a:r>
              <a:rPr lang="fr-FR" sz="1000" dirty="0"/>
              <a:t>		}</a:t>
            </a:r>
          </a:p>
          <a:p>
            <a:r>
              <a:rPr lang="fr-FR" sz="1000" dirty="0"/>
              <a:t>		</a:t>
            </a:r>
          </a:p>
          <a:p>
            <a:r>
              <a:rPr lang="fr-FR" sz="1000" dirty="0"/>
              <a:t>		// </a:t>
            </a:r>
            <a:r>
              <a:rPr lang="fr-FR" sz="1000" dirty="0" err="1"/>
              <a:t>next</a:t>
            </a:r>
            <a:r>
              <a:rPr lang="fr-FR" sz="1000" dirty="0"/>
              <a:t> </a:t>
            </a:r>
            <a:r>
              <a:rPr lang="fr-FR" sz="1000" dirty="0" err="1"/>
              <a:t>generate</a:t>
            </a:r>
            <a:r>
              <a:rPr lang="fr-FR" sz="1000" dirty="0"/>
              <a:t> output</a:t>
            </a:r>
          </a:p>
          <a:p>
            <a:r>
              <a:rPr lang="fr-FR" sz="1000" dirty="0"/>
              <a:t>		</a:t>
            </a:r>
            <a:r>
              <a:rPr lang="fr-FR" sz="1000" dirty="0" err="1"/>
              <a:t>FileWriter</a:t>
            </a:r>
            <a:r>
              <a:rPr lang="fr-FR" sz="1000" dirty="0"/>
              <a:t> </a:t>
            </a:r>
            <a:r>
              <a:rPr lang="fr-FR" sz="1000" dirty="0" err="1"/>
              <a:t>writer</a:t>
            </a:r>
            <a:r>
              <a:rPr lang="fr-FR" sz="1000" dirty="0"/>
              <a:t> = new </a:t>
            </a:r>
            <a:r>
              <a:rPr lang="fr-FR" sz="1000" dirty="0" err="1"/>
              <a:t>FileWriter</a:t>
            </a:r>
            <a:r>
              <a:rPr lang="fr-FR" sz="1000" dirty="0"/>
              <a:t> ("</a:t>
            </a:r>
            <a:r>
              <a:rPr lang="fr-FR" sz="1000" dirty="0" err="1"/>
              <a:t>result.out</a:t>
            </a:r>
            <a:r>
              <a:rPr lang="fr-FR" sz="1000" dirty="0"/>
              <a:t>");</a:t>
            </a:r>
          </a:p>
          <a:p>
            <a:r>
              <a:rPr lang="fr-FR" sz="1000" dirty="0"/>
              <a:t>		</a:t>
            </a:r>
            <a:r>
              <a:rPr lang="fr-FR" sz="1000" dirty="0" err="1"/>
              <a:t>writer.write</a:t>
            </a:r>
            <a:r>
              <a:rPr lang="fr-FR" sz="1000" dirty="0"/>
              <a:t>("</a:t>
            </a:r>
            <a:r>
              <a:rPr lang="fr-FR" sz="1000" dirty="0" err="1"/>
              <a:t>headache</a:t>
            </a:r>
            <a:r>
              <a:rPr lang="fr-FR" sz="1000" dirty="0"/>
              <a:t>: " + </a:t>
            </a:r>
            <a:r>
              <a:rPr lang="fr-FR" sz="1000" dirty="0" err="1"/>
              <a:t>headacheCount</a:t>
            </a:r>
            <a:r>
              <a:rPr lang="fr-FR" sz="1000" dirty="0"/>
              <a:t> + "\n");</a:t>
            </a:r>
          </a:p>
          <a:p>
            <a:r>
              <a:rPr lang="fr-FR" sz="1000" dirty="0"/>
              <a:t>		</a:t>
            </a:r>
            <a:r>
              <a:rPr lang="fr-FR" sz="1000" dirty="0" err="1"/>
              <a:t>writer.write</a:t>
            </a:r>
            <a:r>
              <a:rPr lang="fr-FR" sz="1000" dirty="0"/>
              <a:t>("rash: " + </a:t>
            </a:r>
            <a:r>
              <a:rPr lang="fr-FR" sz="1000" dirty="0" err="1"/>
              <a:t>rashCount</a:t>
            </a:r>
            <a:r>
              <a:rPr lang="fr-FR" sz="1000" dirty="0"/>
              <a:t> + "\n");</a:t>
            </a:r>
          </a:p>
          <a:p>
            <a:r>
              <a:rPr lang="fr-FR" sz="1000" dirty="0"/>
              <a:t>		</a:t>
            </a:r>
            <a:r>
              <a:rPr lang="fr-FR" sz="1000" dirty="0" err="1"/>
              <a:t>writer.write</a:t>
            </a:r>
            <a:r>
              <a:rPr lang="fr-FR" sz="1000" dirty="0"/>
              <a:t>("</a:t>
            </a:r>
            <a:r>
              <a:rPr lang="fr-FR" sz="1000" dirty="0" err="1"/>
              <a:t>dialated</a:t>
            </a:r>
            <a:r>
              <a:rPr lang="fr-FR" sz="1000" dirty="0"/>
              <a:t> </a:t>
            </a:r>
            <a:r>
              <a:rPr lang="fr-FR" sz="1000" dirty="0" err="1"/>
              <a:t>pupils</a:t>
            </a:r>
            <a:r>
              <a:rPr lang="fr-FR" sz="1000" dirty="0"/>
              <a:t>: " + </a:t>
            </a:r>
            <a:r>
              <a:rPr lang="fr-FR" sz="1000" dirty="0" err="1"/>
              <a:t>pupilCount</a:t>
            </a:r>
            <a:r>
              <a:rPr lang="fr-FR" sz="1000" dirty="0"/>
              <a:t> + "\n");</a:t>
            </a:r>
          </a:p>
          <a:p>
            <a:r>
              <a:rPr lang="fr-FR" sz="1000" dirty="0"/>
              <a:t>		</a:t>
            </a:r>
            <a:r>
              <a:rPr lang="fr-FR" sz="1000" dirty="0" err="1"/>
              <a:t>writer.close</a:t>
            </a:r>
            <a:r>
              <a:rPr lang="fr-FR" sz="1000" dirty="0"/>
              <a:t>();</a:t>
            </a:r>
          </a:p>
          <a:p>
            <a:r>
              <a:rPr lang="fr-FR" sz="1000" dirty="0"/>
              <a:t>	}</a:t>
            </a:r>
          </a:p>
          <a:p>
            <a:r>
              <a:rPr lang="fr-FR" sz="1000" dirty="0"/>
              <a:t>}</a:t>
            </a:r>
          </a:p>
          <a:p>
            <a:endParaRPr lang="fr-FR" sz="1000" dirty="0"/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écagone 6"/>
          <p:cNvSpPr/>
          <p:nvPr/>
        </p:nvSpPr>
        <p:spPr>
          <a:xfrm>
            <a:off x="8604448" y="6381328"/>
            <a:ext cx="432048" cy="404664"/>
          </a:xfrm>
          <a:prstGeom prst="dec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79512" y="764704"/>
            <a:ext cx="8640960" cy="686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 code écrit par Alex présente trois différentes parties qui sont :</a:t>
            </a:r>
          </a:p>
          <a:p>
            <a:pPr algn="just">
              <a:lnSpc>
                <a:spcPct val="150000"/>
              </a:lnSpc>
            </a:pP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Lecture du fichier symptoms.txt contenant la liste des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symptoms</a:t>
            </a: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 algn="just">
              <a:lnSpc>
                <a:spcPct val="150000"/>
              </a:lnSpc>
            </a:pP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BufferedReader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reader = new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BufferedReader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(new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FileReader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("symptoms.txt"));</a:t>
            </a:r>
          </a:p>
          <a:p>
            <a:pPr lvl="2" algn="just">
              <a:lnSpc>
                <a:spcPct val="150000"/>
              </a:lnSpc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String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 =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reader.readLine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();</a:t>
            </a:r>
            <a:endParaRPr lang="fr-FR" sz="1200" b="1" dirty="0">
              <a:solidFill>
                <a:schemeClr val="accent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 algn="just">
              <a:lnSpc>
                <a:spcPct val="150000"/>
              </a:lnSpc>
            </a:pP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decompte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des occurrences de 3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symptoms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que sont :</a:t>
            </a:r>
          </a:p>
          <a:p>
            <a:pPr lvl="2" algn="just">
              <a:lnSpc>
                <a:spcPct val="150000"/>
              </a:lnSpc>
            </a:pP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</a:t>
            </a:r>
            <a:r>
              <a:rPr lang="fr-FR" sz="1050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while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(line != 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null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{</a:t>
            </a: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i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++;	// 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increment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</a:t>
            </a: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fr-FR" sz="1050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System.out.println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symptom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from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file: " + line);</a:t>
            </a: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if 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line.equals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headache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")) {</a:t>
            </a: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</a:t>
            </a:r>
            <a:r>
              <a:rPr lang="fr-FR" sz="1050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headCount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++;</a:t>
            </a: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</a:t>
            </a:r>
            <a:r>
              <a:rPr lang="fr-FR" sz="1050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System.out.println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number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of 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headaches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" + 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headCount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}</a:t>
            </a:r>
            <a:endParaRPr lang="fr-FR" sz="1050" dirty="0">
              <a:solidFill>
                <a:schemeClr val="accent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  <a:r>
              <a:rPr lang="fr-FR" sz="1050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else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if (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line.equals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("rush")) {</a:t>
            </a: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</a:t>
            </a:r>
            <a:r>
              <a:rPr lang="fr-FR" sz="1050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rashCount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++;</a:t>
            </a: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}</a:t>
            </a:r>
            <a:endParaRPr lang="fr-FR" sz="1050" dirty="0">
              <a:solidFill>
                <a:schemeClr val="accent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</a:t>
            </a:r>
            <a:r>
              <a:rPr lang="fr-FR" sz="1050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else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if (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line.contains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pupils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")) {</a:t>
            </a: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</a:t>
            </a:r>
            <a:r>
              <a:rPr lang="fr-FR" sz="1050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pupilCount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++;</a:t>
            </a: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}</a:t>
            </a:r>
            <a:endParaRPr lang="fr-FR" sz="1050" dirty="0">
              <a:solidFill>
                <a:schemeClr val="accent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line 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 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reader.readLine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();	// 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get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another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symptom</a:t>
            </a:r>
            <a:endParaRPr lang="fr-FR" sz="1050" dirty="0">
              <a:solidFill>
                <a:schemeClr val="accent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}</a:t>
            </a:r>
            <a:endParaRPr lang="fr-FR" sz="1050" dirty="0" smtClean="0">
              <a:solidFill>
                <a:schemeClr val="accent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fr-FR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endParaRPr lang="fr-FR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ogner un rectangle avec un coin diagonal 8"/>
          <p:cNvSpPr/>
          <p:nvPr/>
        </p:nvSpPr>
        <p:spPr>
          <a:xfrm>
            <a:off x="166271" y="476672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Découpage du code existant en sous partie </a:t>
            </a:r>
            <a:endParaRPr lang="fr-FR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écagone 6"/>
          <p:cNvSpPr/>
          <p:nvPr/>
        </p:nvSpPr>
        <p:spPr>
          <a:xfrm>
            <a:off x="8604448" y="6381328"/>
            <a:ext cx="432048" cy="404664"/>
          </a:xfrm>
          <a:prstGeom prst="dec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79512" y="764704"/>
            <a:ext cx="8640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Ecriture du nombre d’occurrences obtenu dans le fichier result.txt	</a:t>
            </a: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v"/>
            </a:pPr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 algn="just">
              <a:lnSpc>
                <a:spcPct val="150000"/>
              </a:lnSpc>
            </a:pPr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FileWriter</a:t>
            </a:r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writer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new </a:t>
            </a:r>
            <a:r>
              <a:rPr lang="fr-F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FileWriter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("</a:t>
            </a:r>
            <a:r>
              <a:rPr lang="fr-F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result.out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");</a:t>
            </a:r>
          </a:p>
          <a:p>
            <a:pPr algn="just">
              <a:lnSpc>
                <a:spcPct val="150000"/>
              </a:lnSpc>
            </a:pP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writer.write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fr-F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headache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" + </a:t>
            </a:r>
            <a:r>
              <a:rPr lang="fr-F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headacheCount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+ "\n");</a:t>
            </a:r>
          </a:p>
          <a:p>
            <a:pPr algn="just">
              <a:lnSpc>
                <a:spcPct val="150000"/>
              </a:lnSpc>
            </a:pP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writer.write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("rash: " + </a:t>
            </a:r>
            <a:r>
              <a:rPr lang="fr-F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rashCount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+ "\n");</a:t>
            </a:r>
          </a:p>
          <a:p>
            <a:pPr algn="just">
              <a:lnSpc>
                <a:spcPct val="150000"/>
              </a:lnSpc>
            </a:pP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writer.write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fr-F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dialated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pupils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" + </a:t>
            </a:r>
            <a:r>
              <a:rPr lang="fr-F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pupilCount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+ "\n");</a:t>
            </a:r>
          </a:p>
          <a:p>
            <a:pPr algn="just">
              <a:lnSpc>
                <a:spcPct val="150000"/>
              </a:lnSpc>
            </a:pP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writer.close</a:t>
            </a:r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();</a:t>
            </a:r>
          </a:p>
          <a:p>
            <a:pPr>
              <a:lnSpc>
                <a:spcPct val="150000"/>
              </a:lnSpc>
            </a:pPr>
            <a:endParaRPr lang="fr-FR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7" name="Rogner un rectangle avec un coin diagonal 16"/>
          <p:cNvSpPr/>
          <p:nvPr/>
        </p:nvSpPr>
        <p:spPr>
          <a:xfrm>
            <a:off x="166271" y="476672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Découpage du code existant en sous partie </a:t>
            </a:r>
            <a:endParaRPr lang="fr-FR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52070" y="3691771"/>
            <a:ext cx="87082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Pas de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try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catch pour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gerer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les exceptions dans le code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Déclaration et incrémentation de la variable i  qui n’est pas utilisé dans la suite du code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Déclaration 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 deux variables (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headacheCount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et </a:t>
            </a:r>
            <a:r>
              <a:rPr lang="fr-FR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headCount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servant a compter le nombre</a:t>
            </a:r>
          </a:p>
          <a:p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Du même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symptoms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headaches</a:t>
            </a: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Pas 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de fermeture du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reader</a:t>
            </a: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 code ne prend pas en compte tous les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symptoms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du fichier symptoms.txt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L’utilisation de 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« 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line.contains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fr-FR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pupils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") » en lieu et place de « 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line.equals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(‘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pupils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’) »</a:t>
            </a:r>
          </a:p>
          <a:p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fr-F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" name="Rogner un rectangle avec un coin diagonal 17"/>
          <p:cNvSpPr/>
          <p:nvPr/>
        </p:nvSpPr>
        <p:spPr>
          <a:xfrm>
            <a:off x="107504" y="3212976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Analyse du contenu du code</a:t>
            </a:r>
            <a:endParaRPr lang="fr-FR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ogner un rectangle avec un coin diagonal 4"/>
          <p:cNvSpPr/>
          <p:nvPr/>
        </p:nvSpPr>
        <p:spPr>
          <a:xfrm>
            <a:off x="166271" y="476672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Présentation de ma solution  </a:t>
            </a:r>
            <a:endParaRPr lang="fr-FR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9512" y="764704"/>
            <a:ext cx="8640960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La solution comporte quatre différentes parties suivantes:</a:t>
            </a: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Lecture du fichier symptoms.txt contenant la liste des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symptoms</a:t>
            </a: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 algn="just">
              <a:lnSpc>
                <a:spcPct val="150000"/>
              </a:lnSpc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 reading the symptoms file</a:t>
            </a:r>
          </a:p>
          <a:p>
            <a:pPr lvl="2" algn="just">
              <a:lnSpc>
                <a:spcPct val="150000"/>
              </a:lnSpc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ReadSymptomDataFromFile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rsdff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new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ReadSymptomDataFromFile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filepath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  <a:p>
            <a:pPr lvl="2" algn="just">
              <a:lnSpc>
                <a:spcPct val="150000"/>
              </a:lnSpc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List&lt;String&gt; symptoms =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rsdff.GetSymptoms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();</a:t>
            </a: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decompte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du nombre d’occurrences de chaque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symptoms</a:t>
            </a: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 algn="just">
              <a:lnSpc>
                <a:spcPct val="150000"/>
              </a:lnSpc>
            </a:pPr>
            <a:endParaRPr lang="fr-F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3" algn="just">
              <a:lnSpc>
                <a:spcPct val="150000"/>
              </a:lnSpc>
            </a:pP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public 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Map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&lt;String, 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Integer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groupSymptoms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(List&lt;String&gt; 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alphabeticSymptomList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{</a:t>
            </a:r>
          </a:p>
          <a:p>
            <a:pPr lvl="3" algn="just">
              <a:lnSpc>
                <a:spcPct val="150000"/>
              </a:lnSpc>
            </a:pP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Map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&lt;String, 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Integer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map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new 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HashMap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&lt;String, 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Integer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&gt;();</a:t>
            </a:r>
          </a:p>
          <a:p>
            <a:pPr lvl="3" algn="just">
              <a:lnSpc>
                <a:spcPct val="150000"/>
              </a:lnSpc>
            </a:pP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for (String 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symptom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: 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alphabeticSymptomList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{</a:t>
            </a:r>
          </a:p>
          <a:p>
            <a:pPr lvl="3" algn="just">
              <a:lnSpc>
                <a:spcPct val="150000"/>
              </a:lnSpc>
            </a:pP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Integer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nombre = 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map.get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symptom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  <a:p>
            <a:pPr lvl="3" algn="just">
              <a:lnSpc>
                <a:spcPct val="150000"/>
              </a:lnSpc>
            </a:pP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if (nombre == 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null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{</a:t>
            </a:r>
          </a:p>
          <a:p>
            <a:pPr lvl="3" algn="just">
              <a:lnSpc>
                <a:spcPct val="150000"/>
              </a:lnSpc>
            </a:pP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  nombre = 0;</a:t>
            </a:r>
          </a:p>
          <a:p>
            <a:pPr lvl="3" algn="just">
              <a:lnSpc>
                <a:spcPct val="150000"/>
              </a:lnSpc>
            </a:pP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}</a:t>
            </a:r>
          </a:p>
          <a:p>
            <a:pPr lvl="3" algn="just">
              <a:lnSpc>
                <a:spcPct val="150000"/>
              </a:lnSpc>
            </a:pP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nombre++;</a:t>
            </a:r>
          </a:p>
          <a:p>
            <a:pPr lvl="3" algn="just">
              <a:lnSpc>
                <a:spcPct val="150000"/>
              </a:lnSpc>
            </a:pP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map.put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symptom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nombre);</a:t>
            </a:r>
          </a:p>
          <a:p>
            <a:pPr lvl="3" algn="just">
              <a:lnSpc>
                <a:spcPct val="150000"/>
              </a:lnSpc>
            </a:pP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}</a:t>
            </a:r>
          </a:p>
          <a:p>
            <a:pPr lvl="3" algn="just">
              <a:lnSpc>
                <a:spcPct val="150000"/>
              </a:lnSpc>
            </a:pP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return 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map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 lvl="3" algn="just">
              <a:lnSpc>
                <a:spcPct val="150000"/>
              </a:lnSpc>
            </a:pP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}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fr-FR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endParaRPr lang="fr-FR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42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ogner un rectangle avec un coin diagonal 6"/>
          <p:cNvSpPr/>
          <p:nvPr/>
        </p:nvSpPr>
        <p:spPr>
          <a:xfrm>
            <a:off x="166271" y="476672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Présentation de ma solution  </a:t>
            </a:r>
            <a:endParaRPr lang="fr-FR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79512" y="764704"/>
            <a:ext cx="864096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 tri dans l’ordre les différents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symtoms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lvl="2" algn="just">
              <a:lnSpc>
                <a:spcPct val="150000"/>
              </a:lnSpc>
            </a:pP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3" algn="just">
              <a:lnSpc>
                <a:spcPct val="150000"/>
              </a:lnSpc>
            </a:pP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public 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Map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&lt;String, 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Integer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sortSymptoms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Map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&lt;String, 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Integer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groupedSymptoms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{</a:t>
            </a:r>
          </a:p>
          <a:p>
            <a:pPr lvl="3" algn="just">
              <a:lnSpc>
                <a:spcPct val="150000"/>
              </a:lnSpc>
            </a:pP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</a:p>
          <a:p>
            <a:pPr lvl="3" algn="just">
              <a:lnSpc>
                <a:spcPct val="150000"/>
              </a:lnSpc>
            </a:pP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System.out.println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("Groupe 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Symptoms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: "+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groupedSymptoms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  <a:p>
            <a:pPr lvl="3" algn="just">
              <a:lnSpc>
                <a:spcPct val="150000"/>
              </a:lnSpc>
            </a:pP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</a:p>
          <a:p>
            <a:pPr lvl="3" algn="just">
              <a:lnSpc>
                <a:spcPct val="150000"/>
              </a:lnSpc>
            </a:pP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Map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&lt;String, 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Integer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result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new 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LinkedHashMap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&lt;&gt;();</a:t>
            </a:r>
          </a:p>
          <a:p>
            <a:pPr lvl="3" algn="just">
              <a:lnSpc>
                <a:spcPct val="150000"/>
              </a:lnSpc>
            </a:pP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groupedSymptoms.entrySet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().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stream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</a:t>
            </a:r>
          </a:p>
          <a:p>
            <a:pPr lvl="3" algn="just">
              <a:lnSpc>
                <a:spcPct val="150000"/>
              </a:lnSpc>
            </a:pP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  .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sorted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Map.Entry.comparingByKey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())</a:t>
            </a:r>
          </a:p>
          <a:p>
            <a:pPr lvl="3" algn="just">
              <a:lnSpc>
                <a:spcPct val="150000"/>
              </a:lnSpc>
            </a:pP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  .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forEachOrdered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(x -&gt; 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result.put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x.getKey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(), 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x.getValue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()));</a:t>
            </a:r>
          </a:p>
          <a:p>
            <a:pPr lvl="3" algn="just">
              <a:lnSpc>
                <a:spcPct val="150000"/>
              </a:lnSpc>
            </a:pP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</a:p>
          <a:p>
            <a:pPr lvl="3" algn="just">
              <a:lnSpc>
                <a:spcPct val="150000"/>
              </a:lnSpc>
            </a:pP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System.out.println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Resultat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après le tri : "+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result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  <a:p>
            <a:pPr lvl="3" algn="just">
              <a:lnSpc>
                <a:spcPct val="150000"/>
              </a:lnSpc>
            </a:pP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</a:p>
          <a:p>
            <a:pPr lvl="3" algn="just">
              <a:lnSpc>
                <a:spcPct val="150000"/>
              </a:lnSpc>
            </a:pP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return 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result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 lvl="3" algn="just">
              <a:lnSpc>
                <a:spcPct val="150000"/>
              </a:lnSpc>
            </a:pP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</a:p>
          <a:p>
            <a:pPr lvl="3" algn="just">
              <a:lnSpc>
                <a:spcPct val="150000"/>
              </a:lnSpc>
            </a:pP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fr-FR" sz="1000" b="1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fr-FR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6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ogner un rectangle avec un coin diagonal 4"/>
          <p:cNvSpPr/>
          <p:nvPr/>
        </p:nvSpPr>
        <p:spPr>
          <a:xfrm>
            <a:off x="166271" y="476672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Présentation de ma solution  </a:t>
            </a:r>
            <a:endParaRPr lang="fr-FR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9512" y="764704"/>
            <a:ext cx="864096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Ecriture des différents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symptoms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ainsi que leurs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decomptes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dans le fichiers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result.out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</a:p>
          <a:p>
            <a:pPr lvl="2" algn="just">
              <a:lnSpc>
                <a:spcPct val="150000"/>
              </a:lnSpc>
            </a:pP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3" algn="just">
              <a:lnSpc>
                <a:spcPct val="150000"/>
              </a:lnSpc>
            </a:pP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public 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void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writeFile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Map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&lt;String, 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Integer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groupedSymptoms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{</a:t>
            </a:r>
          </a:p>
          <a:p>
            <a:pPr lvl="3" algn="just">
              <a:lnSpc>
                <a:spcPct val="150000"/>
              </a:lnSpc>
            </a:pP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try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{</a:t>
            </a:r>
          </a:p>
          <a:p>
            <a:pPr lvl="3" algn="just">
              <a:lnSpc>
                <a:spcPct val="150000"/>
              </a:lnSpc>
            </a:pP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FileWriter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writer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new 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FileWriter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fileOut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  <a:p>
            <a:pPr lvl="3" algn="just">
              <a:lnSpc>
                <a:spcPct val="150000"/>
              </a:lnSpc>
            </a:pP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for (String 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key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: 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groupedSymptoms.keySet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()) {</a:t>
            </a:r>
          </a:p>
          <a:p>
            <a:pPr lvl="3" algn="just">
              <a:lnSpc>
                <a:spcPct val="150000"/>
              </a:lnSpc>
            </a:pP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  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writer.write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key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+ " = " + 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groupedSymptoms.get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key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+ "\n");</a:t>
            </a:r>
          </a:p>
          <a:p>
            <a:pPr lvl="3" algn="just">
              <a:lnSpc>
                <a:spcPct val="150000"/>
              </a:lnSpc>
            </a:pP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}</a:t>
            </a:r>
          </a:p>
          <a:p>
            <a:pPr lvl="3" algn="just">
              <a:lnSpc>
                <a:spcPct val="150000"/>
              </a:lnSpc>
            </a:pP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writer.close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();</a:t>
            </a:r>
          </a:p>
          <a:p>
            <a:pPr lvl="3" algn="just">
              <a:lnSpc>
                <a:spcPct val="150000"/>
              </a:lnSpc>
            </a:pP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} catch (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IOException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e) {</a:t>
            </a:r>
          </a:p>
          <a:p>
            <a:pPr lvl="3" algn="just">
              <a:lnSpc>
                <a:spcPct val="150000"/>
              </a:lnSpc>
            </a:pP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</a:t>
            </a:r>
            <a:r>
              <a:rPr lang="fr-FR" sz="10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e.printStackTrace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();</a:t>
            </a:r>
          </a:p>
          <a:p>
            <a:pPr lvl="3" algn="just">
              <a:lnSpc>
                <a:spcPct val="150000"/>
              </a:lnSpc>
            </a:pP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}</a:t>
            </a:r>
          </a:p>
          <a:p>
            <a:pPr lvl="3" algn="just">
              <a:lnSpc>
                <a:spcPct val="150000"/>
              </a:lnSpc>
            </a:pP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}</a:t>
            </a:r>
            <a:endParaRPr lang="fr-FR" sz="1000" b="1" dirty="0" smtClean="0">
              <a:solidFill>
                <a:schemeClr val="accent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51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ogner un rectangle avec un coin diagonal 4"/>
          <p:cNvSpPr/>
          <p:nvPr/>
        </p:nvSpPr>
        <p:spPr>
          <a:xfrm>
            <a:off x="166271" y="476672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Présentation de ma solution  </a:t>
            </a:r>
            <a:endParaRPr lang="fr-FR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79512" y="764704"/>
            <a:ext cx="86409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Appel des différentes méthodes dans Main</a:t>
            </a:r>
          </a:p>
          <a:p>
            <a:pPr algn="just">
              <a:lnSpc>
                <a:spcPct val="150000"/>
              </a:lnSpc>
            </a:pP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fr-FR" sz="1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00" b="1" dirty="0" smtClean="0"/>
              <a:t> </a:t>
            </a:r>
            <a:r>
              <a:rPr lang="fr-FR" sz="1400" b="1" dirty="0"/>
              <a:t>// </a:t>
            </a:r>
            <a:r>
              <a:rPr lang="fr-FR" sz="1400" b="1" dirty="0" err="1"/>
              <a:t>reading</a:t>
            </a:r>
            <a:r>
              <a:rPr lang="fr-FR" sz="1400" b="1" dirty="0"/>
              <a:t> the </a:t>
            </a:r>
            <a:r>
              <a:rPr lang="fr-FR" sz="1400" b="1" dirty="0" err="1"/>
              <a:t>symptoms</a:t>
            </a:r>
            <a:r>
              <a:rPr lang="fr-FR" sz="1400" b="1" dirty="0"/>
              <a:t> file</a:t>
            </a:r>
          </a:p>
          <a:p>
            <a:endParaRPr lang="fr-FR" sz="1400" dirty="0"/>
          </a:p>
          <a:p>
            <a:r>
              <a:rPr lang="fr-FR" sz="1400" dirty="0" smtClean="0">
                <a:solidFill>
                  <a:schemeClr val="tx2"/>
                </a:solidFill>
              </a:rPr>
              <a:t> </a:t>
            </a:r>
            <a:r>
              <a:rPr lang="fr-FR" sz="1400" b="1" dirty="0" err="1">
                <a:solidFill>
                  <a:schemeClr val="tx2"/>
                </a:solidFill>
              </a:rPr>
              <a:t>ReadSymptomDataFromFile</a:t>
            </a:r>
            <a:r>
              <a:rPr lang="fr-FR" sz="1400" b="1" dirty="0">
                <a:solidFill>
                  <a:schemeClr val="tx2"/>
                </a:solidFill>
              </a:rPr>
              <a:t> </a:t>
            </a:r>
            <a:r>
              <a:rPr lang="fr-FR" sz="1400" b="1" dirty="0" err="1">
                <a:solidFill>
                  <a:schemeClr val="tx2"/>
                </a:solidFill>
              </a:rPr>
              <a:t>rsdff</a:t>
            </a:r>
            <a:r>
              <a:rPr lang="fr-FR" sz="1400" b="1" dirty="0">
                <a:solidFill>
                  <a:schemeClr val="tx2"/>
                </a:solidFill>
              </a:rPr>
              <a:t> = new </a:t>
            </a:r>
            <a:r>
              <a:rPr lang="fr-FR" sz="1400" b="1" dirty="0" smtClean="0">
                <a:solidFill>
                  <a:schemeClr val="tx2"/>
                </a:solidFill>
              </a:rPr>
              <a:t>     </a:t>
            </a:r>
            <a:r>
              <a:rPr lang="fr-FR" sz="1400" b="1" dirty="0" err="1" smtClean="0">
                <a:solidFill>
                  <a:schemeClr val="tx2"/>
                </a:solidFill>
              </a:rPr>
              <a:t>ReadSymptomDataFromFile</a:t>
            </a:r>
            <a:r>
              <a:rPr lang="fr-FR" sz="1400" b="1" dirty="0">
                <a:solidFill>
                  <a:schemeClr val="tx2"/>
                </a:solidFill>
              </a:rPr>
              <a:t>("./Project02Eclipse/symptoms.txt","./Project02Eclipse/</a:t>
            </a:r>
            <a:r>
              <a:rPr lang="fr-FR" sz="1400" b="1" dirty="0" err="1">
                <a:solidFill>
                  <a:schemeClr val="tx2"/>
                </a:solidFill>
              </a:rPr>
              <a:t>result.out</a:t>
            </a:r>
            <a:r>
              <a:rPr lang="fr-FR" sz="1400" b="1" dirty="0">
                <a:solidFill>
                  <a:schemeClr val="tx2"/>
                </a:solidFill>
              </a:rPr>
              <a:t>");</a:t>
            </a:r>
          </a:p>
          <a:p>
            <a:r>
              <a:rPr lang="fr-FR" sz="1400" b="1" dirty="0">
                <a:solidFill>
                  <a:schemeClr val="tx2"/>
                </a:solidFill>
              </a:rPr>
              <a:t>        </a:t>
            </a:r>
            <a:endParaRPr lang="fr-FR" sz="1400" b="1" dirty="0" smtClean="0">
              <a:solidFill>
                <a:schemeClr val="tx2"/>
              </a:solidFill>
            </a:endParaRPr>
          </a:p>
          <a:p>
            <a:r>
              <a:rPr lang="fr-FR" sz="1400" b="1" dirty="0" smtClean="0">
                <a:solidFill>
                  <a:schemeClr val="tx2"/>
                </a:solidFill>
              </a:rPr>
              <a:t>List&lt;String</a:t>
            </a:r>
            <a:r>
              <a:rPr lang="fr-FR" sz="1400" b="1" dirty="0">
                <a:solidFill>
                  <a:schemeClr val="tx2"/>
                </a:solidFill>
              </a:rPr>
              <a:t>&gt; </a:t>
            </a:r>
            <a:r>
              <a:rPr lang="fr-FR" sz="1400" b="1" dirty="0" err="1">
                <a:solidFill>
                  <a:schemeClr val="tx2"/>
                </a:solidFill>
              </a:rPr>
              <a:t>symptoms</a:t>
            </a:r>
            <a:r>
              <a:rPr lang="fr-FR" sz="1400" b="1" dirty="0">
                <a:solidFill>
                  <a:schemeClr val="tx2"/>
                </a:solidFill>
              </a:rPr>
              <a:t> = </a:t>
            </a:r>
            <a:r>
              <a:rPr lang="fr-FR" sz="1400" b="1" dirty="0" err="1">
                <a:solidFill>
                  <a:schemeClr val="tx2"/>
                </a:solidFill>
              </a:rPr>
              <a:t>rsdff.GetSymptoms</a:t>
            </a:r>
            <a:r>
              <a:rPr lang="fr-FR" sz="1400" b="1" dirty="0">
                <a:solidFill>
                  <a:schemeClr val="tx2"/>
                </a:solidFill>
              </a:rPr>
              <a:t>();</a:t>
            </a:r>
          </a:p>
          <a:p>
            <a:endParaRPr lang="fr-FR" sz="1400" dirty="0"/>
          </a:p>
          <a:p>
            <a:r>
              <a:rPr lang="en-US" sz="1400" b="1" dirty="0" smtClean="0"/>
              <a:t> </a:t>
            </a:r>
            <a:r>
              <a:rPr lang="en-US" sz="1400" b="1" dirty="0"/>
              <a:t>// count all occurrences of any symptoms listed in the file</a:t>
            </a:r>
          </a:p>
          <a:p>
            <a:r>
              <a:rPr lang="fr-FR" sz="1400" dirty="0"/>
              <a:t>        </a:t>
            </a:r>
          </a:p>
          <a:p>
            <a:r>
              <a:rPr lang="fr-FR" sz="1400" b="1" dirty="0" smtClean="0">
                <a:solidFill>
                  <a:schemeClr val="tx2"/>
                </a:solidFill>
              </a:rPr>
              <a:t> </a:t>
            </a:r>
            <a:r>
              <a:rPr lang="fr-FR" sz="1400" b="1" dirty="0" err="1">
                <a:solidFill>
                  <a:schemeClr val="tx2"/>
                </a:solidFill>
              </a:rPr>
              <a:t>Map</a:t>
            </a:r>
            <a:r>
              <a:rPr lang="fr-FR" sz="1400" b="1" dirty="0">
                <a:solidFill>
                  <a:schemeClr val="tx2"/>
                </a:solidFill>
              </a:rPr>
              <a:t>&lt;String, </a:t>
            </a:r>
            <a:r>
              <a:rPr lang="fr-FR" sz="1400" b="1" dirty="0" err="1">
                <a:solidFill>
                  <a:schemeClr val="tx2"/>
                </a:solidFill>
              </a:rPr>
              <a:t>Integer</a:t>
            </a:r>
            <a:r>
              <a:rPr lang="fr-FR" sz="1400" b="1" dirty="0">
                <a:solidFill>
                  <a:schemeClr val="tx2"/>
                </a:solidFill>
              </a:rPr>
              <a:t>&gt; </a:t>
            </a:r>
            <a:r>
              <a:rPr lang="fr-FR" sz="1400" b="1" dirty="0" err="1">
                <a:solidFill>
                  <a:schemeClr val="tx2"/>
                </a:solidFill>
              </a:rPr>
              <a:t>groupedSymptoms</a:t>
            </a:r>
            <a:r>
              <a:rPr lang="fr-FR" sz="1400" b="1" dirty="0">
                <a:solidFill>
                  <a:schemeClr val="tx2"/>
                </a:solidFill>
              </a:rPr>
              <a:t> = </a:t>
            </a:r>
            <a:r>
              <a:rPr lang="fr-FR" sz="1400" b="1" dirty="0" err="1">
                <a:solidFill>
                  <a:schemeClr val="tx2"/>
                </a:solidFill>
              </a:rPr>
              <a:t>rsdff.groupSymptoms</a:t>
            </a:r>
            <a:r>
              <a:rPr lang="fr-FR" sz="1400" b="1" dirty="0">
                <a:solidFill>
                  <a:schemeClr val="tx2"/>
                </a:solidFill>
              </a:rPr>
              <a:t>(</a:t>
            </a:r>
            <a:r>
              <a:rPr lang="fr-FR" sz="1400" b="1" dirty="0" err="1">
                <a:solidFill>
                  <a:schemeClr val="tx2"/>
                </a:solidFill>
              </a:rPr>
              <a:t>symptoms</a:t>
            </a:r>
            <a:r>
              <a:rPr lang="fr-FR" sz="1400" b="1" dirty="0">
                <a:solidFill>
                  <a:schemeClr val="tx2"/>
                </a:solidFill>
              </a:rPr>
              <a:t>);</a:t>
            </a:r>
          </a:p>
          <a:p>
            <a:endParaRPr lang="fr-FR" sz="1400" dirty="0"/>
          </a:p>
          <a:p>
            <a:r>
              <a:rPr lang="en-US" sz="1400" b="1" dirty="0" smtClean="0"/>
              <a:t>// </a:t>
            </a:r>
            <a:r>
              <a:rPr lang="en-US" sz="1400" b="1" dirty="0"/>
              <a:t>Sort the symptoms in alphabetical order</a:t>
            </a:r>
          </a:p>
          <a:p>
            <a:r>
              <a:rPr lang="fr-FR" sz="1400" dirty="0"/>
              <a:t>        </a:t>
            </a:r>
          </a:p>
          <a:p>
            <a:r>
              <a:rPr lang="fr-FR" sz="1400" b="1" dirty="0">
                <a:solidFill>
                  <a:schemeClr val="tx2"/>
                </a:solidFill>
              </a:rPr>
              <a:t>        </a:t>
            </a:r>
            <a:r>
              <a:rPr lang="fr-FR" sz="1400" b="1" dirty="0" err="1">
                <a:solidFill>
                  <a:schemeClr val="tx2"/>
                </a:solidFill>
              </a:rPr>
              <a:t>groupedSymptoms</a:t>
            </a:r>
            <a:r>
              <a:rPr lang="fr-FR" sz="1400" b="1" dirty="0">
                <a:solidFill>
                  <a:schemeClr val="tx2"/>
                </a:solidFill>
              </a:rPr>
              <a:t> = </a:t>
            </a:r>
            <a:r>
              <a:rPr lang="fr-FR" sz="1400" b="1" dirty="0" err="1">
                <a:solidFill>
                  <a:schemeClr val="tx2"/>
                </a:solidFill>
              </a:rPr>
              <a:t>rsdff.sortSymptoms</a:t>
            </a:r>
            <a:r>
              <a:rPr lang="fr-FR" sz="1400" b="1" dirty="0">
                <a:solidFill>
                  <a:schemeClr val="tx2"/>
                </a:solidFill>
              </a:rPr>
              <a:t>(</a:t>
            </a:r>
            <a:r>
              <a:rPr lang="fr-FR" sz="1400" b="1" dirty="0" err="1">
                <a:solidFill>
                  <a:schemeClr val="tx2"/>
                </a:solidFill>
              </a:rPr>
              <a:t>groupedSymptoms</a:t>
            </a:r>
            <a:r>
              <a:rPr lang="fr-FR" sz="1400" b="1" dirty="0">
                <a:solidFill>
                  <a:schemeClr val="tx2"/>
                </a:solidFill>
              </a:rPr>
              <a:t>);</a:t>
            </a:r>
          </a:p>
          <a:p>
            <a:endParaRPr lang="fr-FR" sz="1400" dirty="0"/>
          </a:p>
          <a:p>
            <a:r>
              <a:rPr lang="en-US" sz="1400" b="1" dirty="0" smtClean="0"/>
              <a:t> </a:t>
            </a:r>
            <a:r>
              <a:rPr lang="en-US" sz="1400" b="1" dirty="0"/>
              <a:t>// Generating a new text file named </a:t>
            </a:r>
            <a:r>
              <a:rPr lang="en-US" sz="1400" b="1" dirty="0" err="1"/>
              <a:t>results.out</a:t>
            </a:r>
            <a:r>
              <a:rPr lang="en-US" sz="1400" b="1" dirty="0"/>
              <a:t> that lists each symptom in alphabetical order.        </a:t>
            </a:r>
          </a:p>
          <a:p>
            <a:r>
              <a:rPr lang="fr-FR" sz="1400" dirty="0"/>
              <a:t>       </a:t>
            </a:r>
          </a:p>
          <a:p>
            <a:r>
              <a:rPr lang="fr-FR" sz="1400" b="1" dirty="0">
                <a:solidFill>
                  <a:schemeClr val="tx2"/>
                </a:solidFill>
              </a:rPr>
              <a:t>        </a:t>
            </a:r>
            <a:r>
              <a:rPr lang="fr-FR" sz="1400" b="1" dirty="0" err="1">
                <a:solidFill>
                  <a:schemeClr val="tx2"/>
                </a:solidFill>
              </a:rPr>
              <a:t>rsdff.writeFile</a:t>
            </a:r>
            <a:r>
              <a:rPr lang="fr-FR" sz="1400" b="1" dirty="0">
                <a:solidFill>
                  <a:schemeClr val="tx2"/>
                </a:solidFill>
              </a:rPr>
              <a:t>(</a:t>
            </a:r>
            <a:r>
              <a:rPr lang="fr-FR" sz="1400" b="1" dirty="0" err="1">
                <a:solidFill>
                  <a:schemeClr val="tx2"/>
                </a:solidFill>
              </a:rPr>
              <a:t>groupedSymptoms</a:t>
            </a:r>
            <a:r>
              <a:rPr lang="fr-FR" sz="1400" b="1" dirty="0">
                <a:solidFill>
                  <a:schemeClr val="tx2"/>
                </a:solidFill>
              </a:rPr>
              <a:t>);</a:t>
            </a:r>
            <a:endParaRPr lang="fr-FR" sz="1400" b="1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787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écagone 6"/>
          <p:cNvSpPr/>
          <p:nvPr/>
        </p:nvSpPr>
        <p:spPr>
          <a:xfrm>
            <a:off x="8604448" y="6381328"/>
            <a:ext cx="432048" cy="404664"/>
          </a:xfrm>
          <a:prstGeom prst="dec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7</a:t>
            </a:r>
            <a:endParaRPr lang="fr-FR" sz="12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89025" y="2132856"/>
            <a:ext cx="87129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200000"/>
              </a:lnSpc>
            </a:pPr>
            <a:r>
              <a:rPr lang="fr-FR" sz="4800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</a:t>
            </a:r>
            <a:r>
              <a:rPr lang="fr-FR" sz="4000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FIN DE LA PRESENTATION </a:t>
            </a:r>
            <a:r>
              <a:rPr lang="fr-FR" sz="4800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endParaRPr lang="fr-FR" sz="4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 algn="ctr">
              <a:lnSpc>
                <a:spcPct val="200000"/>
              </a:lnSpc>
              <a:buFont typeface="Wingdings" pitchFamily="2" charset="2"/>
              <a:buChar char="§"/>
            </a:pPr>
            <a:endParaRPr lang="fr-FR" sz="4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</TotalTime>
  <Words>557</Words>
  <Application>Microsoft Office PowerPoint</Application>
  <PresentationFormat>Affichage à l'écran (4:3)</PresentationFormat>
  <Paragraphs>164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lagrange</dc:creator>
  <cp:lastModifiedBy>VAS TECNO</cp:lastModifiedBy>
  <cp:revision>153</cp:revision>
  <dcterms:created xsi:type="dcterms:W3CDTF">2014-02-12T08:03:41Z</dcterms:created>
  <dcterms:modified xsi:type="dcterms:W3CDTF">2019-12-17T16:40:35Z</dcterms:modified>
</cp:coreProperties>
</file>