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9FE238-C2D7-4E96-B076-B765A3D9C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B98B96-2CAF-4AD5-830A-DB78DE4C9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318546-58F3-4DE4-AC93-5F09169A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47C-78D6-46CE-974D-162B5BA25480}" type="datetimeFigureOut">
              <a:rPr lang="hu-HU" smtClean="0"/>
              <a:t>2022.04.15.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08CD9A-FEF9-49B3-8E10-949AFBC3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31EAD7-E544-469A-B698-ECD103F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F3B-3323-4C7C-8C80-CE6824D40F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421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CB9A58-D029-4587-8A28-6CAA5C07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6734BF-E906-4490-B8E8-EC63989E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B49022-AED8-44B2-ADCB-64251829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47C-78D6-46CE-974D-162B5BA25480}" type="datetimeFigureOut">
              <a:rPr lang="hu-HU" smtClean="0"/>
              <a:t>2022.04.15.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EC97FB-DD05-42FD-AD48-ADE3314A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E3DA4E-BA8F-4811-B3DB-FE0ADCFF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F3B-3323-4C7C-8C80-CE6824D40F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930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6460597-61D7-482D-AAEC-3F5D2EB8D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3F0CCDC-9300-4A02-BA52-1E869B94F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B81114-3AAC-4643-9335-CCE68BC1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47C-78D6-46CE-974D-162B5BA25480}" type="datetimeFigureOut">
              <a:rPr lang="hu-HU" smtClean="0"/>
              <a:t>2022.04.15.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0AC9D5-E30B-41A9-BC09-7B2CA237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B94088-C8DC-4E7F-875A-C65BA735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F3B-3323-4C7C-8C80-CE6824D40F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867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21D392-D2D3-4B51-B258-48D9099A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BCF01B-5E35-48AE-95A8-BAD31196C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606BD8-531B-4106-8E74-51F045A6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47C-78D6-46CE-974D-162B5BA25480}" type="datetimeFigureOut">
              <a:rPr lang="hu-HU" smtClean="0"/>
              <a:t>2022.04.15.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AA9007-286E-42AE-B97F-977B7FD6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2B19B-4B11-4D0C-A04D-C8E18EBE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F3B-3323-4C7C-8C80-CE6824D40F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4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87CB9F-538F-4EDF-A426-7C51EACD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CB9A0A5-76FB-4DF9-9E1D-B16C623B1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1C817F-020D-4BCF-9E55-EAA6884F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47C-78D6-46CE-974D-162B5BA25480}" type="datetimeFigureOut">
              <a:rPr lang="hu-HU" smtClean="0"/>
              <a:t>2022.04.15.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98B851-2B6A-4CAB-94E1-75761E93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1B42CD7-45E7-4CBA-9ECD-3EE44D3A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F3B-3323-4C7C-8C80-CE6824D40F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749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EF7D2B-AC22-4F43-B97F-559E0D38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F60CC3-F933-453F-800F-94FA1FF65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E5752D7-2289-40FF-A5B9-84BC0D041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C5BE7D-D0B0-4823-9218-A53E4150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47C-78D6-46CE-974D-162B5BA25480}" type="datetimeFigureOut">
              <a:rPr lang="hu-HU" smtClean="0"/>
              <a:t>2022.04.15.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A7CFDF3-28E3-4EDE-B283-782833FC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AB6676-9F45-4E12-977C-07699932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F3B-3323-4C7C-8C80-CE6824D40F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324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C028F9-BB4B-458E-8CC8-7CFE3B64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627D90-940A-4141-AC9A-D3642B6B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0AC60AB-ADD3-47C6-971F-0BC9402B9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46527BC-FDA4-4C94-897A-0EBBD6439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C51A96E-20CA-4068-9F76-4FC360B7B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E53C014-F71C-449D-AB68-C169B8D6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47C-78D6-46CE-974D-162B5BA25480}" type="datetimeFigureOut">
              <a:rPr lang="hu-HU" smtClean="0"/>
              <a:t>2022.04.15.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5703ED-8A47-4112-AF9D-6932E6EB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DD2A67F-F6DB-449C-9EE0-800A9F61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F3B-3323-4C7C-8C80-CE6824D40F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05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EEF39-EA76-4B29-A422-2DD79ADA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847E14-1D80-43F1-9723-93D62DAE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47C-78D6-46CE-974D-162B5BA25480}" type="datetimeFigureOut">
              <a:rPr lang="hu-HU" smtClean="0"/>
              <a:t>2022.04.15.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20392AB-9826-4947-874F-6BF6F72D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7CEDED5-781E-4114-938C-173964B5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F3B-3323-4C7C-8C80-CE6824D40F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08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E8EF05D-AB70-440F-BDE6-8D2ED618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47C-78D6-46CE-974D-162B5BA25480}" type="datetimeFigureOut">
              <a:rPr lang="hu-HU" smtClean="0"/>
              <a:t>2022.04.15.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5D451FE-62D6-4791-9843-21538E78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67B5F02-5F61-424B-BF6F-61CCCC6C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F3B-3323-4C7C-8C80-CE6824D40F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83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D5CBA3-C044-4B60-8839-2BD6073B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092966-7218-40DF-BF21-81212DAC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D2AC899-9120-4A60-BB74-92AA6BEC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E2E5B6-3CA0-4812-98D8-389A6A41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47C-78D6-46CE-974D-162B5BA25480}" type="datetimeFigureOut">
              <a:rPr lang="hu-HU" smtClean="0"/>
              <a:t>2022.04.15.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2F11052-53AD-45EF-86B5-019D7C02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4844BEC-4AC0-49DA-A5D5-E38FC1EA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F3B-3323-4C7C-8C80-CE6824D40F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25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DAF169-94FF-4908-B83D-4120DBD6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FEA1265-E50B-4C18-B5AE-89E15DA0B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91DAFD0-E450-40CE-AABA-14B5C3056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85CE401-63B2-49DB-B06E-C075EB97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47C-78D6-46CE-974D-162B5BA25480}" type="datetimeFigureOut">
              <a:rPr lang="hu-HU" smtClean="0"/>
              <a:t>2022.04.15.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F00233-A99C-4CFB-BA26-D74E245A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95E009-92A2-4510-B929-C3C68F8B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F3B-3323-4C7C-8C80-CE6824D40F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24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9049976-108D-414A-ADC3-F4CF569E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A30B05-6E49-4587-9669-B5F80CB04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70B3C4-1412-4B3B-9D53-101001F79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E47C-78D6-46CE-974D-162B5BA25480}" type="datetimeFigureOut">
              <a:rPr lang="hu-HU" smtClean="0"/>
              <a:t>2022.04.15.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D8C8A6-E303-466F-AFDB-100AAECB1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343307-CFA4-4461-90DA-F274B9C46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A5F3B-3323-4C7C-8C80-CE6824D40F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81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8E9741D-40D0-404D-B424-50A4149C5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69" y="3817601"/>
            <a:ext cx="1666875" cy="111918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382665C-AA22-4E2C-9923-75734EB1D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33" y="1444419"/>
            <a:ext cx="1713490" cy="151908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D5F85DA-0D7C-42D5-9F70-A80D24D7A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27" y="2354208"/>
            <a:ext cx="2022987" cy="2022987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9509FFE-547F-44B8-BB16-CF962BF88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541" y="1767962"/>
            <a:ext cx="4048125" cy="2686050"/>
          </a:xfrm>
          <a:prstGeom prst="rect">
            <a:avLst/>
          </a:prstGeom>
        </p:spPr>
      </p:pic>
      <p:cxnSp>
        <p:nvCxnSpPr>
          <p:cNvPr id="15" name="Összekötő: szögletes 14">
            <a:extLst>
              <a:ext uri="{FF2B5EF4-FFF2-40B4-BE49-F238E27FC236}">
                <a16:creationId xmlns:a16="http://schemas.microsoft.com/office/drawing/2014/main" id="{1B5D9A50-7064-49AE-9167-6B42A78ABC86}"/>
              </a:ext>
            </a:extLst>
          </p:cNvPr>
          <p:cNvCxnSpPr>
            <a:cxnSpLocks/>
          </p:cNvCxnSpPr>
          <p:nvPr/>
        </p:nvCxnSpPr>
        <p:spPr>
          <a:xfrm>
            <a:off x="2155723" y="1995948"/>
            <a:ext cx="1600200" cy="845575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Összekötő: szögletes 16">
            <a:extLst>
              <a:ext uri="{FF2B5EF4-FFF2-40B4-BE49-F238E27FC236}">
                <a16:creationId xmlns:a16="http://schemas.microsoft.com/office/drawing/2014/main" id="{62F4A026-B1FB-461C-8886-AE21D5F2FB83}"/>
              </a:ext>
            </a:extLst>
          </p:cNvPr>
          <p:cNvCxnSpPr>
            <a:cxnSpLocks/>
          </p:cNvCxnSpPr>
          <p:nvPr/>
        </p:nvCxnSpPr>
        <p:spPr>
          <a:xfrm>
            <a:off x="5810326" y="2371109"/>
            <a:ext cx="1600200" cy="845575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6CE3BD8-C93D-4BA3-BD32-C7C07529D870}"/>
              </a:ext>
            </a:extLst>
          </p:cNvPr>
          <p:cNvCxnSpPr>
            <a:cxnSpLocks/>
          </p:cNvCxnSpPr>
          <p:nvPr/>
        </p:nvCxnSpPr>
        <p:spPr>
          <a:xfrm>
            <a:off x="8963792" y="3365701"/>
            <a:ext cx="1600200" cy="845575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9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Thomas</dc:creator>
  <cp:lastModifiedBy>Thomas</cp:lastModifiedBy>
  <cp:revision>1</cp:revision>
  <dcterms:created xsi:type="dcterms:W3CDTF">2022-04-15T07:33:37Z</dcterms:created>
  <dcterms:modified xsi:type="dcterms:W3CDTF">2022-04-15T07:34:00Z</dcterms:modified>
</cp:coreProperties>
</file>