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1" r:id="rId14"/>
    <p:sldId id="29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85" r:id="rId35"/>
    <p:sldId id="286" r:id="rId36"/>
    <p:sldId id="287" r:id="rId37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75985" autoAdjust="0"/>
  </p:normalViewPr>
  <p:slideViewPr>
    <p:cSldViewPr showGuides="1">
      <p:cViewPr varScale="1">
        <p:scale>
          <a:sx n="91" d="100"/>
          <a:sy n="91" d="100"/>
        </p:scale>
        <p:origin x="72" y="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99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1" name="Picture 10" descr="ppt_fusieboodschap_blauw_nl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996000" y="5724000"/>
            <a:ext cx="4742688" cy="137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chr.me/SS/batteriesRequired/RCcontrolTheory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the </a:t>
            </a:r>
            <a:r>
              <a:rPr lang="en-US" dirty="0" err="1"/>
              <a:t>Hackbot</a:t>
            </a:r>
            <a:endParaRPr lang="en-US" dirty="0"/>
          </a:p>
          <a:p>
            <a:r>
              <a:rPr lang="en-US" dirty="0"/>
              <a:t>door Ben De Lathouwer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</a:t>
            </a:r>
            <a:r>
              <a:rPr lang="en-US" dirty="0" err="1"/>
              <a:t>labo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7" name="Rechthoek: afgeronde hoeken 6"/>
          <p:cNvSpPr/>
          <p:nvPr/>
        </p:nvSpPr>
        <p:spPr>
          <a:xfrm>
            <a:off x="2764317" y="1752600"/>
            <a:ext cx="1655283" cy="3048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28600" y="1345160"/>
            <a:ext cx="314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Alles naar  </a:t>
            </a:r>
            <a:r>
              <a:rPr lang="nl-BE" dirty="0" err="1"/>
              <a:t>interrupt</a:t>
            </a:r>
            <a:r>
              <a:rPr lang="nl-BE" dirty="0"/>
              <a:t> </a:t>
            </a:r>
            <a:r>
              <a:rPr lang="nl-BE" dirty="0" err="1"/>
              <a:t>pins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57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interrupt</a:t>
            </a:r>
            <a:r>
              <a:rPr lang="nl-BE" dirty="0"/>
              <a:t> belasting verdelen tussen 2 microcontrollers</a:t>
            </a:r>
          </a:p>
          <a:p>
            <a:r>
              <a:rPr lang="nl-BE" dirty="0"/>
              <a:t>Meer I/O’s beschikbaar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Waarom</a:t>
            </a:r>
            <a:r>
              <a:rPr lang="en-US" dirty="0"/>
              <a:t> 2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5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Rover chassis =&gt; </a:t>
            </a:r>
            <a:r>
              <a:rPr lang="nl-BE" dirty="0" err="1"/>
              <a:t>quadrature</a:t>
            </a:r>
            <a:r>
              <a:rPr lang="nl-BE" dirty="0"/>
              <a:t> encoders</a:t>
            </a:r>
          </a:p>
          <a:p>
            <a:r>
              <a:rPr lang="nl-BE" dirty="0"/>
              <a:t>Verschillende sensoren in encoders</a:t>
            </a:r>
          </a:p>
          <a:p>
            <a:pPr lvl="1"/>
            <a:r>
              <a:rPr lang="nl-BE" dirty="0"/>
              <a:t>Optisch(ir paar) =&gt; zwart wit oppervlak</a:t>
            </a:r>
          </a:p>
          <a:p>
            <a:pPr lvl="1"/>
            <a:r>
              <a:rPr lang="nl-BE" dirty="0"/>
              <a:t>Magnetisch(hal sensor ) =&gt; magneet op as</a:t>
            </a:r>
          </a:p>
          <a:p>
            <a:r>
              <a:rPr lang="nl-BE" dirty="0"/>
              <a:t>Pulsen 90 graden uit fase=&gt; richting bepaling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86689"/>
            <a:ext cx="3200400" cy="163956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74736"/>
            <a:ext cx="2895600" cy="14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Samenvoeging van 2 encoder </a:t>
            </a:r>
            <a:r>
              <a:rPr lang="nl-BE" dirty="0" err="1"/>
              <a:t>outputs</a:t>
            </a:r>
            <a:endParaRPr lang="nl-BE" dirty="0"/>
          </a:p>
          <a:p>
            <a:pPr lvl="1"/>
            <a:r>
              <a:rPr lang="nl-BE" dirty="0"/>
              <a:t>Via XOR poort</a:t>
            </a:r>
          </a:p>
          <a:p>
            <a:r>
              <a:rPr lang="nl-BE" dirty="0"/>
              <a:t>Voordelen </a:t>
            </a:r>
          </a:p>
          <a:p>
            <a:pPr lvl="1"/>
            <a:r>
              <a:rPr lang="nl-BE" dirty="0"/>
              <a:t>Minder I/O gebruikt </a:t>
            </a:r>
          </a:p>
          <a:p>
            <a:pPr lvl="1"/>
            <a:r>
              <a:rPr lang="nl-BE" dirty="0"/>
              <a:t>Minder </a:t>
            </a:r>
            <a:r>
              <a:rPr lang="nl-BE" dirty="0" err="1"/>
              <a:t>interrupts</a:t>
            </a:r>
            <a:r>
              <a:rPr lang="nl-BE" dirty="0"/>
              <a:t> gebruikt</a:t>
            </a:r>
          </a:p>
          <a:p>
            <a:r>
              <a:rPr lang="nl-BE" dirty="0"/>
              <a:t>Nadelen </a:t>
            </a:r>
          </a:p>
          <a:p>
            <a:pPr lvl="1"/>
            <a:r>
              <a:rPr lang="nl-BE" dirty="0"/>
              <a:t>1 component extra </a:t>
            </a:r>
          </a:p>
          <a:p>
            <a:pPr lvl="1"/>
            <a:r>
              <a:rPr lang="nl-BE" dirty="0"/>
              <a:t>Geen indicatie van richting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4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dirty="0" err="1"/>
              <a:t>verbetering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5" y="1752600"/>
            <a:ext cx="7707287" cy="2880436"/>
          </a:xfrm>
        </p:spPr>
      </p:pic>
      <p:sp>
        <p:nvSpPr>
          <p:cNvPr id="2" name="Tekstvak 1"/>
          <p:cNvSpPr txBox="1"/>
          <p:nvPr/>
        </p:nvSpPr>
        <p:spPr>
          <a:xfrm>
            <a:off x="6172200" y="4800600"/>
            <a:ext cx="2553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application note rover </a:t>
            </a:r>
            <a:r>
              <a:rPr lang="en-US" sz="1050" dirty="0" err="1"/>
              <a:t>chasis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3504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</p:spTree>
    <p:extLst>
      <p:ext uri="{BB962C8B-B14F-4D97-AF65-F5344CB8AC3E}">
        <p14:creationId xmlns:p14="http://schemas.microsoft.com/office/powerpoint/2010/main" val="326014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Goedkope wifi module (6 euro)</a:t>
            </a:r>
          </a:p>
          <a:p>
            <a:r>
              <a:rPr lang="nl-BE" dirty="0"/>
              <a:t>Met System on chip aan boord </a:t>
            </a:r>
          </a:p>
          <a:p>
            <a:r>
              <a:rPr lang="nl-BE" dirty="0"/>
              <a:t>Communicatie protocol =&gt; At commando’s via de seriële poort</a:t>
            </a:r>
          </a:p>
          <a:p>
            <a:r>
              <a:rPr lang="nl-BE" dirty="0"/>
              <a:t>Geen componenten onder de antenne </a:t>
            </a:r>
          </a:p>
          <a:p>
            <a:r>
              <a:rPr lang="nl-BE" u="sng" dirty="0"/>
              <a:t>ALLEEN 3.3V!! </a:t>
            </a:r>
          </a:p>
          <a:p>
            <a:pPr lvl="1"/>
            <a:r>
              <a:rPr lang="nl-BE" dirty="0"/>
              <a:t>Geen 5V tolerante I/O</a:t>
            </a:r>
          </a:p>
        </p:txBody>
      </p:sp>
    </p:spTree>
    <p:extLst>
      <p:ext uri="{BB962C8B-B14F-4D97-AF65-F5344CB8AC3E}">
        <p14:creationId xmlns:p14="http://schemas.microsoft.com/office/powerpoint/2010/main" val="391927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Converteert signalen naar een andere spanning</a:t>
            </a:r>
          </a:p>
          <a:p>
            <a:pPr lvl="1"/>
            <a:r>
              <a:rPr lang="nl-BE" dirty="0"/>
              <a:t>Bv 3.3V naar 5V en </a:t>
            </a:r>
            <a:r>
              <a:rPr lang="nl-BE" dirty="0" err="1"/>
              <a:t>vice</a:t>
            </a:r>
            <a:r>
              <a:rPr lang="nl-BE" dirty="0"/>
              <a:t> versa </a:t>
            </a:r>
          </a:p>
          <a:p>
            <a:r>
              <a:rPr lang="nl-BE" dirty="0"/>
              <a:t>TXB0108 gebruikt 2 voedingen </a:t>
            </a:r>
          </a:p>
          <a:p>
            <a:pPr lvl="1"/>
            <a:r>
              <a:rPr lang="nl-BE" dirty="0" err="1"/>
              <a:t>Vcca</a:t>
            </a:r>
            <a:r>
              <a:rPr lang="nl-BE" dirty="0"/>
              <a:t> =&gt; 1.2V tot 3.6V</a:t>
            </a:r>
          </a:p>
          <a:p>
            <a:pPr lvl="1"/>
            <a:r>
              <a:rPr lang="nl-BE" dirty="0" err="1"/>
              <a:t>Vccb</a:t>
            </a:r>
            <a:r>
              <a:rPr lang="nl-BE" dirty="0"/>
              <a:t> =&gt; 1.6V tot 5.5V</a:t>
            </a:r>
          </a:p>
          <a:p>
            <a:r>
              <a:rPr lang="nl-BE" dirty="0"/>
              <a:t>Moet gebruikt worden voor de esp8266</a:t>
            </a:r>
          </a:p>
          <a:p>
            <a:r>
              <a:rPr lang="nl-BE" dirty="0"/>
              <a:t>Level </a:t>
            </a:r>
            <a:r>
              <a:rPr lang="nl-BE" dirty="0" err="1"/>
              <a:t>shifter</a:t>
            </a:r>
            <a:r>
              <a:rPr lang="nl-BE" dirty="0"/>
              <a:t> moet geactiveerd worden </a:t>
            </a:r>
            <a:r>
              <a:rPr lang="nl-BE" dirty="0" err="1"/>
              <a:t>dmv</a:t>
            </a:r>
            <a:r>
              <a:rPr lang="nl-BE" dirty="0"/>
              <a:t> OE pin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41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r>
              <a:rPr lang="nl-BE" dirty="0"/>
              <a:t>Doel van dit project </a:t>
            </a:r>
          </a:p>
          <a:p>
            <a:r>
              <a:rPr lang="nl-BE" dirty="0" err="1"/>
              <a:t>Electronische</a:t>
            </a:r>
            <a:r>
              <a:rPr lang="nl-BE" dirty="0"/>
              <a:t> schema’s en vergelijking</a:t>
            </a:r>
          </a:p>
          <a:p>
            <a:r>
              <a:rPr lang="nl-BE" dirty="0"/>
              <a:t>Overzicht verbeteringen V4</a:t>
            </a:r>
          </a:p>
          <a:p>
            <a:r>
              <a:rPr lang="nl-BE" dirty="0"/>
              <a:t>Wat heb ik geleerd?</a:t>
            </a:r>
          </a:p>
          <a:p>
            <a:r>
              <a:rPr lang="nl-BE" dirty="0"/>
              <a:t>Vragen en Antwoorden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H-brug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TB6612FNG</a:t>
            </a:r>
          </a:p>
          <a:p>
            <a:pPr lvl="1"/>
            <a:r>
              <a:rPr lang="nl-BE" dirty="0"/>
              <a:t>H-brug met geïntegreerde controle elektronica en diodes</a:t>
            </a:r>
          </a:p>
          <a:p>
            <a:pPr lvl="2"/>
            <a:r>
              <a:rPr lang="nl-BE" dirty="0"/>
              <a:t>De ontwerper moet zich geen zorgen maken wat betreft de </a:t>
            </a:r>
            <a:r>
              <a:rPr lang="nl-BE" dirty="0" err="1"/>
              <a:t>mosfets</a:t>
            </a:r>
            <a:endParaRPr lang="nl-BE" dirty="0"/>
          </a:p>
          <a:p>
            <a:pPr lvl="1"/>
            <a:r>
              <a:rPr lang="nl-BE" dirty="0" err="1"/>
              <a:t>Iout</a:t>
            </a:r>
            <a:r>
              <a:rPr lang="nl-BE" dirty="0"/>
              <a:t> 1.2A max met piekstromen tot 3.2A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9200"/>
            <a:ext cx="3352800" cy="16674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257800" y="2826842"/>
            <a:ext cx="21226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datasheet TB6612FNG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380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8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modelbouw rc ontvanger </a:t>
            </a:r>
          </a:p>
          <a:p>
            <a:r>
              <a:rPr lang="nl-BE" dirty="0" err="1"/>
              <a:t>Servo</a:t>
            </a:r>
            <a:r>
              <a:rPr lang="nl-BE" dirty="0"/>
              <a:t> output signaal </a:t>
            </a:r>
          </a:p>
          <a:p>
            <a:r>
              <a:rPr lang="nl-BE" dirty="0"/>
              <a:t>Draadloze communicatie</a:t>
            </a:r>
          </a:p>
          <a:p>
            <a:r>
              <a:rPr lang="nl-BE" dirty="0"/>
              <a:t>Wordt in de controller </a:t>
            </a:r>
          </a:p>
          <a:p>
            <a:pPr marL="0" indent="0">
              <a:buNone/>
            </a:pPr>
            <a:r>
              <a:rPr lang="nl-BE" dirty="0"/>
              <a:t> omgezet naar PWM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667000"/>
            <a:ext cx="3241040" cy="237744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43000" y="5105400"/>
            <a:ext cx="789446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</a:t>
            </a:r>
            <a:r>
              <a:rPr lang="nl-NL" u="sng" dirty="0">
                <a:hlinkClick r:id="rId3"/>
              </a:rPr>
              <a:t>http://www.mitchr.me/SS/batteriesRequired/RCcontrolTheory/</a:t>
            </a:r>
            <a:endParaRPr lang="en-US" dirty="0"/>
          </a:p>
          <a:p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023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Meetprincipe gebruikt geluid </a:t>
            </a:r>
          </a:p>
          <a:p>
            <a:r>
              <a:rPr lang="nl-BE" dirty="0"/>
              <a:t>4 pinnen</a:t>
            </a:r>
          </a:p>
          <a:p>
            <a:pPr lvl="1"/>
            <a:r>
              <a:rPr lang="nl-BE" dirty="0"/>
              <a:t> GND, VCC, trigger input en echo output </a:t>
            </a:r>
          </a:p>
          <a:p>
            <a:r>
              <a:rPr lang="nl-BE" dirty="0"/>
              <a:t>Echo puls proportioneel tot de afstand</a:t>
            </a:r>
          </a:p>
          <a:p>
            <a:pPr lvl="1"/>
            <a:r>
              <a:rPr lang="nl-BE" dirty="0"/>
              <a:t>Afstand = High level time * snelheid/2</a:t>
            </a:r>
          </a:p>
          <a:p>
            <a:pPr lvl="2"/>
            <a:r>
              <a:rPr lang="nl-BE" dirty="0"/>
              <a:t>High level Time = duur van puls breedte (</a:t>
            </a:r>
            <a:r>
              <a:rPr lang="nl-BE" dirty="0" err="1"/>
              <a:t>milli</a:t>
            </a:r>
            <a:r>
              <a:rPr lang="nl-BE" dirty="0"/>
              <a:t>- of microseconde</a:t>
            </a:r>
          </a:p>
          <a:p>
            <a:pPr lvl="2"/>
            <a:r>
              <a:rPr lang="nl-BE" dirty="0"/>
              <a:t>Snelheid = 340m/s (luchtsnelheid)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40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Meetafstand = 4 cm tot 4 meter </a:t>
            </a:r>
          </a:p>
          <a:p>
            <a:r>
              <a:rPr lang="nl-BE" dirty="0"/>
              <a:t>Meethoek = 15 graden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001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Theoretische signalen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2" y="1295400"/>
            <a:ext cx="8630855" cy="3358031"/>
          </a:xfrm>
        </p:spPr>
      </p:pic>
      <p:sp>
        <p:nvSpPr>
          <p:cNvPr id="7" name="Tekstvak 6"/>
          <p:cNvSpPr txBox="1"/>
          <p:nvPr/>
        </p:nvSpPr>
        <p:spPr>
          <a:xfrm>
            <a:off x="6096000" y="4526473"/>
            <a:ext cx="1955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Bron</a:t>
            </a:r>
            <a:r>
              <a:rPr lang="en-US" sz="1050" dirty="0"/>
              <a:t>: Datasheet HC-SR04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9209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192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Leren werken met </a:t>
            </a:r>
            <a:r>
              <a:rPr lang="nl-BE" u="sng" dirty="0"/>
              <a:t>SMD</a:t>
            </a:r>
            <a:r>
              <a:rPr lang="nl-BE" dirty="0"/>
              <a:t> PCB: </a:t>
            </a:r>
          </a:p>
          <a:p>
            <a:pPr lvl="1"/>
            <a:r>
              <a:rPr lang="nl-BE" dirty="0"/>
              <a:t>Debuggen</a:t>
            </a:r>
          </a:p>
          <a:p>
            <a:pPr lvl="1"/>
            <a:r>
              <a:rPr lang="nl-BE" dirty="0"/>
              <a:t>Solderen ‘in het klein’</a:t>
            </a:r>
          </a:p>
          <a:p>
            <a:r>
              <a:rPr lang="nl-BE" dirty="0"/>
              <a:t>Gebruik van </a:t>
            </a:r>
            <a:r>
              <a:rPr lang="nl-BE" dirty="0" err="1"/>
              <a:t>Altium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Inleiding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042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2" name="Tekstvak 1"/>
          <p:cNvSpPr txBox="1"/>
          <p:nvPr/>
        </p:nvSpPr>
        <p:spPr>
          <a:xfrm>
            <a:off x="327129" y="1316042"/>
            <a:ext cx="37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V2 &amp; V3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6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Gebruikt </a:t>
            </a:r>
            <a:r>
              <a:rPr lang="nl-BE" dirty="0" err="1"/>
              <a:t>LDO’s</a:t>
            </a:r>
            <a:endParaRPr lang="nl-BE" dirty="0"/>
          </a:p>
          <a:p>
            <a:pPr lvl="1"/>
            <a:r>
              <a:rPr lang="nl-BE" dirty="0"/>
              <a:t>Lagere </a:t>
            </a:r>
            <a:r>
              <a:rPr lang="nl-BE" dirty="0" err="1"/>
              <a:t>dropout</a:t>
            </a:r>
            <a:r>
              <a:rPr lang="nl-BE" dirty="0"/>
              <a:t> spanning </a:t>
            </a:r>
          </a:p>
          <a:p>
            <a:r>
              <a:rPr lang="nl-BE" dirty="0"/>
              <a:t>Genereerd 5V en 3.3V voor de controle elektronica en ESP8266</a:t>
            </a:r>
          </a:p>
        </p:txBody>
      </p:sp>
    </p:spTree>
    <p:extLst>
      <p:ext uri="{BB962C8B-B14F-4D97-AF65-F5344CB8AC3E}">
        <p14:creationId xmlns:p14="http://schemas.microsoft.com/office/powerpoint/2010/main" val="90521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2" y="1256029"/>
            <a:ext cx="5248656" cy="4154171"/>
          </a:xfrm>
        </p:spPr>
      </p:pic>
    </p:spTree>
    <p:extLst>
      <p:ext uri="{BB962C8B-B14F-4D97-AF65-F5344CB8AC3E}">
        <p14:creationId xmlns:p14="http://schemas.microsoft.com/office/powerpoint/2010/main" val="51183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Voeding</a:t>
            </a:r>
            <a:r>
              <a:rPr lang="en-US" dirty="0"/>
              <a:t>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van stroomsensors</a:t>
            </a:r>
          </a:p>
          <a:p>
            <a:r>
              <a:rPr lang="nl-BE" dirty="0"/>
              <a:t>Betere microcontroller gebruiken</a:t>
            </a:r>
          </a:p>
          <a:p>
            <a:pPr lvl="1"/>
            <a:r>
              <a:rPr lang="nl-BE" dirty="0"/>
              <a:t> meer periferie</a:t>
            </a:r>
          </a:p>
          <a:p>
            <a:r>
              <a:rPr lang="nl-BE" dirty="0"/>
              <a:t>PCB </a:t>
            </a:r>
            <a:r>
              <a:rPr lang="nl-BE" dirty="0" err="1"/>
              <a:t>resizing</a:t>
            </a:r>
            <a:r>
              <a:rPr lang="nl-BE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Verbeteringen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MK4 </a:t>
            </a:r>
            <a:r>
              <a:rPr lang="en-US" dirty="0" err="1"/>
              <a:t>pcb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422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Circuit design </a:t>
            </a:r>
          </a:p>
          <a:p>
            <a:r>
              <a:rPr lang="nl-BE" dirty="0"/>
              <a:t>Denken dan ontwerpen</a:t>
            </a:r>
          </a:p>
          <a:p>
            <a:pPr lvl="1"/>
            <a:r>
              <a:rPr lang="nl-BE" dirty="0"/>
              <a:t>Eerst data sheet lezen </a:t>
            </a:r>
          </a:p>
          <a:p>
            <a:pPr lvl="1"/>
            <a:r>
              <a:rPr lang="nl-BE" dirty="0"/>
              <a:t>Dan footprint tekenen ,..</a:t>
            </a:r>
          </a:p>
          <a:p>
            <a:r>
              <a:rPr lang="nl-BE" dirty="0"/>
              <a:t>‘High </a:t>
            </a:r>
            <a:r>
              <a:rPr lang="nl-BE" dirty="0" err="1"/>
              <a:t>current</a:t>
            </a:r>
            <a:r>
              <a:rPr lang="nl-BE" dirty="0"/>
              <a:t>’ ontwerp</a:t>
            </a:r>
          </a:p>
          <a:p>
            <a:r>
              <a:rPr lang="nl-BE" dirty="0"/>
              <a:t>‘Design flow’ van </a:t>
            </a:r>
            <a:r>
              <a:rPr lang="nl-BE" dirty="0" err="1"/>
              <a:t>Altium</a:t>
            </a:r>
            <a:r>
              <a:rPr lang="nl-BE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geleerd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624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antwoorden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3458095" cy="2132215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433432" cy="251010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4318"/>
            <a:ext cx="3429000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Verbetering van het vak: project 2</a:t>
            </a:r>
          </a:p>
          <a:p>
            <a:pPr lvl="1"/>
            <a:r>
              <a:rPr lang="nl-BE" dirty="0"/>
              <a:t>Van </a:t>
            </a:r>
            <a:r>
              <a:rPr lang="nl-BE" i="1" dirty="0"/>
              <a:t>Marvin</a:t>
            </a:r>
            <a:r>
              <a:rPr lang="nl-BE" dirty="0"/>
              <a:t> naar </a:t>
            </a:r>
            <a:r>
              <a:rPr lang="nl-BE" i="1" dirty="0"/>
              <a:t>Henry</a:t>
            </a:r>
          </a:p>
          <a:p>
            <a:r>
              <a:rPr lang="nl-BE" i="1" dirty="0" err="1"/>
              <a:t>Mecatronica</a:t>
            </a:r>
            <a:r>
              <a:rPr lang="nl-BE" dirty="0"/>
              <a:t> onder de knie krijgen</a:t>
            </a:r>
          </a:p>
          <a:p>
            <a:endParaRPr lang="nl-BE" dirty="0"/>
          </a:p>
          <a:p>
            <a:r>
              <a:rPr lang="nl-BE" dirty="0"/>
              <a:t>Henry:</a:t>
            </a:r>
          </a:p>
          <a:p>
            <a:pPr lvl="1"/>
            <a:r>
              <a:rPr lang="nl-BE" dirty="0"/>
              <a:t>Gaat botsingen vermijden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het 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05016"/>
            <a:ext cx="4204916" cy="24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Onderdelen:</a:t>
            </a:r>
          </a:p>
          <a:p>
            <a:pPr lvl="1"/>
            <a:r>
              <a:rPr lang="nl-BE" dirty="0"/>
              <a:t>Data genereren voor ESP8266</a:t>
            </a:r>
          </a:p>
          <a:p>
            <a:pPr lvl="1"/>
            <a:r>
              <a:rPr lang="nl-BE" dirty="0"/>
              <a:t>Level convertor sturen </a:t>
            </a:r>
          </a:p>
          <a:p>
            <a:pPr lvl="1"/>
            <a:r>
              <a:rPr lang="nl-BE" dirty="0"/>
              <a:t>Data van de secundaire controller ontvangen </a:t>
            </a:r>
          </a:p>
          <a:p>
            <a:pPr lvl="1"/>
            <a:r>
              <a:rPr lang="nl-BE" dirty="0"/>
              <a:t>Encoders uitlezen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96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Hoofd</a:t>
            </a:r>
            <a:r>
              <a:rPr lang="en-US" dirty="0"/>
              <a:t> microcontroller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</p:spPr>
      </p:pic>
      <p:sp>
        <p:nvSpPr>
          <p:cNvPr id="2" name="Rechthoek: afgeronde hoeken 1"/>
          <p:cNvSpPr/>
          <p:nvPr/>
        </p:nvSpPr>
        <p:spPr>
          <a:xfrm>
            <a:off x="4876800" y="2057400"/>
            <a:ext cx="1752600" cy="838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-304800" y="37338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Alles naar  </a:t>
            </a:r>
            <a:r>
              <a:rPr lang="nl-BE" dirty="0" err="1"/>
              <a:t>interrupt</a:t>
            </a:r>
            <a:r>
              <a:rPr lang="nl-BE" dirty="0"/>
              <a:t> </a:t>
            </a:r>
            <a:r>
              <a:rPr lang="nl-BE" dirty="0" err="1"/>
              <a:t>pins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8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Onderdelen:</a:t>
            </a:r>
          </a:p>
          <a:p>
            <a:pPr lvl="1"/>
            <a:r>
              <a:rPr lang="nl-BE" dirty="0"/>
              <a:t>PWM genereren voor de motordriver </a:t>
            </a:r>
          </a:p>
          <a:p>
            <a:pPr lvl="1"/>
            <a:r>
              <a:rPr lang="nl-BE" dirty="0"/>
              <a:t>De motordriver aansturen </a:t>
            </a:r>
          </a:p>
          <a:p>
            <a:pPr lvl="1"/>
            <a:r>
              <a:rPr lang="nl-BE" dirty="0"/>
              <a:t>Data zenden naar de hoofd controller </a:t>
            </a:r>
          </a:p>
          <a:p>
            <a:pPr lvl="1"/>
            <a:r>
              <a:rPr lang="nl-BE" dirty="0"/>
              <a:t>HC-SR04 aansturen en uitlezen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483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Secundaire</a:t>
            </a:r>
            <a:r>
              <a:rPr lang="en-US" dirty="0"/>
              <a:t> micro 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Henry the Hackbot 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21920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94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nl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TM_presentatie_nl</Template>
  <TotalTime>182</TotalTime>
  <Words>686</Words>
  <Application>Microsoft Office PowerPoint</Application>
  <PresentationFormat>Diavoorstelling (4:3)</PresentationFormat>
  <Paragraphs>206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TM_presentatie_nl</vt:lpstr>
      <vt:lpstr>Advanced pcb labo</vt:lpstr>
      <vt:lpstr>Agenda</vt:lpstr>
      <vt:lpstr>Inleiding</vt:lpstr>
      <vt:lpstr>Doel van het project</vt:lpstr>
      <vt:lpstr>Hoofd microcontroller </vt:lpstr>
      <vt:lpstr>Hoofd microcontroller V2 </vt:lpstr>
      <vt:lpstr>Hoofd microcontroller V3 </vt:lpstr>
      <vt:lpstr>Secundaire microcontroller </vt:lpstr>
      <vt:lpstr>Secundaire micro controller</vt:lpstr>
      <vt:lpstr>Secundaire micro controller</vt:lpstr>
      <vt:lpstr> Waarom 2 microcontrollers? </vt:lpstr>
      <vt:lpstr>Encoders</vt:lpstr>
      <vt:lpstr>Encoder verbetering </vt:lpstr>
      <vt:lpstr>Encoder verbetering </vt:lpstr>
      <vt:lpstr>Encoders</vt:lpstr>
      <vt:lpstr>ESP8266</vt:lpstr>
      <vt:lpstr>ESP8266 V2 &amp; V3</vt:lpstr>
      <vt:lpstr>Level shifter </vt:lpstr>
      <vt:lpstr>Level shifter </vt:lpstr>
      <vt:lpstr>Motor driver </vt:lpstr>
      <vt:lpstr>Motor driver</vt:lpstr>
      <vt:lpstr>Rc Receiver </vt:lpstr>
      <vt:lpstr>Rc receiver V2 &amp; V3</vt:lpstr>
      <vt:lpstr>Ultrasonic distance sensor </vt:lpstr>
      <vt:lpstr>Ultrasonic distance sensor </vt:lpstr>
      <vt:lpstr>Theoretische signalen </vt:lpstr>
      <vt:lpstr>Trigger puls </vt:lpstr>
      <vt:lpstr>Echo puls minimum afstand </vt:lpstr>
      <vt:lpstr>Echo puls max afstand </vt:lpstr>
      <vt:lpstr>Ultrasonic distance sensor V2 &amp; V3 </vt:lpstr>
      <vt:lpstr>Voeding </vt:lpstr>
      <vt:lpstr>Voeding V2</vt:lpstr>
      <vt:lpstr>Voeding V3</vt:lpstr>
      <vt:lpstr>Verbeteringen voor MK4 pcb </vt:lpstr>
      <vt:lpstr>Wat heb ik geleerd</vt:lpstr>
      <vt:lpstr>Vragen en antwoorden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labo</dc:title>
  <dc:creator>Ecto1</dc:creator>
  <cp:lastModifiedBy>Ecto1</cp:lastModifiedBy>
  <cp:revision>38</cp:revision>
  <dcterms:created xsi:type="dcterms:W3CDTF">2017-01-28T10:15:18Z</dcterms:created>
  <dcterms:modified xsi:type="dcterms:W3CDTF">2017-01-29T13:01:41Z</dcterms:modified>
</cp:coreProperties>
</file>