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79" r:id="rId24"/>
    <p:sldId id="280" r:id="rId25"/>
    <p:sldId id="277" r:id="rId26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54" autoAdjust="0"/>
  </p:normalViewPr>
  <p:slideViewPr>
    <p:cSldViewPr showGuides="1">
      <p:cViewPr>
        <p:scale>
          <a:sx n="66" d="100"/>
          <a:sy n="66" d="100"/>
        </p:scale>
        <p:origin x="1302" y="19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14/12/2016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14/12/2016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ppt_fusieboodschap_wit_en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5" name="Picture 14" descr="ppt_fusieboodschap_blauw_eng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Marvin the </a:t>
            </a:r>
            <a:r>
              <a:rPr lang="en-US" dirty="0" err="1"/>
              <a:t>hackbot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lab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030"/>
            <a:ext cx="8991600" cy="5539033"/>
          </a:xfrm>
        </p:spPr>
      </p:pic>
    </p:spTree>
    <p:extLst>
      <p:ext uri="{BB962C8B-B14F-4D97-AF65-F5344CB8AC3E}">
        <p14:creationId xmlns:p14="http://schemas.microsoft.com/office/powerpoint/2010/main" val="228514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</a:t>
            </a:r>
            <a:r>
              <a:rPr lang="en-US" dirty="0" err="1"/>
              <a:t>wifi</a:t>
            </a:r>
            <a:r>
              <a:rPr lang="en-US" dirty="0"/>
              <a:t> module </a:t>
            </a:r>
          </a:p>
          <a:p>
            <a:r>
              <a:rPr lang="en-US" dirty="0"/>
              <a:t>with onboard System On chip</a:t>
            </a:r>
          </a:p>
          <a:p>
            <a:r>
              <a:rPr lang="en-US" dirty="0"/>
              <a:t>Communicating protocol=&gt; AT commands via serial port  </a:t>
            </a:r>
          </a:p>
          <a:p>
            <a:r>
              <a:rPr lang="en-US" dirty="0"/>
              <a:t>No components under the antenna!</a:t>
            </a:r>
          </a:p>
          <a:p>
            <a:r>
              <a:rPr lang="en-US" dirty="0"/>
              <a:t>3.3V ONLY!!! No 5V tolerant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901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626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82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-7257" y="1142984"/>
            <a:ext cx="9144000" cy="4428000"/>
          </a:xfrm>
        </p:spPr>
        <p:txBody>
          <a:bodyPr/>
          <a:lstStyle/>
          <a:p>
            <a:r>
              <a:rPr lang="en-US" dirty="0"/>
              <a:t>Converts signal other voltage level</a:t>
            </a:r>
          </a:p>
          <a:p>
            <a:pPr lvl="1"/>
            <a:r>
              <a:rPr lang="en-US" dirty="0"/>
              <a:t>For example 3.3V to 5V</a:t>
            </a:r>
          </a:p>
          <a:p>
            <a:r>
              <a:rPr lang="en-US" dirty="0"/>
              <a:t>TXB0108 uses 2 voltage supply’s</a:t>
            </a:r>
          </a:p>
          <a:p>
            <a:pPr lvl="1"/>
            <a:r>
              <a:rPr lang="en-US" dirty="0" err="1"/>
              <a:t>Vcca</a:t>
            </a:r>
            <a:r>
              <a:rPr lang="en-US" dirty="0"/>
              <a:t> =&gt; 1.2V to 3.6V</a:t>
            </a:r>
          </a:p>
          <a:p>
            <a:pPr lvl="1"/>
            <a:r>
              <a:rPr lang="en-US" dirty="0" err="1"/>
              <a:t>Vccb</a:t>
            </a:r>
            <a:r>
              <a:rPr lang="en-US" dirty="0"/>
              <a:t> =&gt;1.65V to 5.5V</a:t>
            </a:r>
          </a:p>
          <a:p>
            <a:r>
              <a:rPr lang="en-US" dirty="0"/>
              <a:t>Needs to be used because of the esp8266</a:t>
            </a:r>
          </a:p>
          <a:p>
            <a:r>
              <a:rPr lang="en-US" dirty="0"/>
              <a:t>Level shifter needs to be enabled via OE pin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64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514"/>
            <a:ext cx="8991600" cy="547188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648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TB6612FNG</a:t>
            </a:r>
          </a:p>
          <a:p>
            <a:pPr lvl="1"/>
            <a:r>
              <a:rPr lang="en-US" dirty="0"/>
              <a:t>Integrated H-bridge with integrated control circuit’</a:t>
            </a:r>
          </a:p>
          <a:p>
            <a:pPr lvl="2"/>
            <a:r>
              <a:rPr lang="en-US" dirty="0"/>
              <a:t>No need to worry about short circuiting the internal </a:t>
            </a:r>
            <a:r>
              <a:rPr lang="en-US" dirty="0" err="1"/>
              <a:t>mosfets</a:t>
            </a:r>
            <a:endParaRPr lang="en-US" dirty="0"/>
          </a:p>
          <a:p>
            <a:r>
              <a:rPr lang="en-US" dirty="0" err="1"/>
              <a:t>Iout</a:t>
            </a:r>
            <a:r>
              <a:rPr lang="en-US" dirty="0"/>
              <a:t> 1.2A Max with peak current up to 3.2A</a:t>
            </a:r>
          </a:p>
          <a:p>
            <a:pPr marL="65087" indent="0">
              <a:buNone/>
            </a:pPr>
            <a:endParaRPr lang="en-US" dirty="0"/>
          </a:p>
          <a:p>
            <a:pPr marL="65087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390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626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18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829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" y="0"/>
            <a:ext cx="9125858" cy="552020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469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15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motor driver </a:t>
            </a:r>
            <a:r>
              <a:rPr lang="en-US" dirty="0" err="1"/>
              <a:t>pwm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motordriver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hc-sr04</a:t>
            </a:r>
          </a:p>
          <a:p>
            <a:pPr lvl="1"/>
            <a:r>
              <a:rPr lang="en-US" dirty="0"/>
              <a:t>	 sending data to the main microcontroller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" y="0"/>
            <a:ext cx="8962572" cy="539129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657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ldo’s</a:t>
            </a:r>
            <a:endParaRPr lang="en-US" dirty="0"/>
          </a:p>
          <a:p>
            <a:pPr lvl="1"/>
            <a:r>
              <a:rPr lang="en-US" dirty="0"/>
              <a:t>Low dropout voltage </a:t>
            </a:r>
          </a:p>
          <a:p>
            <a:r>
              <a:rPr lang="en-US" dirty="0"/>
              <a:t>Used to generate 5V and 3.3V for control electronics</a:t>
            </a:r>
          </a:p>
          <a:p>
            <a:pPr marL="614363" lvl="2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33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1"/>
            <a:ext cx="8991600" cy="541421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28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026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" y="-3629"/>
            <a:ext cx="4713404" cy="345203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95600"/>
            <a:ext cx="4246880" cy="31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5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" y="0"/>
            <a:ext cx="9111343" cy="5486400"/>
          </a:xfrm>
        </p:spPr>
      </p:pic>
    </p:spTree>
    <p:extLst>
      <p:ext uri="{BB962C8B-B14F-4D97-AF65-F5344CB8AC3E}">
        <p14:creationId xmlns:p14="http://schemas.microsoft.com/office/powerpoint/2010/main" val="328083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data for esp8266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levelshifter</a:t>
            </a:r>
            <a:endParaRPr lang="en-US" dirty="0"/>
          </a:p>
          <a:p>
            <a:pPr lvl="1"/>
            <a:r>
              <a:rPr lang="en-US" dirty="0"/>
              <a:t>Controlling hc-sr04</a:t>
            </a:r>
          </a:p>
          <a:p>
            <a:pPr lvl="1"/>
            <a:r>
              <a:rPr lang="en-US" dirty="0"/>
              <a:t>	 receiving  data from the secondary controller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76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0"/>
            <a:ext cx="9169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800" cy="555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load of the controller(interrupt wise)</a:t>
            </a:r>
          </a:p>
          <a:p>
            <a:r>
              <a:rPr lang="en-US" dirty="0"/>
              <a:t>Relatively more i/o available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538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Rover chassis=&gt; quadrature encoders </a:t>
            </a:r>
          </a:p>
          <a:p>
            <a:r>
              <a:rPr lang="en-US" dirty="0"/>
              <a:t>Number of sensors can be used </a:t>
            </a:r>
          </a:p>
          <a:p>
            <a:pPr lvl="1"/>
            <a:r>
              <a:rPr lang="en-US" dirty="0"/>
              <a:t>Optical(IR pair) =&gt; whit black and withe surfaces </a:t>
            </a:r>
          </a:p>
          <a:p>
            <a:pPr lvl="1"/>
            <a:r>
              <a:rPr lang="en-US" dirty="0" err="1"/>
              <a:t>Magnetical</a:t>
            </a:r>
            <a:r>
              <a:rPr lang="en-US" dirty="0"/>
              <a:t>(</a:t>
            </a:r>
            <a:r>
              <a:rPr lang="en-US" dirty="0" err="1"/>
              <a:t>hal</a:t>
            </a:r>
            <a:r>
              <a:rPr lang="en-US" dirty="0"/>
              <a:t> sensor) =&gt; magnet on a shaft</a:t>
            </a:r>
          </a:p>
          <a:p>
            <a:r>
              <a:rPr lang="en-US" dirty="0"/>
              <a:t>Pulses  90degrees out of phase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1647140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TM_presentatie_eng</Template>
  <TotalTime>27</TotalTime>
  <Words>244</Words>
  <Application>Microsoft Office PowerPoint</Application>
  <PresentationFormat>Diavoorstelling (4:3)</PresentationFormat>
  <Paragraphs>77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Verdana</vt:lpstr>
      <vt:lpstr>TM_presentatie_eng</vt:lpstr>
      <vt:lpstr>Advanced pcb lab </vt:lpstr>
      <vt:lpstr>Secondary micro controller </vt:lpstr>
      <vt:lpstr>PowerPoint-presentatie</vt:lpstr>
      <vt:lpstr>PowerPoint-presentatie</vt:lpstr>
      <vt:lpstr>Main  micro controller </vt:lpstr>
      <vt:lpstr>PowerPoint-presentatie</vt:lpstr>
      <vt:lpstr>PowerPoint-presentatie</vt:lpstr>
      <vt:lpstr>Why to microcontrollers? </vt:lpstr>
      <vt:lpstr>Encoders</vt:lpstr>
      <vt:lpstr>PowerPoint-presentatie</vt:lpstr>
      <vt:lpstr>ESP8266</vt:lpstr>
      <vt:lpstr>PowerPoint-presentatie</vt:lpstr>
      <vt:lpstr>Level shifter </vt:lpstr>
      <vt:lpstr>PowerPoint-presentatie</vt:lpstr>
      <vt:lpstr>Motor driver </vt:lpstr>
      <vt:lpstr>PowerPoint-presentatie</vt:lpstr>
      <vt:lpstr>Rc reciever</vt:lpstr>
      <vt:lpstr>PowerPoint-presentatie</vt:lpstr>
      <vt:lpstr>Ultrasonic distance sensor </vt:lpstr>
      <vt:lpstr>PowerPoint-presentatie</vt:lpstr>
      <vt:lpstr>Power supply</vt:lpstr>
      <vt:lpstr>PowerPoint-presentatie</vt:lpstr>
      <vt:lpstr>PowerPoint-presentatie</vt:lpstr>
      <vt:lpstr>PowerPoint-presentatie</vt:lpstr>
      <vt:lpstr>PowerPoint-presentatie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 </dc:title>
  <dc:creator>Ecto1</dc:creator>
  <cp:lastModifiedBy>Ecto1</cp:lastModifiedBy>
  <cp:revision>6</cp:revision>
  <dcterms:created xsi:type="dcterms:W3CDTF">2016-12-14T17:02:37Z</dcterms:created>
  <dcterms:modified xsi:type="dcterms:W3CDTF">2016-12-14T17:29:52Z</dcterms:modified>
</cp:coreProperties>
</file>