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29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91" r:id="rId14"/>
    <p:sldId id="292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9" r:id="rId34"/>
    <p:sldId id="285" r:id="rId35"/>
    <p:sldId id="286" r:id="rId36"/>
    <p:sldId id="287" r:id="rId37"/>
  </p:sldIdLst>
  <p:sldSz cx="9144000" cy="6858000" type="screen4x3"/>
  <p:notesSz cx="7010400" cy="92964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0AE"/>
    <a:srgbClr val="EC4B2F"/>
    <a:srgbClr val="000000"/>
    <a:srgbClr val="4B2B4B"/>
    <a:srgbClr val="50C6DD"/>
    <a:srgbClr val="D1CAD2"/>
    <a:srgbClr val="B7A9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1" autoAdjust="0"/>
    <p:restoredTop sz="75985" autoAdjust="0"/>
  </p:normalViewPr>
  <p:slideViewPr>
    <p:cSldViewPr showGuides="1">
      <p:cViewPr varScale="1">
        <p:scale>
          <a:sx n="68" d="100"/>
          <a:sy n="68" d="100"/>
        </p:scale>
        <p:origin x="55" y="78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2022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F1A4A96-82D9-489B-915B-218BDB102403}" type="datetimeFigureOut">
              <a:rPr lang="nl-BE" smtClean="0"/>
              <a:pPr/>
              <a:t>29/01/2017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D17EFB8-940B-4475-A4F4-BBE959E16336}" type="slidenum">
              <a:rPr lang="nl-BE" smtClean="0"/>
              <a:pPr/>
              <a:t>‹nr.›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1925427-6E8A-463A-9752-7D22F5CAF14A}" type="datetimeFigureOut">
              <a:rPr lang="nl-BE" smtClean="0"/>
              <a:pPr/>
              <a:t>29/01/2017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9ED9555-764A-4B78-873A-3D7406AAEA2B}" type="slidenum">
              <a:rPr lang="nl-BE" smtClean="0"/>
              <a:pPr/>
              <a:t>‹nr.›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2994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5589240"/>
            <a:ext cx="9144000" cy="36004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958000"/>
            <a:ext cx="9144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084000"/>
            <a:ext cx="1980000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9144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9144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solidFill>
            <a:srgbClr val="EC4B2F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BE"/>
              <a:t>Henry the Hackbot </a:t>
            </a:r>
            <a:endParaRPr lang="nl-B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solidFill>
            <a:srgbClr val="00A0AE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18" name="Picture 17" descr="associati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316416" y="6093368"/>
            <a:ext cx="457071" cy="648000"/>
          </a:xfrm>
          <a:prstGeom prst="rect">
            <a:avLst/>
          </a:prstGeom>
        </p:spPr>
      </p:pic>
      <p:pic>
        <p:nvPicPr>
          <p:cNvPr id="10" name="Picture 9" descr="TM_logo_vignet_ppt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60000" y="360000"/>
            <a:ext cx="2157984" cy="1155192"/>
          </a:xfrm>
          <a:prstGeom prst="rect">
            <a:avLst/>
          </a:prstGeom>
        </p:spPr>
      </p:pic>
      <p:sp>
        <p:nvSpPr>
          <p:cNvPr id="14" name="Date Placeholder 13"/>
          <p:cNvSpPr>
            <a:spLocks noGrp="1"/>
          </p:cNvSpPr>
          <p:nvPr>
            <p:ph type="dt" sz="half" idx="13"/>
          </p:nvPr>
        </p:nvSpPr>
        <p:spPr>
          <a:xfrm>
            <a:off x="755576" y="6570000"/>
            <a:ext cx="990706" cy="200055"/>
          </a:xfrm>
          <a:solidFill>
            <a:schemeClr val="tx1"/>
          </a:solidFill>
        </p:spPr>
        <p:txBody>
          <a:bodyPr/>
          <a:lstStyle>
            <a:lvl1pPr>
              <a:defRPr sz="1300">
                <a:solidFill>
                  <a:srgbClr val="00A0AE"/>
                </a:solidFill>
              </a:defRPr>
            </a:lvl1pPr>
          </a:lstStyle>
          <a:p>
            <a:pPr algn="l"/>
            <a:endParaRPr lang="nl-BE" dirty="0"/>
          </a:p>
        </p:txBody>
      </p:sp>
      <p:pic>
        <p:nvPicPr>
          <p:cNvPr id="15" name="Picture 14" descr="ppt_fusieboodschap_wit_nl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995936" y="5724000"/>
            <a:ext cx="4742688" cy="13716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9144000" cy="4428000"/>
          </a:xfrm>
        </p:spPr>
        <p:txBody>
          <a:bodyPr bIns="144000"/>
          <a:lstStyle>
            <a:lvl1pPr marL="323850" indent="-323850">
              <a:spcBef>
                <a:spcPts val="400"/>
              </a:spcBef>
              <a:spcAft>
                <a:spcPts val="400"/>
              </a:spcAft>
              <a:buClrTx/>
              <a:defRPr/>
            </a:lvl1pPr>
            <a:lvl2pPr marL="723900" indent="-368300">
              <a:spcBef>
                <a:spcPts val="400"/>
              </a:spcBef>
              <a:spcAft>
                <a:spcPts val="400"/>
              </a:spcAft>
              <a:buClrTx/>
              <a:defRPr sz="2500"/>
            </a:lvl2pPr>
            <a:lvl3pPr marL="982663" indent="-258763">
              <a:spcBef>
                <a:spcPts val="400"/>
              </a:spcBef>
              <a:spcAft>
                <a:spcPts val="400"/>
              </a:spcAft>
              <a:buClrTx/>
              <a:defRPr sz="2300"/>
            </a:lvl3pPr>
            <a:lvl4pPr marL="1255713" indent="-273050">
              <a:spcBef>
                <a:spcPts val="400"/>
              </a:spcBef>
              <a:spcAft>
                <a:spcPts val="400"/>
              </a:spcAft>
              <a:buClrTx/>
              <a:defRPr sz="2000"/>
            </a:lvl4pPr>
            <a:lvl5pPr marL="1609725" indent="-258763">
              <a:spcBef>
                <a:spcPts val="600"/>
              </a:spcBef>
              <a:spcAft>
                <a:spcPts val="600"/>
              </a:spcAft>
              <a:defRPr sz="17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A0AE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/>
              <a:t>Henry the Hackbot </a:t>
            </a:r>
            <a:endParaRPr lang="nl-BE" dirty="0"/>
          </a:p>
        </p:txBody>
      </p:sp>
      <p:pic>
        <p:nvPicPr>
          <p:cNvPr id="12" name="Picture 11" descr="tm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algn="l"/>
            <a:endParaRPr lang="nl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9144000" cy="4734000"/>
          </a:xfrm>
        </p:spPr>
        <p:txBody>
          <a:bodyPr bIns="144000" numCol="2" spcCol="360000" anchor="ctr" anchorCtr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/>
              <a:t>Henry the Hackbot </a:t>
            </a:r>
            <a:endParaRPr lang="nl-BE" dirty="0"/>
          </a:p>
        </p:txBody>
      </p:sp>
      <p:pic>
        <p:nvPicPr>
          <p:cNvPr id="11" name="Picture 10" descr="tm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|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4428000" cy="1097992"/>
          </a:xfrm>
        </p:spPr>
        <p:txBody>
          <a:bodyPr lIns="252000" tIns="252000" rIns="0" bIns="0" anchor="t" anchorCtr="0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285992"/>
            <a:ext cx="4428000" cy="3600000"/>
          </a:xfrm>
        </p:spPr>
        <p:txBody>
          <a:bodyPr lIns="252000" tIns="0" rIns="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6032" y="1152000"/>
            <a:ext cx="4428000" cy="1097992"/>
          </a:xfrm>
        </p:spPr>
        <p:txBody>
          <a:bodyPr lIns="0" tIns="252000" rIns="252000" bIns="0" anchor="t" anchorCtr="0">
            <a:norm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32" y="2285992"/>
            <a:ext cx="4428000" cy="3600000"/>
          </a:xfrm>
        </p:spPr>
        <p:txBody>
          <a:bodyPr lIns="0" tIns="0" rIns="25200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/>
              <a:t>Henry the Hackbot </a:t>
            </a:r>
            <a:endParaRPr lang="nl-BE" dirty="0"/>
          </a:p>
        </p:txBody>
      </p:sp>
      <p:pic>
        <p:nvPicPr>
          <p:cNvPr id="14" name="Picture 13" descr="tm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20" y="1152000"/>
            <a:ext cx="5072098" cy="4734000"/>
          </a:xfrm>
        </p:spPr>
        <p:txBody>
          <a:bodyPr lIns="0" rIns="0" bIns="144000"/>
          <a:lstStyle>
            <a:lvl2pPr algn="l">
              <a:defRPr/>
            </a:lvl2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50C6DD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87"/>
          <p:cNvSpPr>
            <a:spLocks noGrp="1"/>
          </p:cNvSpPr>
          <p:nvPr>
            <p:ph type="pic" sz="quarter" idx="10"/>
          </p:nvPr>
        </p:nvSpPr>
        <p:spPr>
          <a:xfrm>
            <a:off x="180000" y="1152000"/>
            <a:ext cx="3428992" cy="4734000"/>
          </a:xfrm>
        </p:spPr>
        <p:txBody>
          <a:bodyPr>
            <a:normAutofit/>
          </a:bodyPr>
          <a:lstStyle>
            <a:lvl1pPr>
              <a:buNone/>
              <a:defRPr sz="1000"/>
            </a:lvl1pPr>
          </a:lstStyle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l-BE"/>
              <a:t>Henry the Hackbot </a:t>
            </a:r>
            <a:endParaRPr lang="nl-BE" dirty="0"/>
          </a:p>
        </p:txBody>
      </p:sp>
      <p:pic>
        <p:nvPicPr>
          <p:cNvPr id="12" name="Picture 11" descr="tm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Henry the Hackbot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5929313"/>
          </a:xfr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</a:defRPr>
            </a:lvl1pPr>
            <a:lvl2pPr>
              <a:buClrTx/>
              <a:defRPr>
                <a:solidFill>
                  <a:srgbClr val="000000"/>
                </a:solidFill>
              </a:defRPr>
            </a:lvl2pPr>
            <a:lvl3pPr>
              <a:buClrTx/>
              <a:defRPr>
                <a:solidFill>
                  <a:srgbClr val="000000"/>
                </a:solidFill>
              </a:defRPr>
            </a:lvl3pPr>
            <a:lvl4pPr>
              <a:buClrTx/>
              <a:defRPr>
                <a:solidFill>
                  <a:srgbClr val="000000"/>
                </a:solidFill>
              </a:defRPr>
            </a:lvl4pPr>
            <a:lvl5pPr>
              <a:buClrTx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pic>
        <p:nvPicPr>
          <p:cNvPr id="9" name="Picture 8" descr="tm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Henry the Hackbot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929313"/>
          </a:xfrm>
        </p:spPr>
        <p:txBody>
          <a:bodyPr/>
          <a:lstStyle/>
          <a:p>
            <a:r>
              <a:rPr lang="nl-NL"/>
              <a:t>Klik op het pictogram als u een afbeelding wilt toevoegen</a:t>
            </a:r>
            <a:endParaRPr lang="nl-BE"/>
          </a:p>
        </p:txBody>
      </p:sp>
      <p:pic>
        <p:nvPicPr>
          <p:cNvPr id="9" name="Picture 8" descr="tm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58024"/>
            <a:ext cx="9144000" cy="900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0" y="6084000"/>
            <a:ext cx="1980000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6084000"/>
            <a:ext cx="4032424" cy="432000"/>
          </a:xfrm>
          <a:prstGeom prst="rect">
            <a:avLst/>
          </a:prstGeom>
          <a:solidFill>
            <a:schemeClr val="bg1"/>
          </a:solidFill>
        </p:spPr>
        <p:txBody>
          <a:bodyPr wrap="square" lIns="144000" tIns="0" rIns="144000" bIns="0" anchor="ctr" anchorCtr="0">
            <a:noAutofit/>
          </a:bodyPr>
          <a:lstStyle>
            <a:lvl1pPr algn="l">
              <a:lnSpc>
                <a:spcPct val="90000"/>
              </a:lnSpc>
              <a:defRPr sz="1500">
                <a:solidFill>
                  <a:srgbClr val="00A0AE"/>
                </a:solidFill>
                <a:latin typeface="Trebuchet MS" pitchFamily="34" charset="0"/>
              </a:defRPr>
            </a:lvl1pPr>
          </a:lstStyle>
          <a:p>
            <a:r>
              <a:rPr lang="nl-BE"/>
              <a:t>Henry the Hackbot </a:t>
            </a:r>
            <a:endParaRPr lang="nl-BE" dirty="0"/>
          </a:p>
        </p:txBody>
      </p:sp>
      <p:sp>
        <p:nvSpPr>
          <p:cNvPr id="86" name="Slide Number Placeholder 85"/>
          <p:cNvSpPr>
            <a:spLocks noGrp="1"/>
          </p:cNvSpPr>
          <p:nvPr>
            <p:ph type="sldNum" sz="quarter" idx="4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</p:spPr>
        <p:txBody>
          <a:bodyPr vert="horz" wrap="none" lIns="0" tIns="108000" rIns="0" bIns="0" rtlCol="0" anchor="ctr" anchorCtr="0">
            <a:noAutofit/>
          </a:bodyPr>
          <a:lstStyle>
            <a:lvl1pPr algn="ctr">
              <a:defRPr sz="2000" b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</a:bodyPr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vert="horz" lIns="432000" tIns="252000" rIns="43200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0" name="Date Placeholder 3"/>
          <p:cNvSpPr>
            <a:spLocks noGrp="1"/>
          </p:cNvSpPr>
          <p:nvPr>
            <p:ph type="dt" sz="half" idx="2"/>
          </p:nvPr>
        </p:nvSpPr>
        <p:spPr>
          <a:xfrm>
            <a:off x="755576" y="6570000"/>
            <a:ext cx="990706" cy="200055"/>
          </a:xfrm>
          <a:prstGeom prst="rect">
            <a:avLst/>
          </a:prstGeom>
          <a:solidFill>
            <a:srgbClr val="EC4B2F"/>
          </a:solidFill>
        </p:spPr>
        <p:txBody>
          <a:bodyPr wrap="none" lIns="108000" tIns="0" rIns="0" bIns="0" anchor="b" anchorCtr="0">
            <a:spAutoFit/>
          </a:bodyPr>
          <a:lstStyle>
            <a:lvl1pPr algn="r">
              <a:defRPr sz="13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 algn="l"/>
            <a:endParaRPr lang="nl-BE" dirty="0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  <p:pic>
        <p:nvPicPr>
          <p:cNvPr id="11" name="Picture 10" descr="ppt_fusieboodschap_blauw_nl.jp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3996000" y="5724000"/>
            <a:ext cx="4742688" cy="1371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78" r:id="rId3"/>
    <p:sldLayoutId id="2147483653" r:id="rId4"/>
    <p:sldLayoutId id="2147483679" r:id="rId5"/>
    <p:sldLayoutId id="2147483688" r:id="rId6"/>
    <p:sldLayoutId id="2147483687" r:id="rId7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 cap="all" baseline="0">
          <a:solidFill>
            <a:srgbClr val="EC4B2F"/>
          </a:solidFill>
          <a:latin typeface="Trebuchet MS" pitchFamily="34" charset="0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SzPct val="90000"/>
        <a:buFont typeface="Verdana" pitchFamily="34" charset="0"/>
        <a:buChar char="•"/>
        <a:defRPr sz="30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1pPr>
      <a:lvl2pPr marL="723900" indent="-3683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−"/>
        <a:defRPr sz="27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2pPr>
      <a:lvl3pPr marL="982663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•"/>
        <a:defRPr sz="24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3pPr>
      <a:lvl4pPr marL="1255713" indent="-27305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»"/>
        <a:defRPr sz="21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4pPr>
      <a:lvl5pPr marL="1609725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>
          <a:schemeClr val="tx1"/>
        </a:buClr>
        <a:buFont typeface="Arial" pitchFamily="34" charset="0"/>
        <a:buNone/>
        <a:defRPr sz="20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tchr.me/SS/batteriesRequired/RCcontrolTheory/" TargetMode="Externa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Henry the </a:t>
            </a:r>
            <a:r>
              <a:rPr lang="en-US" dirty="0" err="1"/>
              <a:t>Hackbot</a:t>
            </a:r>
            <a:endParaRPr lang="en-US" dirty="0"/>
          </a:p>
          <a:p>
            <a:r>
              <a:rPr lang="en-US" dirty="0"/>
              <a:t>door Ben De Lathouwer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</a:t>
            </a:r>
            <a:r>
              <a:rPr lang="en-US" dirty="0" err="1"/>
              <a:t>pcb</a:t>
            </a:r>
            <a:r>
              <a:rPr lang="en-US" dirty="0"/>
              <a:t> </a:t>
            </a:r>
            <a:r>
              <a:rPr lang="en-US" dirty="0" err="1"/>
              <a:t>labo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/>
              <a:t>Henry the Hackbot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</a:t>
            </a:fld>
            <a:endParaRPr lang="nl-B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Secondary micro controller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10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/>
              <a:t>Henry the Hackbot </a:t>
            </a:r>
            <a:endParaRPr lang="nl-BE" dirty="0"/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862" y="1219200"/>
            <a:ext cx="5248275" cy="4143375"/>
          </a:xfrm>
        </p:spPr>
      </p:pic>
      <p:sp>
        <p:nvSpPr>
          <p:cNvPr id="7" name="Rechthoek: afgeronde hoeken 6"/>
          <p:cNvSpPr/>
          <p:nvPr/>
        </p:nvSpPr>
        <p:spPr>
          <a:xfrm>
            <a:off x="2764317" y="1752600"/>
            <a:ext cx="1655283" cy="304800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ekstvak 7"/>
          <p:cNvSpPr txBox="1"/>
          <p:nvPr/>
        </p:nvSpPr>
        <p:spPr>
          <a:xfrm>
            <a:off x="228600" y="1345160"/>
            <a:ext cx="3147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Alles naar  </a:t>
            </a:r>
            <a:r>
              <a:rPr lang="nl-BE" dirty="0" err="1"/>
              <a:t>interrupt</a:t>
            </a:r>
            <a:r>
              <a:rPr lang="nl-BE" dirty="0"/>
              <a:t> </a:t>
            </a:r>
            <a:r>
              <a:rPr lang="nl-BE" dirty="0" err="1"/>
              <a:t>pins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7570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De </a:t>
            </a:r>
            <a:r>
              <a:rPr lang="nl-BE" dirty="0" err="1"/>
              <a:t>interrupt</a:t>
            </a:r>
            <a:r>
              <a:rPr lang="nl-BE" dirty="0"/>
              <a:t> belasting verdelen tussen 2 microcontrollers</a:t>
            </a:r>
          </a:p>
          <a:p>
            <a:r>
              <a:rPr lang="nl-BE" dirty="0"/>
              <a:t>Meer I/O’s beschikbaar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 err="1"/>
              <a:t>Waarom</a:t>
            </a:r>
            <a:r>
              <a:rPr lang="en-US" dirty="0"/>
              <a:t> 2 microcontrollers?</a:t>
            </a:r>
            <a:br>
              <a:rPr lang="en-US" dirty="0"/>
            </a:b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11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/>
              <a:t>Henry the Hackbot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94557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Rover chassis =&gt; </a:t>
            </a:r>
            <a:r>
              <a:rPr lang="nl-BE" dirty="0" err="1"/>
              <a:t>quadrature</a:t>
            </a:r>
            <a:r>
              <a:rPr lang="nl-BE" dirty="0"/>
              <a:t> encoders</a:t>
            </a:r>
          </a:p>
          <a:p>
            <a:r>
              <a:rPr lang="nl-BE" dirty="0"/>
              <a:t>Verschillende sensoren in encoders</a:t>
            </a:r>
          </a:p>
          <a:p>
            <a:pPr lvl="1"/>
            <a:r>
              <a:rPr lang="nl-BE" dirty="0"/>
              <a:t>Optisch(ir paar) =&gt; zwart wit oppervlak</a:t>
            </a:r>
          </a:p>
          <a:p>
            <a:pPr lvl="1"/>
            <a:r>
              <a:rPr lang="nl-BE" dirty="0"/>
              <a:t>Magnetisch(hal sensor ) =&gt; magneet op as</a:t>
            </a:r>
          </a:p>
          <a:p>
            <a:r>
              <a:rPr lang="nl-BE" dirty="0"/>
              <a:t>Pulsen 90 graden uit fase=&gt; richting bepaling 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Encoders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/>
              <a:t>Henry the Hackbot </a:t>
            </a: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986689"/>
            <a:ext cx="3200400" cy="1639568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3974736"/>
            <a:ext cx="2895600" cy="149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88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Samenvoeging van 2 encoder </a:t>
            </a:r>
            <a:r>
              <a:rPr lang="nl-BE" dirty="0" err="1"/>
              <a:t>outputs</a:t>
            </a:r>
            <a:endParaRPr lang="nl-BE" dirty="0"/>
          </a:p>
          <a:p>
            <a:pPr lvl="1"/>
            <a:r>
              <a:rPr lang="nl-BE" dirty="0"/>
              <a:t>Via XOR poort</a:t>
            </a:r>
          </a:p>
          <a:p>
            <a:r>
              <a:rPr lang="nl-BE" dirty="0"/>
              <a:t>Voordelen </a:t>
            </a:r>
          </a:p>
          <a:p>
            <a:pPr lvl="1"/>
            <a:r>
              <a:rPr lang="nl-BE" dirty="0"/>
              <a:t>Minder I/O gebruikt </a:t>
            </a:r>
          </a:p>
          <a:p>
            <a:pPr lvl="1"/>
            <a:r>
              <a:rPr lang="nl-BE" dirty="0"/>
              <a:t>Minder </a:t>
            </a:r>
            <a:r>
              <a:rPr lang="nl-BE" dirty="0" err="1"/>
              <a:t>interrupts</a:t>
            </a:r>
            <a:r>
              <a:rPr lang="nl-BE" dirty="0"/>
              <a:t> gebruikt</a:t>
            </a:r>
          </a:p>
          <a:p>
            <a:r>
              <a:rPr lang="nl-BE" dirty="0"/>
              <a:t>Nadelen </a:t>
            </a:r>
          </a:p>
          <a:p>
            <a:pPr lvl="1"/>
            <a:r>
              <a:rPr lang="nl-BE" dirty="0"/>
              <a:t>1 component extra </a:t>
            </a:r>
          </a:p>
          <a:p>
            <a:pPr lvl="1"/>
            <a:r>
              <a:rPr lang="nl-BE" dirty="0"/>
              <a:t>Geen indicatie van richting 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 </a:t>
            </a:r>
            <a:r>
              <a:rPr lang="en-US" dirty="0" err="1"/>
              <a:t>verbetering</a:t>
            </a:r>
            <a:r>
              <a:rPr lang="en-US" dirty="0"/>
              <a:t>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/>
              <a:t>Henry the Hackbot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60427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 </a:t>
            </a:r>
            <a:r>
              <a:rPr lang="en-US" dirty="0" err="1"/>
              <a:t>verbetering</a:t>
            </a:r>
            <a:r>
              <a:rPr lang="en-US" dirty="0"/>
              <a:t>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/>
              <a:t>Henry the Hackbot </a:t>
            </a:r>
            <a:endParaRPr lang="nl-BE" dirty="0"/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55" y="1752600"/>
            <a:ext cx="7707287" cy="2880436"/>
          </a:xfrm>
        </p:spPr>
      </p:pic>
      <p:sp>
        <p:nvSpPr>
          <p:cNvPr id="2" name="Tekstvak 1"/>
          <p:cNvSpPr txBox="1"/>
          <p:nvPr/>
        </p:nvSpPr>
        <p:spPr>
          <a:xfrm>
            <a:off x="6172200" y="4800600"/>
            <a:ext cx="25539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Bron</a:t>
            </a:r>
            <a:r>
              <a:rPr lang="en-US" sz="1050" dirty="0"/>
              <a:t>: application note rover </a:t>
            </a:r>
            <a:r>
              <a:rPr lang="en-US" sz="1050" dirty="0" err="1"/>
              <a:t>chasis</a:t>
            </a:r>
            <a:endParaRPr lang="nl-BE" sz="1050" dirty="0"/>
          </a:p>
        </p:txBody>
      </p:sp>
    </p:spTree>
    <p:extLst>
      <p:ext uri="{BB962C8B-B14F-4D97-AF65-F5344CB8AC3E}">
        <p14:creationId xmlns:p14="http://schemas.microsoft.com/office/powerpoint/2010/main" val="2350412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15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/>
              <a:t>Henry the Hackbot </a:t>
            </a:r>
            <a:endParaRPr lang="nl-BE" dirty="0"/>
          </a:p>
        </p:txBody>
      </p:sp>
      <p:pic>
        <p:nvPicPr>
          <p:cNvPr id="6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862" y="1219200"/>
            <a:ext cx="5248275" cy="4143375"/>
          </a:xfrm>
        </p:spPr>
      </p:pic>
    </p:spTree>
    <p:extLst>
      <p:ext uri="{BB962C8B-B14F-4D97-AF65-F5344CB8AC3E}">
        <p14:creationId xmlns:p14="http://schemas.microsoft.com/office/powerpoint/2010/main" val="3260146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ESP8266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/>
              <a:t>Henry the Hackbot </a:t>
            </a:r>
            <a:endParaRPr lang="nl-BE" dirty="0"/>
          </a:p>
        </p:txBody>
      </p:sp>
      <p:sp>
        <p:nvSpPr>
          <p:cNvPr id="8" name="Tijdelijke aanduiding voor inhou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Goedkope wifi module (6 euro)</a:t>
            </a:r>
          </a:p>
          <a:p>
            <a:r>
              <a:rPr lang="nl-BE" dirty="0"/>
              <a:t>Met System on chip aan boord </a:t>
            </a:r>
          </a:p>
          <a:p>
            <a:r>
              <a:rPr lang="nl-BE" dirty="0"/>
              <a:t>Communicatie protocol =&gt; At commando’s via de seriële poort</a:t>
            </a:r>
          </a:p>
          <a:p>
            <a:r>
              <a:rPr lang="nl-BE" dirty="0"/>
              <a:t>Geen componenten onder de </a:t>
            </a:r>
            <a:r>
              <a:rPr lang="nl-BE" dirty="0" err="1"/>
              <a:t>anthenne</a:t>
            </a:r>
            <a:r>
              <a:rPr lang="nl-BE" dirty="0"/>
              <a:t> </a:t>
            </a:r>
          </a:p>
          <a:p>
            <a:r>
              <a:rPr lang="nl-BE" u="sng" dirty="0"/>
              <a:t>ALLEEN 3.3V!! </a:t>
            </a:r>
          </a:p>
          <a:p>
            <a:pPr lvl="1"/>
            <a:r>
              <a:rPr lang="nl-BE" dirty="0"/>
              <a:t>Geen 5V tolerante I/O</a:t>
            </a:r>
          </a:p>
        </p:txBody>
      </p:sp>
    </p:spTree>
    <p:extLst>
      <p:ext uri="{BB962C8B-B14F-4D97-AF65-F5344CB8AC3E}">
        <p14:creationId xmlns:p14="http://schemas.microsoft.com/office/powerpoint/2010/main" val="3919279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ESP8266 V2 &amp; V3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/>
              <a:t>Henry the Hackbot </a:t>
            </a:r>
            <a:endParaRPr lang="nl-BE" dirty="0"/>
          </a:p>
        </p:txBody>
      </p:sp>
      <p:pic>
        <p:nvPicPr>
          <p:cNvPr id="6" name="Tijdelijke aanduiding voor inhoud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862" y="1219200"/>
            <a:ext cx="524827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16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Converteert signalen naar een ander spanning</a:t>
            </a:r>
          </a:p>
          <a:p>
            <a:pPr lvl="1"/>
            <a:r>
              <a:rPr lang="nl-BE" dirty="0"/>
              <a:t>Bv 3.3V naar 5V en </a:t>
            </a:r>
            <a:r>
              <a:rPr lang="nl-BE" dirty="0" err="1"/>
              <a:t>vice</a:t>
            </a:r>
            <a:r>
              <a:rPr lang="nl-BE" dirty="0"/>
              <a:t> versa </a:t>
            </a:r>
          </a:p>
          <a:p>
            <a:r>
              <a:rPr lang="nl-BE" dirty="0"/>
              <a:t>TXB0108 gebruikt 2 voedingen </a:t>
            </a:r>
          </a:p>
          <a:p>
            <a:pPr lvl="1"/>
            <a:r>
              <a:rPr lang="nl-BE" dirty="0" err="1"/>
              <a:t>Vcca</a:t>
            </a:r>
            <a:r>
              <a:rPr lang="nl-BE" dirty="0"/>
              <a:t> =&gt; 1.2V tot 3.6V</a:t>
            </a:r>
          </a:p>
          <a:p>
            <a:pPr lvl="1"/>
            <a:r>
              <a:rPr lang="nl-BE" dirty="0" err="1"/>
              <a:t>Vccb</a:t>
            </a:r>
            <a:r>
              <a:rPr lang="nl-BE" dirty="0"/>
              <a:t> =&gt; 1.6V tot 5.5V</a:t>
            </a:r>
          </a:p>
          <a:p>
            <a:r>
              <a:rPr lang="nl-BE" dirty="0"/>
              <a:t>Moet gebruikt worden voor de esp8266</a:t>
            </a:r>
          </a:p>
          <a:p>
            <a:r>
              <a:rPr lang="nl-BE" dirty="0"/>
              <a:t>Level </a:t>
            </a:r>
            <a:r>
              <a:rPr lang="nl-BE" dirty="0" err="1"/>
              <a:t>shifter</a:t>
            </a:r>
            <a:r>
              <a:rPr lang="nl-BE" dirty="0"/>
              <a:t> moet geactiveerd worden </a:t>
            </a:r>
            <a:r>
              <a:rPr lang="nl-BE" dirty="0" err="1"/>
              <a:t>dmv</a:t>
            </a:r>
            <a:r>
              <a:rPr lang="nl-BE" dirty="0"/>
              <a:t> OE pin 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shifter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/>
              <a:t>Henry the Hackbot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84178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shifter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19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/>
              <a:t>Henry the Hackbot </a:t>
            </a:r>
            <a:endParaRPr lang="nl-BE" dirty="0"/>
          </a:p>
        </p:txBody>
      </p:sp>
      <p:pic>
        <p:nvPicPr>
          <p:cNvPr id="6" name="Tijdelijke aanduiding voor inhoud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862" y="1219200"/>
            <a:ext cx="524827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536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Inleiding</a:t>
            </a:r>
          </a:p>
          <a:p>
            <a:r>
              <a:rPr lang="nl-BE" dirty="0"/>
              <a:t>Doel van dit project </a:t>
            </a:r>
          </a:p>
          <a:p>
            <a:r>
              <a:rPr lang="nl-BE" dirty="0" err="1"/>
              <a:t>Electronische</a:t>
            </a:r>
            <a:r>
              <a:rPr lang="nl-BE" dirty="0"/>
              <a:t> schema’s en vergelijking</a:t>
            </a:r>
          </a:p>
          <a:p>
            <a:r>
              <a:rPr lang="nl-BE" dirty="0"/>
              <a:t>Overzicht verbeteringen V4</a:t>
            </a:r>
          </a:p>
          <a:p>
            <a:r>
              <a:rPr lang="nl-BE" dirty="0"/>
              <a:t>Wat heb ik geleerd?</a:t>
            </a:r>
          </a:p>
          <a:p>
            <a:r>
              <a:rPr lang="nl-BE" dirty="0"/>
              <a:t>Vragen en Antwoorden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/>
              <a:t>Henry the Hackbot </a:t>
            </a:r>
            <a:endParaRPr lang="nl-BE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Gebruik H-brug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TB6612FNG</a:t>
            </a:r>
          </a:p>
          <a:p>
            <a:pPr lvl="1"/>
            <a:r>
              <a:rPr lang="nl-BE" dirty="0"/>
              <a:t>H-brug met geïntegreerde controle elektronica en diodes</a:t>
            </a:r>
          </a:p>
          <a:p>
            <a:pPr lvl="2"/>
            <a:r>
              <a:rPr lang="nl-BE" dirty="0"/>
              <a:t>De ontwerper moet zich geen zorgen maken wat betreft de </a:t>
            </a:r>
            <a:r>
              <a:rPr lang="nl-BE" dirty="0" err="1"/>
              <a:t>mosfets</a:t>
            </a:r>
            <a:endParaRPr lang="nl-BE" dirty="0"/>
          </a:p>
          <a:p>
            <a:pPr lvl="1"/>
            <a:r>
              <a:rPr lang="nl-BE" dirty="0" err="1"/>
              <a:t>Iout</a:t>
            </a:r>
            <a:r>
              <a:rPr lang="nl-BE" dirty="0"/>
              <a:t> 1.2A max met piekstromen tot 3.2A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Motor driver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20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/>
              <a:t>Henry the Hackbot </a:t>
            </a:r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219200"/>
            <a:ext cx="3352800" cy="1667400"/>
          </a:xfrm>
          <a:prstGeom prst="rect">
            <a:avLst/>
          </a:prstGeom>
        </p:spPr>
      </p:pic>
      <p:sp>
        <p:nvSpPr>
          <p:cNvPr id="7" name="Tekstvak 6"/>
          <p:cNvSpPr txBox="1"/>
          <p:nvPr/>
        </p:nvSpPr>
        <p:spPr>
          <a:xfrm>
            <a:off x="5257800" y="2826842"/>
            <a:ext cx="21226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Bron</a:t>
            </a:r>
            <a:r>
              <a:rPr lang="en-US" sz="1050" dirty="0"/>
              <a:t>: datasheet TB6612FNG</a:t>
            </a:r>
            <a:endParaRPr lang="nl-BE" sz="1050" dirty="0"/>
          </a:p>
        </p:txBody>
      </p:sp>
    </p:spTree>
    <p:extLst>
      <p:ext uri="{BB962C8B-B14F-4D97-AF65-F5344CB8AC3E}">
        <p14:creationId xmlns:p14="http://schemas.microsoft.com/office/powerpoint/2010/main" val="103803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Motor driver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21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/>
              <a:t>Henry the Hackbot </a:t>
            </a:r>
            <a:endParaRPr lang="nl-BE" dirty="0"/>
          </a:p>
        </p:txBody>
      </p:sp>
      <p:pic>
        <p:nvPicPr>
          <p:cNvPr id="6" name="Tijdelijke aanduiding voor inhoud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862" y="1219200"/>
            <a:ext cx="524827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585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Standaard modelbouw rc ontvanger </a:t>
            </a:r>
          </a:p>
          <a:p>
            <a:r>
              <a:rPr lang="nl-BE" dirty="0" err="1"/>
              <a:t>Servo</a:t>
            </a:r>
            <a:r>
              <a:rPr lang="nl-BE" dirty="0"/>
              <a:t> output signaal </a:t>
            </a:r>
          </a:p>
          <a:p>
            <a:r>
              <a:rPr lang="nl-BE" dirty="0"/>
              <a:t>Draadloze communicatie</a:t>
            </a:r>
          </a:p>
          <a:p>
            <a:r>
              <a:rPr lang="nl-BE" dirty="0"/>
              <a:t>Wordt in de controller </a:t>
            </a:r>
          </a:p>
          <a:p>
            <a:pPr marL="0" indent="0">
              <a:buNone/>
            </a:pPr>
            <a:r>
              <a:rPr lang="nl-BE" dirty="0"/>
              <a:t> omgezet naar PWM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Rc</a:t>
            </a:r>
            <a:r>
              <a:rPr lang="en-US" dirty="0"/>
              <a:t> </a:t>
            </a:r>
            <a:r>
              <a:rPr lang="en-US" dirty="0" err="1"/>
              <a:t>reciever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22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/>
              <a:t>Henry the Hackbot </a:t>
            </a:r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667000"/>
            <a:ext cx="3241040" cy="2377440"/>
          </a:xfrm>
          <a:prstGeom prst="rect">
            <a:avLst/>
          </a:prstGeom>
        </p:spPr>
      </p:pic>
      <p:sp>
        <p:nvSpPr>
          <p:cNvPr id="7" name="Tekstvak 6"/>
          <p:cNvSpPr txBox="1"/>
          <p:nvPr/>
        </p:nvSpPr>
        <p:spPr>
          <a:xfrm>
            <a:off x="1143000" y="5105400"/>
            <a:ext cx="7894469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Bron</a:t>
            </a:r>
            <a:r>
              <a:rPr lang="en-US" sz="1050" dirty="0"/>
              <a:t>: </a:t>
            </a:r>
            <a:r>
              <a:rPr lang="nl-NL" u="sng" dirty="0">
                <a:hlinkClick r:id="rId3"/>
              </a:rPr>
              <a:t>http://www.mitchr.me/SS/batteriesRequired/RCcontrolTheory/</a:t>
            </a:r>
            <a:endParaRPr lang="en-US" dirty="0"/>
          </a:p>
          <a:p>
            <a:endParaRPr lang="nl-BE" sz="1050" dirty="0"/>
          </a:p>
        </p:txBody>
      </p:sp>
    </p:spTree>
    <p:extLst>
      <p:ext uri="{BB962C8B-B14F-4D97-AF65-F5344CB8AC3E}">
        <p14:creationId xmlns:p14="http://schemas.microsoft.com/office/powerpoint/2010/main" val="1102385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Rc</a:t>
            </a:r>
            <a:r>
              <a:rPr lang="en-US" dirty="0"/>
              <a:t> receiver V2 &amp; V3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/>
              <a:t>Henry the Hackbot </a:t>
            </a:r>
            <a:endParaRPr lang="nl-BE" dirty="0"/>
          </a:p>
        </p:txBody>
      </p:sp>
      <p:pic>
        <p:nvPicPr>
          <p:cNvPr id="6" name="Tijdelijke aanduiding voor inhoud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862" y="1219200"/>
            <a:ext cx="524827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206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Meetprincipe gebruikt geluid </a:t>
            </a:r>
          </a:p>
          <a:p>
            <a:r>
              <a:rPr lang="nl-BE" dirty="0"/>
              <a:t>4 pinnen</a:t>
            </a:r>
          </a:p>
          <a:p>
            <a:pPr lvl="1"/>
            <a:r>
              <a:rPr lang="nl-BE" dirty="0"/>
              <a:t> GND, VCC, trigger input en echo output </a:t>
            </a:r>
          </a:p>
          <a:p>
            <a:r>
              <a:rPr lang="nl-BE" dirty="0"/>
              <a:t>Echo puls proportioneel tot de afstand</a:t>
            </a:r>
          </a:p>
          <a:p>
            <a:pPr lvl="1"/>
            <a:r>
              <a:rPr lang="nl-BE" dirty="0"/>
              <a:t>Afstand = High level time * snelheid/2</a:t>
            </a:r>
          </a:p>
          <a:p>
            <a:pPr lvl="2"/>
            <a:r>
              <a:rPr lang="nl-BE" dirty="0"/>
              <a:t>High level Time = duur van puls breedte (</a:t>
            </a:r>
            <a:r>
              <a:rPr lang="nl-BE" dirty="0" err="1"/>
              <a:t>milli</a:t>
            </a:r>
            <a:r>
              <a:rPr lang="nl-BE" dirty="0"/>
              <a:t>- of microseconde</a:t>
            </a:r>
          </a:p>
          <a:p>
            <a:pPr lvl="2"/>
            <a:r>
              <a:rPr lang="nl-BE" dirty="0"/>
              <a:t>Snelheid = 340m/s (luchtsnelheid)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Ultrasonic distance sensor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/>
              <a:t>Henry the Hackbot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34034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Meetafstand = 4 cm tot 4 meter </a:t>
            </a:r>
          </a:p>
          <a:p>
            <a:r>
              <a:rPr lang="nl-BE" dirty="0"/>
              <a:t>Meethoek = 15 graden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Ultrasonic distance sensor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25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/>
              <a:t>Henry the Hackbot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50011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Theoretische signalen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/>
              <a:t>Henry the Hackbot </a:t>
            </a:r>
            <a:endParaRPr lang="nl-BE" dirty="0"/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72" y="1295400"/>
            <a:ext cx="8630855" cy="3358031"/>
          </a:xfrm>
        </p:spPr>
      </p:pic>
      <p:sp>
        <p:nvSpPr>
          <p:cNvPr id="7" name="Tekstvak 6"/>
          <p:cNvSpPr txBox="1"/>
          <p:nvPr/>
        </p:nvSpPr>
        <p:spPr>
          <a:xfrm>
            <a:off x="6096000" y="4526473"/>
            <a:ext cx="19559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Bron</a:t>
            </a:r>
            <a:r>
              <a:rPr lang="en-US" sz="1050" dirty="0"/>
              <a:t>: Datasheet HC-SR04</a:t>
            </a:r>
            <a:endParaRPr lang="nl-BE" sz="1050" dirty="0"/>
          </a:p>
        </p:txBody>
      </p:sp>
    </p:spTree>
    <p:extLst>
      <p:ext uri="{BB962C8B-B14F-4D97-AF65-F5344CB8AC3E}">
        <p14:creationId xmlns:p14="http://schemas.microsoft.com/office/powerpoint/2010/main" val="2920912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 </a:t>
            </a:r>
            <a:r>
              <a:rPr lang="en-US" dirty="0" err="1"/>
              <a:t>puls</a:t>
            </a:r>
            <a:r>
              <a:rPr lang="en-US" dirty="0"/>
              <a:t>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/>
              <a:t>Henry the Hackbot </a:t>
            </a:r>
            <a:endParaRPr lang="nl-BE" dirty="0"/>
          </a:p>
        </p:txBody>
      </p:sp>
      <p:pic>
        <p:nvPicPr>
          <p:cNvPr id="6" name="Tijdelijke aanduiding voor inhoud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219200"/>
            <a:ext cx="72390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141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Echo </a:t>
            </a:r>
            <a:r>
              <a:rPr lang="en-US" dirty="0" err="1"/>
              <a:t>puls</a:t>
            </a:r>
            <a:r>
              <a:rPr lang="en-US" dirty="0"/>
              <a:t> minimum </a:t>
            </a:r>
            <a:r>
              <a:rPr lang="en-US" dirty="0" err="1"/>
              <a:t>afstand</a:t>
            </a:r>
            <a:r>
              <a:rPr lang="en-US" dirty="0"/>
              <a:t>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/>
              <a:t>Henry the Hackbot </a:t>
            </a:r>
            <a:endParaRPr lang="nl-BE" dirty="0"/>
          </a:p>
        </p:txBody>
      </p:sp>
      <p:pic>
        <p:nvPicPr>
          <p:cNvPr id="6" name="Tijdelijke aanduiding voor inhoud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219200"/>
            <a:ext cx="72390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0005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Echo </a:t>
            </a:r>
            <a:r>
              <a:rPr lang="en-US" dirty="0" err="1"/>
              <a:t>puls</a:t>
            </a:r>
            <a:r>
              <a:rPr lang="en-US" dirty="0"/>
              <a:t> max </a:t>
            </a:r>
            <a:r>
              <a:rPr lang="en-US" dirty="0" err="1"/>
              <a:t>afstand</a:t>
            </a:r>
            <a:r>
              <a:rPr lang="en-US" dirty="0"/>
              <a:t>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29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/>
              <a:t>Henry the Hackbot </a:t>
            </a:r>
            <a:endParaRPr lang="nl-BE" dirty="0"/>
          </a:p>
        </p:txBody>
      </p:sp>
      <p:pic>
        <p:nvPicPr>
          <p:cNvPr id="6" name="Tijdelijke aanduiding voor inhoud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219200"/>
            <a:ext cx="72390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017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Leren werken met </a:t>
            </a:r>
            <a:r>
              <a:rPr lang="nl-BE" u="sng" dirty="0"/>
              <a:t>SMD</a:t>
            </a:r>
            <a:r>
              <a:rPr lang="nl-BE" dirty="0"/>
              <a:t> PCB: </a:t>
            </a:r>
          </a:p>
          <a:p>
            <a:pPr lvl="1"/>
            <a:r>
              <a:rPr lang="nl-BE" dirty="0"/>
              <a:t>Debuggen</a:t>
            </a:r>
          </a:p>
          <a:p>
            <a:pPr lvl="1"/>
            <a:r>
              <a:rPr lang="nl-BE" dirty="0"/>
              <a:t>Solderen ‘in het klein’</a:t>
            </a:r>
          </a:p>
          <a:p>
            <a:r>
              <a:rPr lang="nl-BE" dirty="0"/>
              <a:t>Gebruik van </a:t>
            </a:r>
            <a:r>
              <a:rPr lang="nl-BE" dirty="0" err="1"/>
              <a:t>Altium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Inleiding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/>
              <a:t>Henry the Hackbot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304295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Ultrasonic distance sensor V2 &amp; V3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30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/>
              <a:t>Henry the Hackbot </a:t>
            </a:r>
            <a:endParaRPr lang="nl-BE" dirty="0"/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862" y="1219200"/>
            <a:ext cx="5248275" cy="4143375"/>
          </a:xfrm>
        </p:spPr>
      </p:pic>
      <p:sp>
        <p:nvSpPr>
          <p:cNvPr id="2" name="Tekstvak 1"/>
          <p:cNvSpPr txBox="1"/>
          <p:nvPr/>
        </p:nvSpPr>
        <p:spPr>
          <a:xfrm>
            <a:off x="327129" y="1316042"/>
            <a:ext cx="3701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verschil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V2 &amp; V3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26897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Voeding</a:t>
            </a:r>
            <a:r>
              <a:rPr lang="en-US" dirty="0"/>
              <a:t>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31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/>
              <a:t>Henry the Hackbot </a:t>
            </a:r>
            <a:endParaRPr lang="nl-BE" dirty="0"/>
          </a:p>
        </p:txBody>
      </p:sp>
      <p:sp>
        <p:nvSpPr>
          <p:cNvPr id="8" name="Tijdelijke aanduiding voor inhou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Gebruikt </a:t>
            </a:r>
            <a:r>
              <a:rPr lang="nl-BE" dirty="0" err="1"/>
              <a:t>LDO’s</a:t>
            </a:r>
            <a:endParaRPr lang="nl-BE" dirty="0"/>
          </a:p>
          <a:p>
            <a:pPr lvl="1"/>
            <a:r>
              <a:rPr lang="nl-BE" dirty="0"/>
              <a:t>Lagere </a:t>
            </a:r>
            <a:r>
              <a:rPr lang="nl-BE" dirty="0" err="1"/>
              <a:t>dropout</a:t>
            </a:r>
            <a:r>
              <a:rPr lang="nl-BE" dirty="0"/>
              <a:t> spanning </a:t>
            </a:r>
          </a:p>
          <a:p>
            <a:r>
              <a:rPr lang="nl-BE" dirty="0"/>
              <a:t>Genereerd 5V en 3.3V voor de controle elektronica en ESP8266</a:t>
            </a:r>
          </a:p>
        </p:txBody>
      </p:sp>
    </p:spTree>
    <p:extLst>
      <p:ext uri="{BB962C8B-B14F-4D97-AF65-F5344CB8AC3E}">
        <p14:creationId xmlns:p14="http://schemas.microsoft.com/office/powerpoint/2010/main" val="9052109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Voeding</a:t>
            </a:r>
            <a:r>
              <a:rPr lang="en-US" dirty="0"/>
              <a:t> V2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32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/>
              <a:t>Henry the Hackbot </a:t>
            </a:r>
            <a:endParaRPr lang="nl-BE" dirty="0"/>
          </a:p>
        </p:txBody>
      </p:sp>
      <p:pic>
        <p:nvPicPr>
          <p:cNvPr id="8" name="Tijdelijke aanduiding voor inhoud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672" y="1256029"/>
            <a:ext cx="5248656" cy="4154171"/>
          </a:xfrm>
        </p:spPr>
      </p:pic>
    </p:spTree>
    <p:extLst>
      <p:ext uri="{BB962C8B-B14F-4D97-AF65-F5344CB8AC3E}">
        <p14:creationId xmlns:p14="http://schemas.microsoft.com/office/powerpoint/2010/main" val="5118315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Voeding</a:t>
            </a:r>
            <a:r>
              <a:rPr lang="en-US" dirty="0"/>
              <a:t> V3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/>
              <a:t>Henry the Hackbot </a:t>
            </a:r>
            <a:endParaRPr lang="nl-BE" dirty="0"/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862" y="1219200"/>
            <a:ext cx="5248275" cy="4143375"/>
          </a:xfrm>
        </p:spPr>
      </p:pic>
    </p:spTree>
    <p:extLst>
      <p:ext uri="{BB962C8B-B14F-4D97-AF65-F5344CB8AC3E}">
        <p14:creationId xmlns:p14="http://schemas.microsoft.com/office/powerpoint/2010/main" val="40176140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Gebruiken van stroomsensors</a:t>
            </a:r>
          </a:p>
          <a:p>
            <a:r>
              <a:rPr lang="nl-BE" dirty="0"/>
              <a:t>Betere microcontroller gebruiken</a:t>
            </a:r>
          </a:p>
          <a:p>
            <a:pPr lvl="1"/>
            <a:r>
              <a:rPr lang="nl-BE" dirty="0"/>
              <a:t> meer periferie</a:t>
            </a:r>
          </a:p>
          <a:p>
            <a:r>
              <a:rPr lang="nl-BE" dirty="0"/>
              <a:t>PCB </a:t>
            </a:r>
            <a:r>
              <a:rPr lang="nl-BE" dirty="0" err="1"/>
              <a:t>resizing</a:t>
            </a:r>
            <a:r>
              <a:rPr lang="nl-BE" dirty="0"/>
              <a:t> 0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Verbeteringen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MK4 </a:t>
            </a:r>
            <a:r>
              <a:rPr lang="en-US" dirty="0" err="1"/>
              <a:t>pcb</a:t>
            </a:r>
            <a:r>
              <a:rPr lang="en-US" dirty="0"/>
              <a:t>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/>
              <a:t>Henry the Hackbot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542268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Circuit design </a:t>
            </a:r>
          </a:p>
          <a:p>
            <a:r>
              <a:rPr lang="nl-BE" dirty="0"/>
              <a:t>Denken dan ontwerpen</a:t>
            </a:r>
          </a:p>
          <a:p>
            <a:pPr lvl="1"/>
            <a:r>
              <a:rPr lang="nl-BE" dirty="0"/>
              <a:t>Eerst data sheet lezen </a:t>
            </a:r>
          </a:p>
          <a:p>
            <a:pPr lvl="1"/>
            <a:r>
              <a:rPr lang="nl-BE" dirty="0"/>
              <a:t>Dan footprint tekenen ,..</a:t>
            </a:r>
          </a:p>
          <a:p>
            <a:r>
              <a:rPr lang="nl-BE" dirty="0"/>
              <a:t>‘High </a:t>
            </a:r>
            <a:r>
              <a:rPr lang="nl-BE" dirty="0" err="1"/>
              <a:t>current</a:t>
            </a:r>
            <a:r>
              <a:rPr lang="nl-BE" dirty="0"/>
              <a:t>’ ontwerp</a:t>
            </a:r>
          </a:p>
          <a:p>
            <a:r>
              <a:rPr lang="nl-BE" dirty="0"/>
              <a:t>‘Design flow’ van </a:t>
            </a:r>
            <a:r>
              <a:rPr lang="nl-BE" dirty="0" err="1"/>
              <a:t>Altium</a:t>
            </a:r>
            <a:r>
              <a:rPr lang="nl-BE" dirty="0"/>
              <a:t> 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 </a:t>
            </a:r>
            <a:r>
              <a:rPr lang="en-US" dirty="0" err="1"/>
              <a:t>heb</a:t>
            </a:r>
            <a:r>
              <a:rPr lang="en-US" dirty="0"/>
              <a:t> </a:t>
            </a:r>
            <a:r>
              <a:rPr lang="en-US" dirty="0" err="1"/>
              <a:t>ik</a:t>
            </a:r>
            <a:r>
              <a:rPr lang="en-US" dirty="0"/>
              <a:t> </a:t>
            </a:r>
            <a:r>
              <a:rPr lang="en-US" dirty="0" err="1"/>
              <a:t>geleerd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35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/>
              <a:t>Henry the Hackbot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862470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Vragen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antwoorden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/>
              <a:t>Henry the Hackbot </a:t>
            </a:r>
            <a:endParaRPr lang="nl-BE" dirty="0"/>
          </a:p>
        </p:txBody>
      </p:sp>
      <p:pic>
        <p:nvPicPr>
          <p:cNvPr id="6" name="Tijdelijke aanduiding voor inhoud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95400"/>
            <a:ext cx="3458095" cy="2132215"/>
          </a:xfr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295400"/>
            <a:ext cx="3433432" cy="2510106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434318"/>
            <a:ext cx="3429000" cy="264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111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Verbetering van het vak: project 2</a:t>
            </a:r>
          </a:p>
          <a:p>
            <a:pPr lvl="1"/>
            <a:r>
              <a:rPr lang="nl-BE" dirty="0"/>
              <a:t>Van </a:t>
            </a:r>
            <a:r>
              <a:rPr lang="nl-BE" i="1" dirty="0"/>
              <a:t>Marvin</a:t>
            </a:r>
            <a:r>
              <a:rPr lang="nl-BE" dirty="0"/>
              <a:t> naar </a:t>
            </a:r>
            <a:r>
              <a:rPr lang="nl-BE" i="1" dirty="0"/>
              <a:t>Henry</a:t>
            </a:r>
          </a:p>
          <a:p>
            <a:r>
              <a:rPr lang="nl-BE" i="1" dirty="0" err="1"/>
              <a:t>Mecatronica</a:t>
            </a:r>
            <a:r>
              <a:rPr lang="nl-BE" dirty="0"/>
              <a:t> onder de knie krijgen</a:t>
            </a:r>
          </a:p>
          <a:p>
            <a:endParaRPr lang="nl-BE" dirty="0"/>
          </a:p>
          <a:p>
            <a:r>
              <a:rPr lang="nl-BE" dirty="0"/>
              <a:t>Henry:</a:t>
            </a:r>
          </a:p>
          <a:p>
            <a:pPr lvl="1"/>
            <a:r>
              <a:rPr lang="nl-BE" dirty="0"/>
              <a:t>Botsingen vermijden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Doel van het project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/>
              <a:t>Henry the Hackbot </a:t>
            </a:r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005016"/>
            <a:ext cx="4204916" cy="240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283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Onderdelen:</a:t>
            </a:r>
          </a:p>
          <a:p>
            <a:pPr lvl="1"/>
            <a:r>
              <a:rPr lang="nl-BE" dirty="0"/>
              <a:t>Data genereren voor ESP8266</a:t>
            </a:r>
          </a:p>
          <a:p>
            <a:pPr lvl="1"/>
            <a:r>
              <a:rPr lang="nl-BE" dirty="0"/>
              <a:t>Level convertor sturen </a:t>
            </a:r>
          </a:p>
          <a:p>
            <a:pPr lvl="1"/>
            <a:r>
              <a:rPr lang="nl-BE" dirty="0"/>
              <a:t>Data van de secundaire controller ontvangen </a:t>
            </a:r>
          </a:p>
          <a:p>
            <a:pPr lvl="1"/>
            <a:r>
              <a:rPr lang="nl-BE" dirty="0"/>
              <a:t>Encoders uitlezen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Hoofd</a:t>
            </a:r>
            <a:r>
              <a:rPr lang="en-US" dirty="0"/>
              <a:t> microcontroller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5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/>
              <a:t>Henry the Hackbot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09607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Hoofd</a:t>
            </a:r>
            <a:r>
              <a:rPr lang="en-US" dirty="0"/>
              <a:t> microcontroller V2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/>
              <a:t>Henry the Hackbot </a:t>
            </a:r>
            <a:endParaRPr lang="nl-BE" dirty="0"/>
          </a:p>
        </p:txBody>
      </p:sp>
      <p:pic>
        <p:nvPicPr>
          <p:cNvPr id="6" name="Tijdelijke aanduiding voor inhoud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862" y="1219200"/>
            <a:ext cx="524827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266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Hoofd</a:t>
            </a:r>
            <a:r>
              <a:rPr lang="en-US" dirty="0"/>
              <a:t> microcontroller V3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/>
              <a:t>Henry the Hackbot </a:t>
            </a:r>
            <a:endParaRPr lang="nl-BE" dirty="0"/>
          </a:p>
        </p:txBody>
      </p:sp>
      <p:pic>
        <p:nvPicPr>
          <p:cNvPr id="7" name="Tijdelijke aanduiding voor inhoud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862" y="1219200"/>
            <a:ext cx="5248275" cy="4143375"/>
          </a:xfrm>
        </p:spPr>
      </p:pic>
      <p:sp>
        <p:nvSpPr>
          <p:cNvPr id="2" name="Rechthoek: afgeronde hoeken 1"/>
          <p:cNvSpPr/>
          <p:nvPr/>
        </p:nvSpPr>
        <p:spPr>
          <a:xfrm>
            <a:off x="4876800" y="2057400"/>
            <a:ext cx="1752600" cy="838200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Tekstvak 5"/>
          <p:cNvSpPr txBox="1"/>
          <p:nvPr/>
        </p:nvSpPr>
        <p:spPr>
          <a:xfrm>
            <a:off x="-304800" y="3733800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Alles naar  </a:t>
            </a:r>
            <a:r>
              <a:rPr lang="nl-BE" dirty="0" err="1"/>
              <a:t>interrupt</a:t>
            </a:r>
            <a:r>
              <a:rPr lang="nl-BE" dirty="0"/>
              <a:t> </a:t>
            </a:r>
            <a:r>
              <a:rPr lang="nl-BE" dirty="0" err="1"/>
              <a:t>pins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6861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Onderdelen:</a:t>
            </a:r>
          </a:p>
          <a:p>
            <a:pPr lvl="1"/>
            <a:r>
              <a:rPr lang="nl-BE" dirty="0"/>
              <a:t>PWM genereren voor de motordriver </a:t>
            </a:r>
          </a:p>
          <a:p>
            <a:pPr lvl="1"/>
            <a:r>
              <a:rPr lang="nl-BE" dirty="0"/>
              <a:t>De motordriver aansturen </a:t>
            </a:r>
          </a:p>
          <a:p>
            <a:pPr lvl="1"/>
            <a:r>
              <a:rPr lang="nl-BE" dirty="0"/>
              <a:t>Data zenden naar de hoofd controller </a:t>
            </a:r>
          </a:p>
          <a:p>
            <a:pPr lvl="1"/>
            <a:r>
              <a:rPr lang="nl-BE" dirty="0"/>
              <a:t>HC-SR04 aansturen en uitlezen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Secundaire</a:t>
            </a:r>
            <a:r>
              <a:rPr lang="en-US" dirty="0"/>
              <a:t> microcontroller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/>
              <a:t>Henry the Hackbot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64837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Secondary micro controller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9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/>
              <a:t>Henry the Hackbot </a:t>
            </a:r>
            <a:endParaRPr lang="nl-BE" dirty="0"/>
          </a:p>
        </p:txBody>
      </p:sp>
      <p:pic>
        <p:nvPicPr>
          <p:cNvPr id="6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862" y="1219200"/>
            <a:ext cx="524827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169466"/>
      </p:ext>
    </p:extLst>
  </p:cSld>
  <p:clrMapOvr>
    <a:masterClrMapping/>
  </p:clrMapOvr>
</p:sld>
</file>

<file path=ppt/theme/theme1.xml><?xml version="1.0" encoding="utf-8"?>
<a:theme xmlns:a="http://schemas.openxmlformats.org/drawingml/2006/main" name="TM_presentatie_nl">
  <a:themeElements>
    <a:clrScheme name="Lessius">
      <a:dk1>
        <a:srgbClr val="003C72"/>
      </a:dk1>
      <a:lt1>
        <a:srgbClr val="FFFFFF"/>
      </a:lt1>
      <a:dk2>
        <a:srgbClr val="003C72"/>
      </a:dk2>
      <a:lt2>
        <a:srgbClr val="FFFFFF"/>
      </a:lt2>
      <a:accent1>
        <a:srgbClr val="00A9E5"/>
      </a:accent1>
      <a:accent2>
        <a:srgbClr val="67CBEF"/>
      </a:accent2>
      <a:accent3>
        <a:srgbClr val="CCEEFA"/>
      </a:accent3>
      <a:accent4>
        <a:srgbClr val="406D96"/>
      </a:accent4>
      <a:accent5>
        <a:srgbClr val="7F9DB9"/>
      </a:accent5>
      <a:accent6>
        <a:srgbClr val="BECEDD"/>
      </a:accent6>
      <a:hlink>
        <a:srgbClr val="118EFF"/>
      </a:hlink>
      <a:folHlink>
        <a:srgbClr val="7030A0"/>
      </a:folHlink>
    </a:clrScheme>
    <a:fontScheme name="Lessiu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TM_presentatie_nl</Template>
  <TotalTime>178</TotalTime>
  <Words>686</Words>
  <Application>Microsoft Office PowerPoint</Application>
  <PresentationFormat>Diavoorstelling (4:3)</PresentationFormat>
  <Paragraphs>206</Paragraphs>
  <Slides>36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36</vt:i4>
      </vt:variant>
    </vt:vector>
  </HeadingPairs>
  <TitlesOfParts>
    <vt:vector size="41" baseType="lpstr">
      <vt:lpstr>Arial</vt:lpstr>
      <vt:lpstr>Calibri</vt:lpstr>
      <vt:lpstr>Trebuchet MS</vt:lpstr>
      <vt:lpstr>Verdana</vt:lpstr>
      <vt:lpstr>TM_presentatie_nl</vt:lpstr>
      <vt:lpstr>Advanced pcb labo</vt:lpstr>
      <vt:lpstr>Agenda</vt:lpstr>
      <vt:lpstr>Inleiding</vt:lpstr>
      <vt:lpstr>Doel van het project</vt:lpstr>
      <vt:lpstr>Hoofd microcontroller </vt:lpstr>
      <vt:lpstr>Hoofd microcontroller V2 </vt:lpstr>
      <vt:lpstr>Hoofd microcontroller V3 </vt:lpstr>
      <vt:lpstr>Secundaire microcontroller </vt:lpstr>
      <vt:lpstr>Secondary micro controller</vt:lpstr>
      <vt:lpstr>Secondary micro controller</vt:lpstr>
      <vt:lpstr> Waarom 2 microcontrollers? </vt:lpstr>
      <vt:lpstr>Encoders</vt:lpstr>
      <vt:lpstr>Encoder verbetering </vt:lpstr>
      <vt:lpstr>Encoder verbetering </vt:lpstr>
      <vt:lpstr>Encoders</vt:lpstr>
      <vt:lpstr>ESP8266</vt:lpstr>
      <vt:lpstr>ESP8266 V2 &amp; V3</vt:lpstr>
      <vt:lpstr>Level shifter </vt:lpstr>
      <vt:lpstr>Level shifter </vt:lpstr>
      <vt:lpstr>Motor driver </vt:lpstr>
      <vt:lpstr>Motor driver</vt:lpstr>
      <vt:lpstr>Rc reciever</vt:lpstr>
      <vt:lpstr>Rc receiver V2 &amp; V3</vt:lpstr>
      <vt:lpstr>Ultrasonic distance sensor </vt:lpstr>
      <vt:lpstr>Ultrasonic distance sensor </vt:lpstr>
      <vt:lpstr>Theoretische signalen </vt:lpstr>
      <vt:lpstr>Trigger puls </vt:lpstr>
      <vt:lpstr>Echo puls minimum afstand </vt:lpstr>
      <vt:lpstr>Echo puls max afstand </vt:lpstr>
      <vt:lpstr>Ultrasonic distance sensor V2 &amp; V3 </vt:lpstr>
      <vt:lpstr>Voeding </vt:lpstr>
      <vt:lpstr>Voeding V2</vt:lpstr>
      <vt:lpstr>Voeding V3</vt:lpstr>
      <vt:lpstr>Verbeteringen voor MK4 pcb </vt:lpstr>
      <vt:lpstr>Wat heb ik geleerd</vt:lpstr>
      <vt:lpstr>Vragen en antwoorden</vt:lpstr>
    </vt:vector>
  </TitlesOfParts>
  <Company>Dienst informatica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pcb labo</dc:title>
  <dc:creator>Ecto1</dc:creator>
  <cp:lastModifiedBy>Ecto1</cp:lastModifiedBy>
  <cp:revision>32</cp:revision>
  <dcterms:created xsi:type="dcterms:W3CDTF">2017-01-28T10:15:18Z</dcterms:created>
  <dcterms:modified xsi:type="dcterms:W3CDTF">2017-01-29T12:19:05Z</dcterms:modified>
</cp:coreProperties>
</file>