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6" r:id="rId3"/>
    <p:sldId id="287" r:id="rId4"/>
    <p:sldId id="289" r:id="rId5"/>
    <p:sldId id="259" r:id="rId6"/>
    <p:sldId id="260" r:id="rId7"/>
    <p:sldId id="262" r:id="rId8"/>
    <p:sldId id="257" r:id="rId9"/>
    <p:sldId id="267" r:id="rId10"/>
    <p:sldId id="258" r:id="rId11"/>
    <p:sldId id="261" r:id="rId12"/>
    <p:sldId id="263" r:id="rId13"/>
    <p:sldId id="290" r:id="rId14"/>
    <p:sldId id="291" r:id="rId15"/>
    <p:sldId id="264" r:id="rId16"/>
    <p:sldId id="266" r:id="rId17"/>
    <p:sldId id="265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85" r:id="rId26"/>
    <p:sldId id="284" r:id="rId27"/>
    <p:sldId id="283" r:id="rId28"/>
    <p:sldId id="281" r:id="rId29"/>
    <p:sldId id="282" r:id="rId30"/>
    <p:sldId id="275" r:id="rId31"/>
    <p:sldId id="276" r:id="rId32"/>
    <p:sldId id="278" r:id="rId33"/>
    <p:sldId id="279" r:id="rId34"/>
    <p:sldId id="288" r:id="rId35"/>
    <p:sldId id="280" r:id="rId36"/>
    <p:sldId id="277" r:id="rId37"/>
  </p:sldIdLst>
  <p:sldSz cx="9144000" cy="6858000" type="screen4x3"/>
  <p:notesSz cx="7102475" cy="938847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54" autoAdjust="0"/>
  </p:normalViewPr>
  <p:slideViewPr>
    <p:cSldViewPr showGuides="1">
      <p:cViewPr varScale="1">
        <p:scale>
          <a:sx n="86" d="100"/>
          <a:sy n="86" d="100"/>
        </p:scale>
        <p:origin x="48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28/01/2017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3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9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19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3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92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47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8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0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72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60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8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977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1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used the wrong </a:t>
            </a:r>
            <a:r>
              <a:rPr lang="en-US"/>
              <a:t>interrupt source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12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39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5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85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4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37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41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hackbut</a:t>
            </a:r>
          </a:p>
          <a:p>
            <a:r>
              <a:rPr lang="en-US" dirty="0"/>
              <a:t>By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 =&gt;direction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92" y="3733800"/>
            <a:ext cx="3270211" cy="185521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75584"/>
            <a:ext cx="3761113" cy="19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2  encoder outputs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xor</a:t>
            </a:r>
            <a:r>
              <a:rPr lang="en-US" dirty="0"/>
              <a:t> gate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Less i/o pins used</a:t>
            </a:r>
          </a:p>
          <a:p>
            <a:pPr lvl="1"/>
            <a:r>
              <a:rPr lang="en-US" dirty="0"/>
              <a:t>Less interrupts used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One component extra</a:t>
            </a:r>
          </a:p>
          <a:p>
            <a:pPr lvl="1"/>
            <a:r>
              <a:rPr lang="en-US" dirty="0"/>
              <a:t>No direction sensing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improvements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86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8971209" cy="3352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improvements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084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84"/>
            <a:ext cx="8991600" cy="4437079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(6 euro’s)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 and vice versa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" y="1142984"/>
            <a:ext cx="9021781" cy="43434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Why this </a:t>
            </a:r>
            <a:r>
              <a:rPr lang="en-US" dirty="0" err="1"/>
              <a:t>prodject</a:t>
            </a:r>
            <a:r>
              <a:rPr lang="en-US" dirty="0"/>
              <a:t>?</a:t>
            </a:r>
          </a:p>
          <a:p>
            <a:r>
              <a:rPr lang="en-US" dirty="0"/>
              <a:t>Electronic schematic overview and comparison </a:t>
            </a:r>
          </a:p>
          <a:p>
            <a:r>
              <a:rPr lang="en-US" dirty="0"/>
              <a:t>Overview for V4 </a:t>
            </a:r>
            <a:r>
              <a:rPr lang="en-US" dirty="0" err="1"/>
              <a:t>inprovments</a:t>
            </a:r>
            <a:endParaRPr lang="en-US" dirty="0"/>
          </a:p>
          <a:p>
            <a:r>
              <a:rPr lang="en-US" dirty="0"/>
              <a:t>What did </a:t>
            </a:r>
            <a:r>
              <a:rPr lang="en-US" dirty="0" err="1"/>
              <a:t>Iearn</a:t>
            </a:r>
            <a:r>
              <a:rPr lang="en-US" dirty="0"/>
              <a:t>?</a:t>
            </a:r>
          </a:p>
          <a:p>
            <a:r>
              <a:rPr lang="en-US" dirty="0"/>
              <a:t>Questions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76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h-bridge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</a:t>
            </a:r>
            <a:r>
              <a:rPr lang="en-US" b="1" dirty="0"/>
              <a:t>it</a:t>
            </a:r>
            <a:r>
              <a:rPr lang="en-US" dirty="0"/>
              <a:t>ry and diodes</a:t>
            </a:r>
          </a:p>
          <a:p>
            <a:pPr lvl="2"/>
            <a:r>
              <a:rPr lang="en-US" dirty="0"/>
              <a:t>No need to worry about short circuiting / destroying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Standart</a:t>
            </a:r>
            <a:r>
              <a:rPr lang="en-US" dirty="0"/>
              <a:t> modelling </a:t>
            </a:r>
            <a:r>
              <a:rPr lang="en-US" dirty="0" err="1"/>
              <a:t>rc</a:t>
            </a:r>
            <a:r>
              <a:rPr lang="en-US" dirty="0"/>
              <a:t> receiver</a:t>
            </a:r>
          </a:p>
          <a:p>
            <a:r>
              <a:rPr lang="en-US" dirty="0"/>
              <a:t>Servo output </a:t>
            </a:r>
          </a:p>
          <a:p>
            <a:r>
              <a:rPr lang="en-US" dirty="0" err="1"/>
              <a:t>Wirles</a:t>
            </a:r>
            <a:r>
              <a:rPr lang="en-US" dirty="0"/>
              <a:t> communication  </a:t>
            </a:r>
          </a:p>
          <a:p>
            <a:r>
              <a:rPr lang="en-US" dirty="0"/>
              <a:t>Gets </a:t>
            </a:r>
            <a:r>
              <a:rPr lang="en-US" dirty="0" err="1"/>
              <a:t>transformd</a:t>
            </a:r>
            <a:r>
              <a:rPr lang="en-US" dirty="0"/>
              <a:t> into </a:t>
            </a:r>
          </a:p>
          <a:p>
            <a:pPr marL="0" indent="0">
              <a:buNone/>
            </a:pPr>
            <a:r>
              <a:rPr lang="en-US" dirty="0" err="1"/>
              <a:t>Pwm</a:t>
            </a:r>
            <a:r>
              <a:rPr lang="en-US" dirty="0"/>
              <a:t> signal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2590800"/>
            <a:ext cx="39474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387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Measurement using sound  </a:t>
            </a:r>
          </a:p>
          <a:p>
            <a:r>
              <a:rPr lang="en-US" dirty="0"/>
              <a:t>4 pins</a:t>
            </a:r>
          </a:p>
          <a:p>
            <a:pPr lvl="1"/>
            <a:r>
              <a:rPr lang="en-US" dirty="0" err="1"/>
              <a:t>Gnd</a:t>
            </a:r>
            <a:r>
              <a:rPr lang="en-US" dirty="0"/>
              <a:t>, </a:t>
            </a:r>
            <a:r>
              <a:rPr lang="en-US" dirty="0" err="1"/>
              <a:t>vcc</a:t>
            </a:r>
            <a:r>
              <a:rPr lang="en-US" dirty="0"/>
              <a:t>, </a:t>
            </a:r>
            <a:r>
              <a:rPr lang="en-US" dirty="0" err="1"/>
              <a:t>triger</a:t>
            </a:r>
            <a:r>
              <a:rPr lang="en-US" dirty="0"/>
              <a:t> input and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with proportional to distance </a:t>
            </a:r>
          </a:p>
          <a:p>
            <a:pPr lvl="1"/>
            <a:r>
              <a:rPr lang="en-US" dirty="0"/>
              <a:t>distance = high level time * velocity  / 2</a:t>
            </a:r>
          </a:p>
          <a:p>
            <a:pPr lvl="2"/>
            <a:r>
              <a:rPr lang="en-US" dirty="0"/>
              <a:t>High level= duration of </a:t>
            </a:r>
            <a:r>
              <a:rPr lang="en-US" dirty="0" err="1"/>
              <a:t>puls</a:t>
            </a:r>
            <a:r>
              <a:rPr lang="en-US" dirty="0"/>
              <a:t> with(</a:t>
            </a:r>
            <a:r>
              <a:rPr lang="en-US" dirty="0" err="1"/>
              <a:t>milli</a:t>
            </a:r>
            <a:r>
              <a:rPr lang="en-US" dirty="0"/>
              <a:t> or micro seconds)</a:t>
            </a:r>
          </a:p>
          <a:p>
            <a:pPr lvl="2"/>
            <a:r>
              <a:rPr lang="en-US" dirty="0"/>
              <a:t>velocity  = 340m/s( speed of sound)</a:t>
            </a:r>
          </a:p>
          <a:p>
            <a:pPr marL="7239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Ranging distance = 4cm to 4meters</a:t>
            </a:r>
          </a:p>
          <a:p>
            <a:r>
              <a:rPr lang="en-US" dirty="0"/>
              <a:t>Detection angle is 15 degrees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2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17411" cy="4114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signals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939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375548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2202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94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PCB</a:t>
            </a:r>
          </a:p>
          <a:p>
            <a:pPr lvl="1"/>
            <a:r>
              <a:rPr lang="en-US" dirty="0"/>
              <a:t>Debugging </a:t>
            </a:r>
          </a:p>
          <a:p>
            <a:pPr lvl="1"/>
            <a:r>
              <a:rPr lang="en-US" dirty="0"/>
              <a:t>Soldering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pPr marL="355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advanced </a:t>
            </a:r>
            <a:r>
              <a:rPr lang="en-US" dirty="0" err="1"/>
              <a:t>pcb</a:t>
            </a:r>
            <a:r>
              <a:rPr lang="en-US" dirty="0"/>
              <a:t> lab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3131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" y="1066800"/>
            <a:ext cx="8962572" cy="45363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 and ESP8266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44236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Utilizeing</a:t>
            </a:r>
            <a:r>
              <a:rPr lang="en-US" dirty="0"/>
              <a:t> current sensors</a:t>
            </a:r>
          </a:p>
          <a:p>
            <a:r>
              <a:rPr lang="en-US" dirty="0"/>
              <a:t>Using a better microcontroller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periffery</a:t>
            </a:r>
            <a:endParaRPr lang="en-US" dirty="0"/>
          </a:p>
          <a:p>
            <a:r>
              <a:rPr lang="en-US" dirty="0" err="1"/>
              <a:t>Reseizing</a:t>
            </a:r>
            <a:r>
              <a:rPr lang="en-US" dirty="0"/>
              <a:t> the 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Improvments</a:t>
            </a:r>
            <a:r>
              <a:rPr lang="en-US" dirty="0"/>
              <a:t>  for V4 </a:t>
            </a:r>
            <a:r>
              <a:rPr lang="en-US" dirty="0" err="1"/>
              <a:t>pcb</a:t>
            </a:r>
            <a:r>
              <a:rPr lang="en-US" dirty="0"/>
              <a:t>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404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design </a:t>
            </a:r>
          </a:p>
          <a:p>
            <a:r>
              <a:rPr lang="en-US" dirty="0"/>
              <a:t>Think first then design </a:t>
            </a:r>
          </a:p>
          <a:p>
            <a:pPr lvl="1"/>
            <a:r>
              <a:rPr lang="en-US" dirty="0"/>
              <a:t>First reading the datasheet </a:t>
            </a:r>
          </a:p>
          <a:p>
            <a:pPr lvl="1"/>
            <a:r>
              <a:rPr lang="en-US" dirty="0"/>
              <a:t>Then draw footprints etc.</a:t>
            </a:r>
          </a:p>
          <a:p>
            <a:r>
              <a:rPr lang="en-US" dirty="0"/>
              <a:t>High current design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3433432" cy="2510106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457728" cy="2133600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3405658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</a:t>
            </a:r>
            <a:r>
              <a:rPr lang="en-US" dirty="0" err="1"/>
              <a:t>prodject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  <a:p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of the practice enterprise course</a:t>
            </a:r>
          </a:p>
          <a:p>
            <a:r>
              <a:rPr lang="en-US" dirty="0"/>
              <a:t> </a:t>
            </a:r>
            <a:r>
              <a:rPr lang="en-US" dirty="0" err="1"/>
              <a:t>Mechatronicais</a:t>
            </a:r>
            <a:r>
              <a:rPr lang="en-US" dirty="0"/>
              <a:t> fun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09800"/>
            <a:ext cx="48661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receiving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152000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8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microcontroller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sending data to the main microcontroller</a:t>
            </a:r>
          </a:p>
          <a:p>
            <a:pPr lvl="1"/>
            <a:r>
              <a:rPr lang="en-US" dirty="0"/>
              <a:t>Controlling and reading  the hc-sr04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5576" y="6084000"/>
            <a:ext cx="4032424" cy="432000"/>
          </a:xfrm>
        </p:spPr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001"/>
            <a:ext cx="9144000" cy="4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4747</TotalTime>
  <Words>676</Words>
  <Application>Microsoft Office PowerPoint</Application>
  <PresentationFormat>Diavoorstelling (4:3)</PresentationFormat>
  <Paragraphs>229</Paragraphs>
  <Slides>36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Verdana</vt:lpstr>
      <vt:lpstr>TM_presentatie_eng</vt:lpstr>
      <vt:lpstr>Advanced pcb lab </vt:lpstr>
      <vt:lpstr>Agenda </vt:lpstr>
      <vt:lpstr>Goal of advanced pcb lab </vt:lpstr>
      <vt:lpstr>Why this prodject</vt:lpstr>
      <vt:lpstr>Main  microcontroller </vt:lpstr>
      <vt:lpstr>Main  micro controller V2 </vt:lpstr>
      <vt:lpstr>Main microcontroller V3 </vt:lpstr>
      <vt:lpstr>Secondary micro controller </vt:lpstr>
      <vt:lpstr>Secondary micro controller V2 </vt:lpstr>
      <vt:lpstr>Secondary micro controller V3 </vt:lpstr>
      <vt:lpstr>Why to microcontrollers? </vt:lpstr>
      <vt:lpstr>Encoders</vt:lpstr>
      <vt:lpstr>Encoder improvements </vt:lpstr>
      <vt:lpstr>Encoder improvements </vt:lpstr>
      <vt:lpstr>Encoders V2 &amp; V3</vt:lpstr>
      <vt:lpstr>ESP8266</vt:lpstr>
      <vt:lpstr>ESP8266 V2 &amp; V3</vt:lpstr>
      <vt:lpstr>Level shifter </vt:lpstr>
      <vt:lpstr>Level shifter V2 &amp; V3 </vt:lpstr>
      <vt:lpstr>Motor driver </vt:lpstr>
      <vt:lpstr>Motor driver V2 &amp; V3 </vt:lpstr>
      <vt:lpstr>Rc reciever</vt:lpstr>
      <vt:lpstr>Rc receiver V2 &amp; V3</vt:lpstr>
      <vt:lpstr>Ultrasonic distance sensor </vt:lpstr>
      <vt:lpstr>Ultrasonic distance sensor </vt:lpstr>
      <vt:lpstr>Theoretical signals </vt:lpstr>
      <vt:lpstr>Trigger puls </vt:lpstr>
      <vt:lpstr>Echo puls minimum distance </vt:lpstr>
      <vt:lpstr>Echo puls max distance </vt:lpstr>
      <vt:lpstr>Ultrasonic distance sensor V2 &amp; V3 </vt:lpstr>
      <vt:lpstr>Power supply</vt:lpstr>
      <vt:lpstr>Power supply V2</vt:lpstr>
      <vt:lpstr>Power supply V3</vt:lpstr>
      <vt:lpstr>Improvments  for V4 pcb  </vt:lpstr>
      <vt:lpstr>What did I learn ?</vt:lpstr>
      <vt:lpstr>Questions?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55</cp:revision>
  <cp:lastPrinted>2016-12-15T17:43:55Z</cp:lastPrinted>
  <dcterms:created xsi:type="dcterms:W3CDTF">2016-12-14T17:02:37Z</dcterms:created>
  <dcterms:modified xsi:type="dcterms:W3CDTF">2017-01-28T13:21:48Z</dcterms:modified>
</cp:coreProperties>
</file>