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1" r:id="rId14"/>
    <p:sldId id="292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85" r:id="rId35"/>
    <p:sldId id="286" r:id="rId36"/>
    <p:sldId id="287" r:id="rId37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54" autoAdjust="0"/>
  </p:normalViewPr>
  <p:slideViewPr>
    <p:cSldViewPr showGuides="1">
      <p:cViewPr varScale="1">
        <p:scale>
          <a:sx n="93" d="100"/>
          <a:sy n="93" d="100"/>
        </p:scale>
        <p:origin x="62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28/01/2017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28/01/2017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99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pic>
        <p:nvPicPr>
          <p:cNvPr id="11" name="Picture 10" descr="ppt_fusieboodschap_blauw_nl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996000" y="5724000"/>
            <a:ext cx="4742688" cy="137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Marvin the </a:t>
            </a:r>
            <a:r>
              <a:rPr lang="en-US" dirty="0" err="1"/>
              <a:t>hackbot</a:t>
            </a:r>
            <a:endParaRPr lang="en-US" dirty="0"/>
          </a:p>
          <a:p>
            <a:r>
              <a:rPr lang="en-US" dirty="0"/>
              <a:t>door Ben De </a:t>
            </a:r>
            <a:r>
              <a:rPr lang="en-US" dirty="0" err="1"/>
              <a:t>Lathouwer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</a:t>
            </a:r>
            <a:r>
              <a:rPr lang="en-US" dirty="0" err="1"/>
              <a:t>labo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143999" cy="4427538"/>
          </a:xfrm>
        </p:spPr>
      </p:pic>
    </p:spTree>
    <p:extLst>
      <p:ext uri="{BB962C8B-B14F-4D97-AF65-F5344CB8AC3E}">
        <p14:creationId xmlns:p14="http://schemas.microsoft.com/office/powerpoint/2010/main" val="262757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interuptbelasting</a:t>
            </a:r>
            <a:r>
              <a:rPr lang="en-US" dirty="0"/>
              <a:t> </a:t>
            </a:r>
            <a:r>
              <a:rPr lang="en-US" dirty="0" err="1"/>
              <a:t>verdellen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microcontrollers</a:t>
            </a:r>
          </a:p>
          <a:p>
            <a:r>
              <a:rPr lang="en-US" dirty="0" err="1"/>
              <a:t>Relatief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i/o </a:t>
            </a:r>
            <a:r>
              <a:rPr lang="en-US" dirty="0" err="1"/>
              <a:t>beschikbaar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Waarom</a:t>
            </a:r>
            <a:r>
              <a:rPr lang="en-US" dirty="0"/>
              <a:t> 2 microcontrollers?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455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Rover chassis =&gt; quadrature encoders</a:t>
            </a:r>
          </a:p>
          <a:p>
            <a:r>
              <a:rPr lang="en-US" dirty="0" err="1"/>
              <a:t>Verschilende</a:t>
            </a:r>
            <a:r>
              <a:rPr lang="en-US" dirty="0"/>
              <a:t> </a:t>
            </a:r>
            <a:r>
              <a:rPr lang="en-US" dirty="0" err="1"/>
              <a:t>sensoren</a:t>
            </a:r>
            <a:r>
              <a:rPr lang="en-US" dirty="0"/>
              <a:t> in encoders</a:t>
            </a:r>
          </a:p>
          <a:p>
            <a:pPr lvl="1"/>
            <a:r>
              <a:rPr lang="en-US" dirty="0" err="1"/>
              <a:t>Optisch</a:t>
            </a:r>
            <a:r>
              <a:rPr lang="en-US" dirty="0"/>
              <a:t>(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) =&gt; </a:t>
            </a:r>
            <a:r>
              <a:rPr lang="en-US" dirty="0" err="1"/>
              <a:t>zwart</a:t>
            </a:r>
            <a:r>
              <a:rPr lang="en-US" dirty="0"/>
              <a:t> wit </a:t>
            </a:r>
            <a:r>
              <a:rPr lang="en-US" dirty="0" err="1"/>
              <a:t>opervlak</a:t>
            </a:r>
            <a:endParaRPr lang="en-US" dirty="0"/>
          </a:p>
          <a:p>
            <a:pPr lvl="1"/>
            <a:r>
              <a:rPr lang="en-US" dirty="0" err="1"/>
              <a:t>Magnetisch</a:t>
            </a:r>
            <a:r>
              <a:rPr lang="en-US" dirty="0"/>
              <a:t>(</a:t>
            </a:r>
            <a:r>
              <a:rPr lang="en-US" dirty="0" err="1"/>
              <a:t>hal</a:t>
            </a:r>
            <a:r>
              <a:rPr lang="en-US" dirty="0"/>
              <a:t> sensor ) =&gt; magnet op as</a:t>
            </a:r>
          </a:p>
          <a:p>
            <a:r>
              <a:rPr lang="en-US" dirty="0" err="1"/>
              <a:t>Pulsen</a:t>
            </a:r>
            <a:r>
              <a:rPr lang="en-US" dirty="0"/>
              <a:t> 90 </a:t>
            </a:r>
            <a:r>
              <a:rPr lang="en-US" dirty="0" err="1"/>
              <a:t>graden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=&gt; </a:t>
            </a:r>
            <a:r>
              <a:rPr lang="en-US" dirty="0" err="1"/>
              <a:t>richting</a:t>
            </a:r>
            <a:r>
              <a:rPr lang="en-US" dirty="0"/>
              <a:t> </a:t>
            </a:r>
            <a:r>
              <a:rPr lang="en-US" dirty="0" err="1"/>
              <a:t>bepaling</a:t>
            </a:r>
            <a:r>
              <a:rPr lang="en-US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33800"/>
            <a:ext cx="3761113" cy="192682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10000"/>
            <a:ext cx="3581400" cy="18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Samenvoeging</a:t>
            </a:r>
            <a:r>
              <a:rPr lang="en-US" dirty="0"/>
              <a:t> van 2 encoder outputs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poort</a:t>
            </a:r>
            <a:endParaRPr lang="en-US" dirty="0"/>
          </a:p>
          <a:p>
            <a:r>
              <a:rPr lang="en-US" dirty="0" err="1"/>
              <a:t>Voordelen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Mider</a:t>
            </a:r>
            <a:r>
              <a:rPr lang="en-US" dirty="0"/>
              <a:t> i/o </a:t>
            </a:r>
            <a:r>
              <a:rPr lang="en-US" dirty="0" err="1"/>
              <a:t>gebruikt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Minder interrupts </a:t>
            </a:r>
            <a:r>
              <a:rPr lang="en-US" dirty="0" err="1"/>
              <a:t>gebruikt</a:t>
            </a:r>
            <a:endParaRPr lang="en-US" dirty="0"/>
          </a:p>
          <a:p>
            <a:r>
              <a:rPr lang="en-US" dirty="0" err="1"/>
              <a:t>Nadelen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1 component extra 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indecatie</a:t>
            </a:r>
            <a:r>
              <a:rPr lang="en-US" dirty="0"/>
              <a:t> van </a:t>
            </a:r>
            <a:r>
              <a:rPr lang="en-US" dirty="0" err="1"/>
              <a:t>richting</a:t>
            </a:r>
            <a:r>
              <a:rPr lang="en-US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dirty="0" err="1"/>
              <a:t>verbetering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042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dirty="0" err="1"/>
              <a:t>verbetering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43040"/>
            <a:ext cx="9200682" cy="3438560"/>
          </a:xfrm>
        </p:spPr>
      </p:pic>
    </p:spTree>
    <p:extLst>
      <p:ext uri="{BB962C8B-B14F-4D97-AF65-F5344CB8AC3E}">
        <p14:creationId xmlns:p14="http://schemas.microsoft.com/office/powerpoint/2010/main" val="235041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66430"/>
            <a:ext cx="9067800" cy="4427538"/>
          </a:xfrm>
        </p:spPr>
      </p:pic>
    </p:spTree>
    <p:extLst>
      <p:ext uri="{BB962C8B-B14F-4D97-AF65-F5344CB8AC3E}">
        <p14:creationId xmlns:p14="http://schemas.microsoft.com/office/powerpoint/2010/main" val="326014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Goedkope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module (6euro)</a:t>
            </a:r>
          </a:p>
          <a:p>
            <a:r>
              <a:rPr lang="en-US" dirty="0"/>
              <a:t>Met </a:t>
            </a:r>
            <a:r>
              <a:rPr lang="en-US" dirty="0" err="1"/>
              <a:t>Systom</a:t>
            </a:r>
            <a:r>
              <a:rPr lang="en-US" dirty="0"/>
              <a:t> on chip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boord</a:t>
            </a:r>
            <a:r>
              <a:rPr lang="en-US" dirty="0"/>
              <a:t> </a:t>
            </a:r>
          </a:p>
          <a:p>
            <a:r>
              <a:rPr lang="en-US" dirty="0" err="1"/>
              <a:t>Communicatie</a:t>
            </a:r>
            <a:r>
              <a:rPr lang="en-US" dirty="0"/>
              <a:t> protocol =&gt; At commando’s via de </a:t>
            </a:r>
            <a:r>
              <a:rPr lang="en-US" dirty="0" err="1"/>
              <a:t>seriele</a:t>
            </a:r>
            <a:r>
              <a:rPr lang="en-US" dirty="0"/>
              <a:t> </a:t>
            </a:r>
            <a:r>
              <a:rPr lang="en-US" dirty="0" err="1"/>
              <a:t>poort</a:t>
            </a:r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componenten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</a:t>
            </a:r>
            <a:r>
              <a:rPr lang="en-US" dirty="0" err="1"/>
              <a:t>anthenne</a:t>
            </a:r>
            <a:r>
              <a:rPr lang="en-US" dirty="0"/>
              <a:t> </a:t>
            </a:r>
          </a:p>
          <a:p>
            <a:r>
              <a:rPr lang="en-US" dirty="0"/>
              <a:t>3.3V ONLY!! </a:t>
            </a:r>
            <a:r>
              <a:rPr lang="en-US" dirty="0" err="1"/>
              <a:t>Geen</a:t>
            </a:r>
            <a:r>
              <a:rPr lang="en-US" dirty="0"/>
              <a:t> 5V </a:t>
            </a:r>
            <a:r>
              <a:rPr lang="en-US" dirty="0" err="1"/>
              <a:t>tolerante</a:t>
            </a:r>
            <a:r>
              <a:rPr lang="en-US" dirty="0"/>
              <a:t> I/O</a:t>
            </a:r>
          </a:p>
        </p:txBody>
      </p:sp>
    </p:spTree>
    <p:extLst>
      <p:ext uri="{BB962C8B-B14F-4D97-AF65-F5344CB8AC3E}">
        <p14:creationId xmlns:p14="http://schemas.microsoft.com/office/powerpoint/2010/main" val="391927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V2 &amp; V3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44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Converteerd</a:t>
            </a:r>
            <a:r>
              <a:rPr lang="en-US" dirty="0"/>
              <a:t> </a:t>
            </a:r>
            <a:r>
              <a:rPr lang="en-US" dirty="0" err="1"/>
              <a:t>signalen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spanning</a:t>
            </a:r>
          </a:p>
          <a:p>
            <a:pPr lvl="1"/>
            <a:r>
              <a:rPr lang="en-US" dirty="0" err="1"/>
              <a:t>Bv</a:t>
            </a:r>
            <a:r>
              <a:rPr lang="en-US" dirty="0"/>
              <a:t> 3.3V </a:t>
            </a:r>
            <a:r>
              <a:rPr lang="en-US" dirty="0" err="1"/>
              <a:t>naar</a:t>
            </a:r>
            <a:r>
              <a:rPr lang="en-US" dirty="0"/>
              <a:t> 5V </a:t>
            </a:r>
            <a:r>
              <a:rPr lang="en-US" dirty="0" err="1"/>
              <a:t>en</a:t>
            </a:r>
            <a:r>
              <a:rPr lang="en-US" dirty="0"/>
              <a:t> vice versa </a:t>
            </a:r>
          </a:p>
          <a:p>
            <a:r>
              <a:rPr lang="en-US" dirty="0"/>
              <a:t>TXB0108 </a:t>
            </a:r>
            <a:r>
              <a:rPr lang="en-US" dirty="0" err="1"/>
              <a:t>gebruikt</a:t>
            </a:r>
            <a:r>
              <a:rPr lang="en-US" dirty="0"/>
              <a:t> 2 </a:t>
            </a:r>
            <a:r>
              <a:rPr lang="en-US" dirty="0" err="1"/>
              <a:t>voedingen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Vcca</a:t>
            </a:r>
            <a:r>
              <a:rPr lang="en-US" dirty="0"/>
              <a:t> =&gt; 1.2V tot 3.6V</a:t>
            </a:r>
          </a:p>
          <a:p>
            <a:pPr lvl="1"/>
            <a:r>
              <a:rPr lang="en-US" dirty="0" err="1"/>
              <a:t>Vccb</a:t>
            </a:r>
            <a:r>
              <a:rPr lang="en-US" dirty="0"/>
              <a:t> =&gt;1.6V tot 5.5V</a:t>
            </a:r>
          </a:p>
          <a:p>
            <a:r>
              <a:rPr lang="en-US" dirty="0"/>
              <a:t>Moet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esp8266</a:t>
            </a:r>
          </a:p>
          <a:p>
            <a:r>
              <a:rPr lang="en-US" dirty="0"/>
              <a:t>Level shifter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geactiveerd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dmv</a:t>
            </a:r>
            <a:r>
              <a:rPr lang="en-US" dirty="0"/>
              <a:t> OE pin </a:t>
            </a:r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417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" y="1142984"/>
            <a:ext cx="9021781" cy="43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r>
              <a:rPr lang="en-US" dirty="0"/>
              <a:t> </a:t>
            </a:r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project </a:t>
            </a:r>
          </a:p>
          <a:p>
            <a:r>
              <a:rPr lang="en-US" dirty="0" err="1"/>
              <a:t>Electronische</a:t>
            </a:r>
            <a:r>
              <a:rPr lang="en-US" dirty="0"/>
              <a:t> schema’s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endParaRPr lang="en-US" dirty="0"/>
          </a:p>
          <a:p>
            <a:r>
              <a:rPr lang="en-US" dirty="0" err="1"/>
              <a:t>Overzicht</a:t>
            </a:r>
            <a:r>
              <a:rPr lang="en-US" dirty="0"/>
              <a:t> </a:t>
            </a:r>
            <a:r>
              <a:rPr lang="en-US" dirty="0" err="1"/>
              <a:t>verbeteringen</a:t>
            </a:r>
            <a:r>
              <a:rPr lang="en-US" dirty="0"/>
              <a:t> V4</a:t>
            </a:r>
          </a:p>
          <a:p>
            <a:r>
              <a:rPr lang="en-US" dirty="0"/>
              <a:t>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geleerd</a:t>
            </a:r>
            <a:r>
              <a:rPr lang="en-US" dirty="0"/>
              <a:t>?</a:t>
            </a:r>
          </a:p>
          <a:p>
            <a:r>
              <a:rPr lang="en-US" dirty="0" err="1"/>
              <a:t>Vragen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H-</a:t>
            </a:r>
            <a:r>
              <a:rPr lang="en-US" dirty="0" err="1"/>
              <a:t>brug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TB6612FNG</a:t>
            </a:r>
          </a:p>
          <a:p>
            <a:pPr lvl="1"/>
            <a:r>
              <a:rPr lang="en-US" dirty="0"/>
              <a:t>H-</a:t>
            </a:r>
            <a:r>
              <a:rPr lang="en-US" dirty="0" err="1"/>
              <a:t>brug</a:t>
            </a:r>
            <a:r>
              <a:rPr lang="en-US" dirty="0"/>
              <a:t> met </a:t>
            </a:r>
            <a:r>
              <a:rPr lang="en-US" dirty="0" err="1"/>
              <a:t>geintegreerde</a:t>
            </a:r>
            <a:r>
              <a:rPr lang="en-US" dirty="0"/>
              <a:t> </a:t>
            </a:r>
            <a:r>
              <a:rPr lang="en-US" dirty="0" err="1"/>
              <a:t>controlle</a:t>
            </a:r>
            <a:r>
              <a:rPr lang="en-US" dirty="0"/>
              <a:t> electronica  </a:t>
            </a:r>
            <a:r>
              <a:rPr lang="en-US" dirty="0" err="1"/>
              <a:t>en</a:t>
            </a:r>
            <a:r>
              <a:rPr lang="en-US" dirty="0"/>
              <a:t> diodes</a:t>
            </a:r>
          </a:p>
          <a:p>
            <a:pPr lvl="2"/>
            <a:r>
              <a:rPr lang="en-US" dirty="0"/>
              <a:t>De </a:t>
            </a:r>
            <a:r>
              <a:rPr lang="en-US" dirty="0" err="1"/>
              <a:t>ontwerper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wat </a:t>
            </a:r>
            <a:r>
              <a:rPr lang="en-US" dirty="0" err="1"/>
              <a:t>betreft</a:t>
            </a:r>
            <a:r>
              <a:rPr lang="en-US" dirty="0"/>
              <a:t> de </a:t>
            </a:r>
            <a:r>
              <a:rPr lang="en-US" dirty="0" err="1"/>
              <a:t>mosfets</a:t>
            </a:r>
            <a:endParaRPr lang="en-US" dirty="0"/>
          </a:p>
          <a:p>
            <a:pPr lvl="1"/>
            <a:r>
              <a:rPr lang="en-US" dirty="0" err="1"/>
              <a:t>Iout</a:t>
            </a:r>
            <a:r>
              <a:rPr lang="en-US" dirty="0"/>
              <a:t> 1.2A max met </a:t>
            </a:r>
            <a:r>
              <a:rPr lang="en-US" dirty="0" err="1"/>
              <a:t>piekstromen</a:t>
            </a:r>
            <a:r>
              <a:rPr lang="en-US" dirty="0"/>
              <a:t> tot 3.2A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52000"/>
            <a:ext cx="5715000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8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Standaart</a:t>
            </a:r>
            <a:r>
              <a:rPr lang="en-US" dirty="0"/>
              <a:t> </a:t>
            </a:r>
            <a:r>
              <a:rPr lang="en-US" dirty="0" err="1"/>
              <a:t>modelbouw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ontvanger</a:t>
            </a:r>
            <a:r>
              <a:rPr lang="en-US" dirty="0"/>
              <a:t> </a:t>
            </a:r>
          </a:p>
          <a:p>
            <a:r>
              <a:rPr lang="en-US" dirty="0"/>
              <a:t>Servo output </a:t>
            </a:r>
            <a:r>
              <a:rPr lang="en-US" dirty="0" err="1"/>
              <a:t>signaal</a:t>
            </a:r>
            <a:r>
              <a:rPr lang="en-US" dirty="0"/>
              <a:t> </a:t>
            </a:r>
          </a:p>
          <a:p>
            <a:r>
              <a:rPr lang="en-US" dirty="0" err="1"/>
              <a:t>Draadloze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endParaRPr lang="en-US" dirty="0"/>
          </a:p>
          <a:p>
            <a:r>
              <a:rPr lang="en-US" dirty="0" err="1"/>
              <a:t>Wordt</a:t>
            </a:r>
            <a:r>
              <a:rPr lang="en-US" dirty="0"/>
              <a:t> in de controller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omgezet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PWM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94742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8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receiver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" y="1142984"/>
            <a:ext cx="9125858" cy="43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Meetprinciepe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geluid</a:t>
            </a:r>
            <a:r>
              <a:rPr lang="en-US" dirty="0"/>
              <a:t> </a:t>
            </a:r>
          </a:p>
          <a:p>
            <a:r>
              <a:rPr lang="en-US" dirty="0"/>
              <a:t>4 </a:t>
            </a:r>
            <a:r>
              <a:rPr lang="en-US" dirty="0" err="1"/>
              <a:t>pinnen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Gnd</a:t>
            </a:r>
            <a:r>
              <a:rPr lang="en-US" dirty="0"/>
              <a:t> , </a:t>
            </a:r>
            <a:r>
              <a:rPr lang="en-US" dirty="0" err="1"/>
              <a:t>vcc</a:t>
            </a:r>
            <a:r>
              <a:rPr lang="en-US" dirty="0"/>
              <a:t> , trigger input </a:t>
            </a:r>
            <a:r>
              <a:rPr lang="en-US" dirty="0" err="1"/>
              <a:t>en</a:t>
            </a:r>
            <a:r>
              <a:rPr lang="en-US" dirty="0"/>
              <a:t> echo output </a:t>
            </a:r>
          </a:p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</a:t>
            </a:r>
            <a:r>
              <a:rPr lang="en-US" dirty="0" err="1"/>
              <a:t>proportioneel</a:t>
            </a:r>
            <a:r>
              <a:rPr lang="en-US" dirty="0"/>
              <a:t> tot de </a:t>
            </a:r>
            <a:r>
              <a:rPr lang="en-US" dirty="0" err="1"/>
              <a:t>afstand</a:t>
            </a:r>
            <a:endParaRPr lang="en-US" dirty="0"/>
          </a:p>
          <a:p>
            <a:pPr lvl="1"/>
            <a:r>
              <a:rPr lang="en-US" dirty="0" err="1"/>
              <a:t>Afstand</a:t>
            </a:r>
            <a:r>
              <a:rPr lang="en-US" dirty="0"/>
              <a:t> = High level time * </a:t>
            </a:r>
            <a:r>
              <a:rPr lang="en-US" dirty="0" err="1"/>
              <a:t>snelheid</a:t>
            </a:r>
            <a:r>
              <a:rPr lang="en-US" dirty="0"/>
              <a:t>/2</a:t>
            </a:r>
          </a:p>
          <a:p>
            <a:pPr lvl="2"/>
            <a:r>
              <a:rPr lang="en-US" dirty="0" err="1"/>
              <a:t>Higg</a:t>
            </a:r>
            <a:r>
              <a:rPr lang="en-US" dirty="0"/>
              <a:t> level Time = </a:t>
            </a:r>
            <a:r>
              <a:rPr lang="en-US" dirty="0" err="1"/>
              <a:t>duur</a:t>
            </a:r>
            <a:r>
              <a:rPr lang="en-US" dirty="0"/>
              <a:t> van </a:t>
            </a:r>
            <a:r>
              <a:rPr lang="en-US" dirty="0" err="1"/>
              <a:t>puls</a:t>
            </a:r>
            <a:r>
              <a:rPr lang="en-US" dirty="0"/>
              <a:t> </a:t>
            </a:r>
            <a:r>
              <a:rPr lang="en-US" dirty="0" err="1"/>
              <a:t>breete</a:t>
            </a:r>
            <a:r>
              <a:rPr lang="en-US" dirty="0"/>
              <a:t> (</a:t>
            </a:r>
            <a:r>
              <a:rPr lang="en-US" dirty="0" err="1"/>
              <a:t>milli</a:t>
            </a:r>
            <a:r>
              <a:rPr lang="en-US" dirty="0"/>
              <a:t> of </a:t>
            </a:r>
            <a:r>
              <a:rPr lang="en-US" dirty="0" err="1"/>
              <a:t>microseconde</a:t>
            </a:r>
            <a:endParaRPr lang="en-US" dirty="0"/>
          </a:p>
          <a:p>
            <a:pPr lvl="2"/>
            <a:r>
              <a:rPr lang="en-US" dirty="0" err="1"/>
              <a:t>Snelheid</a:t>
            </a:r>
            <a:r>
              <a:rPr lang="en-US" dirty="0"/>
              <a:t> = 340m/s (</a:t>
            </a:r>
            <a:r>
              <a:rPr lang="en-US" dirty="0" err="1"/>
              <a:t>luchtsnelheid</a:t>
            </a:r>
            <a:r>
              <a:rPr lang="en-US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403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Meetafstand</a:t>
            </a:r>
            <a:r>
              <a:rPr lang="en-US" dirty="0"/>
              <a:t> = 4cm tot 4 meter </a:t>
            </a:r>
          </a:p>
          <a:p>
            <a:r>
              <a:rPr lang="en-US" dirty="0" err="1"/>
              <a:t>Meethoek</a:t>
            </a:r>
            <a:r>
              <a:rPr lang="en-US" dirty="0"/>
              <a:t> =15 </a:t>
            </a:r>
            <a:r>
              <a:rPr lang="en-US" dirty="0" err="1"/>
              <a:t>graden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001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Theoretische</a:t>
            </a:r>
            <a:r>
              <a:rPr lang="en-US" dirty="0"/>
              <a:t> </a:t>
            </a:r>
            <a:r>
              <a:rPr lang="en-US" dirty="0" err="1"/>
              <a:t>signalen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400811" cy="3657600"/>
          </a:xfrm>
        </p:spPr>
      </p:pic>
    </p:spTree>
    <p:extLst>
      <p:ext uri="{BB962C8B-B14F-4D97-AF65-F5344CB8AC3E}">
        <p14:creationId xmlns:p14="http://schemas.microsoft.com/office/powerpoint/2010/main" val="292091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puls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765"/>
            <a:ext cx="9144000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minimum </a:t>
            </a:r>
            <a:r>
              <a:rPr lang="en-US" dirty="0" err="1"/>
              <a:t>afstand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137"/>
            <a:ext cx="9144000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0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max </a:t>
            </a:r>
            <a:r>
              <a:rPr lang="en-US" dirty="0" err="1"/>
              <a:t>afstand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" y="1219200"/>
            <a:ext cx="9220200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1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Debuggen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Solderen</a:t>
            </a:r>
            <a:r>
              <a:rPr lang="en-US" dirty="0"/>
              <a:t> </a:t>
            </a:r>
          </a:p>
          <a:p>
            <a:r>
              <a:rPr lang="en-US" dirty="0" err="1"/>
              <a:t>Altium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 van Advanced </a:t>
            </a:r>
            <a:r>
              <a:rPr lang="en-US" dirty="0" err="1"/>
              <a:t>Pcb</a:t>
            </a:r>
            <a:r>
              <a:rPr lang="en-US" dirty="0"/>
              <a:t> </a:t>
            </a:r>
            <a:r>
              <a:rPr lang="en-US" dirty="0" err="1"/>
              <a:t>Labo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042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067799" cy="4427538"/>
          </a:xfrm>
        </p:spPr>
      </p:pic>
    </p:spTree>
    <p:extLst>
      <p:ext uri="{BB962C8B-B14F-4D97-AF65-F5344CB8AC3E}">
        <p14:creationId xmlns:p14="http://schemas.microsoft.com/office/powerpoint/2010/main" val="8268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ldo’s</a:t>
            </a:r>
            <a:endParaRPr lang="en-US" dirty="0"/>
          </a:p>
          <a:p>
            <a:pPr lvl="1"/>
            <a:r>
              <a:rPr lang="en-US" dirty="0" err="1"/>
              <a:t>Lagere</a:t>
            </a:r>
            <a:r>
              <a:rPr lang="en-US" dirty="0"/>
              <a:t> dropout spanning </a:t>
            </a:r>
          </a:p>
          <a:p>
            <a:r>
              <a:rPr lang="en-US" dirty="0"/>
              <a:t> </a:t>
            </a:r>
            <a:r>
              <a:rPr lang="en-US" dirty="0" err="1"/>
              <a:t>genereerd</a:t>
            </a:r>
            <a:r>
              <a:rPr lang="en-US" dirty="0"/>
              <a:t> 5V </a:t>
            </a:r>
            <a:r>
              <a:rPr lang="en-US" dirty="0" err="1"/>
              <a:t>en</a:t>
            </a:r>
            <a:r>
              <a:rPr lang="en-US" dirty="0"/>
              <a:t> 3.3V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controlle</a:t>
            </a:r>
            <a:r>
              <a:rPr lang="en-US" dirty="0"/>
              <a:t> electronica </a:t>
            </a:r>
            <a:r>
              <a:rPr lang="en-US" dirty="0" err="1"/>
              <a:t>en</a:t>
            </a:r>
            <a:r>
              <a:rPr lang="en-US" dirty="0"/>
              <a:t> ESP8266</a:t>
            </a:r>
          </a:p>
        </p:txBody>
      </p:sp>
    </p:spTree>
    <p:extLst>
      <p:ext uri="{BB962C8B-B14F-4D97-AF65-F5344CB8AC3E}">
        <p14:creationId xmlns:p14="http://schemas.microsoft.com/office/powerpoint/2010/main" val="905210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V2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143999" cy="4427538"/>
          </a:xfrm>
        </p:spPr>
      </p:pic>
    </p:spTree>
    <p:extLst>
      <p:ext uri="{BB962C8B-B14F-4D97-AF65-F5344CB8AC3E}">
        <p14:creationId xmlns:p14="http://schemas.microsoft.com/office/powerpoint/2010/main" val="511831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5596"/>
            <a:ext cx="8991600" cy="4427538"/>
          </a:xfrm>
        </p:spPr>
      </p:pic>
    </p:spTree>
    <p:extLst>
      <p:ext uri="{BB962C8B-B14F-4D97-AF65-F5344CB8AC3E}">
        <p14:creationId xmlns:p14="http://schemas.microsoft.com/office/powerpoint/2010/main" val="401761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Gebruiken</a:t>
            </a:r>
            <a:r>
              <a:rPr lang="en-US" dirty="0"/>
              <a:t> van </a:t>
            </a:r>
            <a:r>
              <a:rPr lang="en-US" dirty="0" err="1"/>
              <a:t>stroomsensors</a:t>
            </a:r>
            <a:endParaRPr lang="en-US" dirty="0"/>
          </a:p>
          <a:p>
            <a:r>
              <a:rPr lang="en-US" dirty="0" err="1"/>
              <a:t>Betere</a:t>
            </a:r>
            <a:r>
              <a:rPr lang="en-US" dirty="0"/>
              <a:t> microcontroller </a:t>
            </a:r>
            <a:r>
              <a:rPr lang="en-US" dirty="0" err="1"/>
              <a:t>gebruiken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periffery</a:t>
            </a:r>
            <a:endParaRPr lang="en-US" dirty="0"/>
          </a:p>
          <a:p>
            <a:r>
              <a:rPr lang="en-US" dirty="0"/>
              <a:t>PCB </a:t>
            </a:r>
            <a:r>
              <a:rPr lang="en-US" dirty="0" err="1"/>
              <a:t>reseizing</a:t>
            </a:r>
            <a:r>
              <a:rPr lang="en-US" dirty="0"/>
              <a:t> 0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Verbeteringen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MK4 </a:t>
            </a:r>
            <a:r>
              <a:rPr lang="en-US" dirty="0" err="1"/>
              <a:t>pcb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4226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</a:t>
            </a:r>
            <a:r>
              <a:rPr lang="en-US" dirty="0" err="1"/>
              <a:t>desing</a:t>
            </a:r>
            <a:r>
              <a:rPr lang="en-US" dirty="0"/>
              <a:t> </a:t>
            </a:r>
          </a:p>
          <a:p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ontwerpen</a:t>
            </a:r>
            <a:endParaRPr lang="en-US" dirty="0"/>
          </a:p>
          <a:p>
            <a:pPr lvl="1"/>
            <a:r>
              <a:rPr lang="en-US" dirty="0" err="1"/>
              <a:t>Eerst</a:t>
            </a:r>
            <a:r>
              <a:rPr lang="en-US" dirty="0"/>
              <a:t> data sheet </a:t>
            </a:r>
            <a:r>
              <a:rPr lang="en-US" dirty="0" err="1"/>
              <a:t>lezen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Dan footprint </a:t>
            </a:r>
            <a:r>
              <a:rPr lang="en-US" dirty="0" err="1"/>
              <a:t>tekenen</a:t>
            </a:r>
            <a:r>
              <a:rPr lang="en-US" dirty="0"/>
              <a:t> ,..</a:t>
            </a:r>
          </a:p>
          <a:p>
            <a:r>
              <a:rPr lang="en-US" dirty="0"/>
              <a:t>High current </a:t>
            </a:r>
            <a:r>
              <a:rPr lang="en-US" dirty="0" err="1"/>
              <a:t>ontwerp</a:t>
            </a:r>
            <a:endParaRPr lang="en-US" dirty="0"/>
          </a:p>
          <a:p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Altium</a:t>
            </a:r>
            <a:r>
              <a:rPr lang="en-US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geleerd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6247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/>
              <a:t> 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3458095" cy="2132215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5400"/>
            <a:ext cx="3433432" cy="251010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80031"/>
            <a:ext cx="2980188" cy="23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Verbetering</a:t>
            </a:r>
            <a:r>
              <a:rPr lang="en-US" dirty="0"/>
              <a:t> van het </a:t>
            </a:r>
            <a:r>
              <a:rPr lang="en-US" dirty="0" err="1"/>
              <a:t>vak</a:t>
            </a:r>
            <a:r>
              <a:rPr lang="en-US" dirty="0"/>
              <a:t> project 2</a:t>
            </a:r>
          </a:p>
          <a:p>
            <a:r>
              <a:rPr lang="en-US" dirty="0" err="1"/>
              <a:t>Mecatronica</a:t>
            </a:r>
            <a:r>
              <a:rPr lang="en-US" dirty="0"/>
              <a:t> is </a:t>
            </a:r>
            <a:r>
              <a:rPr lang="en-US" dirty="0" err="1"/>
              <a:t>leuk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project?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38400"/>
            <a:ext cx="527171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Doel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genereren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ESP8266</a:t>
            </a:r>
          </a:p>
          <a:p>
            <a:pPr lvl="1"/>
            <a:r>
              <a:rPr lang="en-US" dirty="0" err="1"/>
              <a:t>Levelconvertor</a:t>
            </a:r>
            <a:r>
              <a:rPr lang="en-US" dirty="0"/>
              <a:t>  </a:t>
            </a:r>
            <a:r>
              <a:rPr lang="en-US" dirty="0" err="1"/>
              <a:t>sturen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van de </a:t>
            </a:r>
            <a:r>
              <a:rPr lang="en-US" dirty="0" err="1"/>
              <a:t>secundaire</a:t>
            </a:r>
            <a:r>
              <a:rPr lang="en-US" dirty="0"/>
              <a:t> controller </a:t>
            </a:r>
            <a:r>
              <a:rPr lang="en-US" dirty="0" err="1"/>
              <a:t>ontvangen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Encoders </a:t>
            </a:r>
            <a:r>
              <a:rPr lang="en-US" dirty="0" err="1"/>
              <a:t>uitlezen</a:t>
            </a:r>
            <a:r>
              <a:rPr lang="en-US" dirty="0"/>
              <a:t> 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960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69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6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V3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4427538"/>
          </a:xfrm>
        </p:spPr>
      </p:pic>
    </p:spTree>
    <p:extLst>
      <p:ext uri="{BB962C8B-B14F-4D97-AF65-F5344CB8AC3E}">
        <p14:creationId xmlns:p14="http://schemas.microsoft.com/office/powerpoint/2010/main" val="206686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Doel</a:t>
            </a:r>
          </a:p>
          <a:p>
            <a:pPr lvl="1"/>
            <a:r>
              <a:rPr lang="en-US" dirty="0" err="1"/>
              <a:t>Pwm</a:t>
            </a:r>
            <a:r>
              <a:rPr lang="en-US" dirty="0"/>
              <a:t> </a:t>
            </a:r>
            <a:r>
              <a:rPr lang="en-US" dirty="0" err="1"/>
              <a:t>genereren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motordriver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motordriver</a:t>
            </a:r>
            <a:r>
              <a:rPr lang="en-US" dirty="0"/>
              <a:t> </a:t>
            </a:r>
            <a:r>
              <a:rPr lang="en-US" dirty="0" err="1"/>
              <a:t>aansturen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zenden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hoofd</a:t>
            </a:r>
            <a:r>
              <a:rPr lang="en-US" dirty="0"/>
              <a:t> controller </a:t>
            </a:r>
          </a:p>
          <a:p>
            <a:pPr lvl="1"/>
            <a:r>
              <a:rPr lang="en-US" dirty="0"/>
              <a:t>Hc-sr04 </a:t>
            </a:r>
            <a:r>
              <a:rPr lang="en-US" dirty="0" err="1"/>
              <a:t>aansturen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uitlezen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Secundaire</a:t>
            </a:r>
            <a:r>
              <a:rPr lang="en-US" dirty="0"/>
              <a:t> microcontroller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483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2525"/>
            <a:ext cx="9067799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6946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nl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TM_presentatie_nl</Template>
  <TotalTime>116</TotalTime>
  <Words>519</Words>
  <Application>Microsoft Office PowerPoint</Application>
  <PresentationFormat>Diavoorstelling (4:3)</PresentationFormat>
  <Paragraphs>165</Paragraphs>
  <Slides>36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Verdana</vt:lpstr>
      <vt:lpstr>TM_presentatie_nl</vt:lpstr>
      <vt:lpstr>Advanced pcb labo</vt:lpstr>
      <vt:lpstr>Agenda</vt:lpstr>
      <vt:lpstr>Doel van Advanced Pcb Labo</vt:lpstr>
      <vt:lpstr>Waarom dit project?</vt:lpstr>
      <vt:lpstr>Hoofd microcontroller </vt:lpstr>
      <vt:lpstr>Hoofd microcontroller V2 </vt:lpstr>
      <vt:lpstr>Hoofd microcontroller V3 </vt:lpstr>
      <vt:lpstr>Secundaire microcontroller </vt:lpstr>
      <vt:lpstr>Secondary micro controller</vt:lpstr>
      <vt:lpstr>Secondary micro controller</vt:lpstr>
      <vt:lpstr> Waarom 2 microcontrollers? </vt:lpstr>
      <vt:lpstr>Encoders</vt:lpstr>
      <vt:lpstr>Encoder verbetering </vt:lpstr>
      <vt:lpstr>Encoder verbetering </vt:lpstr>
      <vt:lpstr>Encoders</vt:lpstr>
      <vt:lpstr>ESP8266</vt:lpstr>
      <vt:lpstr>ESP8266 V2 &amp; V3</vt:lpstr>
      <vt:lpstr>Level shifter </vt:lpstr>
      <vt:lpstr>Level shifter </vt:lpstr>
      <vt:lpstr>Motor driver </vt:lpstr>
      <vt:lpstr>Motor driver</vt:lpstr>
      <vt:lpstr>Rc reciever</vt:lpstr>
      <vt:lpstr>Rc receiver V2 &amp; V3</vt:lpstr>
      <vt:lpstr>Ultrasonic distance sensor </vt:lpstr>
      <vt:lpstr>Ultrasonic distance sensor </vt:lpstr>
      <vt:lpstr>Theoretische signalen </vt:lpstr>
      <vt:lpstr>Trigger puls </vt:lpstr>
      <vt:lpstr>Echo puls minimum afstand </vt:lpstr>
      <vt:lpstr>Echo puls max afstand </vt:lpstr>
      <vt:lpstr>Ultrasonic distance sensor V2 &amp; V3 </vt:lpstr>
      <vt:lpstr>Voeding </vt:lpstr>
      <vt:lpstr>Voeding V2</vt:lpstr>
      <vt:lpstr>Voeding V3</vt:lpstr>
      <vt:lpstr>Verbeteringen voor MK4 pcb </vt:lpstr>
      <vt:lpstr>Wat heb ik geleerd</vt:lpstr>
      <vt:lpstr>Vragen ?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labo</dc:title>
  <dc:creator>Ecto1</dc:creator>
  <cp:lastModifiedBy>Ecto1</cp:lastModifiedBy>
  <cp:revision>18</cp:revision>
  <dcterms:created xsi:type="dcterms:W3CDTF">2017-01-28T10:15:18Z</dcterms:created>
  <dcterms:modified xsi:type="dcterms:W3CDTF">2017-01-28T13:21:54Z</dcterms:modified>
</cp:coreProperties>
</file>