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30279975" cy="42808525"/>
  <p:notesSz cx="10234613" cy="1466215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22" d="100"/>
          <a:sy n="22" d="100"/>
        </p:scale>
        <p:origin x="634" y="185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461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143" cy="733327"/>
          </a:xfrm>
          <a:prstGeom prst="rect">
            <a:avLst/>
          </a:prstGeom>
        </p:spPr>
        <p:txBody>
          <a:bodyPr vert="horz" lIns="31536" tIns="15768" rIns="31536" bIns="15768" rtlCol="0"/>
          <a:lstStyle>
            <a:lvl1pPr algn="l">
              <a:defRPr sz="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797289" y="0"/>
            <a:ext cx="4435143" cy="733327"/>
          </a:xfrm>
          <a:prstGeom prst="rect">
            <a:avLst/>
          </a:prstGeom>
        </p:spPr>
        <p:txBody>
          <a:bodyPr vert="horz" lIns="31536" tIns="15768" rIns="31536" bIns="15768" rtlCol="0"/>
          <a:lstStyle>
            <a:lvl1pPr algn="r">
              <a:defRPr sz="400"/>
            </a:lvl1pPr>
          </a:lstStyle>
          <a:p>
            <a:fld id="{BAAD67BB-46C0-4D6C-AE41-48537739156F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13926623"/>
            <a:ext cx="4435143" cy="732779"/>
          </a:xfrm>
          <a:prstGeom prst="rect">
            <a:avLst/>
          </a:prstGeom>
        </p:spPr>
        <p:txBody>
          <a:bodyPr vert="horz" lIns="31536" tIns="15768" rIns="31536" bIns="15768" rtlCol="0" anchor="b"/>
          <a:lstStyle>
            <a:lvl1pPr algn="l">
              <a:defRPr sz="4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797289" y="13926623"/>
            <a:ext cx="4435143" cy="732779"/>
          </a:xfrm>
          <a:prstGeom prst="rect">
            <a:avLst/>
          </a:prstGeom>
        </p:spPr>
        <p:txBody>
          <a:bodyPr vert="horz" lIns="31536" tIns="15768" rIns="31536" bIns="15768" rtlCol="0" anchor="b"/>
          <a:lstStyle>
            <a:lvl1pPr algn="r">
              <a:defRPr sz="400"/>
            </a:lvl1pPr>
          </a:lstStyle>
          <a:p>
            <a:fld id="{87169787-D9BB-4197-A345-5FE80DAB8A94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31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3108"/>
          </a:xfrm>
          <a:prstGeom prst="rect">
            <a:avLst/>
          </a:prstGeom>
        </p:spPr>
        <p:txBody>
          <a:bodyPr vert="horz" lIns="142212" tIns="71105" rIns="142212" bIns="71105" rtlCol="0"/>
          <a:lstStyle>
            <a:lvl1pPr algn="l">
              <a:defRPr sz="18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733108"/>
          </a:xfrm>
          <a:prstGeom prst="rect">
            <a:avLst/>
          </a:prstGeom>
        </p:spPr>
        <p:txBody>
          <a:bodyPr vert="horz" lIns="142212" tIns="71105" rIns="142212" bIns="71105" rtlCol="0"/>
          <a:lstStyle>
            <a:lvl1pPr algn="r">
              <a:defRPr sz="1800"/>
            </a:lvl1pPr>
          </a:lstStyle>
          <a:p>
            <a:fld id="{D2C52A58-6216-46FA-A1B0-1CC4C4A2DE29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173413" y="1100138"/>
            <a:ext cx="3887787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12" tIns="71105" rIns="142212" bIns="71105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023462" y="6964521"/>
            <a:ext cx="8187690" cy="6597968"/>
          </a:xfrm>
          <a:prstGeom prst="rect">
            <a:avLst/>
          </a:prstGeom>
        </p:spPr>
        <p:txBody>
          <a:bodyPr vert="horz" lIns="142212" tIns="71105" rIns="142212" bIns="71105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3926498"/>
            <a:ext cx="4434999" cy="733108"/>
          </a:xfrm>
          <a:prstGeom prst="rect">
            <a:avLst/>
          </a:prstGeom>
        </p:spPr>
        <p:txBody>
          <a:bodyPr vert="horz" lIns="142212" tIns="71105" rIns="142212" bIns="71105" rtlCol="0" anchor="b"/>
          <a:lstStyle>
            <a:lvl1pPr algn="l">
              <a:defRPr sz="18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797247" y="13926498"/>
            <a:ext cx="4434999" cy="733108"/>
          </a:xfrm>
          <a:prstGeom prst="rect">
            <a:avLst/>
          </a:prstGeom>
        </p:spPr>
        <p:txBody>
          <a:bodyPr vert="horz" lIns="142212" tIns="71105" rIns="142212" bIns="71105" rtlCol="0" anchor="b"/>
          <a:lstStyle>
            <a:lvl1pPr algn="r">
              <a:defRPr sz="1800"/>
            </a:lvl1pPr>
          </a:lstStyle>
          <a:p>
            <a:fld id="{E8E05904-DE35-4DBF-95A6-89A7F03916D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249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Titel</a:t>
            </a:r>
            <a:endParaRPr lang="en-US" dirty="0"/>
          </a:p>
          <a:p>
            <a:pPr lvl="1"/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389659" y="1602062"/>
            <a:ext cx="19800000" cy="2088232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[Namen onderzoekers]</a:t>
            </a:r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39910317"/>
            <a:ext cx="14183776" cy="2898207"/>
          </a:xfrm>
        </p:spPr>
        <p:txBody>
          <a:bodyPr lIns="0" tIns="360000" rIns="0" bIns="360000" anchor="ctr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[Contactgegevens]</a:t>
            </a:r>
          </a:p>
        </p:txBody>
      </p:sp>
      <p:sp>
        <p:nvSpPr>
          <p:cNvPr id="24" name="Tijdelijke aanduiding voor afbeelding 23"/>
          <p:cNvSpPr>
            <a:spLocks noGrp="1"/>
          </p:cNvSpPr>
          <p:nvPr>
            <p:ph type="pic" sz="quarter" idx="66"/>
          </p:nvPr>
        </p:nvSpPr>
        <p:spPr>
          <a:xfrm>
            <a:off x="1440000" y="38686462"/>
            <a:ext cx="2520000" cy="2520000"/>
          </a:xfrm>
        </p:spPr>
        <p:txBody>
          <a:bodyPr>
            <a:normAutofit/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e/url?sa=i&amp;rct=j&amp;q=&amp;esrc=s&amp;source=images&amp;cd=&amp;ved=0ahUKEwivtOmq9u3MAhVKLsAKHVPtBbgQjRwIBw&amp;url=http://www.tvacres.com/robots_marvin.htm&amp;psig=AFQjCNGMjeh39uMgwvaP7UDXPswjjJPBmA&amp;ust=146401479521800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elathouwer/Psoc_robo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Marvin,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Paranoid</a:t>
            </a:r>
            <a:r>
              <a:rPr lang="nl-BE" dirty="0"/>
              <a:t> Android</a:t>
            </a:r>
            <a:endParaRPr lang="nl-BE" b="0" dirty="0">
              <a:solidFill>
                <a:srgbClr val="DD4B39"/>
              </a:solidFill>
            </a:endParaRPr>
          </a:p>
          <a:p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Docent: J. Van </a:t>
            </a:r>
            <a:r>
              <a:rPr lang="en-US" dirty="0" err="1"/>
              <a:t>Bauwel</a:t>
            </a:r>
            <a:endParaRPr lang="en-US" dirty="0"/>
          </a:p>
          <a:p>
            <a:r>
              <a:rPr lang="en-US" dirty="0" err="1"/>
              <a:t>Vak</a:t>
            </a:r>
            <a:r>
              <a:rPr lang="en-US" dirty="0"/>
              <a:t>: Project 2</a:t>
            </a:r>
          </a:p>
          <a:p>
            <a:r>
              <a:rPr lang="en-US" dirty="0"/>
              <a:t>Student: Ben De Lathouwer</a:t>
            </a:r>
          </a:p>
          <a:p>
            <a:r>
              <a:rPr lang="en-US" dirty="0" err="1"/>
              <a:t>Academiejaar</a:t>
            </a:r>
            <a:r>
              <a:rPr lang="en-US" dirty="0"/>
              <a:t>: 2015-2016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634447" y="39626476"/>
            <a:ext cx="9497428" cy="4028258"/>
          </a:xfrm>
        </p:spPr>
        <p:txBody>
          <a:bodyPr>
            <a:normAutofit fontScale="70000" lnSpcReduction="20000"/>
          </a:bodyPr>
          <a:lstStyle/>
          <a:p>
            <a:r>
              <a:rPr lang="en-US" sz="5200" dirty="0"/>
              <a:t>Patrick </a:t>
            </a:r>
            <a:r>
              <a:rPr lang="en-US" sz="5200" dirty="0" err="1"/>
              <a:t>Pelgrims</a:t>
            </a:r>
            <a:endParaRPr lang="en-US" sz="5200" dirty="0"/>
          </a:p>
          <a:p>
            <a:r>
              <a:rPr lang="en-US" sz="5200" dirty="0"/>
              <a:t>E-mail: Patrick.pelgrims@thomasmore.be</a:t>
            </a:r>
          </a:p>
          <a:p>
            <a:r>
              <a:rPr lang="en-US" sz="5200" dirty="0"/>
              <a:t>Thomas More | Campus De </a:t>
            </a:r>
            <a:r>
              <a:rPr lang="en-US" sz="5200" dirty="0" err="1"/>
              <a:t>Nayer</a:t>
            </a:r>
            <a:endParaRPr lang="en-US" sz="5200" dirty="0"/>
          </a:p>
          <a:p>
            <a:r>
              <a:rPr lang="en-US" sz="5200" dirty="0"/>
              <a:t>Jan Pieter De </a:t>
            </a:r>
            <a:r>
              <a:rPr lang="en-US" sz="5200" dirty="0" err="1"/>
              <a:t>Nayerlaan</a:t>
            </a:r>
            <a:r>
              <a:rPr lang="en-US" sz="5200" dirty="0"/>
              <a:t> 5</a:t>
            </a:r>
          </a:p>
          <a:p>
            <a:r>
              <a:rPr lang="en-US" sz="5200" dirty="0"/>
              <a:t>2860 St.-</a:t>
            </a:r>
            <a:r>
              <a:rPr lang="en-US" sz="5200" dirty="0" err="1"/>
              <a:t>Katelijne</a:t>
            </a:r>
            <a:r>
              <a:rPr lang="en-US" sz="5200" dirty="0"/>
              <a:t>-Waver</a:t>
            </a:r>
          </a:p>
          <a:p>
            <a:r>
              <a:rPr lang="en-US" sz="5200" dirty="0"/>
              <a:t>Tel: +32 (0)15 316944 | Fax: +32 (0)15 317453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1440000" y="11281352"/>
            <a:ext cx="18161527" cy="365939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nl-BE" dirty="0"/>
              <a:t>ATmega162 controller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nl-BE" dirty="0"/>
              <a:t>ultrasoon sensor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nl-BE" dirty="0"/>
              <a:t>motordriver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Robot chassis met 4 Wielen (met elk </a:t>
            </a:r>
            <a:r>
              <a:rPr lang="en-US" dirty="0" err="1"/>
              <a:t>een</a:t>
            </a:r>
            <a:r>
              <a:rPr lang="en-US" dirty="0"/>
              <a:t> electro motor+ encoder)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/>
              <a:t>ESP8266p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6"/>
          </p:nvPr>
        </p:nvSpPr>
        <p:spPr>
          <a:xfrm>
            <a:off x="1440000" y="10527360"/>
            <a:ext cx="18166824" cy="707761"/>
          </a:xfrm>
        </p:spPr>
        <p:txBody>
          <a:bodyPr/>
          <a:lstStyle/>
          <a:p>
            <a:r>
              <a:rPr lang="nl-BE" dirty="0"/>
              <a:t>componenten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1440000" y="9024938"/>
            <a:ext cx="18164483" cy="1074068"/>
          </a:xfrm>
        </p:spPr>
        <p:txBody>
          <a:bodyPr/>
          <a:lstStyle/>
          <a:p>
            <a:r>
              <a:rPr lang="nl-BE" dirty="0"/>
              <a:t>Een rijdende RC robot die stopt als hij een obstakel te dicht </a:t>
            </a:r>
            <a:r>
              <a:rPr lang="nl-BE" dirty="0" err="1"/>
              <a:t>naderT</a:t>
            </a:r>
            <a:r>
              <a:rPr lang="nl-BE" dirty="0"/>
              <a:t>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1440000" y="8079347"/>
            <a:ext cx="18164483" cy="984059"/>
          </a:xfrm>
        </p:spPr>
        <p:txBody>
          <a:bodyPr/>
          <a:lstStyle/>
          <a:p>
            <a:r>
              <a:rPr lang="nl-BE" dirty="0"/>
              <a:t>Doel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7" y="38758190"/>
            <a:ext cx="3844727" cy="40503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100775" y="23745100"/>
            <a:ext cx="8942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Marvin</a:t>
            </a:r>
          </a:p>
          <a:p>
            <a:pPr algn="ctr"/>
            <a:endParaRPr lang="nl-BE" sz="4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30641" y="23745100"/>
            <a:ext cx="8942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programmeeromgeving</a:t>
            </a:r>
          </a:p>
        </p:txBody>
      </p:sp>
      <p:sp>
        <p:nvSpPr>
          <p:cNvPr id="29" name="TextBox 40"/>
          <p:cNvSpPr txBox="1"/>
          <p:nvPr/>
        </p:nvSpPr>
        <p:spPr>
          <a:xfrm>
            <a:off x="15947260" y="36418428"/>
            <a:ext cx="8942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Gebruikte onderdelen 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1350730" y="35770436"/>
            <a:ext cx="89428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Onderkant Prototype van de print </a:t>
            </a:r>
          </a:p>
          <a:p>
            <a:pPr algn="ctr"/>
            <a:endParaRPr lang="nl-BE" sz="4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4123988" y="-1371600"/>
            <a:ext cx="1409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3"/>
          </p:nvPr>
        </p:nvSpPr>
        <p:spPr>
          <a:xfrm>
            <a:off x="-90316" y="4673452"/>
            <a:ext cx="30279975" cy="5220000"/>
          </a:xfrm>
        </p:spPr>
        <p:txBody>
          <a:bodyPr/>
          <a:lstStyle/>
          <a:p>
            <a:r>
              <a:rPr lang="nl-BE" dirty="0"/>
              <a:t>Marvin, The </a:t>
            </a:r>
            <a:r>
              <a:rPr lang="nl-BE" dirty="0" err="1"/>
              <a:t>Paranoid</a:t>
            </a:r>
            <a:r>
              <a:rPr lang="nl-BE" dirty="0"/>
              <a:t> Android</a:t>
            </a:r>
          </a:p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60"/>
          </p:nvPr>
        </p:nvSpPr>
        <p:spPr>
          <a:xfrm>
            <a:off x="9994728" y="1027305"/>
            <a:ext cx="19800000" cy="3238953"/>
          </a:xfrm>
        </p:spPr>
        <p:txBody>
          <a:bodyPr>
            <a:normAutofit/>
          </a:bodyPr>
          <a:lstStyle/>
          <a:p>
            <a:r>
              <a:rPr lang="en-US" dirty="0" err="1"/>
              <a:t>Docent:Patric</a:t>
            </a:r>
            <a:r>
              <a:rPr lang="en-US" dirty="0"/>
              <a:t> </a:t>
            </a:r>
            <a:r>
              <a:rPr lang="en-US" dirty="0" err="1"/>
              <a:t>Pelgrims</a:t>
            </a:r>
            <a:endParaRPr lang="en-US" dirty="0"/>
          </a:p>
          <a:p>
            <a:r>
              <a:rPr lang="en-US" dirty="0" err="1"/>
              <a:t>Jurre</a:t>
            </a:r>
            <a:r>
              <a:rPr lang="en-US" dirty="0"/>
              <a:t> De </a:t>
            </a:r>
            <a:r>
              <a:rPr lang="en-US" dirty="0" err="1"/>
              <a:t>Weerd</a:t>
            </a:r>
            <a:endParaRPr lang="en-US" dirty="0"/>
          </a:p>
          <a:p>
            <a:r>
              <a:rPr lang="en-US" dirty="0" err="1"/>
              <a:t>Vak</a:t>
            </a:r>
            <a:r>
              <a:rPr lang="en-US" dirty="0"/>
              <a:t>: Advanced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/>
              <a:t>Student: Ben De Lathouwer</a:t>
            </a:r>
          </a:p>
          <a:p>
            <a:r>
              <a:rPr lang="en-US" dirty="0" err="1"/>
              <a:t>Academiejaar</a:t>
            </a:r>
            <a:r>
              <a:rPr lang="en-US" dirty="0"/>
              <a:t>: 2016-2017</a:t>
            </a:r>
          </a:p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6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Patrick Pelgrims</a:t>
            </a:r>
          </a:p>
          <a:p>
            <a:r>
              <a:rPr lang="en-US" dirty="0"/>
              <a:t>E-mail: Patrick.pelgrims@thomasmore.be</a:t>
            </a:r>
          </a:p>
          <a:p>
            <a:r>
              <a:rPr lang="en-US" dirty="0"/>
              <a:t>Thomas More | Campus De Nayer</a:t>
            </a:r>
          </a:p>
          <a:p>
            <a:r>
              <a:rPr lang="en-US" dirty="0"/>
              <a:t>Jan Pieter De </a:t>
            </a:r>
            <a:r>
              <a:rPr lang="en-US" dirty="0" err="1"/>
              <a:t>Nayerlaan</a:t>
            </a:r>
            <a:r>
              <a:rPr lang="en-US" dirty="0"/>
              <a:t> 5</a:t>
            </a:r>
          </a:p>
          <a:p>
            <a:r>
              <a:rPr lang="en-US" dirty="0"/>
              <a:t>2860 St.-</a:t>
            </a:r>
            <a:r>
              <a:rPr lang="en-US" dirty="0" err="1"/>
              <a:t>Katelijne</a:t>
            </a:r>
            <a:r>
              <a:rPr lang="en-US" dirty="0"/>
              <a:t>-Waver</a:t>
            </a:r>
          </a:p>
          <a:p>
            <a:r>
              <a:rPr lang="en-US" dirty="0"/>
              <a:t>Tel: +32 (0)15 316944 | Fax: +32 (0)15 317453</a:t>
            </a:r>
          </a:p>
          <a:p>
            <a:br>
              <a:rPr lang="en-US" dirty="0"/>
            </a:br>
            <a:endParaRPr lang="en-US" dirty="0"/>
          </a:p>
          <a:p>
            <a:endParaRPr lang="en-GB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71"/>
          </p:nvPr>
        </p:nvSpPr>
        <p:spPr>
          <a:xfrm>
            <a:off x="866837" y="7707708"/>
            <a:ext cx="27396000" cy="1074068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63"/>
          </p:nvPr>
        </p:nvSpPr>
        <p:spPr>
          <a:xfrm>
            <a:off x="866837" y="7098016"/>
            <a:ext cx="27396000" cy="720000"/>
          </a:xfrm>
        </p:spPr>
        <p:txBody>
          <a:bodyPr/>
          <a:lstStyle/>
          <a:p>
            <a:r>
              <a:rPr lang="en-US" dirty="0"/>
              <a:t>PCB  </a:t>
            </a:r>
            <a:r>
              <a:rPr lang="en-US" dirty="0" err="1"/>
              <a:t>verbeteringen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Box 21"/>
          <p:cNvSpPr txBox="1"/>
          <p:nvPr/>
        </p:nvSpPr>
        <p:spPr>
          <a:xfrm>
            <a:off x="1530475" y="12860875"/>
            <a:ext cx="849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nl-BE" sz="4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6"/>
          <p:cNvPicPr>
            <a:picLocks noGrp="1" noChangeAspect="1"/>
          </p:cNvPicPr>
          <p:nvPr>
            <p:ph type="pic" sz="quarter" idx="6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" b="440"/>
          <a:stretch>
            <a:fillRect/>
          </a:stretch>
        </p:blipFill>
        <p:spPr>
          <a:xfrm>
            <a:off x="666379" y="39694294"/>
            <a:ext cx="2520000" cy="2925126"/>
          </a:xfrm>
          <a:prstGeom prst="rect">
            <a:avLst/>
          </a:prstGeom>
        </p:spPr>
      </p:pic>
      <p:sp>
        <p:nvSpPr>
          <p:cNvPr id="20" name="Tijdelijke aanduiding voor tekst 13"/>
          <p:cNvSpPr>
            <a:spLocks noGrp="1"/>
          </p:cNvSpPr>
          <p:nvPr>
            <p:ph type="body" sz="quarter" idx="71"/>
          </p:nvPr>
        </p:nvSpPr>
        <p:spPr>
          <a:xfrm>
            <a:off x="866837" y="35250113"/>
            <a:ext cx="27396000" cy="2366729"/>
          </a:xfrm>
        </p:spPr>
        <p:txBody>
          <a:bodyPr/>
          <a:lstStyle/>
          <a:p>
            <a:r>
              <a:rPr lang="nl-BE" b="0" dirty="0"/>
              <a:t>Indien deze poster uw interesse geprikkeld </a:t>
            </a:r>
            <a:r>
              <a:rPr lang="nl-BE" b="0" dirty="0" err="1"/>
              <a:t>heEft</a:t>
            </a:r>
            <a:r>
              <a:rPr lang="nl-BE" b="0" dirty="0"/>
              <a:t>, kan u altijd  mijn werk terugvinden op </a:t>
            </a:r>
            <a:r>
              <a:rPr lang="nl-BE" b="0" dirty="0" err="1"/>
              <a:t>github</a:t>
            </a:r>
            <a:r>
              <a:rPr lang="nl-BE" b="0" dirty="0"/>
              <a:t>:</a:t>
            </a:r>
          </a:p>
          <a:p>
            <a:r>
              <a:rPr lang="nl-BE" b="0" u="sng" dirty="0">
                <a:solidFill>
                  <a:schemeClr val="accent6"/>
                </a:solidFill>
                <a:hlinkClick r:id="rId3"/>
              </a:rPr>
              <a:t>https://github.com/bendelathouwer/Psoc_robot</a:t>
            </a:r>
            <a:endParaRPr lang="nl-BE" b="0" u="sng" dirty="0">
              <a:solidFill>
                <a:schemeClr val="accent6"/>
              </a:solidFill>
            </a:endParaRPr>
          </a:p>
          <a:p>
            <a:r>
              <a:rPr lang="nl-BE" b="0" dirty="0"/>
              <a:t>voor vragen kan u me contacteren op: bendelathouwer@gmail.com</a:t>
            </a:r>
          </a:p>
        </p:txBody>
      </p:sp>
      <p:sp>
        <p:nvSpPr>
          <p:cNvPr id="21" name="Tijdelijke aanduiding voor tekst 14"/>
          <p:cNvSpPr>
            <a:spLocks noGrp="1"/>
          </p:cNvSpPr>
          <p:nvPr>
            <p:ph type="body" sz="quarter" idx="63"/>
          </p:nvPr>
        </p:nvSpPr>
        <p:spPr>
          <a:xfrm>
            <a:off x="866837" y="34505201"/>
            <a:ext cx="27396000" cy="720000"/>
          </a:xfrm>
        </p:spPr>
        <p:txBody>
          <a:bodyPr/>
          <a:lstStyle/>
          <a:p>
            <a:r>
              <a:rPr lang="nl-BE" dirty="0"/>
              <a:t>Meer interesse?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20873861" y="30669482"/>
            <a:ext cx="849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3D-render</a:t>
            </a:r>
          </a:p>
        </p:txBody>
      </p:sp>
    </p:spTree>
    <p:extLst>
      <p:ext uri="{BB962C8B-B14F-4D97-AF65-F5344CB8AC3E}">
        <p14:creationId xmlns:p14="http://schemas.microsoft.com/office/powerpoint/2010/main" val="2776818346"/>
      </p:ext>
    </p:extLst>
  </p:cSld>
  <p:clrMapOvr>
    <a:masterClrMapping/>
  </p:clrMapOvr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tm_onderzoeksposter</Template>
  <TotalTime>2782</TotalTime>
  <Words>223</Words>
  <Application>Microsoft Office PowerPoint</Application>
  <PresentationFormat>Aangepast</PresentationFormat>
  <Paragraphs>44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TM_onderzoeksposter</vt:lpstr>
      <vt:lpstr>PowerPoint-presentatie</vt:lpstr>
      <vt:lpstr>PowerPoint-presentatie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Erich Maritz</dc:creator>
  <cp:lastModifiedBy>Ecto1</cp:lastModifiedBy>
  <cp:revision>53</cp:revision>
  <cp:lastPrinted>2016-04-21T12:10:36Z</cp:lastPrinted>
  <dcterms:created xsi:type="dcterms:W3CDTF">2016-04-20T12:52:12Z</dcterms:created>
  <dcterms:modified xsi:type="dcterms:W3CDTF">2017-01-28T14:11:50Z</dcterms:modified>
</cp:coreProperties>
</file>