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6" r:id="rId3"/>
    <p:sldId id="287" r:id="rId4"/>
    <p:sldId id="259" r:id="rId5"/>
    <p:sldId id="260" r:id="rId6"/>
    <p:sldId id="262" r:id="rId7"/>
    <p:sldId id="257" r:id="rId8"/>
    <p:sldId id="267" r:id="rId9"/>
    <p:sldId id="258" r:id="rId10"/>
    <p:sldId id="261" r:id="rId11"/>
    <p:sldId id="263" r:id="rId12"/>
    <p:sldId id="264" r:id="rId13"/>
    <p:sldId id="266" r:id="rId14"/>
    <p:sldId id="265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85" r:id="rId23"/>
    <p:sldId id="284" r:id="rId24"/>
    <p:sldId id="283" r:id="rId25"/>
    <p:sldId id="281" r:id="rId26"/>
    <p:sldId id="282" r:id="rId27"/>
    <p:sldId id="275" r:id="rId28"/>
    <p:sldId id="276" r:id="rId29"/>
    <p:sldId id="278" r:id="rId30"/>
    <p:sldId id="279" r:id="rId31"/>
    <p:sldId id="288" r:id="rId32"/>
    <p:sldId id="280" r:id="rId33"/>
    <p:sldId id="277" r:id="rId34"/>
  </p:sldIdLst>
  <p:sldSz cx="9144000" cy="6858000" type="screen4x3"/>
  <p:notesSz cx="7102475" cy="9388475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54" autoAdjust="0"/>
  </p:normalViewPr>
  <p:slideViewPr>
    <p:cSldViewPr showGuides="1">
      <p:cViewPr varScale="1">
        <p:scale>
          <a:sx n="88" d="100"/>
          <a:sy n="88" d="100"/>
        </p:scale>
        <p:origin x="54" y="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23/12/2016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23/12/2016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3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9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19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3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92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6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47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8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500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7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603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726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60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84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977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19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12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39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5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85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4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37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4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41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pt_fusieboodschap_wit_en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5" name="Picture 14" descr="ppt_fusieboodschap_blauw_eng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hackbut</a:t>
            </a:r>
          </a:p>
          <a:p>
            <a:r>
              <a:rPr lang="en-US" dirty="0"/>
              <a:t>By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load of the controller(interrupt wise)</a:t>
            </a:r>
          </a:p>
          <a:p>
            <a:r>
              <a:rPr lang="en-US" dirty="0"/>
              <a:t>Relatively more i/o available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38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chassis=&gt; quadrature encoders </a:t>
            </a:r>
          </a:p>
          <a:p>
            <a:r>
              <a:rPr lang="en-US" dirty="0"/>
              <a:t>Number of sensors can be used </a:t>
            </a:r>
          </a:p>
          <a:p>
            <a:pPr lvl="1"/>
            <a:r>
              <a:rPr lang="en-US" dirty="0"/>
              <a:t>Optical(IR pair) =&gt; whit black and withe surfaces </a:t>
            </a:r>
          </a:p>
          <a:p>
            <a:pPr lvl="1"/>
            <a:r>
              <a:rPr lang="en-US" dirty="0" err="1"/>
              <a:t>Magnetical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sensor) =&gt; magnet on a shaft</a:t>
            </a:r>
          </a:p>
          <a:p>
            <a:r>
              <a:rPr lang="en-US" dirty="0"/>
              <a:t>Pulses  90degrees out of phase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16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84"/>
            <a:ext cx="8991600" cy="4437079"/>
          </a:xfrm>
        </p:spPr>
      </p:pic>
    </p:spTree>
    <p:extLst>
      <p:ext uri="{BB962C8B-B14F-4D97-AF65-F5344CB8AC3E}">
        <p14:creationId xmlns:p14="http://schemas.microsoft.com/office/powerpoint/2010/main" val="228514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</a:t>
            </a:r>
            <a:r>
              <a:rPr lang="en-US" dirty="0" err="1"/>
              <a:t>wifi</a:t>
            </a:r>
            <a:r>
              <a:rPr lang="en-US" dirty="0"/>
              <a:t> module (6 euro’s)</a:t>
            </a:r>
          </a:p>
          <a:p>
            <a:r>
              <a:rPr lang="en-US" dirty="0"/>
              <a:t>with onboard System On chip</a:t>
            </a:r>
          </a:p>
          <a:p>
            <a:r>
              <a:rPr lang="en-US" dirty="0"/>
              <a:t>Communicating protocol=&gt; AT commands via serial port  </a:t>
            </a:r>
          </a:p>
          <a:p>
            <a:r>
              <a:rPr lang="en-US" dirty="0"/>
              <a:t>No components under the antenna!</a:t>
            </a:r>
          </a:p>
          <a:p>
            <a:r>
              <a:rPr lang="en-US" dirty="0"/>
              <a:t>3.3V ONLY!!! No 5V tolerant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01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82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7257" y="1142984"/>
            <a:ext cx="9144000" cy="4428000"/>
          </a:xfrm>
        </p:spPr>
        <p:txBody>
          <a:bodyPr/>
          <a:lstStyle/>
          <a:p>
            <a:r>
              <a:rPr lang="en-US" dirty="0"/>
              <a:t>Converts signal other voltage level</a:t>
            </a:r>
          </a:p>
          <a:p>
            <a:pPr lvl="1"/>
            <a:r>
              <a:rPr lang="en-US" dirty="0"/>
              <a:t>For example 3.3V to 5V</a:t>
            </a:r>
          </a:p>
          <a:p>
            <a:r>
              <a:rPr lang="en-US" dirty="0"/>
              <a:t>TXB0108 uses 2 voltage supply’s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=&gt;1.65V to 5.5V</a:t>
            </a:r>
          </a:p>
          <a:p>
            <a:r>
              <a:rPr lang="en-US" dirty="0"/>
              <a:t>Needs to be used because of the esp8266</a:t>
            </a:r>
          </a:p>
          <a:p>
            <a:r>
              <a:rPr lang="en-US" dirty="0"/>
              <a:t>Level shifter needs to be enabled via OE pin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6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" y="1142984"/>
            <a:ext cx="9021781" cy="43434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48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h-bridge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Integrated H-bridge with integrated control circuit’</a:t>
            </a:r>
          </a:p>
          <a:p>
            <a:pPr lvl="2"/>
            <a:r>
              <a:rPr lang="en-US" dirty="0"/>
              <a:t>No need to worry about short circuiting the internal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 err="1"/>
              <a:t>Iout</a:t>
            </a:r>
            <a:r>
              <a:rPr lang="en-US" dirty="0"/>
              <a:t> 1.2A Max with peak current up to 3.2A</a:t>
            </a:r>
          </a:p>
          <a:p>
            <a:pPr marL="65087" indent="0">
              <a:buNone/>
            </a:pPr>
            <a:endParaRPr lang="en-US" dirty="0"/>
          </a:p>
          <a:p>
            <a:pPr marL="65087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18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Standart</a:t>
            </a:r>
            <a:r>
              <a:rPr lang="en-US" dirty="0"/>
              <a:t> modelling </a:t>
            </a:r>
            <a:r>
              <a:rPr lang="en-US" dirty="0" err="1"/>
              <a:t>rc</a:t>
            </a:r>
            <a:r>
              <a:rPr lang="en-US" dirty="0"/>
              <a:t> receiver</a:t>
            </a:r>
          </a:p>
          <a:p>
            <a:r>
              <a:rPr lang="en-US" dirty="0"/>
              <a:t>Servo output </a:t>
            </a:r>
          </a:p>
          <a:p>
            <a:r>
              <a:rPr lang="en-US" dirty="0" err="1"/>
              <a:t>Wirles</a:t>
            </a:r>
            <a:r>
              <a:rPr lang="en-US" dirty="0"/>
              <a:t> communication  </a:t>
            </a:r>
          </a:p>
          <a:p>
            <a:r>
              <a:rPr lang="en-US" dirty="0"/>
              <a:t>Gets </a:t>
            </a:r>
            <a:r>
              <a:rPr lang="en-US" dirty="0" err="1"/>
              <a:t>transformd</a:t>
            </a:r>
            <a:r>
              <a:rPr lang="en-US" dirty="0"/>
              <a:t> into </a:t>
            </a:r>
          </a:p>
          <a:p>
            <a:pPr marL="0" indent="0">
              <a:buNone/>
            </a:pPr>
            <a:r>
              <a:rPr lang="en-US" dirty="0" err="1"/>
              <a:t>Pwm</a:t>
            </a:r>
            <a:r>
              <a:rPr lang="en-US" dirty="0"/>
              <a:t> signal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7" y="2590800"/>
            <a:ext cx="39474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PCB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Marvin the 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769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469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387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Measurement using sound  </a:t>
            </a:r>
          </a:p>
          <a:p>
            <a:r>
              <a:rPr lang="en-US" dirty="0"/>
              <a:t>4 pins</a:t>
            </a:r>
          </a:p>
          <a:p>
            <a:pPr lvl="1"/>
            <a:r>
              <a:rPr lang="en-US" dirty="0" err="1"/>
              <a:t>Gnd</a:t>
            </a:r>
            <a:r>
              <a:rPr lang="en-US" dirty="0"/>
              <a:t>, </a:t>
            </a:r>
            <a:r>
              <a:rPr lang="en-US" dirty="0" err="1"/>
              <a:t>vcc</a:t>
            </a:r>
            <a:r>
              <a:rPr lang="en-US" dirty="0"/>
              <a:t> </a:t>
            </a:r>
            <a:r>
              <a:rPr lang="en-US" dirty="0" err="1"/>
              <a:t>triger</a:t>
            </a:r>
            <a:r>
              <a:rPr lang="en-US" dirty="0"/>
              <a:t> input and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with proportional to distance </a:t>
            </a:r>
          </a:p>
          <a:p>
            <a:pPr lvl="1"/>
            <a:r>
              <a:rPr lang="en-US" dirty="0"/>
              <a:t>distance = high level time * velocity (340M/S) / 2</a:t>
            </a:r>
          </a:p>
          <a:p>
            <a:pPr lvl="2"/>
            <a:r>
              <a:rPr lang="en-US" dirty="0"/>
              <a:t>High level= duration of </a:t>
            </a:r>
            <a:r>
              <a:rPr lang="en-US" dirty="0" err="1"/>
              <a:t>puls</a:t>
            </a:r>
            <a:r>
              <a:rPr lang="en-US" dirty="0"/>
              <a:t> with(</a:t>
            </a:r>
            <a:r>
              <a:rPr lang="en-US" dirty="0" err="1"/>
              <a:t>milli</a:t>
            </a:r>
            <a:r>
              <a:rPr lang="en-US" dirty="0"/>
              <a:t> or micro seconds)</a:t>
            </a:r>
          </a:p>
          <a:p>
            <a:pPr lvl="2"/>
            <a:r>
              <a:rPr lang="en-US" dirty="0"/>
              <a:t>velocity  = 340M/S</a:t>
            </a:r>
          </a:p>
          <a:p>
            <a:pPr marL="7239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Ranging distance = 4cm to 4meters</a:t>
            </a:r>
          </a:p>
          <a:p>
            <a:r>
              <a:rPr lang="en-US" dirty="0"/>
              <a:t>Detection angle is 15 degrees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22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17411" cy="4114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signals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99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37554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2202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942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" y="1066800"/>
            <a:ext cx="8962572" cy="45363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571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/>
              <a:t>Low dropout voltage </a:t>
            </a:r>
          </a:p>
          <a:p>
            <a:r>
              <a:rPr lang="en-US" dirty="0"/>
              <a:t>Used to generate 5V and 3.3V for control electronics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3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91600" cy="44236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2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advanced </a:t>
            </a:r>
            <a:r>
              <a:rPr lang="en-US" dirty="0" err="1"/>
              <a:t>pcb</a:t>
            </a:r>
            <a:r>
              <a:rPr lang="en-US" dirty="0"/>
              <a:t> lab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3131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Improvments</a:t>
            </a:r>
            <a:r>
              <a:rPr lang="en-US" dirty="0"/>
              <a:t>  for MK4 </a:t>
            </a:r>
            <a:r>
              <a:rPr lang="en-US" dirty="0" err="1"/>
              <a:t>pcb</a:t>
            </a:r>
            <a:r>
              <a:rPr lang="en-US"/>
              <a:t> 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4046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design </a:t>
            </a:r>
          </a:p>
          <a:p>
            <a:r>
              <a:rPr lang="en-US" dirty="0"/>
              <a:t>Think first then design </a:t>
            </a:r>
          </a:p>
          <a:p>
            <a:pPr lvl="1"/>
            <a:r>
              <a:rPr lang="en-US" dirty="0"/>
              <a:t>First reading the datasheet </a:t>
            </a:r>
          </a:p>
          <a:p>
            <a:pPr lvl="1"/>
            <a:r>
              <a:rPr lang="en-US" dirty="0"/>
              <a:t>Then draw footprints etc.</a:t>
            </a:r>
          </a:p>
          <a:p>
            <a:r>
              <a:rPr lang="en-US" dirty="0"/>
              <a:t>High current design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26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3433432" cy="2510106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457728" cy="2133600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3405658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data for esp8266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levelshifter</a:t>
            </a:r>
            <a:endParaRPr lang="en-US" dirty="0"/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receiving  data from the secondary controller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768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152000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8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4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motor driver </a:t>
            </a:r>
            <a:r>
              <a:rPr lang="en-US" dirty="0" err="1"/>
              <a:t>pwm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sending data to the main microcontroller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001"/>
            <a:ext cx="9144000" cy="4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808332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TM_presentatie_eng</Template>
  <TotalTime>2947</TotalTime>
  <Words>555</Words>
  <Application>Microsoft Office PowerPoint</Application>
  <PresentationFormat>Diavoorstelling (4:3)</PresentationFormat>
  <Paragraphs>188</Paragraphs>
  <Slides>33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Verdana</vt:lpstr>
      <vt:lpstr>TM_presentatie_eng</vt:lpstr>
      <vt:lpstr>Advanced pcb lab </vt:lpstr>
      <vt:lpstr>Agenda </vt:lpstr>
      <vt:lpstr>Goal of advanced pcb lab </vt:lpstr>
      <vt:lpstr>Main  micro controller </vt:lpstr>
      <vt:lpstr>Main  micro controller V2 </vt:lpstr>
      <vt:lpstr>Main  micro controller V3 </vt:lpstr>
      <vt:lpstr>Secondary micro controller </vt:lpstr>
      <vt:lpstr>Secondary micro controller V2 </vt:lpstr>
      <vt:lpstr>Secondary micro controller V3 </vt:lpstr>
      <vt:lpstr>Why to microcontrollers? </vt:lpstr>
      <vt:lpstr>Encoders</vt:lpstr>
      <vt:lpstr>Encoders V2 &amp; V3</vt:lpstr>
      <vt:lpstr>ESP8266</vt:lpstr>
      <vt:lpstr>ESP8266 V2 &amp; V3</vt:lpstr>
      <vt:lpstr>Level shifter </vt:lpstr>
      <vt:lpstr>Level shifter V2 &amp; V3 </vt:lpstr>
      <vt:lpstr>Motor driver </vt:lpstr>
      <vt:lpstr>Motor driver V2 &amp; V3 </vt:lpstr>
      <vt:lpstr>Rc reciever</vt:lpstr>
      <vt:lpstr>Rc receiver V2 &amp; V3</vt:lpstr>
      <vt:lpstr>Ultrasonic distance sensor </vt:lpstr>
      <vt:lpstr>Ultrasonic distance sensor </vt:lpstr>
      <vt:lpstr>Theoretical signals </vt:lpstr>
      <vt:lpstr>Trigger puls </vt:lpstr>
      <vt:lpstr>Echo puls minimum distance </vt:lpstr>
      <vt:lpstr>Echo puls max distance </vt:lpstr>
      <vt:lpstr>Ultrasonic distance sensor V2 &amp; V3 </vt:lpstr>
      <vt:lpstr>Power supply</vt:lpstr>
      <vt:lpstr>Power supply V2</vt:lpstr>
      <vt:lpstr>Power supply V3</vt:lpstr>
      <vt:lpstr>Improvments  for MK4 pcb  </vt:lpstr>
      <vt:lpstr>What did I learn ?</vt:lpstr>
      <vt:lpstr>Questions?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 </dc:title>
  <dc:creator>Ecto1</dc:creator>
  <cp:lastModifiedBy>Ecto1</cp:lastModifiedBy>
  <cp:revision>32</cp:revision>
  <cp:lastPrinted>2016-12-15T17:43:55Z</cp:lastPrinted>
  <dcterms:created xsi:type="dcterms:W3CDTF">2016-12-14T17:02:37Z</dcterms:created>
  <dcterms:modified xsi:type="dcterms:W3CDTF">2016-12-24T22:15:39Z</dcterms:modified>
</cp:coreProperties>
</file>