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B03A-7DB0-49D6-806B-D60129B18CB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97DA-F469-4BB9-9647-CA2FDF2D54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0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B03A-7DB0-49D6-806B-D60129B18CB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97DA-F469-4BB9-9647-CA2FDF2D54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B03A-7DB0-49D6-806B-D60129B18CB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97DA-F469-4BB9-9647-CA2FDF2D54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B03A-7DB0-49D6-806B-D60129B18CB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97DA-F469-4BB9-9647-CA2FDF2D54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2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B03A-7DB0-49D6-806B-D60129B18CB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97DA-F469-4BB9-9647-CA2FDF2D54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B03A-7DB0-49D6-806B-D60129B18CB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97DA-F469-4BB9-9647-CA2FDF2D54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0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B03A-7DB0-49D6-806B-D60129B18CB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97DA-F469-4BB9-9647-CA2FDF2D54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3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B03A-7DB0-49D6-806B-D60129B18CB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97DA-F469-4BB9-9647-CA2FDF2D54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B03A-7DB0-49D6-806B-D60129B18CB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97DA-F469-4BB9-9647-CA2FDF2D54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6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B03A-7DB0-49D6-806B-D60129B18CB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97DA-F469-4BB9-9647-CA2FDF2D54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6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B03A-7DB0-49D6-806B-D60129B18CB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97DA-F469-4BB9-9647-CA2FDF2D54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6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B03A-7DB0-49D6-806B-D60129B18CB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97DA-F469-4BB9-9647-CA2FDF2D54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1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pcb</a:t>
            </a:r>
            <a:r>
              <a:rPr lang="en-US" dirty="0"/>
              <a:t> lab</a:t>
            </a:r>
            <a:br>
              <a:rPr lang="en-US" dirty="0"/>
            </a:b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1292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</Words>
  <Application>Microsoft Office PowerPoint</Application>
  <PresentationFormat>Breedbeeld</PresentationFormat>
  <Paragraphs>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Advanced pcb lab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pcb lab</dc:title>
  <dc:creator>Ecto1</dc:creator>
  <cp:lastModifiedBy>Ecto1</cp:lastModifiedBy>
  <cp:revision>3</cp:revision>
  <dcterms:created xsi:type="dcterms:W3CDTF">2016-12-14T14:29:00Z</dcterms:created>
  <dcterms:modified xsi:type="dcterms:W3CDTF">2016-12-14T15:33:48Z</dcterms:modified>
</cp:coreProperties>
</file>