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6" r:id="rId3"/>
    <p:sldId id="287" r:id="rId4"/>
    <p:sldId id="259" r:id="rId5"/>
    <p:sldId id="260" r:id="rId6"/>
    <p:sldId id="262" r:id="rId7"/>
    <p:sldId id="257" r:id="rId8"/>
    <p:sldId id="267" r:id="rId9"/>
    <p:sldId id="258" r:id="rId10"/>
    <p:sldId id="261" r:id="rId11"/>
    <p:sldId id="263" r:id="rId12"/>
    <p:sldId id="264" r:id="rId13"/>
    <p:sldId id="266" r:id="rId14"/>
    <p:sldId id="265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85" r:id="rId23"/>
    <p:sldId id="284" r:id="rId24"/>
    <p:sldId id="283" r:id="rId25"/>
    <p:sldId id="281" r:id="rId26"/>
    <p:sldId id="282" r:id="rId27"/>
    <p:sldId id="275" r:id="rId28"/>
    <p:sldId id="276" r:id="rId29"/>
    <p:sldId id="278" r:id="rId30"/>
    <p:sldId id="279" r:id="rId31"/>
    <p:sldId id="288" r:id="rId32"/>
    <p:sldId id="280" r:id="rId33"/>
    <p:sldId id="277" r:id="rId34"/>
  </p:sldIdLst>
  <p:sldSz cx="9144000" cy="6858000" type="screen4x3"/>
  <p:notesSz cx="7102475" cy="9388475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54" autoAdjust="0"/>
  </p:normalViewPr>
  <p:slideViewPr>
    <p:cSldViewPr showGuides="1">
      <p:cViewPr varScale="1">
        <p:scale>
          <a:sx n="52" d="100"/>
          <a:sy n="52" d="100"/>
        </p:scale>
        <p:origin x="56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29/12/2016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29/12/2016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58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1" tIns="47111" rIns="94221" bIns="4711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1" tIns="47111" rIns="94221" bIns="471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1033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090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9191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932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992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961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6474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180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5008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807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603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3726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0604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684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977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5190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used the wrong </a:t>
            </a:r>
            <a:r>
              <a:rPr lang="en-US"/>
              <a:t>interrupt source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4129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3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339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587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5853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741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0373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040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841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ppt_fusieboodschap_wit_en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499992" y="5724000"/>
            <a:ext cx="4264152" cy="14020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pic>
        <p:nvPicPr>
          <p:cNvPr id="15" name="Picture 14" descr="ppt_fusieboodschap_blauw_eng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499992" y="5724000"/>
            <a:ext cx="4264152" cy="1402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Marvin the hackbut</a:t>
            </a:r>
          </a:p>
          <a:p>
            <a:r>
              <a:rPr lang="en-US" dirty="0"/>
              <a:t>By Ben De </a:t>
            </a:r>
            <a:r>
              <a:rPr lang="en-US" dirty="0" err="1"/>
              <a:t>Lathouwer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pcb</a:t>
            </a:r>
            <a:r>
              <a:rPr lang="en-US" dirty="0"/>
              <a:t> lab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load of the controller(interrupt wise)</a:t>
            </a:r>
          </a:p>
          <a:p>
            <a:r>
              <a:rPr lang="en-US" dirty="0"/>
              <a:t>Relatively more i/o available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microcontrollers?</a:t>
            </a:r>
            <a:br>
              <a:rPr lang="en-US" dirty="0"/>
            </a:b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538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Rover chassis=&gt; quadrature encoders </a:t>
            </a:r>
          </a:p>
          <a:p>
            <a:r>
              <a:rPr lang="en-US" dirty="0"/>
              <a:t>Number of sensors can be used </a:t>
            </a:r>
          </a:p>
          <a:p>
            <a:pPr lvl="1"/>
            <a:r>
              <a:rPr lang="en-US" dirty="0"/>
              <a:t>Optical(IR pair) =&gt; whit black and withe surfaces </a:t>
            </a:r>
          </a:p>
          <a:p>
            <a:pPr lvl="1"/>
            <a:r>
              <a:rPr lang="en-US" dirty="0" err="1"/>
              <a:t>Magnetical</a:t>
            </a:r>
            <a:r>
              <a:rPr lang="en-US" dirty="0"/>
              <a:t>(</a:t>
            </a:r>
            <a:r>
              <a:rPr lang="en-US" dirty="0" err="1"/>
              <a:t>hal</a:t>
            </a:r>
            <a:r>
              <a:rPr lang="en-US" dirty="0"/>
              <a:t> sensor) =&gt; magnet on a shaft</a:t>
            </a:r>
          </a:p>
          <a:p>
            <a:r>
              <a:rPr lang="en-US" dirty="0"/>
              <a:t>Pulses  90degrees out of phase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164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2984"/>
            <a:ext cx="8991600" cy="4437079"/>
          </a:xfrm>
        </p:spPr>
      </p:pic>
    </p:spTree>
    <p:extLst>
      <p:ext uri="{BB962C8B-B14F-4D97-AF65-F5344CB8AC3E}">
        <p14:creationId xmlns:p14="http://schemas.microsoft.com/office/powerpoint/2010/main" val="228514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 </a:t>
            </a:r>
            <a:r>
              <a:rPr lang="en-US" dirty="0" err="1"/>
              <a:t>wifi</a:t>
            </a:r>
            <a:r>
              <a:rPr lang="en-US" dirty="0"/>
              <a:t> module (6 euro’s)</a:t>
            </a:r>
          </a:p>
          <a:p>
            <a:r>
              <a:rPr lang="en-US" dirty="0"/>
              <a:t>with onboard System On chip</a:t>
            </a:r>
          </a:p>
          <a:p>
            <a:r>
              <a:rPr lang="en-US" dirty="0"/>
              <a:t>Communicating protocol=&gt; AT commands via serial port  </a:t>
            </a:r>
          </a:p>
          <a:p>
            <a:r>
              <a:rPr lang="en-US" dirty="0"/>
              <a:t>No components under the antenna!</a:t>
            </a:r>
          </a:p>
          <a:p>
            <a:r>
              <a:rPr lang="en-US" dirty="0"/>
              <a:t>3.3V ONLY!!! No 5V tolerant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901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144000" cy="4419616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282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-7257" y="1142984"/>
            <a:ext cx="9144000" cy="4428000"/>
          </a:xfrm>
        </p:spPr>
        <p:txBody>
          <a:bodyPr/>
          <a:lstStyle/>
          <a:p>
            <a:r>
              <a:rPr lang="en-US" dirty="0"/>
              <a:t>Converts signal other voltage level</a:t>
            </a:r>
          </a:p>
          <a:p>
            <a:pPr lvl="1"/>
            <a:r>
              <a:rPr lang="en-US" dirty="0"/>
              <a:t>For example 3.3V to 5V</a:t>
            </a:r>
          </a:p>
          <a:p>
            <a:r>
              <a:rPr lang="en-US" dirty="0"/>
              <a:t>TXB0108 uses 2 voltage supply’s</a:t>
            </a:r>
          </a:p>
          <a:p>
            <a:pPr lvl="1"/>
            <a:r>
              <a:rPr lang="en-US" dirty="0" err="1"/>
              <a:t>Vcca</a:t>
            </a:r>
            <a:r>
              <a:rPr lang="en-US" dirty="0"/>
              <a:t> =&gt; 1.2V to 3.6V</a:t>
            </a:r>
          </a:p>
          <a:p>
            <a:pPr lvl="1"/>
            <a:r>
              <a:rPr lang="en-US" dirty="0" err="1"/>
              <a:t>Vccb</a:t>
            </a:r>
            <a:r>
              <a:rPr lang="en-US" dirty="0"/>
              <a:t> =&gt;1.65V to 5.5V</a:t>
            </a:r>
          </a:p>
          <a:p>
            <a:r>
              <a:rPr lang="en-US" dirty="0"/>
              <a:t>Needs to be used because of the esp8266</a:t>
            </a:r>
          </a:p>
          <a:p>
            <a:r>
              <a:rPr lang="en-US" dirty="0"/>
              <a:t>Level shifter needs to be enabled via OE pin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864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8" y="1142984"/>
            <a:ext cx="9021781" cy="4343416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shifter V2 &amp;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6482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h-bridge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TB6612FNG</a:t>
            </a:r>
          </a:p>
          <a:p>
            <a:pPr lvl="1"/>
            <a:r>
              <a:rPr lang="en-US" dirty="0"/>
              <a:t>Integrated H-bridge with integrated control circuit’</a:t>
            </a:r>
          </a:p>
          <a:p>
            <a:pPr lvl="2"/>
            <a:r>
              <a:rPr lang="en-US" dirty="0"/>
              <a:t>No need to worry about short circuiting the internal </a:t>
            </a:r>
            <a:r>
              <a:rPr lang="en-US" dirty="0" err="1"/>
              <a:t>mosfets</a:t>
            </a:r>
            <a:endParaRPr lang="en-US" dirty="0"/>
          </a:p>
          <a:p>
            <a:r>
              <a:rPr lang="en-US" dirty="0" err="1"/>
              <a:t>Iout</a:t>
            </a:r>
            <a:r>
              <a:rPr lang="en-US" dirty="0"/>
              <a:t> 1.2A Max with peak current up to 3.2A</a:t>
            </a:r>
          </a:p>
          <a:p>
            <a:pPr marL="65087" indent="0">
              <a:buNone/>
            </a:pPr>
            <a:endParaRPr lang="en-US" dirty="0"/>
          </a:p>
          <a:p>
            <a:pPr marL="65087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52000"/>
            <a:ext cx="5715000" cy="2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0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3434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driver V2 &amp;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4918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Standart</a:t>
            </a:r>
            <a:r>
              <a:rPr lang="en-US" dirty="0"/>
              <a:t> modelling </a:t>
            </a:r>
            <a:r>
              <a:rPr lang="en-US" dirty="0" err="1"/>
              <a:t>rc</a:t>
            </a:r>
            <a:r>
              <a:rPr lang="en-US" dirty="0"/>
              <a:t> receiver</a:t>
            </a:r>
          </a:p>
          <a:p>
            <a:r>
              <a:rPr lang="en-US" dirty="0"/>
              <a:t>Servo output </a:t>
            </a:r>
          </a:p>
          <a:p>
            <a:r>
              <a:rPr lang="en-US" dirty="0" err="1"/>
              <a:t>Wirles</a:t>
            </a:r>
            <a:r>
              <a:rPr lang="en-US" dirty="0"/>
              <a:t> communication  </a:t>
            </a:r>
          </a:p>
          <a:p>
            <a:r>
              <a:rPr lang="en-US" dirty="0"/>
              <a:t>Gets </a:t>
            </a:r>
            <a:r>
              <a:rPr lang="en-US" dirty="0" err="1"/>
              <a:t>transformd</a:t>
            </a:r>
            <a:r>
              <a:rPr lang="en-US" dirty="0"/>
              <a:t> into </a:t>
            </a:r>
          </a:p>
          <a:p>
            <a:pPr marL="0" indent="0">
              <a:buNone/>
            </a:pPr>
            <a:r>
              <a:rPr lang="en-US" dirty="0" err="1"/>
              <a:t>Pwm</a:t>
            </a:r>
            <a:r>
              <a:rPr lang="en-US" dirty="0"/>
              <a:t> signal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</a:t>
            </a:r>
            <a:r>
              <a:rPr lang="en-US" dirty="0" err="1"/>
              <a:t>reciever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77" y="2590800"/>
            <a:ext cx="394742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 PCB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Marvin the 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7690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" y="1142984"/>
            <a:ext cx="9125858" cy="437722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</a:t>
            </a:r>
            <a:r>
              <a:rPr lang="en-US" dirty="0"/>
              <a:t> receiver V2 &amp;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2469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387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Measurement using sound  </a:t>
            </a:r>
          </a:p>
          <a:p>
            <a:r>
              <a:rPr lang="en-US" dirty="0"/>
              <a:t>4 pins</a:t>
            </a:r>
          </a:p>
          <a:p>
            <a:pPr lvl="1"/>
            <a:r>
              <a:rPr lang="en-US" dirty="0" err="1"/>
              <a:t>Gnd</a:t>
            </a:r>
            <a:r>
              <a:rPr lang="en-US" dirty="0"/>
              <a:t>, </a:t>
            </a:r>
            <a:r>
              <a:rPr lang="en-US" dirty="0" err="1"/>
              <a:t>vcc</a:t>
            </a:r>
            <a:r>
              <a:rPr lang="en-US" dirty="0"/>
              <a:t> </a:t>
            </a:r>
            <a:r>
              <a:rPr lang="en-US" dirty="0" err="1"/>
              <a:t>triger</a:t>
            </a:r>
            <a:r>
              <a:rPr lang="en-US" dirty="0"/>
              <a:t> input and echo output </a:t>
            </a:r>
          </a:p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with proportional to distance </a:t>
            </a:r>
          </a:p>
          <a:p>
            <a:pPr lvl="1"/>
            <a:r>
              <a:rPr lang="en-US" dirty="0"/>
              <a:t>distance = high level time * velocity (340M/S) / 2</a:t>
            </a:r>
          </a:p>
          <a:p>
            <a:pPr lvl="2"/>
            <a:r>
              <a:rPr lang="en-US" dirty="0"/>
              <a:t>High level= duration of </a:t>
            </a:r>
            <a:r>
              <a:rPr lang="en-US" dirty="0" err="1"/>
              <a:t>puls</a:t>
            </a:r>
            <a:r>
              <a:rPr lang="en-US" dirty="0"/>
              <a:t> with(</a:t>
            </a:r>
            <a:r>
              <a:rPr lang="en-US" dirty="0" err="1"/>
              <a:t>milli</a:t>
            </a:r>
            <a:r>
              <a:rPr lang="en-US" dirty="0"/>
              <a:t> or micro seconds)</a:t>
            </a:r>
          </a:p>
          <a:p>
            <a:pPr lvl="2"/>
            <a:r>
              <a:rPr lang="en-US" dirty="0"/>
              <a:t>velocity  = 340M/S</a:t>
            </a:r>
          </a:p>
          <a:p>
            <a:pPr marL="7239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9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Ranging distance = 4cm to 4meters</a:t>
            </a:r>
          </a:p>
          <a:p>
            <a:r>
              <a:rPr lang="en-US" dirty="0"/>
              <a:t>Detection angle is 15 degrees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0224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617411" cy="41148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signals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993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</a:t>
            </a:r>
            <a:r>
              <a:rPr lang="en-US" dirty="0" err="1"/>
              <a:t>puls</a:t>
            </a:r>
            <a:r>
              <a:rPr lang="en-US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765"/>
            <a:ext cx="9144000" cy="4427538"/>
          </a:xfrm>
        </p:spPr>
      </p:pic>
    </p:spTree>
    <p:extLst>
      <p:ext uri="{BB962C8B-B14F-4D97-AF65-F5344CB8AC3E}">
        <p14:creationId xmlns:p14="http://schemas.microsoft.com/office/powerpoint/2010/main" val="2375548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137"/>
            <a:ext cx="9144000" cy="442753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minimum distance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38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220200" cy="442753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</a:t>
            </a:r>
            <a:r>
              <a:rPr lang="en-US" dirty="0" err="1"/>
              <a:t>puls</a:t>
            </a:r>
            <a:r>
              <a:rPr lang="en-US" dirty="0"/>
              <a:t> max distance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29425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" y="1066800"/>
            <a:ext cx="8962572" cy="453632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distance sensor V2 &amp;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6571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dirty="0" err="1"/>
              <a:t>ldo’s</a:t>
            </a:r>
            <a:endParaRPr lang="en-US" dirty="0"/>
          </a:p>
          <a:p>
            <a:pPr lvl="1"/>
            <a:r>
              <a:rPr lang="en-US" dirty="0"/>
              <a:t>Low dropout voltage </a:t>
            </a:r>
          </a:p>
          <a:p>
            <a:r>
              <a:rPr lang="en-US" dirty="0"/>
              <a:t>Used to generate 5V and 3.3V for control electronics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03335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991600" cy="442361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 V2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0228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advanced </a:t>
            </a:r>
            <a:r>
              <a:rPr lang="en-US" dirty="0" err="1"/>
              <a:t>pcb</a:t>
            </a:r>
            <a:r>
              <a:rPr lang="en-US" dirty="0"/>
              <a:t> lab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73131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 V3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5596"/>
            <a:ext cx="8991600" cy="4427538"/>
          </a:xfrm>
        </p:spPr>
      </p:pic>
    </p:spTree>
    <p:extLst>
      <p:ext uri="{BB962C8B-B14F-4D97-AF65-F5344CB8AC3E}">
        <p14:creationId xmlns:p14="http://schemas.microsoft.com/office/powerpoint/2010/main" val="4017614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Improvments</a:t>
            </a:r>
            <a:r>
              <a:rPr lang="en-US" dirty="0"/>
              <a:t>  for MK4 </a:t>
            </a:r>
            <a:r>
              <a:rPr lang="en-US" dirty="0" err="1"/>
              <a:t>pcb</a:t>
            </a:r>
            <a:r>
              <a:rPr lang="en-US"/>
              <a:t> 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4046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design </a:t>
            </a:r>
          </a:p>
          <a:p>
            <a:r>
              <a:rPr lang="en-US" dirty="0"/>
              <a:t>Think first then design </a:t>
            </a:r>
          </a:p>
          <a:p>
            <a:pPr lvl="1"/>
            <a:r>
              <a:rPr lang="en-US" dirty="0"/>
              <a:t>First reading the datasheet </a:t>
            </a:r>
          </a:p>
          <a:p>
            <a:pPr lvl="1"/>
            <a:r>
              <a:rPr lang="en-US" dirty="0"/>
              <a:t>Then draw footprints etc.</a:t>
            </a:r>
          </a:p>
          <a:p>
            <a:r>
              <a:rPr lang="en-US" dirty="0"/>
              <a:t>High current design</a:t>
            </a:r>
          </a:p>
          <a:p>
            <a:r>
              <a:rPr lang="en-US" dirty="0"/>
              <a:t>Using </a:t>
            </a:r>
            <a:r>
              <a:rPr lang="en-US" dirty="0" err="1"/>
              <a:t>Altium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 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0265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3433432" cy="2510106"/>
          </a:xfrm>
          <a:prstGeom prst="rect">
            <a:avLst/>
          </a:prstGeom>
        </p:spPr>
      </p:pic>
      <p:pic>
        <p:nvPicPr>
          <p:cNvPr id="8" name="Tijdelijke aanduiding voor inhoud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3457728" cy="2133600"/>
          </a:xfr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2" y="3405658"/>
            <a:ext cx="2980188" cy="23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8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Generating data for esp8266</a:t>
            </a:r>
          </a:p>
          <a:p>
            <a:pPr lvl="1"/>
            <a:r>
              <a:rPr lang="en-US" dirty="0"/>
              <a:t>Controlling </a:t>
            </a:r>
            <a:r>
              <a:rPr lang="en-US" dirty="0" err="1"/>
              <a:t>levelshifter</a:t>
            </a:r>
            <a:endParaRPr lang="en-US" dirty="0"/>
          </a:p>
          <a:p>
            <a:pPr lvl="1"/>
            <a:r>
              <a:rPr lang="en-US" dirty="0"/>
              <a:t>Controlling hc-sr04</a:t>
            </a:r>
          </a:p>
          <a:p>
            <a:pPr lvl="1"/>
            <a:r>
              <a:rPr lang="en-US" dirty="0"/>
              <a:t>	 receiving  data from the secondary controller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 micro controller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768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 micro controller V2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1152000"/>
            <a:ext cx="9169400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52525"/>
            <a:ext cx="9067800" cy="442753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 micro controller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409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Generating motor driver </a:t>
            </a:r>
            <a:r>
              <a:rPr lang="en-US" dirty="0" err="1"/>
              <a:t>pwm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Controlling </a:t>
            </a:r>
            <a:r>
              <a:rPr lang="en-US" dirty="0" err="1"/>
              <a:t>motordriver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Controlling hc-sr04</a:t>
            </a:r>
          </a:p>
          <a:p>
            <a:pPr lvl="1"/>
            <a:r>
              <a:rPr lang="en-US" dirty="0"/>
              <a:t>	 sending data to the main microcontroller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 V2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001"/>
            <a:ext cx="9144000" cy="44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1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micro controller V3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Marvin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hackbot</a:t>
            </a:r>
            <a:endParaRPr lang="nl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525"/>
            <a:ext cx="9067800" cy="4427538"/>
          </a:xfrm>
        </p:spPr>
      </p:pic>
    </p:spTree>
    <p:extLst>
      <p:ext uri="{BB962C8B-B14F-4D97-AF65-F5344CB8AC3E}">
        <p14:creationId xmlns:p14="http://schemas.microsoft.com/office/powerpoint/2010/main" val="3280833266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TM_presentatie_eng</Template>
  <TotalTime>2947</TotalTime>
  <Words>561</Words>
  <Application>Microsoft Office PowerPoint</Application>
  <PresentationFormat>Diavoorstelling (4:3)</PresentationFormat>
  <Paragraphs>189</Paragraphs>
  <Slides>33</Slides>
  <Notes>25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8" baseType="lpstr">
      <vt:lpstr>Arial</vt:lpstr>
      <vt:lpstr>Calibri</vt:lpstr>
      <vt:lpstr>Trebuchet MS</vt:lpstr>
      <vt:lpstr>Verdana</vt:lpstr>
      <vt:lpstr>TM_presentatie_eng</vt:lpstr>
      <vt:lpstr>Advanced pcb lab </vt:lpstr>
      <vt:lpstr>Agenda </vt:lpstr>
      <vt:lpstr>Goal of advanced pcb lab </vt:lpstr>
      <vt:lpstr>Main  micro controller </vt:lpstr>
      <vt:lpstr>Main  micro controller V2 </vt:lpstr>
      <vt:lpstr>Main  micro controller V3 </vt:lpstr>
      <vt:lpstr>Secondary micro controller </vt:lpstr>
      <vt:lpstr>Secondary micro controller V2 </vt:lpstr>
      <vt:lpstr>Secondary micro controller V3 </vt:lpstr>
      <vt:lpstr>Why to microcontrollers? </vt:lpstr>
      <vt:lpstr>Encoders</vt:lpstr>
      <vt:lpstr>Encoders V2 &amp; V3</vt:lpstr>
      <vt:lpstr>ESP8266</vt:lpstr>
      <vt:lpstr>ESP8266 V2 &amp; V3</vt:lpstr>
      <vt:lpstr>Level shifter </vt:lpstr>
      <vt:lpstr>Level shifter V2 &amp; V3 </vt:lpstr>
      <vt:lpstr>Motor driver </vt:lpstr>
      <vt:lpstr>Motor driver V2 &amp; V3 </vt:lpstr>
      <vt:lpstr>Rc reciever</vt:lpstr>
      <vt:lpstr>Rc receiver V2 &amp; V3</vt:lpstr>
      <vt:lpstr>Ultrasonic distance sensor </vt:lpstr>
      <vt:lpstr>Ultrasonic distance sensor </vt:lpstr>
      <vt:lpstr>Theoretical signals </vt:lpstr>
      <vt:lpstr>Trigger puls </vt:lpstr>
      <vt:lpstr>Echo puls minimum distance </vt:lpstr>
      <vt:lpstr>Echo puls max distance </vt:lpstr>
      <vt:lpstr>Ultrasonic distance sensor V2 &amp; V3 </vt:lpstr>
      <vt:lpstr>Power supply</vt:lpstr>
      <vt:lpstr>Power supply V2</vt:lpstr>
      <vt:lpstr>Power supply V3</vt:lpstr>
      <vt:lpstr>Improvments  for MK4 pcb  </vt:lpstr>
      <vt:lpstr>What did I learn ?</vt:lpstr>
      <vt:lpstr>Questions?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pcb lab </dc:title>
  <dc:creator>Ecto1</dc:creator>
  <cp:lastModifiedBy>Ecto1</cp:lastModifiedBy>
  <cp:revision>33</cp:revision>
  <cp:lastPrinted>2016-12-15T17:43:55Z</cp:lastPrinted>
  <dcterms:created xsi:type="dcterms:W3CDTF">2016-12-14T17:02:37Z</dcterms:created>
  <dcterms:modified xsi:type="dcterms:W3CDTF">2016-12-29T21:12:16Z</dcterms:modified>
</cp:coreProperties>
</file>