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6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6" r:id="rId12"/>
    <p:sldId id="265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85" r:id="rId21"/>
    <p:sldId id="284" r:id="rId22"/>
    <p:sldId id="283" r:id="rId23"/>
    <p:sldId id="281" r:id="rId24"/>
    <p:sldId id="282" r:id="rId25"/>
    <p:sldId id="275" r:id="rId26"/>
    <p:sldId id="276" r:id="rId27"/>
    <p:sldId id="278" r:id="rId28"/>
    <p:sldId id="279" r:id="rId29"/>
    <p:sldId id="280" r:id="rId30"/>
    <p:sldId id="277" r:id="rId31"/>
  </p:sldIdLst>
  <p:sldSz cx="9144000" cy="6858000" type="screen4x3"/>
  <p:notesSz cx="7102475" cy="9388475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7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AE"/>
    <a:srgbClr val="EC4B2F"/>
    <a:srgbClr val="000000"/>
    <a:srgbClr val="4B2B4B"/>
    <a:srgbClr val="50C6DD"/>
    <a:srgbClr val="D1CAD2"/>
    <a:srgbClr val="B7A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54" autoAdjust="0"/>
  </p:normalViewPr>
  <p:slideViewPr>
    <p:cSldViewPr showGuides="1">
      <p:cViewPr varScale="1">
        <p:scale>
          <a:sx n="76" d="100"/>
          <a:sy n="76" d="100"/>
        </p:scale>
        <p:origin x="69" y="8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57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3" y="0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17/12/2016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3" y="8917422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17/12/2016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5825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1" tIns="47111" rIns="94221" bIns="47111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1" tIns="47111" rIns="94221" bIns="471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3" y="8917422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1033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0901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9191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9326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9922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9611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6474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180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5008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8072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6034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58530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06043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6846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69775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51901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41293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532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7414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20373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3726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3397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2587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0404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841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9144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16416" y="6093368"/>
            <a:ext cx="457071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0000" y="360000"/>
            <a:ext cx="2157984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755576" y="6570000"/>
            <a:ext cx="990706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9144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ppt_fusieboodschap_wit_en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499992" y="5724000"/>
            <a:ext cx="4264152" cy="14020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2" name="Picture 11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1" name="Picture 10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4428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4428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32" y="1152000"/>
            <a:ext cx="4428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32" y="2285992"/>
            <a:ext cx="4428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4" name="Picture 13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0" y="1152000"/>
            <a:ext cx="5072098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180000" y="1152000"/>
            <a:ext cx="3428992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2" name="Picture 11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BE"/>
          </a:p>
        </p:txBody>
      </p:sp>
      <p:pic>
        <p:nvPicPr>
          <p:cNvPr id="9" name="Picture 8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9144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084000"/>
            <a:ext cx="4032424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755576" y="6570000"/>
            <a:ext cx="990706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  <p:pic>
        <p:nvPicPr>
          <p:cNvPr id="15" name="Picture 14" descr="ppt_fusieboodschap_blauw_eng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4499992" y="5724000"/>
            <a:ext cx="4264152" cy="1402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Marvin the hackbut</a:t>
            </a:r>
          </a:p>
          <a:p>
            <a:r>
              <a:rPr lang="en-US" dirty="0"/>
              <a:t>By Ben De </a:t>
            </a:r>
            <a:r>
              <a:rPr lang="en-US" dirty="0" err="1"/>
              <a:t>Lathouwer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</a:t>
            </a:r>
            <a:r>
              <a:rPr lang="en-US" dirty="0" err="1"/>
              <a:t>pcb</a:t>
            </a:r>
            <a:r>
              <a:rPr lang="en-US" dirty="0"/>
              <a:t> lab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Encoders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2984"/>
            <a:ext cx="8991600" cy="4437079"/>
          </a:xfrm>
        </p:spPr>
      </p:pic>
    </p:spTree>
    <p:extLst>
      <p:ext uri="{BB962C8B-B14F-4D97-AF65-F5344CB8AC3E}">
        <p14:creationId xmlns:p14="http://schemas.microsoft.com/office/powerpoint/2010/main" val="2285145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Cheap </a:t>
            </a:r>
            <a:r>
              <a:rPr lang="en-US" dirty="0" err="1"/>
              <a:t>wifi</a:t>
            </a:r>
            <a:r>
              <a:rPr lang="en-US" dirty="0"/>
              <a:t> module (6 euro’s)</a:t>
            </a:r>
          </a:p>
          <a:p>
            <a:r>
              <a:rPr lang="en-US" dirty="0"/>
              <a:t>with onboard System On chip</a:t>
            </a:r>
          </a:p>
          <a:p>
            <a:r>
              <a:rPr lang="en-US" dirty="0"/>
              <a:t>Communicating protocol=&gt; AT commands via serial port  </a:t>
            </a:r>
          </a:p>
          <a:p>
            <a:r>
              <a:rPr lang="en-US" dirty="0"/>
              <a:t>No components under the antenna!</a:t>
            </a:r>
          </a:p>
          <a:p>
            <a:r>
              <a:rPr lang="en-US" dirty="0"/>
              <a:t>3.3V ONLY!!! No 5V tolerant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ESP8266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59016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2984"/>
            <a:ext cx="9144000" cy="4419616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ESP8266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32822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-7257" y="1142984"/>
            <a:ext cx="9144000" cy="4428000"/>
          </a:xfrm>
        </p:spPr>
        <p:txBody>
          <a:bodyPr/>
          <a:lstStyle/>
          <a:p>
            <a:r>
              <a:rPr lang="en-US" dirty="0"/>
              <a:t>Converts signal other voltage level</a:t>
            </a:r>
          </a:p>
          <a:p>
            <a:pPr lvl="1"/>
            <a:r>
              <a:rPr lang="en-US" dirty="0"/>
              <a:t>For example 3.3V to 5V</a:t>
            </a:r>
          </a:p>
          <a:p>
            <a:r>
              <a:rPr lang="en-US" dirty="0"/>
              <a:t>TXB0108 uses 2 voltage supply’s</a:t>
            </a:r>
          </a:p>
          <a:p>
            <a:pPr lvl="1"/>
            <a:r>
              <a:rPr lang="en-US" dirty="0" err="1"/>
              <a:t>Vcca</a:t>
            </a:r>
            <a:r>
              <a:rPr lang="en-US" dirty="0"/>
              <a:t> =&gt; 1.2V to 3.6V</a:t>
            </a:r>
          </a:p>
          <a:p>
            <a:pPr lvl="1"/>
            <a:r>
              <a:rPr lang="en-US" dirty="0" err="1"/>
              <a:t>Vccb</a:t>
            </a:r>
            <a:r>
              <a:rPr lang="en-US" dirty="0"/>
              <a:t> =&gt;1.65V to 5.5V</a:t>
            </a:r>
          </a:p>
          <a:p>
            <a:r>
              <a:rPr lang="en-US" dirty="0"/>
              <a:t>Needs to be used because of the esp8266</a:t>
            </a:r>
          </a:p>
          <a:p>
            <a:r>
              <a:rPr lang="en-US" dirty="0"/>
              <a:t>Level shifter needs to be enabled via OE pin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shifter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18649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514"/>
            <a:ext cx="8991600" cy="5471886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shifter 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46482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h-bridge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TB6612FNG</a:t>
            </a:r>
          </a:p>
          <a:p>
            <a:pPr lvl="1"/>
            <a:r>
              <a:rPr lang="en-US" dirty="0"/>
              <a:t>Integrated H-bridge with integrated control circuit’</a:t>
            </a:r>
          </a:p>
          <a:p>
            <a:pPr lvl="2"/>
            <a:r>
              <a:rPr lang="en-US" dirty="0"/>
              <a:t>No need to worry about short circuiting the internal </a:t>
            </a:r>
            <a:r>
              <a:rPr lang="en-US" dirty="0" err="1"/>
              <a:t>mosfets</a:t>
            </a:r>
            <a:endParaRPr lang="en-US" dirty="0"/>
          </a:p>
          <a:p>
            <a:r>
              <a:rPr lang="en-US" dirty="0" err="1"/>
              <a:t>Iout</a:t>
            </a:r>
            <a:r>
              <a:rPr lang="en-US" dirty="0"/>
              <a:t> 1.2A Max with peak current up to 3.2A</a:t>
            </a:r>
          </a:p>
          <a:p>
            <a:pPr marL="65087" indent="0">
              <a:buNone/>
            </a:pPr>
            <a:endParaRPr lang="en-US" dirty="0"/>
          </a:p>
          <a:p>
            <a:pPr marL="65087" indent="0"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driver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152000"/>
            <a:ext cx="5715000" cy="23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07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434340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driver 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49180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Standart</a:t>
            </a:r>
            <a:r>
              <a:rPr lang="en-US" dirty="0"/>
              <a:t> modelling </a:t>
            </a:r>
            <a:r>
              <a:rPr lang="en-US" dirty="0" err="1"/>
              <a:t>rc</a:t>
            </a:r>
            <a:r>
              <a:rPr lang="en-US" dirty="0"/>
              <a:t> receiver</a:t>
            </a:r>
          </a:p>
          <a:p>
            <a:r>
              <a:rPr lang="en-US" dirty="0"/>
              <a:t>Servo output </a:t>
            </a:r>
          </a:p>
          <a:p>
            <a:r>
              <a:rPr lang="en-US" dirty="0" err="1"/>
              <a:t>Wirles</a:t>
            </a:r>
            <a:r>
              <a:rPr lang="en-US" dirty="0"/>
              <a:t> communication  </a:t>
            </a:r>
          </a:p>
          <a:p>
            <a:r>
              <a:rPr lang="en-US" dirty="0"/>
              <a:t>Gets </a:t>
            </a:r>
            <a:r>
              <a:rPr lang="en-US" dirty="0" err="1"/>
              <a:t>transformd</a:t>
            </a:r>
            <a:r>
              <a:rPr lang="en-US" dirty="0"/>
              <a:t> into </a:t>
            </a:r>
          </a:p>
          <a:p>
            <a:pPr marL="0" indent="0">
              <a:buNone/>
            </a:pPr>
            <a:r>
              <a:rPr lang="en-US" dirty="0" err="1"/>
              <a:t>Pwm</a:t>
            </a:r>
            <a:r>
              <a:rPr lang="en-US" dirty="0"/>
              <a:t> signal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r>
              <a:rPr lang="en-US" dirty="0"/>
              <a:t> </a:t>
            </a:r>
            <a:r>
              <a:rPr lang="en-US" dirty="0" err="1"/>
              <a:t>reciever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677" y="2590800"/>
            <a:ext cx="394742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99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" y="1142984"/>
            <a:ext cx="9125858" cy="437722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r>
              <a:rPr lang="en-US" dirty="0"/>
              <a:t> </a:t>
            </a:r>
            <a:r>
              <a:rPr lang="en-US" dirty="0" err="1"/>
              <a:t>reciever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24692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Ultrasonic distance sensor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Measurement using sound  </a:t>
            </a:r>
          </a:p>
          <a:p>
            <a:r>
              <a:rPr lang="en-US" dirty="0"/>
              <a:t>4 pins</a:t>
            </a:r>
          </a:p>
          <a:p>
            <a:pPr lvl="1"/>
            <a:r>
              <a:rPr lang="en-US" dirty="0" err="1"/>
              <a:t>Gnd</a:t>
            </a:r>
            <a:r>
              <a:rPr lang="en-US" dirty="0"/>
              <a:t>, </a:t>
            </a:r>
            <a:r>
              <a:rPr lang="en-US" dirty="0" err="1"/>
              <a:t>vcc</a:t>
            </a:r>
            <a:r>
              <a:rPr lang="en-US" dirty="0"/>
              <a:t> </a:t>
            </a:r>
            <a:r>
              <a:rPr lang="en-US" dirty="0" err="1"/>
              <a:t>triger</a:t>
            </a:r>
            <a:r>
              <a:rPr lang="en-US" dirty="0"/>
              <a:t> input and echo output </a:t>
            </a:r>
          </a:p>
          <a:p>
            <a:r>
              <a:rPr lang="en-US" dirty="0"/>
              <a:t>Echo </a:t>
            </a:r>
            <a:r>
              <a:rPr lang="en-US" dirty="0" err="1"/>
              <a:t>puls</a:t>
            </a:r>
            <a:r>
              <a:rPr lang="en-US" dirty="0"/>
              <a:t> with proportional to distance </a:t>
            </a:r>
          </a:p>
          <a:p>
            <a:pPr lvl="1"/>
            <a:r>
              <a:rPr lang="en-US" dirty="0"/>
              <a:t>distance = high level time * velocity (340M/S) / 2</a:t>
            </a:r>
          </a:p>
          <a:p>
            <a:pPr lvl="2"/>
            <a:r>
              <a:rPr lang="en-US" dirty="0"/>
              <a:t>High level= duration of </a:t>
            </a:r>
            <a:r>
              <a:rPr lang="en-US" dirty="0" err="1"/>
              <a:t>puls</a:t>
            </a:r>
            <a:r>
              <a:rPr lang="en-US" dirty="0"/>
              <a:t> with(</a:t>
            </a:r>
            <a:r>
              <a:rPr lang="en-US" dirty="0" err="1"/>
              <a:t>milli</a:t>
            </a:r>
            <a:r>
              <a:rPr lang="en-US" dirty="0"/>
              <a:t> or micro seconds)</a:t>
            </a:r>
          </a:p>
          <a:p>
            <a:pPr lvl="2"/>
            <a:r>
              <a:rPr lang="en-US" dirty="0"/>
              <a:t>velocity  = 340M/S</a:t>
            </a:r>
          </a:p>
          <a:p>
            <a:pPr marL="723900" lvl="2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9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Generating motor driver </a:t>
            </a:r>
            <a:r>
              <a:rPr lang="en-US" dirty="0" err="1"/>
              <a:t>pwm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Controlling </a:t>
            </a:r>
            <a:r>
              <a:rPr lang="en-US" dirty="0" err="1"/>
              <a:t>motordriver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Controlling hc-sr04</a:t>
            </a:r>
          </a:p>
          <a:p>
            <a:pPr lvl="1"/>
            <a:r>
              <a:rPr lang="en-US" dirty="0"/>
              <a:t>	 sending data to the main microcontroller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micro controller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Ranging distance =cm to meters</a:t>
            </a:r>
          </a:p>
          <a:p>
            <a:r>
              <a:rPr lang="en-US" dirty="0"/>
              <a:t>Detection angle is 15 degrees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Ultrasonic distance sensor 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70224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98" y="1219200"/>
            <a:ext cx="8617411" cy="411480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signals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59939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</a:t>
            </a:r>
            <a:r>
              <a:rPr lang="en-US" dirty="0" err="1"/>
              <a:t>puls</a:t>
            </a:r>
            <a:r>
              <a:rPr lang="en-US" dirty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8765"/>
            <a:ext cx="9144000" cy="4427538"/>
          </a:xfrm>
        </p:spPr>
      </p:pic>
    </p:spTree>
    <p:extLst>
      <p:ext uri="{BB962C8B-B14F-4D97-AF65-F5344CB8AC3E}">
        <p14:creationId xmlns:p14="http://schemas.microsoft.com/office/powerpoint/2010/main" val="2375548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6137"/>
            <a:ext cx="9144000" cy="4427538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 </a:t>
            </a:r>
            <a:r>
              <a:rPr lang="en-US" dirty="0" err="1"/>
              <a:t>puls</a:t>
            </a:r>
            <a:r>
              <a:rPr lang="en-US" dirty="0"/>
              <a:t> minimum distance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738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2984"/>
            <a:ext cx="9220200" cy="4427538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 </a:t>
            </a:r>
            <a:r>
              <a:rPr lang="en-US" dirty="0" err="1"/>
              <a:t>puls</a:t>
            </a:r>
            <a:r>
              <a:rPr lang="en-US" dirty="0"/>
              <a:t> max distance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29425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4" y="1066800"/>
            <a:ext cx="8962572" cy="453632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Ultrasonic distance sensor 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36571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</a:t>
            </a:r>
            <a:r>
              <a:rPr lang="en-US" dirty="0" err="1"/>
              <a:t>ldo’s</a:t>
            </a:r>
            <a:endParaRPr lang="en-US" dirty="0"/>
          </a:p>
          <a:p>
            <a:pPr lvl="1"/>
            <a:r>
              <a:rPr lang="en-US" dirty="0"/>
              <a:t>Low dropout voltage </a:t>
            </a:r>
          </a:p>
          <a:p>
            <a:r>
              <a:rPr lang="en-US" dirty="0"/>
              <a:t>Used to generate 5V and 3.3V for control electronics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supply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03335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8991600" cy="4423611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supply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02284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supply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55596"/>
            <a:ext cx="8991600" cy="4427538"/>
          </a:xfrm>
        </p:spPr>
      </p:pic>
    </p:spTree>
    <p:extLst>
      <p:ext uri="{BB962C8B-B14F-4D97-AF65-F5344CB8AC3E}">
        <p14:creationId xmlns:p14="http://schemas.microsoft.com/office/powerpoint/2010/main" val="4017614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Circuit design </a:t>
            </a:r>
          </a:p>
          <a:p>
            <a:r>
              <a:rPr lang="en-US" dirty="0"/>
              <a:t>To think first then design </a:t>
            </a:r>
          </a:p>
          <a:p>
            <a:pPr lvl="1"/>
            <a:r>
              <a:rPr lang="en-US" dirty="0"/>
              <a:t>First reading the datasheet </a:t>
            </a:r>
          </a:p>
          <a:p>
            <a:pPr lvl="1"/>
            <a:r>
              <a:rPr lang="en-US" dirty="0"/>
              <a:t>Then draw footprints etc.</a:t>
            </a:r>
          </a:p>
          <a:p>
            <a:r>
              <a:rPr lang="en-US" dirty="0"/>
              <a:t>High current design</a:t>
            </a:r>
          </a:p>
          <a:p>
            <a:r>
              <a:rPr lang="en-US" dirty="0"/>
              <a:t>Using </a:t>
            </a:r>
            <a:r>
              <a:rPr lang="en-US" dirty="0" err="1"/>
              <a:t>Altium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I learn 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0026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micro controller 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2001"/>
            <a:ext cx="9144000" cy="443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12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061092"/>
            <a:ext cx="4246880" cy="3104800"/>
          </a:xfrm>
          <a:prstGeom prst="rect">
            <a:avLst/>
          </a:prstGeom>
        </p:spPr>
      </p:pic>
      <p:pic>
        <p:nvPicPr>
          <p:cNvPr id="8" name="Tijdelijke aanduiding voor inhoud 7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9200"/>
            <a:ext cx="3457728" cy="2133600"/>
          </a:xfr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2" y="3405658"/>
            <a:ext cx="2980188" cy="230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8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micro controller 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2525"/>
            <a:ext cx="9067800" cy="4427538"/>
          </a:xfrm>
        </p:spPr>
      </p:pic>
    </p:spTree>
    <p:extLst>
      <p:ext uri="{BB962C8B-B14F-4D97-AF65-F5344CB8AC3E}">
        <p14:creationId xmlns:p14="http://schemas.microsoft.com/office/powerpoint/2010/main" val="3280833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Generating data for esp8266</a:t>
            </a:r>
          </a:p>
          <a:p>
            <a:pPr lvl="1"/>
            <a:r>
              <a:rPr lang="en-US" dirty="0"/>
              <a:t>Controlling </a:t>
            </a:r>
            <a:r>
              <a:rPr lang="en-US" dirty="0" err="1"/>
              <a:t>levelshifter</a:t>
            </a:r>
            <a:endParaRPr lang="en-US" dirty="0"/>
          </a:p>
          <a:p>
            <a:pPr lvl="1"/>
            <a:r>
              <a:rPr lang="en-US" dirty="0"/>
              <a:t>Controlling hc-sr04</a:t>
            </a:r>
          </a:p>
          <a:p>
            <a:pPr lvl="1"/>
            <a:r>
              <a:rPr lang="en-US" dirty="0"/>
              <a:t>	 receiving  data from the secondary controller 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 micro controller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6768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 micro controller 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1152000"/>
            <a:ext cx="9169400" cy="44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4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52525"/>
            <a:ext cx="9067800" cy="4427538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 micro controller 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4409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load of the controller(interrupt wise)</a:t>
            </a:r>
          </a:p>
          <a:p>
            <a:r>
              <a:rPr lang="en-US" dirty="0"/>
              <a:t>Relatively more i/o available 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microcontrollers?</a:t>
            </a:r>
            <a:br>
              <a:rPr lang="en-US" dirty="0"/>
            </a:b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25382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Rover chassis=&gt; quadrature encoders </a:t>
            </a:r>
          </a:p>
          <a:p>
            <a:r>
              <a:rPr lang="en-US" dirty="0"/>
              <a:t>Number of sensors can be used </a:t>
            </a:r>
          </a:p>
          <a:p>
            <a:pPr lvl="1"/>
            <a:r>
              <a:rPr lang="en-US" dirty="0"/>
              <a:t>Optical(IR pair) =&gt; whit black and withe surfaces </a:t>
            </a:r>
          </a:p>
          <a:p>
            <a:pPr lvl="1"/>
            <a:r>
              <a:rPr lang="en-US" dirty="0" err="1"/>
              <a:t>Magnetical</a:t>
            </a:r>
            <a:r>
              <a:rPr lang="en-US" dirty="0"/>
              <a:t>(</a:t>
            </a:r>
            <a:r>
              <a:rPr lang="en-US" dirty="0" err="1"/>
              <a:t>hal</a:t>
            </a:r>
            <a:r>
              <a:rPr lang="en-US" dirty="0"/>
              <a:t> sensor) =&gt; magnet on a shaft</a:t>
            </a:r>
          </a:p>
          <a:p>
            <a:r>
              <a:rPr lang="en-US" dirty="0"/>
              <a:t>Pulses  90degrees out of phase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51647140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TM_presentatie_eng</Template>
  <TotalTime>1152</TotalTime>
  <Words>429</Words>
  <Application>Microsoft Office PowerPoint</Application>
  <PresentationFormat>Diavoorstelling (4:3)</PresentationFormat>
  <Paragraphs>152</Paragraphs>
  <Slides>30</Slides>
  <Notes>25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30</vt:i4>
      </vt:variant>
    </vt:vector>
  </HeadingPairs>
  <TitlesOfParts>
    <vt:vector size="35" baseType="lpstr">
      <vt:lpstr>Arial</vt:lpstr>
      <vt:lpstr>Calibri</vt:lpstr>
      <vt:lpstr>Trebuchet MS</vt:lpstr>
      <vt:lpstr>Verdana</vt:lpstr>
      <vt:lpstr>TM_presentatie_eng</vt:lpstr>
      <vt:lpstr>Advanced pcb lab </vt:lpstr>
      <vt:lpstr>Secondary micro controller </vt:lpstr>
      <vt:lpstr>Secondary micro controller </vt:lpstr>
      <vt:lpstr>Secondary micro controller </vt:lpstr>
      <vt:lpstr>Main  micro controller </vt:lpstr>
      <vt:lpstr>Main  micro controller </vt:lpstr>
      <vt:lpstr>Main  micro controller </vt:lpstr>
      <vt:lpstr>Why to microcontrollers? </vt:lpstr>
      <vt:lpstr>Encoders</vt:lpstr>
      <vt:lpstr>Encoders</vt:lpstr>
      <vt:lpstr>ESP8266</vt:lpstr>
      <vt:lpstr>ESP8266</vt:lpstr>
      <vt:lpstr>Level shifter </vt:lpstr>
      <vt:lpstr>Level shifter </vt:lpstr>
      <vt:lpstr>Motor driver </vt:lpstr>
      <vt:lpstr>Motor driver </vt:lpstr>
      <vt:lpstr>Rc reciever</vt:lpstr>
      <vt:lpstr>Rc reciever</vt:lpstr>
      <vt:lpstr>Ultrasonic distance sensor </vt:lpstr>
      <vt:lpstr>Ultrasonic distance sensor </vt:lpstr>
      <vt:lpstr>Theoretical signals </vt:lpstr>
      <vt:lpstr>Trigger puls </vt:lpstr>
      <vt:lpstr>Echo puls minimum distance </vt:lpstr>
      <vt:lpstr>Echo puls max distance </vt:lpstr>
      <vt:lpstr>Ultrasonic distance sensor </vt:lpstr>
      <vt:lpstr>Power supply</vt:lpstr>
      <vt:lpstr>Power supply</vt:lpstr>
      <vt:lpstr>Power supply</vt:lpstr>
      <vt:lpstr>What did I learn ?</vt:lpstr>
      <vt:lpstr>Questions?</vt:lpstr>
    </vt:vector>
  </TitlesOfParts>
  <Company>Dienst informatica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pcb lab </dc:title>
  <dc:creator>Ecto1</dc:creator>
  <cp:lastModifiedBy>Ecto1</cp:lastModifiedBy>
  <cp:revision>21</cp:revision>
  <cp:lastPrinted>2016-12-15T17:43:55Z</cp:lastPrinted>
  <dcterms:created xsi:type="dcterms:W3CDTF">2016-12-14T17:02:37Z</dcterms:created>
  <dcterms:modified xsi:type="dcterms:W3CDTF">2016-12-17T19:48:36Z</dcterms:modified>
</cp:coreProperties>
</file>