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0" r:id="rId2"/>
    <p:sldId id="268" r:id="rId3"/>
    <p:sldId id="271" r:id="rId4"/>
    <p:sldId id="272" r:id="rId5"/>
    <p:sldId id="273" r:id="rId6"/>
    <p:sldId id="269" r:id="rId7"/>
    <p:sldId id="274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4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6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08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0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12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14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16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206" d="100"/>
          <a:sy n="206" d="100"/>
        </p:scale>
        <p:origin x="-2344" y="-104"/>
      </p:cViewPr>
      <p:guideLst>
        <p:guide orient="horz" pos="2368"/>
        <p:guide pos="1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20D30-0971-514D-9484-BE983D74A9F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D54AB-CA8D-3448-BB8C-1EFF8B0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4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06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08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0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12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14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16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4" indent="0">
              <a:buNone/>
              <a:defRPr sz="1800" b="1"/>
            </a:lvl3pPr>
            <a:lvl4pPr marL="1371306" indent="0">
              <a:buNone/>
              <a:defRPr sz="1600" b="1"/>
            </a:lvl4pPr>
            <a:lvl5pPr marL="1828408" indent="0">
              <a:buNone/>
              <a:defRPr sz="1600" b="1"/>
            </a:lvl5pPr>
            <a:lvl6pPr marL="2285510" indent="0">
              <a:buNone/>
              <a:defRPr sz="1600" b="1"/>
            </a:lvl6pPr>
            <a:lvl7pPr marL="2742612" indent="0">
              <a:buNone/>
              <a:defRPr sz="1600" b="1"/>
            </a:lvl7pPr>
            <a:lvl8pPr marL="3199714" indent="0">
              <a:buNone/>
              <a:defRPr sz="1600" b="1"/>
            </a:lvl8pPr>
            <a:lvl9pPr marL="3656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4" indent="0">
              <a:buNone/>
              <a:defRPr sz="1800" b="1"/>
            </a:lvl3pPr>
            <a:lvl4pPr marL="1371306" indent="0">
              <a:buNone/>
              <a:defRPr sz="1600" b="1"/>
            </a:lvl4pPr>
            <a:lvl5pPr marL="1828408" indent="0">
              <a:buNone/>
              <a:defRPr sz="1600" b="1"/>
            </a:lvl5pPr>
            <a:lvl6pPr marL="2285510" indent="0">
              <a:buNone/>
              <a:defRPr sz="1600" b="1"/>
            </a:lvl6pPr>
            <a:lvl7pPr marL="2742612" indent="0">
              <a:buNone/>
              <a:defRPr sz="1600" b="1"/>
            </a:lvl7pPr>
            <a:lvl8pPr marL="3199714" indent="0">
              <a:buNone/>
              <a:defRPr sz="1600" b="1"/>
            </a:lvl8pPr>
            <a:lvl9pPr marL="3656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4" indent="0">
              <a:buNone/>
              <a:defRPr sz="1000"/>
            </a:lvl3pPr>
            <a:lvl4pPr marL="1371306" indent="0">
              <a:buNone/>
              <a:defRPr sz="900"/>
            </a:lvl4pPr>
            <a:lvl5pPr marL="1828408" indent="0">
              <a:buNone/>
              <a:defRPr sz="900"/>
            </a:lvl5pPr>
            <a:lvl6pPr marL="2285510" indent="0">
              <a:buNone/>
              <a:defRPr sz="900"/>
            </a:lvl6pPr>
            <a:lvl7pPr marL="2742612" indent="0">
              <a:buNone/>
              <a:defRPr sz="900"/>
            </a:lvl7pPr>
            <a:lvl8pPr marL="3199714" indent="0">
              <a:buNone/>
              <a:defRPr sz="900"/>
            </a:lvl8pPr>
            <a:lvl9pPr marL="36568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2" indent="0">
              <a:buNone/>
              <a:defRPr sz="2800"/>
            </a:lvl2pPr>
            <a:lvl3pPr marL="914204" indent="0">
              <a:buNone/>
              <a:defRPr sz="2400"/>
            </a:lvl3pPr>
            <a:lvl4pPr marL="1371306" indent="0">
              <a:buNone/>
              <a:defRPr sz="2000"/>
            </a:lvl4pPr>
            <a:lvl5pPr marL="1828408" indent="0">
              <a:buNone/>
              <a:defRPr sz="2000"/>
            </a:lvl5pPr>
            <a:lvl6pPr marL="2285510" indent="0">
              <a:buNone/>
              <a:defRPr sz="2000"/>
            </a:lvl6pPr>
            <a:lvl7pPr marL="2742612" indent="0">
              <a:buNone/>
              <a:defRPr sz="2000"/>
            </a:lvl7pPr>
            <a:lvl8pPr marL="3199714" indent="0">
              <a:buNone/>
              <a:defRPr sz="2000"/>
            </a:lvl8pPr>
            <a:lvl9pPr marL="365681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4" indent="0">
              <a:buNone/>
              <a:defRPr sz="1000"/>
            </a:lvl3pPr>
            <a:lvl4pPr marL="1371306" indent="0">
              <a:buNone/>
              <a:defRPr sz="900"/>
            </a:lvl4pPr>
            <a:lvl5pPr marL="1828408" indent="0">
              <a:buNone/>
              <a:defRPr sz="900"/>
            </a:lvl5pPr>
            <a:lvl6pPr marL="2285510" indent="0">
              <a:buNone/>
              <a:defRPr sz="900"/>
            </a:lvl6pPr>
            <a:lvl7pPr marL="2742612" indent="0">
              <a:buNone/>
              <a:defRPr sz="900"/>
            </a:lvl7pPr>
            <a:lvl8pPr marL="3199714" indent="0">
              <a:buNone/>
              <a:defRPr sz="900"/>
            </a:lvl8pPr>
            <a:lvl9pPr marL="36568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0" tIns="45710" rIns="91420" bIns="457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787B-5697-EC42-B86D-2F35715292B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0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6" indent="-342826" algn="l" defTabSz="45710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1" indent="-285689" algn="l" defTabSz="45710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55" indent="-228550" algn="l" defTabSz="45710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8" indent="-228550" algn="l" defTabSz="45710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60" indent="-228550" algn="l" defTabSz="45710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60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3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66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68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2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4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6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8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0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2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14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16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on the Project Overview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2480634" y="1186361"/>
            <a:ext cx="3899976" cy="3300326"/>
            <a:chOff x="1740853" y="1057403"/>
            <a:chExt cx="5486400" cy="4642827"/>
          </a:xfrm>
        </p:grpSpPr>
        <p:sp>
          <p:nvSpPr>
            <p:cNvPr id="18" name="Isosceles Triangle 17"/>
            <p:cNvSpPr/>
            <p:nvPr/>
          </p:nvSpPr>
          <p:spPr>
            <a:xfrm flipV="1">
              <a:off x="3112453" y="3343403"/>
              <a:ext cx="2743200" cy="2286000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3112453" y="1057403"/>
              <a:ext cx="2743200" cy="22860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1740853" y="3343403"/>
              <a:ext cx="2743200" cy="2286000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484053" y="3343904"/>
              <a:ext cx="2743200" cy="2286000"/>
            </a:xfrm>
            <a:prstGeom prst="triangle">
              <a:avLst/>
            </a:prstGeom>
            <a:solidFill>
              <a:schemeClr val="accent3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47210" y="2439471"/>
              <a:ext cx="2086644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API(s)</a:t>
              </a:r>
              <a:endParaRPr lang="en-US" b="1" dirty="0">
                <a:ln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5186" y="4692192"/>
              <a:ext cx="2341262" cy="10080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Specification Language</a:t>
              </a:r>
              <a:endParaRPr lang="en-US" b="1" dirty="0">
                <a:ln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76" y="4692192"/>
              <a:ext cx="2086644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Storage</a:t>
              </a:r>
              <a:endParaRPr lang="en-US" b="1" dirty="0">
                <a:ln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7846" y="3408498"/>
              <a:ext cx="2546390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Standard Schema</a:t>
              </a:r>
              <a:endParaRPr lang="en-US" b="1" dirty="0">
                <a:ln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18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on the Front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40853" y="1057403"/>
            <a:ext cx="5486400" cy="4572501"/>
            <a:chOff x="1740853" y="1057403"/>
            <a:chExt cx="5486400" cy="4572501"/>
          </a:xfrm>
        </p:grpSpPr>
        <p:sp>
          <p:nvSpPr>
            <p:cNvPr id="18" name="Isosceles Triangle 17"/>
            <p:cNvSpPr/>
            <p:nvPr/>
          </p:nvSpPr>
          <p:spPr>
            <a:xfrm flipV="1">
              <a:off x="3112453" y="3343403"/>
              <a:ext cx="2743200" cy="2286000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3112453" y="1057403"/>
              <a:ext cx="2743200" cy="22860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1740853" y="3343403"/>
              <a:ext cx="2743200" cy="2286000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484053" y="3343904"/>
              <a:ext cx="2743200" cy="2286000"/>
            </a:xfrm>
            <a:prstGeom prst="triangle">
              <a:avLst/>
            </a:prstGeom>
            <a:solidFill>
              <a:schemeClr val="accent3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91668" y="2585722"/>
              <a:ext cx="208664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efficiently interact with (read, write, query, analyze</a:t>
              </a:r>
              <a:r>
                <a:rPr lang="is-IS" sz="1100" dirty="0">
                  <a:ln/>
                </a:rPr>
                <a:t>…) </a:t>
              </a:r>
              <a:r>
                <a:rPr lang="en-US" sz="1100" dirty="0">
                  <a:ln/>
                </a:rPr>
                <a:t>neuroscience data?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25631" y="3995254"/>
              <a:ext cx="153561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organize complex collections of neuroscience data?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12256" y="5093758"/>
              <a:ext cx="22249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formally define neuroscience data standards?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37720" y="5091515"/>
              <a:ext cx="203586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store large collections of neuroscience data?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47210" y="2062056"/>
              <a:ext cx="2086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API(s)</a:t>
              </a:r>
              <a:endParaRPr lang="en-US" b="1" dirty="0">
                <a:ln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68834" y="4424872"/>
              <a:ext cx="20866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Specification Language</a:t>
              </a:r>
              <a:endParaRPr lang="en-US" b="1" dirty="0">
                <a:ln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8211" y="4511178"/>
              <a:ext cx="2086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Storage</a:t>
              </a:r>
              <a:endParaRPr lang="en-US" b="1" dirty="0">
                <a:ln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7846" y="3330443"/>
              <a:ext cx="25463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/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Standard Schema</a:t>
              </a:r>
              <a:endParaRPr lang="en-US" b="1" dirty="0">
                <a:ln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29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 Markers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0" y="142903"/>
            <a:ext cx="2192806" cy="1828800"/>
            <a:chOff x="1740853" y="1057403"/>
            <a:chExt cx="5486400" cy="4572501"/>
          </a:xfrm>
          <a:effectLst/>
        </p:grpSpPr>
        <p:sp>
          <p:nvSpPr>
            <p:cNvPr id="18" name="Isosceles Triangle 17"/>
            <p:cNvSpPr/>
            <p:nvPr/>
          </p:nvSpPr>
          <p:spPr>
            <a:xfrm flipV="1">
              <a:off x="3112453" y="3343403"/>
              <a:ext cx="2743200" cy="228600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1740853" y="3343403"/>
              <a:ext cx="2743200" cy="22860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484053" y="3343904"/>
              <a:ext cx="2743200" cy="228600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3112453" y="1057403"/>
              <a:ext cx="2743200" cy="228600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2289056" y="142703"/>
            <a:ext cx="2192806" cy="1828800"/>
            <a:chOff x="1740853" y="1057403"/>
            <a:chExt cx="5486400" cy="4572501"/>
          </a:xfrm>
        </p:grpSpPr>
        <p:sp>
          <p:nvSpPr>
            <p:cNvPr id="23" name="Isosceles Triangle 22"/>
            <p:cNvSpPr/>
            <p:nvPr/>
          </p:nvSpPr>
          <p:spPr>
            <a:xfrm flipV="1">
              <a:off x="3112453" y="3343403"/>
              <a:ext cx="2743200" cy="228600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3112453" y="1057403"/>
              <a:ext cx="2743200" cy="22860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1740853" y="3343403"/>
              <a:ext cx="2743200" cy="22860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484053" y="3343904"/>
              <a:ext cx="2743200" cy="228600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19680" y="142103"/>
            <a:ext cx="2192806" cy="1828800"/>
            <a:chOff x="507575" y="4461241"/>
            <a:chExt cx="2192806" cy="1828800"/>
          </a:xfrm>
        </p:grpSpPr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1055776" y="4461241"/>
              <a:ext cx="1644605" cy="1828800"/>
              <a:chOff x="3112453" y="1057403"/>
              <a:chExt cx="4114800" cy="4572501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3112453" y="1057403"/>
                <a:ext cx="2743200" cy="22860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4484053" y="3343904"/>
                <a:ext cx="2743200" cy="2286000"/>
              </a:xfrm>
              <a:prstGeom prst="triangl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400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48" name="Isosceles Triangle 47"/>
            <p:cNvSpPr/>
            <p:nvPr/>
          </p:nvSpPr>
          <p:spPr>
            <a:xfrm>
              <a:off x="507575" y="5375541"/>
              <a:ext cx="1096403" cy="9143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49" name="Isosceles Triangle 48"/>
            <p:cNvSpPr/>
            <p:nvPr/>
          </p:nvSpPr>
          <p:spPr>
            <a:xfrm flipV="1">
              <a:off x="1055775" y="5375741"/>
              <a:ext cx="1096403" cy="9143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55640" y="142303"/>
            <a:ext cx="2192806" cy="1828800"/>
            <a:chOff x="3372505" y="4461241"/>
            <a:chExt cx="2192806" cy="1828800"/>
          </a:xfrm>
        </p:grpSpPr>
        <p:sp>
          <p:nvSpPr>
            <p:cNvPr id="51" name="Isosceles Triangle 50"/>
            <p:cNvSpPr/>
            <p:nvPr/>
          </p:nvSpPr>
          <p:spPr>
            <a:xfrm>
              <a:off x="3920706" y="4461241"/>
              <a:ext cx="1096403" cy="9143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3372505" y="5375541"/>
              <a:ext cx="1096403" cy="9143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3920705" y="5375741"/>
              <a:ext cx="1096403" cy="91430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4468908" y="5375541"/>
              <a:ext cx="1096403" cy="91430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25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617745" y="1047118"/>
            <a:ext cx="5486400" cy="4583635"/>
            <a:chOff x="3534303" y="1662050"/>
            <a:chExt cx="5486400" cy="4583635"/>
          </a:xfrm>
        </p:grpSpPr>
        <p:sp>
          <p:nvSpPr>
            <p:cNvPr id="30" name="Isosceles Triangle 29"/>
            <p:cNvSpPr/>
            <p:nvPr/>
          </p:nvSpPr>
          <p:spPr>
            <a:xfrm>
              <a:off x="3534303" y="3955851"/>
              <a:ext cx="2743200" cy="2286000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24280" y="5021553"/>
              <a:ext cx="1584491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Specification Language</a:t>
              </a: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6277503" y="3956352"/>
              <a:ext cx="2743200" cy="2286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49140" y="5108143"/>
              <a:ext cx="1602831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Storage</a:t>
              </a:r>
            </a:p>
          </p:txBody>
        </p:sp>
        <p:sp>
          <p:nvSpPr>
            <p:cNvPr id="34" name="Isosceles Triangle 7"/>
            <p:cNvSpPr/>
            <p:nvPr/>
          </p:nvSpPr>
          <p:spPr>
            <a:xfrm>
              <a:off x="4902336" y="1662050"/>
              <a:ext cx="2743200" cy="2516978"/>
            </a:xfrm>
            <a:custGeom>
              <a:avLst/>
              <a:gdLst>
                <a:gd name="connsiteX0" fmla="*/ 0 w 2743200"/>
                <a:gd name="connsiteY0" fmla="*/ 2286000 h 2286000"/>
                <a:gd name="connsiteX1" fmla="*/ 1371600 w 2743200"/>
                <a:gd name="connsiteY1" fmla="*/ 0 h 2286000"/>
                <a:gd name="connsiteX2" fmla="*/ 2743200 w 2743200"/>
                <a:gd name="connsiteY2" fmla="*/ 2286000 h 2286000"/>
                <a:gd name="connsiteX3" fmla="*/ 0 w 2743200"/>
                <a:gd name="connsiteY3" fmla="*/ 2286000 h 2286000"/>
                <a:gd name="connsiteX0" fmla="*/ 0 w 2743200"/>
                <a:gd name="connsiteY0" fmla="*/ 2286000 h 2288866"/>
                <a:gd name="connsiteX1" fmla="*/ 1371600 w 2743200"/>
                <a:gd name="connsiteY1" fmla="*/ 0 h 2288866"/>
                <a:gd name="connsiteX2" fmla="*/ 2743200 w 2743200"/>
                <a:gd name="connsiteY2" fmla="*/ 2286000 h 2288866"/>
                <a:gd name="connsiteX3" fmla="*/ 512992 w 2743200"/>
                <a:gd name="connsiteY3" fmla="*/ 2288866 h 2288866"/>
                <a:gd name="connsiteX4" fmla="*/ 0 w 2743200"/>
                <a:gd name="connsiteY4" fmla="*/ 2286000 h 2288866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136937 w 2743200"/>
                <a:gd name="connsiteY3" fmla="*/ 2516978 h 2516978"/>
                <a:gd name="connsiteX4" fmla="*/ 0 w 2743200"/>
                <a:gd name="connsiteY4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436422 w 2743200"/>
                <a:gd name="connsiteY3" fmla="*/ 2301196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615203 w 2743200"/>
                <a:gd name="connsiteY3" fmla="*/ 2516978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0" h="2516978">
                  <a:moveTo>
                    <a:pt x="0" y="2286000"/>
                  </a:moveTo>
                  <a:lnTo>
                    <a:pt x="1371600" y="0"/>
                  </a:lnTo>
                  <a:lnTo>
                    <a:pt x="2743200" y="2286000"/>
                  </a:lnTo>
                  <a:lnTo>
                    <a:pt x="2615203" y="2516978"/>
                  </a:lnTo>
                  <a:lnTo>
                    <a:pt x="136937" y="2516978"/>
                  </a:lnTo>
                  <a:lnTo>
                    <a:pt x="0" y="2286000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48519" y="2630081"/>
              <a:ext cx="14702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API(s)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5042837" y="4179997"/>
              <a:ext cx="2465937" cy="206568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6875" y="4131693"/>
              <a:ext cx="2607727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 smtClean="0">
                  <a:ln w="12700">
                    <a:solidFill>
                      <a:srgbClr val="984807"/>
                    </a:solidFill>
                    <a:prstDash val="solid"/>
                  </a:ln>
                  <a:solidFill>
                    <a:srgbClr val="FDEADA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Standard Schema</a:t>
              </a:r>
              <a:endParaRPr lang="en-US" sz="1700" b="1" dirty="0">
                <a:ln w="12700">
                  <a:solidFill>
                    <a:srgbClr val="984807"/>
                  </a:solidFill>
                  <a:prstDash val="solid"/>
                </a:ln>
                <a:solidFill>
                  <a:srgbClr val="FDEAD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118" y="3198170"/>
              <a:ext cx="208664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efficiently interact with (read, write, query, analyze</a:t>
              </a:r>
              <a:r>
                <a:rPr lang="is-IS" sz="1100" dirty="0">
                  <a:ln/>
                </a:rPr>
                <a:t>…) </a:t>
              </a:r>
              <a:r>
                <a:rPr lang="en-US" sz="1100" dirty="0">
                  <a:ln/>
                </a:rPr>
                <a:t>neuroscience data?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88298" y="4523462"/>
              <a:ext cx="18277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organize complex collections of neuroscience data?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05706" y="5706206"/>
              <a:ext cx="22249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formally define neuroscience data standards?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31170" y="5703963"/>
              <a:ext cx="203586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store large collections of neuroscience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23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617745" y="1047118"/>
            <a:ext cx="5486400" cy="4583635"/>
            <a:chOff x="3534303" y="1662050"/>
            <a:chExt cx="5486400" cy="4583635"/>
          </a:xfrm>
        </p:grpSpPr>
        <p:sp>
          <p:nvSpPr>
            <p:cNvPr id="30" name="Isosceles Triangle 29"/>
            <p:cNvSpPr/>
            <p:nvPr/>
          </p:nvSpPr>
          <p:spPr>
            <a:xfrm>
              <a:off x="3534303" y="3955851"/>
              <a:ext cx="2743200" cy="2286000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24280" y="5021553"/>
              <a:ext cx="1584491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Specification Language</a:t>
              </a: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6277503" y="3956352"/>
              <a:ext cx="2743200" cy="2286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49140" y="5108143"/>
              <a:ext cx="1602831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Storage</a:t>
              </a:r>
            </a:p>
          </p:txBody>
        </p:sp>
        <p:sp>
          <p:nvSpPr>
            <p:cNvPr id="34" name="Isosceles Triangle 7"/>
            <p:cNvSpPr/>
            <p:nvPr/>
          </p:nvSpPr>
          <p:spPr>
            <a:xfrm>
              <a:off x="4902336" y="1662050"/>
              <a:ext cx="2743200" cy="2516978"/>
            </a:xfrm>
            <a:custGeom>
              <a:avLst/>
              <a:gdLst>
                <a:gd name="connsiteX0" fmla="*/ 0 w 2743200"/>
                <a:gd name="connsiteY0" fmla="*/ 2286000 h 2286000"/>
                <a:gd name="connsiteX1" fmla="*/ 1371600 w 2743200"/>
                <a:gd name="connsiteY1" fmla="*/ 0 h 2286000"/>
                <a:gd name="connsiteX2" fmla="*/ 2743200 w 2743200"/>
                <a:gd name="connsiteY2" fmla="*/ 2286000 h 2286000"/>
                <a:gd name="connsiteX3" fmla="*/ 0 w 2743200"/>
                <a:gd name="connsiteY3" fmla="*/ 2286000 h 2286000"/>
                <a:gd name="connsiteX0" fmla="*/ 0 w 2743200"/>
                <a:gd name="connsiteY0" fmla="*/ 2286000 h 2288866"/>
                <a:gd name="connsiteX1" fmla="*/ 1371600 w 2743200"/>
                <a:gd name="connsiteY1" fmla="*/ 0 h 2288866"/>
                <a:gd name="connsiteX2" fmla="*/ 2743200 w 2743200"/>
                <a:gd name="connsiteY2" fmla="*/ 2286000 h 2288866"/>
                <a:gd name="connsiteX3" fmla="*/ 512992 w 2743200"/>
                <a:gd name="connsiteY3" fmla="*/ 2288866 h 2288866"/>
                <a:gd name="connsiteX4" fmla="*/ 0 w 2743200"/>
                <a:gd name="connsiteY4" fmla="*/ 2286000 h 2288866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136937 w 2743200"/>
                <a:gd name="connsiteY3" fmla="*/ 2516978 h 2516978"/>
                <a:gd name="connsiteX4" fmla="*/ 0 w 2743200"/>
                <a:gd name="connsiteY4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436422 w 2743200"/>
                <a:gd name="connsiteY3" fmla="*/ 2301196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615203 w 2743200"/>
                <a:gd name="connsiteY3" fmla="*/ 2516978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0" h="2516978">
                  <a:moveTo>
                    <a:pt x="0" y="2286000"/>
                  </a:moveTo>
                  <a:lnTo>
                    <a:pt x="1371600" y="0"/>
                  </a:lnTo>
                  <a:lnTo>
                    <a:pt x="2743200" y="2286000"/>
                  </a:lnTo>
                  <a:lnTo>
                    <a:pt x="2615203" y="2516978"/>
                  </a:lnTo>
                  <a:lnTo>
                    <a:pt x="136937" y="2516978"/>
                  </a:lnTo>
                  <a:lnTo>
                    <a:pt x="0" y="2286000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48519" y="2630081"/>
              <a:ext cx="14702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API(s)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5042837" y="4179997"/>
              <a:ext cx="2465937" cy="206568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6875" y="4131693"/>
              <a:ext cx="2607727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rgbClr val="984807"/>
                    </a:solidFill>
                    <a:prstDash val="solid"/>
                  </a:ln>
                  <a:solidFill>
                    <a:srgbClr val="FDEADA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Format Specification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118" y="3198170"/>
              <a:ext cx="208664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efficiently interact with (read, write, query, analyze</a:t>
              </a:r>
              <a:r>
                <a:rPr lang="is-IS" sz="1100" dirty="0">
                  <a:ln/>
                </a:rPr>
                <a:t>…) </a:t>
              </a:r>
              <a:r>
                <a:rPr lang="en-US" sz="1100" dirty="0">
                  <a:ln/>
                </a:rPr>
                <a:t>neuroscience data?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88298" y="4523462"/>
              <a:ext cx="18277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organize complex collections of neuroscience data?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05706" y="5706206"/>
              <a:ext cx="22249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formally define neuroscience data standards?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31170" y="5703963"/>
              <a:ext cx="203586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store large collections of neuroscience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73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194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Version on the Project Overview Page</vt:lpstr>
      <vt:lpstr>PowerPoint Presentation</vt:lpstr>
      <vt:lpstr>Version on the Front Page</vt:lpstr>
      <vt:lpstr>PowerPoint Presentation</vt:lpstr>
      <vt:lpstr>Symbol Markers</vt:lpstr>
      <vt:lpstr>PowerPoint Presentation</vt:lpstr>
      <vt:lpstr>Previous Versions</vt:lpstr>
      <vt:lpstr>PowerPoint Presentation</vt:lpstr>
      <vt:lpstr>PowerPoint Presentation</vt:lpstr>
    </vt:vector>
  </TitlesOfParts>
  <Manager/>
  <Company>LBNL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Oliver Ruebel</dc:creator>
  <cp:keywords/>
  <dc:description/>
  <cp:lastModifiedBy>Oliver Ruebel</cp:lastModifiedBy>
  <cp:revision>76</cp:revision>
  <cp:lastPrinted>2017-03-23T17:26:03Z</cp:lastPrinted>
  <dcterms:created xsi:type="dcterms:W3CDTF">2017-03-23T15:54:23Z</dcterms:created>
  <dcterms:modified xsi:type="dcterms:W3CDTF">2018-04-16T22:20:31Z</dcterms:modified>
  <cp:category/>
</cp:coreProperties>
</file>