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64" r:id="rId5"/>
    <p:sldId id="266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6DD1-52AF-5CBB-07C3-24672622B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4D3C5-5875-921E-9F77-3A3915057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0CC84-84A7-D366-737D-6F5CC83B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E62F2-3A0F-504B-9E10-B6448E705EC7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D3BB2-EC01-3DF2-18A5-408989BF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C887C-0C48-9938-6C29-044FEBF1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EB31-D67C-1C4D-B8EB-19B2A84FA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6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6633D-704F-6E80-DF2C-2A438EC7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FDA1D-0F11-571A-F90B-54827C3BD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D4427-8935-9F71-E7F7-76AE0C39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E62F2-3A0F-504B-9E10-B6448E705EC7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C51B9-6F36-B702-7226-835E8FED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AD6AB-EA90-3467-4179-204C09E4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EB31-D67C-1C4D-B8EB-19B2A84FA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0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1508E-D0CC-1AB6-9207-13EF1DFE9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173A5-E093-525E-9594-CC2488818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F288A-05DC-AA0D-4902-75B1599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E62F2-3A0F-504B-9E10-B6448E705EC7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ED4B1-48F3-F77E-1144-E664E4F3F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B8BFD-D0B3-121F-AE42-C4997718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EB31-D67C-1C4D-B8EB-19B2A84FA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2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C208-84FD-21D3-FD13-CA8487A7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F5514-4F2B-8026-BE45-3DB656645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0FAE3-8C36-9C08-C3EA-CDEC5382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E62F2-3A0F-504B-9E10-B6448E705EC7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9A7FE-A5E3-F537-D088-FD15455C6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60F59-58CC-164D-C1A4-C2BE5EEC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EB31-D67C-1C4D-B8EB-19B2A84FA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8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5C49-D62E-4110-5C40-9F48CC0D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FB3B8-3C09-D988-B60D-5E608721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AA5F0-5B8D-28AC-2E08-0EB85FE0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E62F2-3A0F-504B-9E10-B6448E705EC7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BF2EE-DF5D-0D42-BA8D-1EE38A9A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FB3D1-D48F-7D76-42A4-D008841C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EB31-D67C-1C4D-B8EB-19B2A84FA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6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E0E4-0DE2-DCF1-9F65-DC1D9799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3C861-1B13-31E3-95E9-BB279E4FD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A7178-C816-CAF7-F5B1-E1BC7D53E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C8991-7BA1-C6FC-D388-8C4A19EF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E62F2-3A0F-504B-9E10-B6448E705EC7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4F9F0-0C01-2E0C-003E-E5FD988B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874B3-F876-FBBB-D9AC-ADEA2625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EB31-D67C-1C4D-B8EB-19B2A84FA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8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44D1-A82D-8847-E7FF-BACA1A48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743D2-5B30-C18C-3336-EA5BB082A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988E3-8C40-91B2-27C3-2CE88E4CB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3B607-52DE-4C14-ACE5-3FDDBD003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019D7-892A-46FA-8914-6BB4D6AC8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D5C25-10DD-275C-4E8E-D1D072F3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E62F2-3A0F-504B-9E10-B6448E705EC7}" type="datetimeFigureOut">
              <a:rPr lang="en-US" smtClean="0"/>
              <a:t>9/20/22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5CE4A-C58C-6712-5423-2DAF87FE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9FB009-DD54-0240-C762-254E8D7F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EB31-D67C-1C4D-B8EB-19B2A84FA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1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9507-087D-DE67-79B7-810DF06E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048D8B-DECF-0ECF-C5B6-BE9D444B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E62F2-3A0F-504B-9E10-B6448E705EC7}" type="datetimeFigureOut">
              <a:rPr lang="en-US" smtClean="0"/>
              <a:t>9/20/22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09AAC-9AEB-23E6-8893-779F1688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716B3-EEA1-D1BE-5143-3C2E897C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EB31-D67C-1C4D-B8EB-19B2A84FA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2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5A8B89-0512-AAEA-89CF-693E75D3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E62F2-3A0F-504B-9E10-B6448E705EC7}" type="datetimeFigureOut">
              <a:rPr lang="en-US" smtClean="0"/>
              <a:t>9/20/22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31383D-C537-013D-C705-DF8B6AAB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02686-B87E-2CE5-8FE4-B41F6C30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EB31-D67C-1C4D-B8EB-19B2A84FA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0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C364-1107-409C-E0AD-DD6891A4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93C0-A3E6-8E98-EB15-7A889018A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8A94D-EC03-B89D-09AB-3BF15E05E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782D9-AEFD-67D4-7806-75B7A6C1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E62F2-3A0F-504B-9E10-B6448E705EC7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FEF45-FA9A-A45A-7F00-25A686AD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147CA-F1FA-126E-7CE5-3B5C868B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EB31-D67C-1C4D-B8EB-19B2A84FA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9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20E7-36E8-D499-886D-F78C46AD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790390-C91E-4D70-E079-60A6995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C4240-CC1E-909C-3F84-23586EF78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1BBCC-659B-35BC-413C-ED4948FB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E62F2-3A0F-504B-9E10-B6448E705EC7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9B606-386D-65EF-3FDA-83D007E3E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057D3-5FA5-E794-E533-F21C19F6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EB31-D67C-1C4D-B8EB-19B2A84FA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6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D6428-810D-BA67-1C11-1343B477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AC118-446D-D910-6A42-3A51A32B5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9E25D-5E67-3038-E558-3BCCC9AB9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E62F2-3A0F-504B-9E10-B6448E705EC7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B853A-8C85-922F-D58F-3348B977C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A40AA-8EED-E2D5-CE5E-12A0A0C3C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FEB31-D67C-1C4D-B8EB-19B2A84FA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9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EDD089F-5804-AB4B-FD26-49C0FC005FC4}"/>
              </a:ext>
            </a:extLst>
          </p:cNvPr>
          <p:cNvSpPr/>
          <p:nvPr/>
        </p:nvSpPr>
        <p:spPr>
          <a:xfrm>
            <a:off x="358345" y="305429"/>
            <a:ext cx="1271672" cy="1235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81724A-C9BD-C1B9-A4A8-4480CDB95639}"/>
              </a:ext>
            </a:extLst>
          </p:cNvPr>
          <p:cNvSpPr/>
          <p:nvPr/>
        </p:nvSpPr>
        <p:spPr>
          <a:xfrm>
            <a:off x="358345" y="1796923"/>
            <a:ext cx="1271672" cy="133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Franchisee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672458-2A2C-34DE-B0EA-BA62942F2EA8}"/>
              </a:ext>
            </a:extLst>
          </p:cNvPr>
          <p:cNvSpPr/>
          <p:nvPr/>
        </p:nvSpPr>
        <p:spPr>
          <a:xfrm>
            <a:off x="358345" y="3383870"/>
            <a:ext cx="1271672" cy="133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Owner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F4B029-A36C-23FC-EEDF-50A3885E7109}"/>
              </a:ext>
            </a:extLst>
          </p:cNvPr>
          <p:cNvSpPr/>
          <p:nvPr/>
        </p:nvSpPr>
        <p:spPr>
          <a:xfrm>
            <a:off x="358345" y="4970817"/>
            <a:ext cx="1271672" cy="1235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 Registered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3E6B6-A85C-9E6C-7544-FEB8F249C13F}"/>
              </a:ext>
            </a:extLst>
          </p:cNvPr>
          <p:cNvSpPr/>
          <p:nvPr/>
        </p:nvSpPr>
        <p:spPr>
          <a:xfrm>
            <a:off x="2802835" y="2365516"/>
            <a:ext cx="1242391" cy="122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Unauthenticated Home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AEA0BA63-249C-44D7-C685-A07CB08A6900}"/>
              </a:ext>
            </a:extLst>
          </p:cNvPr>
          <p:cNvCxnSpPr>
            <a:stCxn id="4" idx="6"/>
            <a:endCxn id="8" idx="1"/>
          </p:cNvCxnSpPr>
          <p:nvPr/>
        </p:nvCxnSpPr>
        <p:spPr>
          <a:xfrm>
            <a:off x="1630017" y="923311"/>
            <a:ext cx="1172818" cy="20534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54E6F51-9E0F-A08C-3C60-D892127804C6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1630017" y="2462532"/>
            <a:ext cx="1172818" cy="5142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4442376-2313-E0BB-E29E-5AC51FA68CC2}"/>
              </a:ext>
            </a:extLst>
          </p:cNvPr>
          <p:cNvCxnSpPr>
            <a:stCxn id="6" idx="6"/>
            <a:endCxn id="8" idx="1"/>
          </p:cNvCxnSpPr>
          <p:nvPr/>
        </p:nvCxnSpPr>
        <p:spPr>
          <a:xfrm flipV="1">
            <a:off x="1630017" y="2976773"/>
            <a:ext cx="1172818" cy="10727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2A1AE317-2E5F-4BF4-5E2E-789F0C97D523}"/>
              </a:ext>
            </a:extLst>
          </p:cNvPr>
          <p:cNvCxnSpPr>
            <a:stCxn id="7" idx="6"/>
            <a:endCxn id="8" idx="1"/>
          </p:cNvCxnSpPr>
          <p:nvPr/>
        </p:nvCxnSpPr>
        <p:spPr>
          <a:xfrm flipV="1">
            <a:off x="1630017" y="2976773"/>
            <a:ext cx="1172818" cy="26119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6E965DC-BF62-D087-6F42-F44FD9B42056}"/>
              </a:ext>
            </a:extLst>
          </p:cNvPr>
          <p:cNvSpPr/>
          <p:nvPr/>
        </p:nvSpPr>
        <p:spPr>
          <a:xfrm>
            <a:off x="4492487" y="2365516"/>
            <a:ext cx="1192696" cy="122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 In Page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6506F6-7CFE-2E03-74F1-F7E03BE145E7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4045226" y="2976773"/>
            <a:ext cx="447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>
            <a:extLst>
              <a:ext uri="{FF2B5EF4-FFF2-40B4-BE49-F238E27FC236}">
                <a16:creationId xmlns:a16="http://schemas.microsoft.com/office/drawing/2014/main" id="{83DB4744-4B4C-7BF6-74E3-1D6EBE32356B}"/>
              </a:ext>
            </a:extLst>
          </p:cNvPr>
          <p:cNvSpPr/>
          <p:nvPr/>
        </p:nvSpPr>
        <p:spPr>
          <a:xfrm>
            <a:off x="6132444" y="2365516"/>
            <a:ext cx="1311965" cy="122251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Is User Logged IN?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65F411-7A93-1FED-C42E-AB7D374D2F83}"/>
              </a:ext>
            </a:extLst>
          </p:cNvPr>
          <p:cNvCxnSpPr>
            <a:stCxn id="19" idx="3"/>
            <a:endCxn id="23" idx="1"/>
          </p:cNvCxnSpPr>
          <p:nvPr/>
        </p:nvCxnSpPr>
        <p:spPr>
          <a:xfrm>
            <a:off x="5685183" y="2976773"/>
            <a:ext cx="447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5F585B-316C-6350-FC23-C115F0435246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788427" y="3588029"/>
            <a:ext cx="9939" cy="46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F38407-6D54-73CD-51EA-0DCB6565171B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6788426" y="1904067"/>
            <a:ext cx="1" cy="41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11F00C4-9A02-1E62-D213-A80CF8FFB7A0}"/>
              </a:ext>
            </a:extLst>
          </p:cNvPr>
          <p:cNvSpPr txBox="1"/>
          <p:nvPr/>
        </p:nvSpPr>
        <p:spPr>
          <a:xfrm>
            <a:off x="6877878" y="1991934"/>
            <a:ext cx="586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2DA449-AEB3-B73B-6B91-29AB2349ED35}"/>
              </a:ext>
            </a:extLst>
          </p:cNvPr>
          <p:cNvSpPr txBox="1"/>
          <p:nvPr/>
        </p:nvSpPr>
        <p:spPr>
          <a:xfrm>
            <a:off x="6877878" y="3675896"/>
            <a:ext cx="586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DDD8B8-D08F-CE21-3EDB-1297E4BAAB57}"/>
              </a:ext>
            </a:extLst>
          </p:cNvPr>
          <p:cNvSpPr/>
          <p:nvPr/>
        </p:nvSpPr>
        <p:spPr>
          <a:xfrm>
            <a:off x="6162262" y="785194"/>
            <a:ext cx="1252330" cy="111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Go to Dashboard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2DCA87-A59E-9B94-A8D6-B9201718CC21}"/>
              </a:ext>
            </a:extLst>
          </p:cNvPr>
          <p:cNvSpPr/>
          <p:nvPr/>
        </p:nvSpPr>
        <p:spPr>
          <a:xfrm>
            <a:off x="6192079" y="4049478"/>
            <a:ext cx="1252330" cy="111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Stay on Sign In Page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AD5F714F-9737-78E1-CF17-A6D7346C58B9}"/>
              </a:ext>
            </a:extLst>
          </p:cNvPr>
          <p:cNvSpPr/>
          <p:nvPr/>
        </p:nvSpPr>
        <p:spPr>
          <a:xfrm>
            <a:off x="4909930" y="5449550"/>
            <a:ext cx="1222514" cy="10436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Sign In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8CC52612-8C49-7B79-34E0-F765B5D06191}"/>
              </a:ext>
            </a:extLst>
          </p:cNvPr>
          <p:cNvSpPr/>
          <p:nvPr/>
        </p:nvSpPr>
        <p:spPr>
          <a:xfrm>
            <a:off x="6209471" y="5460810"/>
            <a:ext cx="1217544" cy="11231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Forget Username/Password</a:t>
            </a: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F75BF108-2F87-F90A-3F4A-8114B6B3DF59}"/>
              </a:ext>
            </a:extLst>
          </p:cNvPr>
          <p:cNvSpPr/>
          <p:nvPr/>
        </p:nvSpPr>
        <p:spPr>
          <a:xfrm>
            <a:off x="7551253" y="5460810"/>
            <a:ext cx="1217544" cy="11231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Register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C3A1E79E-F203-9430-AD96-F8697E66C0A5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 rot="5400000">
            <a:off x="6029117" y="4660422"/>
            <a:ext cx="281199" cy="12970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6528DF10-5D54-126B-5B85-BE09337A8B7B}"/>
              </a:ext>
            </a:extLst>
          </p:cNvPr>
          <p:cNvCxnSpPr>
            <a:stCxn id="36" idx="2"/>
            <a:endCxn id="39" idx="0"/>
          </p:cNvCxnSpPr>
          <p:nvPr/>
        </p:nvCxnSpPr>
        <p:spPr>
          <a:xfrm rot="16200000" flipH="1">
            <a:off x="7342905" y="4643689"/>
            <a:ext cx="292459" cy="1341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7211A888-4573-FFBB-FD17-05133FD05CDF}"/>
              </a:ext>
            </a:extLst>
          </p:cNvPr>
          <p:cNvCxnSpPr>
            <a:stCxn id="36" idx="2"/>
            <a:endCxn id="38" idx="0"/>
          </p:cNvCxnSpPr>
          <p:nvPr/>
        </p:nvCxnSpPr>
        <p:spPr>
          <a:xfrm rot="5400000">
            <a:off x="6672015" y="5314580"/>
            <a:ext cx="29245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amond 49">
            <a:extLst>
              <a:ext uri="{FF2B5EF4-FFF2-40B4-BE49-F238E27FC236}">
                <a16:creationId xmlns:a16="http://schemas.microsoft.com/office/drawing/2014/main" id="{7DE5E6EE-655A-9FDE-B170-8D8FD42D34EC}"/>
              </a:ext>
            </a:extLst>
          </p:cNvPr>
          <p:cNvSpPr/>
          <p:nvPr/>
        </p:nvSpPr>
        <p:spPr>
          <a:xfrm>
            <a:off x="3554894" y="4150430"/>
            <a:ext cx="1427923" cy="122251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Call Microsoft Auth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AB26D539-4146-E7FC-60EF-C69253E7E1DF}"/>
              </a:ext>
            </a:extLst>
          </p:cNvPr>
          <p:cNvCxnSpPr>
            <a:stCxn id="37" idx="1"/>
            <a:endCxn id="50" idx="2"/>
          </p:cNvCxnSpPr>
          <p:nvPr/>
        </p:nvCxnSpPr>
        <p:spPr>
          <a:xfrm rot="10800000">
            <a:off x="4268856" y="5372943"/>
            <a:ext cx="641074" cy="598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88F32BD5-8848-5548-F107-A9743F49161A}"/>
              </a:ext>
            </a:extLst>
          </p:cNvPr>
          <p:cNvCxnSpPr>
            <a:stCxn id="50" idx="0"/>
            <a:endCxn id="34" idx="1"/>
          </p:cNvCxnSpPr>
          <p:nvPr/>
        </p:nvCxnSpPr>
        <p:spPr>
          <a:xfrm rot="5400000" flipH="1" flipV="1">
            <a:off x="3812660" y="1800828"/>
            <a:ext cx="2805799" cy="18934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4A9B0E9-DC4B-6246-5D8E-5D40871F6B7E}"/>
              </a:ext>
            </a:extLst>
          </p:cNvPr>
          <p:cNvSpPr txBox="1"/>
          <p:nvPr/>
        </p:nvSpPr>
        <p:spPr>
          <a:xfrm>
            <a:off x="4372389" y="3774823"/>
            <a:ext cx="586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Pass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F39EC6-0E80-A9CD-AAB2-5165B8ACE593}"/>
              </a:ext>
            </a:extLst>
          </p:cNvPr>
          <p:cNvSpPr txBox="1"/>
          <p:nvPr/>
        </p:nvSpPr>
        <p:spPr>
          <a:xfrm>
            <a:off x="4372389" y="5404033"/>
            <a:ext cx="586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5AA5B3-EED8-E6C6-B944-0776D5D7E910}"/>
              </a:ext>
            </a:extLst>
          </p:cNvPr>
          <p:cNvSpPr txBox="1"/>
          <p:nvPr/>
        </p:nvSpPr>
        <p:spPr>
          <a:xfrm>
            <a:off x="9460440" y="600528"/>
            <a:ext cx="158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74861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8AC9B36-8DCB-0EC6-A3A9-3A514A28E333}"/>
              </a:ext>
            </a:extLst>
          </p:cNvPr>
          <p:cNvSpPr/>
          <p:nvPr/>
        </p:nvSpPr>
        <p:spPr>
          <a:xfrm>
            <a:off x="138717" y="2470970"/>
            <a:ext cx="1252330" cy="111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LeadPage</a:t>
            </a:r>
            <a:endParaRPr lang="en-US" sz="1200" dirty="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5F458875-A85A-1773-FB61-0E016FC97780}"/>
              </a:ext>
            </a:extLst>
          </p:cNvPr>
          <p:cNvSpPr/>
          <p:nvPr/>
        </p:nvSpPr>
        <p:spPr>
          <a:xfrm>
            <a:off x="1614254" y="2094362"/>
            <a:ext cx="2088291" cy="18658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Is Lead Assigned?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C79F65-5EE5-86F7-C180-14053CCFED6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1391047" y="3027297"/>
            <a:ext cx="223207" cy="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5FA32BF-FF17-35B5-B66D-D142824A9484}"/>
              </a:ext>
            </a:extLst>
          </p:cNvPr>
          <p:cNvSpPr/>
          <p:nvPr/>
        </p:nvSpPr>
        <p:spPr>
          <a:xfrm>
            <a:off x="1894339" y="296563"/>
            <a:ext cx="1528119" cy="1383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Visible to Everyone</a:t>
            </a:r>
          </a:p>
          <a:p>
            <a:pPr algn="ctr"/>
            <a:r>
              <a:rPr lang="en-US" sz="1200" dirty="0"/>
              <a:t>(In Franchise)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B3065-4CD3-071D-1C3A-214CBB0A9159}"/>
              </a:ext>
            </a:extLst>
          </p:cNvPr>
          <p:cNvCxnSpPr>
            <a:stCxn id="8" idx="0"/>
            <a:endCxn id="13" idx="2"/>
          </p:cNvCxnSpPr>
          <p:nvPr/>
        </p:nvCxnSpPr>
        <p:spPr>
          <a:xfrm flipH="1" flipV="1">
            <a:off x="2658399" y="1680519"/>
            <a:ext cx="1" cy="41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D7DE6F-2D8E-CEA2-6FB9-74829E37C88C}"/>
              </a:ext>
            </a:extLst>
          </p:cNvPr>
          <p:cNvSpPr txBox="1"/>
          <p:nvPr/>
        </p:nvSpPr>
        <p:spPr>
          <a:xfrm>
            <a:off x="2836049" y="1736016"/>
            <a:ext cx="586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A6C4F8-2D0B-78E8-46D1-C87630B53380}"/>
              </a:ext>
            </a:extLst>
          </p:cNvPr>
          <p:cNvSpPr txBox="1"/>
          <p:nvPr/>
        </p:nvSpPr>
        <p:spPr>
          <a:xfrm>
            <a:off x="2836049" y="4028086"/>
            <a:ext cx="586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62C5CD-8920-5111-3C4D-D5417D9BE280}"/>
              </a:ext>
            </a:extLst>
          </p:cNvPr>
          <p:cNvSpPr/>
          <p:nvPr/>
        </p:nvSpPr>
        <p:spPr>
          <a:xfrm>
            <a:off x="1890219" y="4563763"/>
            <a:ext cx="1528119" cy="1383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Visible to assigned User/Team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197A4C-B43D-F2DA-0F61-CFBD1FE42D65}"/>
              </a:ext>
            </a:extLst>
          </p:cNvPr>
          <p:cNvCxnSpPr>
            <a:stCxn id="8" idx="2"/>
            <a:endCxn id="18" idx="0"/>
          </p:cNvCxnSpPr>
          <p:nvPr/>
        </p:nvCxnSpPr>
        <p:spPr>
          <a:xfrm flipH="1">
            <a:off x="2654279" y="3960232"/>
            <a:ext cx="4121" cy="60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72D9A6CF-4BD2-A4DD-1E8A-734A49E71424}"/>
              </a:ext>
            </a:extLst>
          </p:cNvPr>
          <p:cNvSpPr/>
          <p:nvPr/>
        </p:nvSpPr>
        <p:spPr>
          <a:xfrm>
            <a:off x="4032058" y="4448433"/>
            <a:ext cx="1878228" cy="161461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Lead</a:t>
            </a:r>
          </a:p>
          <a:p>
            <a:pPr algn="ctr"/>
            <a:r>
              <a:rPr lang="en-US" sz="1200" dirty="0"/>
              <a:t>Is Hot or Cold?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F14777-4F99-5179-281F-FB153B73D6B5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3418338" y="5255741"/>
            <a:ext cx="613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E7A8B7F-5BC1-97A2-9011-D2E1BA8EB709}"/>
              </a:ext>
            </a:extLst>
          </p:cNvPr>
          <p:cNvSpPr/>
          <p:nvPr/>
        </p:nvSpPr>
        <p:spPr>
          <a:xfrm>
            <a:off x="4249824" y="2641311"/>
            <a:ext cx="1433384" cy="1278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Hot</a:t>
            </a:r>
          </a:p>
          <a:p>
            <a:pPr algn="ctr"/>
            <a:r>
              <a:rPr lang="en-US" sz="1400" dirty="0"/>
              <a:t>(Keep on contacting)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247A6-8B50-86F2-F3BE-9FC1A795E0FA}"/>
              </a:ext>
            </a:extLst>
          </p:cNvPr>
          <p:cNvSpPr/>
          <p:nvPr/>
        </p:nvSpPr>
        <p:spPr>
          <a:xfrm>
            <a:off x="6427210" y="4677032"/>
            <a:ext cx="1270688" cy="1157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Cold</a:t>
            </a:r>
          </a:p>
          <a:p>
            <a:pPr algn="ctr"/>
            <a:r>
              <a:rPr lang="en-US" sz="1400" dirty="0"/>
              <a:t>(Backlog)</a:t>
            </a:r>
          </a:p>
          <a:p>
            <a:pPr algn="ctr"/>
            <a:r>
              <a:rPr lang="en-US" sz="1400" dirty="0"/>
              <a:t>Last Contact (Date)</a:t>
            </a: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3958D6DE-803B-1234-9531-5D011836FD83}"/>
              </a:ext>
            </a:extLst>
          </p:cNvPr>
          <p:cNvSpPr/>
          <p:nvPr/>
        </p:nvSpPr>
        <p:spPr>
          <a:xfrm>
            <a:off x="4155627" y="642551"/>
            <a:ext cx="1618735" cy="16063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Does client want representation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C62241-1D81-0216-02B3-5A43ADEB0C63}"/>
              </a:ext>
            </a:extLst>
          </p:cNvPr>
          <p:cNvCxnSpPr>
            <a:stCxn id="21" idx="0"/>
            <a:endCxn id="24" idx="2"/>
          </p:cNvCxnSpPr>
          <p:nvPr/>
        </p:nvCxnSpPr>
        <p:spPr>
          <a:xfrm flipH="1" flipV="1">
            <a:off x="4966516" y="3920127"/>
            <a:ext cx="4656" cy="52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46575A-7170-4640-DC93-BB03C35219AA}"/>
              </a:ext>
            </a:extLst>
          </p:cNvPr>
          <p:cNvCxnSpPr>
            <a:stCxn id="21" idx="3"/>
            <a:endCxn id="25" idx="1"/>
          </p:cNvCxnSpPr>
          <p:nvPr/>
        </p:nvCxnSpPr>
        <p:spPr>
          <a:xfrm flipV="1">
            <a:off x="5910286" y="5255740"/>
            <a:ext cx="5169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F051E6-F3D0-AE44-CDD4-0A316470BB84}"/>
              </a:ext>
            </a:extLst>
          </p:cNvPr>
          <p:cNvCxnSpPr>
            <a:cxnSpLocks/>
            <a:stCxn id="24" idx="0"/>
            <a:endCxn id="26" idx="2"/>
          </p:cNvCxnSpPr>
          <p:nvPr/>
        </p:nvCxnSpPr>
        <p:spPr>
          <a:xfrm flipH="1" flipV="1">
            <a:off x="4964995" y="2248930"/>
            <a:ext cx="1521" cy="3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34E258E-C6D4-D47C-EEE0-814A9EB0C9AD}"/>
              </a:ext>
            </a:extLst>
          </p:cNvPr>
          <p:cNvSpPr txBox="1"/>
          <p:nvPr/>
        </p:nvSpPr>
        <p:spPr>
          <a:xfrm>
            <a:off x="5921122" y="1607407"/>
            <a:ext cx="586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AD3430-E7D7-505A-C714-A27CD50CAC63}"/>
              </a:ext>
            </a:extLst>
          </p:cNvPr>
          <p:cNvSpPr txBox="1"/>
          <p:nvPr/>
        </p:nvSpPr>
        <p:spPr>
          <a:xfrm>
            <a:off x="5096799" y="439937"/>
            <a:ext cx="586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76E453-AB47-7CF3-A8EA-241E30F8A107}"/>
              </a:ext>
            </a:extLst>
          </p:cNvPr>
          <p:cNvSpPr/>
          <p:nvPr/>
        </p:nvSpPr>
        <p:spPr>
          <a:xfrm>
            <a:off x="6629577" y="760348"/>
            <a:ext cx="1433384" cy="137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Convert button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580A4A-117C-C312-BEDD-B04022BDAFE9}"/>
              </a:ext>
            </a:extLst>
          </p:cNvPr>
          <p:cNvCxnSpPr>
            <a:stCxn id="26" idx="3"/>
            <a:endCxn id="37" idx="1"/>
          </p:cNvCxnSpPr>
          <p:nvPr/>
        </p:nvCxnSpPr>
        <p:spPr>
          <a:xfrm>
            <a:off x="5774362" y="1445741"/>
            <a:ext cx="855215" cy="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mond 39">
            <a:extLst>
              <a:ext uri="{FF2B5EF4-FFF2-40B4-BE49-F238E27FC236}">
                <a16:creationId xmlns:a16="http://schemas.microsoft.com/office/drawing/2014/main" id="{8F3AEBFA-46B6-F824-15FB-97F87CA08A6C}"/>
              </a:ext>
            </a:extLst>
          </p:cNvPr>
          <p:cNvSpPr/>
          <p:nvPr/>
        </p:nvSpPr>
        <p:spPr>
          <a:xfrm>
            <a:off x="8624655" y="642551"/>
            <a:ext cx="1614172" cy="161461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Are there forms required?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7E4C626-4E25-3609-7C82-08E7FA3F1F9C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8062961" y="1449061"/>
            <a:ext cx="561694" cy="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1D37CB7-307F-E2F8-81C6-2FAE0887688A}"/>
              </a:ext>
            </a:extLst>
          </p:cNvPr>
          <p:cNvSpPr txBox="1"/>
          <p:nvPr/>
        </p:nvSpPr>
        <p:spPr>
          <a:xfrm>
            <a:off x="8846092" y="2211863"/>
            <a:ext cx="586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C1EF7A-F13E-A908-6A45-790F676A255D}"/>
              </a:ext>
            </a:extLst>
          </p:cNvPr>
          <p:cNvSpPr txBox="1"/>
          <p:nvPr/>
        </p:nvSpPr>
        <p:spPr>
          <a:xfrm>
            <a:off x="10332171" y="1030908"/>
            <a:ext cx="586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E5E7D8-AF6C-889F-E387-7421F424BF14}"/>
              </a:ext>
            </a:extLst>
          </p:cNvPr>
          <p:cNvSpPr/>
          <p:nvPr/>
        </p:nvSpPr>
        <p:spPr>
          <a:xfrm>
            <a:off x="8719749" y="2680748"/>
            <a:ext cx="1433384" cy="137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List of Forms</a:t>
            </a:r>
          </a:p>
          <a:p>
            <a:pPr algn="ctr"/>
            <a:r>
              <a:rPr lang="en-US" sz="1200" dirty="0"/>
              <a:t>Form Name | Send | Cancel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B683FAA-A428-614A-A9E7-1F6D14F8A6E9}"/>
              </a:ext>
            </a:extLst>
          </p:cNvPr>
          <p:cNvCxnSpPr>
            <a:stCxn id="40" idx="2"/>
            <a:endCxn id="47" idx="0"/>
          </p:cNvCxnSpPr>
          <p:nvPr/>
        </p:nvCxnSpPr>
        <p:spPr>
          <a:xfrm>
            <a:off x="9431741" y="2257166"/>
            <a:ext cx="4700" cy="42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043F20D-0328-8F71-E1F5-A2B3076D88E8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9436441" y="4058174"/>
            <a:ext cx="0" cy="50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iamond 53">
            <a:extLst>
              <a:ext uri="{FF2B5EF4-FFF2-40B4-BE49-F238E27FC236}">
                <a16:creationId xmlns:a16="http://schemas.microsoft.com/office/drawing/2014/main" id="{E6D531D4-9B8B-9B16-7DA8-28759F73DF1D}"/>
              </a:ext>
            </a:extLst>
          </p:cNvPr>
          <p:cNvSpPr/>
          <p:nvPr/>
        </p:nvSpPr>
        <p:spPr>
          <a:xfrm>
            <a:off x="8677307" y="4562390"/>
            <a:ext cx="1508867" cy="15507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 Adobe Sign document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3ECB931-E7CC-3C3A-AD42-797FA327FBD9}"/>
              </a:ext>
            </a:extLst>
          </p:cNvPr>
          <p:cNvCxnSpPr>
            <a:cxnSpLocks/>
            <a:stCxn id="54" idx="3"/>
            <a:endCxn id="57" idx="1"/>
          </p:cNvCxnSpPr>
          <p:nvPr/>
        </p:nvCxnSpPr>
        <p:spPr>
          <a:xfrm flipV="1">
            <a:off x="10186174" y="3416698"/>
            <a:ext cx="291994" cy="1921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amond 56">
            <a:extLst>
              <a:ext uri="{FF2B5EF4-FFF2-40B4-BE49-F238E27FC236}">
                <a16:creationId xmlns:a16="http://schemas.microsoft.com/office/drawing/2014/main" id="{129E42F5-E782-0415-EB42-C5A32D79442E}"/>
              </a:ext>
            </a:extLst>
          </p:cNvPr>
          <p:cNvSpPr/>
          <p:nvPr/>
        </p:nvSpPr>
        <p:spPr>
          <a:xfrm>
            <a:off x="10478168" y="2641311"/>
            <a:ext cx="1508867" cy="15507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 customer completed document?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195D2EB-0EBF-465E-D2B5-24693B46511C}"/>
              </a:ext>
            </a:extLst>
          </p:cNvPr>
          <p:cNvSpPr txBox="1"/>
          <p:nvPr/>
        </p:nvSpPr>
        <p:spPr>
          <a:xfrm>
            <a:off x="9724902" y="1905359"/>
            <a:ext cx="2322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Not Yet (Send is Gray/Pending)</a:t>
            </a:r>
          </a:p>
          <a:p>
            <a:r>
              <a:rPr lang="en-US" sz="1200" dirty="0"/>
              <a:t>2. Cancelled (Send is Green)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3BA4FD-B67B-70AA-B267-F33C7F01E1B7}"/>
              </a:ext>
            </a:extLst>
          </p:cNvPr>
          <p:cNvSpPr txBox="1"/>
          <p:nvPr/>
        </p:nvSpPr>
        <p:spPr>
          <a:xfrm>
            <a:off x="11582663" y="3889586"/>
            <a:ext cx="586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D3915D0-325C-A115-D0C9-1A52CA5192C0}"/>
              </a:ext>
            </a:extLst>
          </p:cNvPr>
          <p:cNvSpPr/>
          <p:nvPr/>
        </p:nvSpPr>
        <p:spPr>
          <a:xfrm>
            <a:off x="10593590" y="4305086"/>
            <a:ext cx="1293608" cy="2552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Lead will be visible as an opportunity in Opportunity Page</a:t>
            </a:r>
          </a:p>
          <a:p>
            <a:pPr algn="ctr"/>
            <a:endParaRPr lang="en-US" sz="1200" dirty="0"/>
          </a:p>
          <a:p>
            <a:pPr marL="228600" indent="-228600" algn="ctr">
              <a:buAutoNum type="arabicPeriod"/>
            </a:pPr>
            <a:r>
              <a:rPr lang="en-US" sz="1200" dirty="0"/>
              <a:t>Lead contact info will appear in contacts page</a:t>
            </a:r>
          </a:p>
          <a:p>
            <a:pPr marL="228600" indent="-228600" algn="ctr">
              <a:buAutoNum type="arabicPeriod"/>
            </a:pPr>
            <a:r>
              <a:rPr lang="en-US" sz="1200" dirty="0"/>
              <a:t>Completed docs will be visible as attachments 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A27FD40-97B6-2AA7-7002-E2AADB90DBE2}"/>
              </a:ext>
            </a:extLst>
          </p:cNvPr>
          <p:cNvCxnSpPr>
            <a:cxnSpLocks/>
            <a:stCxn id="57" idx="0"/>
            <a:endCxn id="47" idx="0"/>
          </p:cNvCxnSpPr>
          <p:nvPr/>
        </p:nvCxnSpPr>
        <p:spPr>
          <a:xfrm rot="16200000" flipH="1" flipV="1">
            <a:off x="10314803" y="1762948"/>
            <a:ext cx="39437" cy="1796161"/>
          </a:xfrm>
          <a:prstGeom prst="bentConnector3">
            <a:avLst>
              <a:gd name="adj1" fmla="val -5796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55F0808-D1D1-12D5-9506-904B8AEA2F4D}"/>
              </a:ext>
            </a:extLst>
          </p:cNvPr>
          <p:cNvCxnSpPr>
            <a:stCxn id="57" idx="2"/>
            <a:endCxn id="62" idx="0"/>
          </p:cNvCxnSpPr>
          <p:nvPr/>
        </p:nvCxnSpPr>
        <p:spPr>
          <a:xfrm>
            <a:off x="11232602" y="4192084"/>
            <a:ext cx="7792" cy="11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19313AB-867A-B525-ED87-86F842B2E243}"/>
              </a:ext>
            </a:extLst>
          </p:cNvPr>
          <p:cNvCxnSpPr>
            <a:stCxn id="40" idx="3"/>
            <a:endCxn id="62" idx="3"/>
          </p:cNvCxnSpPr>
          <p:nvPr/>
        </p:nvCxnSpPr>
        <p:spPr>
          <a:xfrm>
            <a:off x="10238827" y="1449859"/>
            <a:ext cx="1648371" cy="4131684"/>
          </a:xfrm>
          <a:prstGeom prst="bentConnector3">
            <a:avLst>
              <a:gd name="adj1" fmla="val 113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2327C12-7BFF-C745-C67E-177E0BAD01A5}"/>
              </a:ext>
            </a:extLst>
          </p:cNvPr>
          <p:cNvSpPr txBox="1"/>
          <p:nvPr/>
        </p:nvSpPr>
        <p:spPr>
          <a:xfrm>
            <a:off x="10186174" y="177276"/>
            <a:ext cx="139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Lead Process</a:t>
            </a:r>
          </a:p>
        </p:txBody>
      </p:sp>
    </p:spTree>
    <p:extLst>
      <p:ext uri="{BB962C8B-B14F-4D97-AF65-F5344CB8AC3E}">
        <p14:creationId xmlns:p14="http://schemas.microsoft.com/office/powerpoint/2010/main" val="235955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DF063B-62FF-4192-86D1-606BB3714652}"/>
              </a:ext>
            </a:extLst>
          </p:cNvPr>
          <p:cNvSpPr/>
          <p:nvPr/>
        </p:nvSpPr>
        <p:spPr>
          <a:xfrm>
            <a:off x="138717" y="2470970"/>
            <a:ext cx="1252330" cy="111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Opportunity</a:t>
            </a:r>
          </a:p>
        </p:txBody>
      </p:sp>
    </p:spTree>
    <p:extLst>
      <p:ext uri="{BB962C8B-B14F-4D97-AF65-F5344CB8AC3E}">
        <p14:creationId xmlns:p14="http://schemas.microsoft.com/office/powerpoint/2010/main" val="338906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A941F3-839B-E54D-B2AF-594F0D6A050E}"/>
              </a:ext>
            </a:extLst>
          </p:cNvPr>
          <p:cNvSpPr txBox="1"/>
          <p:nvPr/>
        </p:nvSpPr>
        <p:spPr>
          <a:xfrm>
            <a:off x="111637" y="419561"/>
            <a:ext cx="128623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Dashboard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B623BC-3E6D-0287-F085-18926A44EF8B}"/>
              </a:ext>
            </a:extLst>
          </p:cNvPr>
          <p:cNvSpPr txBox="1"/>
          <p:nvPr/>
        </p:nvSpPr>
        <p:spPr>
          <a:xfrm>
            <a:off x="2448911" y="419561"/>
            <a:ext cx="1286239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403EC-8E01-5240-A947-60D370FFA5DE}"/>
              </a:ext>
            </a:extLst>
          </p:cNvPr>
          <p:cNvSpPr txBox="1"/>
          <p:nvPr/>
        </p:nvSpPr>
        <p:spPr>
          <a:xfrm>
            <a:off x="3735150" y="419561"/>
            <a:ext cx="128623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Approvals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14641-CF0A-B806-44DC-8FD47C3789FE}"/>
              </a:ext>
            </a:extLst>
          </p:cNvPr>
          <p:cNvSpPr txBox="1"/>
          <p:nvPr/>
        </p:nvSpPr>
        <p:spPr>
          <a:xfrm>
            <a:off x="5021389" y="419561"/>
            <a:ext cx="128623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Marketing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404B50-9ADC-EB86-31AE-4E18D5C3A137}"/>
              </a:ext>
            </a:extLst>
          </p:cNvPr>
          <p:cNvSpPr txBox="1"/>
          <p:nvPr/>
        </p:nvSpPr>
        <p:spPr>
          <a:xfrm>
            <a:off x="6307628" y="419561"/>
            <a:ext cx="128623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Education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E256D-3F38-E456-EE65-83DC897EB40B}"/>
              </a:ext>
            </a:extLst>
          </p:cNvPr>
          <p:cNvSpPr txBox="1"/>
          <p:nvPr/>
        </p:nvSpPr>
        <p:spPr>
          <a:xfrm>
            <a:off x="7599264" y="436561"/>
            <a:ext cx="152371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Organization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CCE832-A556-98D0-C032-19D3A4CCAB50}"/>
              </a:ext>
            </a:extLst>
          </p:cNvPr>
          <p:cNvSpPr txBox="1"/>
          <p:nvPr/>
        </p:nvSpPr>
        <p:spPr>
          <a:xfrm>
            <a:off x="9122980" y="281061"/>
            <a:ext cx="1523716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Property Management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4AE145-461A-4ACA-65C9-CE957704959F}"/>
              </a:ext>
            </a:extLst>
          </p:cNvPr>
          <p:cNvSpPr txBox="1"/>
          <p:nvPr/>
        </p:nvSpPr>
        <p:spPr>
          <a:xfrm>
            <a:off x="1397876" y="419560"/>
            <a:ext cx="104563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F9C40C-D3E4-BE5B-C19A-EBA25B4225C4}"/>
              </a:ext>
            </a:extLst>
          </p:cNvPr>
          <p:cNvSpPr txBox="1"/>
          <p:nvPr/>
        </p:nvSpPr>
        <p:spPr>
          <a:xfrm>
            <a:off x="10646696" y="419560"/>
            <a:ext cx="128623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E38FC8-2742-52B0-AF4A-3CDC78E932B4}"/>
              </a:ext>
            </a:extLst>
          </p:cNvPr>
          <p:cNvSpPr txBox="1"/>
          <p:nvPr/>
        </p:nvSpPr>
        <p:spPr>
          <a:xfrm>
            <a:off x="111637" y="881226"/>
            <a:ext cx="1286239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Leads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09CD7D-D2C7-CD51-DB14-C860CC0749B6}"/>
              </a:ext>
            </a:extLst>
          </p:cNvPr>
          <p:cNvSpPr txBox="1"/>
          <p:nvPr/>
        </p:nvSpPr>
        <p:spPr>
          <a:xfrm>
            <a:off x="2448911" y="881226"/>
            <a:ext cx="160410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Opportunities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A42D23-2AF8-B874-60A8-A9DEF153879D}"/>
              </a:ext>
            </a:extLst>
          </p:cNvPr>
          <p:cNvSpPr txBox="1"/>
          <p:nvPr/>
        </p:nvSpPr>
        <p:spPr>
          <a:xfrm>
            <a:off x="3975751" y="870715"/>
            <a:ext cx="160410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Transactions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AEFFE1-8264-BA84-ABBF-99801B7C463C}"/>
              </a:ext>
            </a:extLst>
          </p:cNvPr>
          <p:cNvSpPr txBox="1"/>
          <p:nvPr/>
        </p:nvSpPr>
        <p:spPr>
          <a:xfrm>
            <a:off x="5576732" y="870715"/>
            <a:ext cx="128623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Forms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82F7CB-9C92-DA14-77E7-AE62A4BB8B02}"/>
              </a:ext>
            </a:extLst>
          </p:cNvPr>
          <p:cNvSpPr txBox="1"/>
          <p:nvPr/>
        </p:nvSpPr>
        <p:spPr>
          <a:xfrm>
            <a:off x="1397876" y="881225"/>
            <a:ext cx="104563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Contacts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49E678-B492-D163-0F0B-4EAACF843864}"/>
              </a:ext>
            </a:extLst>
          </p:cNvPr>
          <p:cNvSpPr txBox="1"/>
          <p:nvPr/>
        </p:nvSpPr>
        <p:spPr>
          <a:xfrm>
            <a:off x="6950747" y="870715"/>
            <a:ext cx="128623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Properties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259507-84E4-6BA9-BDAA-675B6C425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28" y="1250558"/>
            <a:ext cx="5037217" cy="37168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B23445-D341-5F57-3B81-9CCBB243D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01821"/>
            <a:ext cx="12192000" cy="6780520"/>
          </a:xfrm>
          <a:prstGeom prst="rect">
            <a:avLst/>
          </a:prstGeom>
        </p:spPr>
      </p:pic>
      <p:pic>
        <p:nvPicPr>
          <p:cNvPr id="1026" name="Picture 2" descr="How to Create a Sales Funnel Chart in Excel - Automate Excel">
            <a:extLst>
              <a:ext uri="{FF2B5EF4-FFF2-40B4-BE49-F238E27FC236}">
                <a16:creationId xmlns:a16="http://schemas.microsoft.com/office/drawing/2014/main" id="{79FA19C5-2DCC-44B1-390B-680699A0F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389" y="1140019"/>
            <a:ext cx="5443413" cy="413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0EC340-934F-B830-51F7-151D497A3375}"/>
              </a:ext>
            </a:extLst>
          </p:cNvPr>
          <p:cNvSpPr txBox="1"/>
          <p:nvPr/>
        </p:nvSpPr>
        <p:spPr>
          <a:xfrm>
            <a:off x="5286705" y="3861653"/>
            <a:ext cx="160410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Opportunity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41A02-B6F8-0F30-AC62-4A0CF7D448C8}"/>
              </a:ext>
            </a:extLst>
          </p:cNvPr>
          <p:cNvSpPr txBox="1"/>
          <p:nvPr/>
        </p:nvSpPr>
        <p:spPr>
          <a:xfrm>
            <a:off x="5286704" y="4568309"/>
            <a:ext cx="160410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B64A1-6D8F-CE80-5A24-7B1B1A6F9753}"/>
              </a:ext>
            </a:extLst>
          </p:cNvPr>
          <p:cNvSpPr txBox="1"/>
          <p:nvPr/>
        </p:nvSpPr>
        <p:spPr>
          <a:xfrm>
            <a:off x="5485169" y="3159913"/>
            <a:ext cx="93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0DD58-EA49-3C1F-4F7D-688DE295C2D9}"/>
              </a:ext>
            </a:extLst>
          </p:cNvPr>
          <p:cNvSpPr txBox="1"/>
          <p:nvPr/>
        </p:nvSpPr>
        <p:spPr>
          <a:xfrm>
            <a:off x="5523046" y="2441468"/>
            <a:ext cx="93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Cold</a:t>
            </a:r>
          </a:p>
        </p:txBody>
      </p:sp>
    </p:spTree>
    <p:extLst>
      <p:ext uri="{BB962C8B-B14F-4D97-AF65-F5344CB8AC3E}">
        <p14:creationId xmlns:p14="http://schemas.microsoft.com/office/powerpoint/2010/main" val="170316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670912-837B-55DA-0D96-FECED29B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" y="1321869"/>
            <a:ext cx="12192000" cy="68391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A941F3-839B-E54D-B2AF-594F0D6A050E}"/>
              </a:ext>
            </a:extLst>
          </p:cNvPr>
          <p:cNvSpPr txBox="1"/>
          <p:nvPr/>
        </p:nvSpPr>
        <p:spPr>
          <a:xfrm>
            <a:off x="111637" y="419561"/>
            <a:ext cx="128623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Dashboard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B623BC-3E6D-0287-F085-18926A44EF8B}"/>
              </a:ext>
            </a:extLst>
          </p:cNvPr>
          <p:cNvSpPr txBox="1"/>
          <p:nvPr/>
        </p:nvSpPr>
        <p:spPr>
          <a:xfrm>
            <a:off x="2448911" y="419561"/>
            <a:ext cx="1286239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403EC-8E01-5240-A947-60D370FFA5DE}"/>
              </a:ext>
            </a:extLst>
          </p:cNvPr>
          <p:cNvSpPr txBox="1"/>
          <p:nvPr/>
        </p:nvSpPr>
        <p:spPr>
          <a:xfrm>
            <a:off x="3735150" y="419561"/>
            <a:ext cx="128623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Approvals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14641-CF0A-B806-44DC-8FD47C3789FE}"/>
              </a:ext>
            </a:extLst>
          </p:cNvPr>
          <p:cNvSpPr txBox="1"/>
          <p:nvPr/>
        </p:nvSpPr>
        <p:spPr>
          <a:xfrm>
            <a:off x="5021389" y="419561"/>
            <a:ext cx="128623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Marketing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404B50-9ADC-EB86-31AE-4E18D5C3A137}"/>
              </a:ext>
            </a:extLst>
          </p:cNvPr>
          <p:cNvSpPr txBox="1"/>
          <p:nvPr/>
        </p:nvSpPr>
        <p:spPr>
          <a:xfrm>
            <a:off x="6307628" y="419561"/>
            <a:ext cx="128623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Education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E256D-3F38-E456-EE65-83DC897EB40B}"/>
              </a:ext>
            </a:extLst>
          </p:cNvPr>
          <p:cNvSpPr txBox="1"/>
          <p:nvPr/>
        </p:nvSpPr>
        <p:spPr>
          <a:xfrm>
            <a:off x="7599264" y="436561"/>
            <a:ext cx="152371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Organization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CCE832-A556-98D0-C032-19D3A4CCAB50}"/>
              </a:ext>
            </a:extLst>
          </p:cNvPr>
          <p:cNvSpPr txBox="1"/>
          <p:nvPr/>
        </p:nvSpPr>
        <p:spPr>
          <a:xfrm>
            <a:off x="9122980" y="281061"/>
            <a:ext cx="1523716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Property Management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4AE145-461A-4ACA-65C9-CE957704959F}"/>
              </a:ext>
            </a:extLst>
          </p:cNvPr>
          <p:cNvSpPr txBox="1"/>
          <p:nvPr/>
        </p:nvSpPr>
        <p:spPr>
          <a:xfrm>
            <a:off x="1397876" y="419560"/>
            <a:ext cx="104563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F9C40C-D3E4-BE5B-C19A-EBA25B4225C4}"/>
              </a:ext>
            </a:extLst>
          </p:cNvPr>
          <p:cNvSpPr txBox="1"/>
          <p:nvPr/>
        </p:nvSpPr>
        <p:spPr>
          <a:xfrm>
            <a:off x="10646696" y="419560"/>
            <a:ext cx="128623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E38FC8-2742-52B0-AF4A-3CDC78E932B4}"/>
              </a:ext>
            </a:extLst>
          </p:cNvPr>
          <p:cNvSpPr txBox="1"/>
          <p:nvPr/>
        </p:nvSpPr>
        <p:spPr>
          <a:xfrm>
            <a:off x="111637" y="881226"/>
            <a:ext cx="128623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Leads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09CD7D-D2C7-CD51-DB14-C860CC0749B6}"/>
              </a:ext>
            </a:extLst>
          </p:cNvPr>
          <p:cNvSpPr txBox="1"/>
          <p:nvPr/>
        </p:nvSpPr>
        <p:spPr>
          <a:xfrm>
            <a:off x="2448911" y="881226"/>
            <a:ext cx="1604105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Opportunities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A42D23-2AF8-B874-60A8-A9DEF153879D}"/>
              </a:ext>
            </a:extLst>
          </p:cNvPr>
          <p:cNvSpPr txBox="1"/>
          <p:nvPr/>
        </p:nvSpPr>
        <p:spPr>
          <a:xfrm>
            <a:off x="3975751" y="870715"/>
            <a:ext cx="160410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Transactions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AEFFE1-8264-BA84-ABBF-99801B7C463C}"/>
              </a:ext>
            </a:extLst>
          </p:cNvPr>
          <p:cNvSpPr txBox="1"/>
          <p:nvPr/>
        </p:nvSpPr>
        <p:spPr>
          <a:xfrm>
            <a:off x="5576732" y="870715"/>
            <a:ext cx="128623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Forms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82F7CB-9C92-DA14-77E7-AE62A4BB8B02}"/>
              </a:ext>
            </a:extLst>
          </p:cNvPr>
          <p:cNvSpPr txBox="1"/>
          <p:nvPr/>
        </p:nvSpPr>
        <p:spPr>
          <a:xfrm>
            <a:off x="1397876" y="881225"/>
            <a:ext cx="104563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Contacts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0B329D-2AE8-E001-2E77-3EB73F1CE4A2}"/>
              </a:ext>
            </a:extLst>
          </p:cNvPr>
          <p:cNvSpPr txBox="1"/>
          <p:nvPr/>
        </p:nvSpPr>
        <p:spPr>
          <a:xfrm>
            <a:off x="6950747" y="870715"/>
            <a:ext cx="128623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3E713-2833-BFD6-9752-94D065D153E1}"/>
              </a:ext>
            </a:extLst>
          </p:cNvPr>
          <p:cNvSpPr txBox="1"/>
          <p:nvPr/>
        </p:nvSpPr>
        <p:spPr>
          <a:xfrm>
            <a:off x="111637" y="1342889"/>
            <a:ext cx="327411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My Opportunities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7BDAFE-3738-F4BE-64C6-6798B52D3E74}"/>
              </a:ext>
            </a:extLst>
          </p:cNvPr>
          <p:cNvSpPr txBox="1"/>
          <p:nvPr/>
        </p:nvSpPr>
        <p:spPr>
          <a:xfrm>
            <a:off x="10447851" y="1342889"/>
            <a:ext cx="1485083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221968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A941F3-839B-E54D-B2AF-594F0D6A050E}"/>
              </a:ext>
            </a:extLst>
          </p:cNvPr>
          <p:cNvSpPr txBox="1"/>
          <p:nvPr/>
        </p:nvSpPr>
        <p:spPr>
          <a:xfrm>
            <a:off x="111637" y="419561"/>
            <a:ext cx="128623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Dashboard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B623BC-3E6D-0287-F085-18926A44EF8B}"/>
              </a:ext>
            </a:extLst>
          </p:cNvPr>
          <p:cNvSpPr txBox="1"/>
          <p:nvPr/>
        </p:nvSpPr>
        <p:spPr>
          <a:xfrm>
            <a:off x="2448911" y="419561"/>
            <a:ext cx="1286239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403EC-8E01-5240-A947-60D370FFA5DE}"/>
              </a:ext>
            </a:extLst>
          </p:cNvPr>
          <p:cNvSpPr txBox="1"/>
          <p:nvPr/>
        </p:nvSpPr>
        <p:spPr>
          <a:xfrm>
            <a:off x="3735150" y="419561"/>
            <a:ext cx="128623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Approvals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14641-CF0A-B806-44DC-8FD47C3789FE}"/>
              </a:ext>
            </a:extLst>
          </p:cNvPr>
          <p:cNvSpPr txBox="1"/>
          <p:nvPr/>
        </p:nvSpPr>
        <p:spPr>
          <a:xfrm>
            <a:off x="5021389" y="419561"/>
            <a:ext cx="128623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Marketing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404B50-9ADC-EB86-31AE-4E18D5C3A137}"/>
              </a:ext>
            </a:extLst>
          </p:cNvPr>
          <p:cNvSpPr txBox="1"/>
          <p:nvPr/>
        </p:nvSpPr>
        <p:spPr>
          <a:xfrm>
            <a:off x="6307628" y="419561"/>
            <a:ext cx="128623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Education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E256D-3F38-E456-EE65-83DC897EB40B}"/>
              </a:ext>
            </a:extLst>
          </p:cNvPr>
          <p:cNvSpPr txBox="1"/>
          <p:nvPr/>
        </p:nvSpPr>
        <p:spPr>
          <a:xfrm>
            <a:off x="7599264" y="436561"/>
            <a:ext cx="152371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Organization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CCE832-A556-98D0-C032-19D3A4CCAB50}"/>
              </a:ext>
            </a:extLst>
          </p:cNvPr>
          <p:cNvSpPr txBox="1"/>
          <p:nvPr/>
        </p:nvSpPr>
        <p:spPr>
          <a:xfrm>
            <a:off x="9122980" y="281061"/>
            <a:ext cx="1523716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Property Management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4AE145-461A-4ACA-65C9-CE957704959F}"/>
              </a:ext>
            </a:extLst>
          </p:cNvPr>
          <p:cNvSpPr txBox="1"/>
          <p:nvPr/>
        </p:nvSpPr>
        <p:spPr>
          <a:xfrm>
            <a:off x="1397876" y="419560"/>
            <a:ext cx="104563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F9C40C-D3E4-BE5B-C19A-EBA25B4225C4}"/>
              </a:ext>
            </a:extLst>
          </p:cNvPr>
          <p:cNvSpPr txBox="1"/>
          <p:nvPr/>
        </p:nvSpPr>
        <p:spPr>
          <a:xfrm>
            <a:off x="10646696" y="419560"/>
            <a:ext cx="128623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E38FC8-2742-52B0-AF4A-3CDC78E932B4}"/>
              </a:ext>
            </a:extLst>
          </p:cNvPr>
          <p:cNvSpPr txBox="1"/>
          <p:nvPr/>
        </p:nvSpPr>
        <p:spPr>
          <a:xfrm>
            <a:off x="111637" y="881226"/>
            <a:ext cx="128623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Leads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09CD7D-D2C7-CD51-DB14-C860CC0749B6}"/>
              </a:ext>
            </a:extLst>
          </p:cNvPr>
          <p:cNvSpPr txBox="1"/>
          <p:nvPr/>
        </p:nvSpPr>
        <p:spPr>
          <a:xfrm>
            <a:off x="2448911" y="881226"/>
            <a:ext cx="160410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Opportunities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A42D23-2AF8-B874-60A8-A9DEF153879D}"/>
              </a:ext>
            </a:extLst>
          </p:cNvPr>
          <p:cNvSpPr txBox="1"/>
          <p:nvPr/>
        </p:nvSpPr>
        <p:spPr>
          <a:xfrm>
            <a:off x="3975751" y="870715"/>
            <a:ext cx="160410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Transactions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AEFFE1-8264-BA84-ABBF-99801B7C463C}"/>
              </a:ext>
            </a:extLst>
          </p:cNvPr>
          <p:cNvSpPr txBox="1"/>
          <p:nvPr/>
        </p:nvSpPr>
        <p:spPr>
          <a:xfrm>
            <a:off x="5576732" y="870715"/>
            <a:ext cx="1286239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Forms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82F7CB-9C92-DA14-77E7-AE62A4BB8B02}"/>
              </a:ext>
            </a:extLst>
          </p:cNvPr>
          <p:cNvSpPr txBox="1"/>
          <p:nvPr/>
        </p:nvSpPr>
        <p:spPr>
          <a:xfrm>
            <a:off x="1397876" y="881225"/>
            <a:ext cx="104563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Contacts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83105F-64A8-8C7D-80AF-2AF6598DEB93}"/>
              </a:ext>
            </a:extLst>
          </p:cNvPr>
          <p:cNvSpPr txBox="1"/>
          <p:nvPr/>
        </p:nvSpPr>
        <p:spPr>
          <a:xfrm>
            <a:off x="6950747" y="870715"/>
            <a:ext cx="128623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Properties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D3F307-F067-1600-E1EC-4F536F319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1068"/>
            <a:ext cx="12192000" cy="66166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C03951-34CC-3148-D102-BEDA09FED26E}"/>
              </a:ext>
            </a:extLst>
          </p:cNvPr>
          <p:cNvSpPr txBox="1"/>
          <p:nvPr/>
        </p:nvSpPr>
        <p:spPr>
          <a:xfrm>
            <a:off x="838698" y="2458995"/>
            <a:ext cx="1124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2E30C-889E-E547-A2A5-E4D0371D0824}"/>
              </a:ext>
            </a:extLst>
          </p:cNvPr>
          <p:cNvSpPr txBox="1"/>
          <p:nvPr/>
        </p:nvSpPr>
        <p:spPr>
          <a:xfrm>
            <a:off x="10826436" y="1820902"/>
            <a:ext cx="926757" cy="369332"/>
          </a:xfrm>
          <a:prstGeom prst="rect">
            <a:avLst/>
          </a:prstGeom>
          <a:solidFill>
            <a:srgbClr val="009EF7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76D8B9-08F6-EF27-19FD-27C67E00432A}"/>
              </a:ext>
            </a:extLst>
          </p:cNvPr>
          <p:cNvSpPr/>
          <p:nvPr/>
        </p:nvSpPr>
        <p:spPr>
          <a:xfrm>
            <a:off x="8538519" y="1655805"/>
            <a:ext cx="1346319" cy="679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4557-3031-3093-A013-BD34AF3532E6}"/>
              </a:ext>
            </a:extLst>
          </p:cNvPr>
          <p:cNvSpPr txBox="1"/>
          <p:nvPr/>
        </p:nvSpPr>
        <p:spPr>
          <a:xfrm>
            <a:off x="6549080" y="2458995"/>
            <a:ext cx="15075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Created By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191380-A31F-3D1E-17D9-5FF132FEEEAD}"/>
              </a:ext>
            </a:extLst>
          </p:cNvPr>
          <p:cNvSpPr txBox="1"/>
          <p:nvPr/>
        </p:nvSpPr>
        <p:spPr>
          <a:xfrm>
            <a:off x="9522231" y="2369716"/>
            <a:ext cx="1124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Required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74D46-560F-E891-DCC8-65A2F0FE9193}"/>
              </a:ext>
            </a:extLst>
          </p:cNvPr>
          <p:cNvSpPr txBox="1"/>
          <p:nvPr/>
        </p:nvSpPr>
        <p:spPr>
          <a:xfrm>
            <a:off x="7976286" y="2380140"/>
            <a:ext cx="1124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Franchise Required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1F6A2B-1A6B-DEE9-2346-38F22D5FA40F}"/>
              </a:ext>
            </a:extLst>
          </p:cNvPr>
          <p:cNvSpPr txBox="1"/>
          <p:nvPr/>
        </p:nvSpPr>
        <p:spPr>
          <a:xfrm>
            <a:off x="4540043" y="2458995"/>
            <a:ext cx="11244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</a:t>
            </a:r>
          </a:p>
          <a:p>
            <a:pPr marL="342900" indent="-342900">
              <a:buAutoNum type="arabicPeriod"/>
            </a:pPr>
            <a:r>
              <a:rPr lang="en-US" dirty="0"/>
              <a:t>Opportunity</a:t>
            </a:r>
          </a:p>
          <a:p>
            <a:pPr marL="342900" indent="-342900">
              <a:buAutoNum type="arabicPeriod"/>
            </a:pPr>
            <a:r>
              <a:rPr lang="en-US" dirty="0"/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517864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227</Words>
  <Application>Microsoft Macintosh PowerPoint</Application>
  <PresentationFormat>Widescreen</PresentationFormat>
  <Paragraphs>111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Ralph Bridges</dc:creator>
  <cp:lastModifiedBy>Ralph Bridges</cp:lastModifiedBy>
  <cp:revision>1</cp:revision>
  <dcterms:created xsi:type="dcterms:W3CDTF">2022-09-21T03:17:42Z</dcterms:created>
  <dcterms:modified xsi:type="dcterms:W3CDTF">2022-09-21T04:29:28Z</dcterms:modified>
</cp:coreProperties>
</file>