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744" r:id="rId1"/>
  </p:sldMasterIdLst>
  <p:notesMasterIdLst>
    <p:notesMasterId r:id="rId54"/>
  </p:notesMasterIdLst>
  <p:sldIdLst>
    <p:sldId id="283" r:id="rId2"/>
    <p:sldId id="268" r:id="rId3"/>
    <p:sldId id="264" r:id="rId4"/>
    <p:sldId id="262" r:id="rId5"/>
    <p:sldId id="284" r:id="rId6"/>
    <p:sldId id="260" r:id="rId7"/>
    <p:sldId id="258" r:id="rId8"/>
    <p:sldId id="257" r:id="rId9"/>
    <p:sldId id="261" r:id="rId10"/>
    <p:sldId id="285" r:id="rId11"/>
    <p:sldId id="287" r:id="rId12"/>
    <p:sldId id="288" r:id="rId13"/>
    <p:sldId id="286" r:id="rId14"/>
    <p:sldId id="277" r:id="rId15"/>
    <p:sldId id="289" r:id="rId16"/>
    <p:sldId id="290" r:id="rId17"/>
    <p:sldId id="304" r:id="rId18"/>
    <p:sldId id="305" r:id="rId19"/>
    <p:sldId id="306" r:id="rId20"/>
    <p:sldId id="291" r:id="rId21"/>
    <p:sldId id="292" r:id="rId22"/>
    <p:sldId id="293" r:id="rId23"/>
    <p:sldId id="328" r:id="rId24"/>
    <p:sldId id="295" r:id="rId25"/>
    <p:sldId id="308" r:id="rId26"/>
    <p:sldId id="309" r:id="rId27"/>
    <p:sldId id="310" r:id="rId28"/>
    <p:sldId id="311" r:id="rId29"/>
    <p:sldId id="312" r:id="rId30"/>
    <p:sldId id="313" r:id="rId31"/>
    <p:sldId id="314" r:id="rId32"/>
    <p:sldId id="315" r:id="rId33"/>
    <p:sldId id="327" r:id="rId34"/>
    <p:sldId id="296" r:id="rId35"/>
    <p:sldId id="319" r:id="rId36"/>
    <p:sldId id="316" r:id="rId37"/>
    <p:sldId id="317" r:id="rId38"/>
    <p:sldId id="318" r:id="rId39"/>
    <p:sldId id="294" r:id="rId40"/>
    <p:sldId id="297" r:id="rId41"/>
    <p:sldId id="320" r:id="rId42"/>
    <p:sldId id="321" r:id="rId43"/>
    <p:sldId id="324" r:id="rId44"/>
    <p:sldId id="326" r:id="rId45"/>
    <p:sldId id="329" r:id="rId46"/>
    <p:sldId id="330" r:id="rId47"/>
    <p:sldId id="331" r:id="rId48"/>
    <p:sldId id="332" r:id="rId49"/>
    <p:sldId id="333" r:id="rId50"/>
    <p:sldId id="334" r:id="rId51"/>
    <p:sldId id="301" r:id="rId52"/>
    <p:sldId id="303" r:id="rId5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de Début" id="{297D0699-FB2D-4113-9F76-26A4862E9FEE}">
          <p14:sldIdLst>
            <p14:sldId id="283"/>
            <p14:sldId id="268"/>
          </p14:sldIdLst>
        </p14:section>
        <p14:section name="Qui Sommes-nous ?" id="{7E52FD13-D011-4122-AF2D-B2A5575793A2}">
          <p14:sldIdLst>
            <p14:sldId id="264"/>
            <p14:sldId id="262"/>
            <p14:sldId id="284"/>
            <p14:sldId id="260"/>
            <p14:sldId id="258"/>
            <p14:sldId id="257"/>
            <p14:sldId id="261"/>
          </p14:sldIdLst>
        </p14:section>
        <p14:section name="Présentation du Projet" id="{0E30AC46-285B-47CB-A784-44BFC5C190EA}">
          <p14:sldIdLst>
            <p14:sldId id="285"/>
            <p14:sldId id="287"/>
            <p14:sldId id="288"/>
            <p14:sldId id="286"/>
            <p14:sldId id="277"/>
          </p14:sldIdLst>
        </p14:section>
        <p14:section name="Gameplay" id="{2ED0CC3A-0768-4054-AE73-AF336B76D6D8}">
          <p14:sldIdLst>
            <p14:sldId id="289"/>
            <p14:sldId id="290"/>
            <p14:sldId id="304"/>
            <p14:sldId id="305"/>
            <p14:sldId id="306"/>
            <p14:sldId id="291"/>
            <p14:sldId id="292"/>
          </p14:sldIdLst>
        </p14:section>
        <p14:section name="Charte Graphique" id="{DE351DD7-AE49-4548-9C0D-A6DE5C2F8BB9}">
          <p14:sldIdLst>
            <p14:sldId id="293"/>
            <p14:sldId id="328"/>
            <p14:sldId id="295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27"/>
            <p14:sldId id="296"/>
            <p14:sldId id="319"/>
            <p14:sldId id="316"/>
            <p14:sldId id="317"/>
            <p14:sldId id="318"/>
          </p14:sldIdLst>
        </p14:section>
        <p14:section name="Ergonomie" id="{1A7F9E93-C860-4184-AA17-3CFE237A7ECC}">
          <p14:sldIdLst>
            <p14:sldId id="294"/>
            <p14:sldId id="297"/>
            <p14:sldId id="320"/>
            <p14:sldId id="321"/>
            <p14:sldId id="324"/>
            <p14:sldId id="326"/>
          </p14:sldIdLst>
        </p14:section>
        <p14:section name="Section Fin" id="{8CD65B73-6169-44F5-97D9-2FF0DC726115}">
          <p14:sldIdLst>
            <p14:sldId id="329"/>
            <p14:sldId id="330"/>
            <p14:sldId id="331"/>
            <p14:sldId id="332"/>
            <p14:sldId id="333"/>
            <p14:sldId id="334"/>
            <p14:sldId id="301"/>
            <p14:sldId id="30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8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9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72EA33-5D83-4D49-B00C-B5E4CAB388ED}" type="datetimeFigureOut">
              <a:rPr lang="fr-FR" smtClean="0"/>
              <a:t>05/04/2019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DFB10D-2315-4044-9AE8-A62C0D9A79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5619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F0E7B-AC28-8E40-ADA4-CB7611632062}" type="datetime1">
              <a:rPr lang="fr-FR" smtClean="0"/>
              <a:t>05/04/2019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6A776-3047-4E84-9AEC-A77B9D03A256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4931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DDAEA-3562-C54D-A6DE-97265D1B9F43}" type="datetime1">
              <a:rPr lang="fr-FR" smtClean="0"/>
              <a:t>05/04/2019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6A776-3047-4E84-9AEC-A77B9D03A2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3191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A48D9-F724-1844-9AFC-C8E176372FC1}" type="datetime1">
              <a:rPr lang="fr-FR" smtClean="0"/>
              <a:t>05/04/2019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6A776-3047-4E84-9AEC-A77B9D03A2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4680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F5B20-EE7F-E543-934E-9378879DC4FB}" type="datetime1">
              <a:rPr lang="fr-FR" smtClean="0"/>
              <a:t>05/04/2019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6A776-3047-4E84-9AEC-A77B9D03A2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9360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F7D89-9A0A-1340-AB25-B6ADB7680160}" type="datetime1">
              <a:rPr lang="fr-FR" smtClean="0"/>
              <a:t>05/04/2019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6A776-3047-4E84-9AEC-A77B9D03A256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7494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59271-82E8-934C-B04C-EA2288427195}" type="datetime1">
              <a:rPr lang="fr-FR" smtClean="0"/>
              <a:t>05/04/2019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6A776-3047-4E84-9AEC-A77B9D03A2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8587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0256C-D1D2-0C45-A12B-5FDF74EE986F}" type="datetime1">
              <a:rPr lang="fr-FR" smtClean="0"/>
              <a:t>05/04/2019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6A776-3047-4E84-9AEC-A77B9D03A2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3942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34252-A27A-784B-B141-938242518C10}" type="datetime1">
              <a:rPr lang="fr-FR" smtClean="0"/>
              <a:t>05/04/2019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6A776-3047-4E84-9AEC-A77B9D03A2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6831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BFDAA-03DB-6E4D-ACB8-02B784A85CEA}" type="datetime1">
              <a:rPr lang="fr-FR" smtClean="0"/>
              <a:t>05/04/2019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6A776-3047-4E84-9AEC-A77B9D03A2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3616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264B671-7AF2-634D-A82B-72F57F92EC36}" type="datetime1">
              <a:rPr lang="fr-FR" smtClean="0"/>
              <a:t>05/04/2019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3F6A776-3047-4E84-9AEC-A77B9D03A2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4198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96596-8C0B-DA4C-A7D9-A1837DB3BCDD}" type="datetime1">
              <a:rPr lang="fr-FR" smtClean="0"/>
              <a:t>05/04/2019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6A776-3047-4E84-9AEC-A77B9D03A2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7497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B20452E-46FA-1842-915A-7C8C9619FD5C}" type="datetime1">
              <a:rPr lang="fr-FR" smtClean="0"/>
              <a:t>05/04/2019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3F6A776-3047-4E84-9AEC-A77B9D03A256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3291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4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12" Type="http://schemas.openxmlformats.org/officeDocument/2006/relationships/image" Target="../media/image4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5.png"/><Relationship Id="rId5" Type="http://schemas.openxmlformats.org/officeDocument/2006/relationships/image" Target="../media/image39.png"/><Relationship Id="rId10" Type="http://schemas.openxmlformats.org/officeDocument/2006/relationships/image" Target="../media/image4.png"/><Relationship Id="rId4" Type="http://schemas.openxmlformats.org/officeDocument/2006/relationships/image" Target="../media/image38.png"/><Relationship Id="rId9" Type="http://schemas.openxmlformats.org/officeDocument/2006/relationships/image" Target="../media/image2.png"/><Relationship Id="rId14" Type="http://schemas.openxmlformats.org/officeDocument/2006/relationships/image" Target="../media/image4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14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17" Type="http://schemas.openxmlformats.org/officeDocument/2006/relationships/image" Target="../media/image49.png"/><Relationship Id="rId2" Type="http://schemas.openxmlformats.org/officeDocument/2006/relationships/image" Target="../media/image6.png"/><Relationship Id="rId16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5" Type="http://schemas.openxmlformats.org/officeDocument/2006/relationships/image" Target="../media/image47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Relationship Id="rId14" Type="http://schemas.openxmlformats.org/officeDocument/2006/relationships/image" Target="../media/image46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50.png"/><Relationship Id="rId7" Type="http://schemas.openxmlformats.org/officeDocument/2006/relationships/image" Target="../media/image5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Relationship Id="rId9" Type="http://schemas.openxmlformats.org/officeDocument/2006/relationships/image" Target="../media/image6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Relationship Id="rId9" Type="http://schemas.openxmlformats.org/officeDocument/2006/relationships/image" Target="../media/image7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7" Type="http://schemas.openxmlformats.org/officeDocument/2006/relationships/image" Target="../media/image7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3.sv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7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87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934524" y="716642"/>
            <a:ext cx="6322945" cy="839661"/>
          </a:xfrm>
        </p:spPr>
        <p:txBody>
          <a:bodyPr>
            <a:normAutofit/>
          </a:bodyPr>
          <a:lstStyle/>
          <a:p>
            <a:r>
              <a:rPr lang="fr-FR" sz="4000" dirty="0">
                <a:latin typeface="Pixel12x10" panose="02000603000000000000" pitchFamily="2" charset="0"/>
                <a:ea typeface="Pixel12x10" panose="02000603000000000000" pitchFamily="2" charset="0"/>
              </a:rPr>
              <a:t>Présentation PJS4 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26996" y="4199494"/>
            <a:ext cx="11938000" cy="1783327"/>
          </a:xfrm>
        </p:spPr>
        <p:txBody>
          <a:bodyPr>
            <a:noAutofit/>
          </a:bodyPr>
          <a:lstStyle/>
          <a:p>
            <a:r>
              <a:rPr lang="fr-FR" sz="2000" dirty="0">
                <a:latin typeface="Pixel12x10" panose="02000603000000000000" pitchFamily="2" charset="0"/>
                <a:ea typeface="Pixel12x10" panose="02000603000000000000" pitchFamily="2" charset="0"/>
              </a:rPr>
              <a:t>         </a:t>
            </a:r>
            <a:r>
              <a:rPr lang="fr-FR" sz="2000" dirty="0" err="1">
                <a:latin typeface="Pixel12x10" panose="02000603000000000000" pitchFamily="2" charset="0"/>
                <a:ea typeface="Pixel12x10" panose="02000603000000000000" pitchFamily="2" charset="0"/>
              </a:rPr>
              <a:t>Courbois</a:t>
            </a:r>
            <a:r>
              <a:rPr lang="fr-FR" sz="2000" dirty="0">
                <a:latin typeface="Pixel12x10" panose="02000603000000000000" pitchFamily="2" charset="0"/>
                <a:ea typeface="Pixel12x10" panose="02000603000000000000" pitchFamily="2" charset="0"/>
              </a:rPr>
              <a:t> Paul</a:t>
            </a:r>
            <a:r>
              <a:rPr lang="fr-FR" sz="100" dirty="0">
                <a:latin typeface="Pixel12x10" panose="02000603000000000000" pitchFamily="2" charset="0"/>
                <a:ea typeface="Pixel12x10" panose="02000603000000000000" pitchFamily="2" charset="0"/>
              </a:rPr>
              <a:t> </a:t>
            </a:r>
            <a:r>
              <a:rPr lang="fr-FR" sz="2000" dirty="0">
                <a:latin typeface="Pixel12x10" panose="02000603000000000000" pitchFamily="2" charset="0"/>
                <a:ea typeface="Pixel12x10" panose="02000603000000000000" pitchFamily="2" charset="0"/>
              </a:rPr>
              <a:t>  -  Di Santo Benjamin</a:t>
            </a:r>
            <a:r>
              <a:rPr lang="fr-FR" sz="1000" dirty="0">
                <a:latin typeface="Pixel12x10" panose="02000603000000000000" pitchFamily="2" charset="0"/>
                <a:ea typeface="Pixel12x10" panose="02000603000000000000" pitchFamily="2" charset="0"/>
              </a:rPr>
              <a:t> </a:t>
            </a:r>
            <a:r>
              <a:rPr lang="fr-FR" sz="2000" dirty="0">
                <a:latin typeface="Pixel12x10" panose="02000603000000000000" pitchFamily="2" charset="0"/>
                <a:ea typeface="Pixel12x10" panose="02000603000000000000" pitchFamily="2" charset="0"/>
              </a:rPr>
              <a:t> - </a:t>
            </a:r>
            <a:r>
              <a:rPr lang="fr-FR" sz="2000" dirty="0" err="1">
                <a:latin typeface="Pixel12x10" panose="02000603000000000000" pitchFamily="2" charset="0"/>
                <a:ea typeface="Pixel12x10" panose="02000603000000000000" pitchFamily="2" charset="0"/>
              </a:rPr>
              <a:t>Leopardo</a:t>
            </a:r>
            <a:r>
              <a:rPr lang="fr-FR" sz="2000" dirty="0">
                <a:latin typeface="Pixel12x10" panose="02000603000000000000" pitchFamily="2" charset="0"/>
                <a:ea typeface="Pixel12x10" panose="02000603000000000000" pitchFamily="2" charset="0"/>
              </a:rPr>
              <a:t> Julien</a:t>
            </a:r>
          </a:p>
          <a:p>
            <a:endParaRPr lang="fr-FR" sz="100" dirty="0">
              <a:latin typeface="Pixel12x10" panose="02000603000000000000" pitchFamily="2" charset="0"/>
              <a:ea typeface="Pixel12x10" panose="02000603000000000000" pitchFamily="2" charset="0"/>
            </a:endParaRPr>
          </a:p>
          <a:p>
            <a:r>
              <a:rPr lang="fr-FR" sz="2000" dirty="0">
                <a:latin typeface="Pixel12x10" panose="02000603000000000000" pitchFamily="2" charset="0"/>
                <a:ea typeface="Pixel12x10" panose="02000603000000000000" pitchFamily="2" charset="0"/>
              </a:rPr>
              <a:t>         Plateau Jules  - </a:t>
            </a:r>
            <a:r>
              <a:rPr lang="fr-FR" sz="2000" dirty="0" err="1">
                <a:latin typeface="Pixel12x10" panose="02000603000000000000" pitchFamily="2" charset="0"/>
                <a:ea typeface="Pixel12x10" panose="02000603000000000000" pitchFamily="2" charset="0"/>
              </a:rPr>
              <a:t>Senguttuvan</a:t>
            </a:r>
            <a:r>
              <a:rPr lang="fr-FR" sz="2000" dirty="0">
                <a:latin typeface="Pixel12x10" panose="02000603000000000000" pitchFamily="2" charset="0"/>
                <a:ea typeface="Pixel12x10" panose="02000603000000000000" pitchFamily="2" charset="0"/>
              </a:rPr>
              <a:t> </a:t>
            </a:r>
            <a:r>
              <a:rPr lang="fr-FR" sz="2000" dirty="0" err="1">
                <a:latin typeface="Pixel12x10" panose="02000603000000000000" pitchFamily="2" charset="0"/>
                <a:ea typeface="Pixel12x10" panose="02000603000000000000" pitchFamily="2" charset="0"/>
              </a:rPr>
              <a:t>Velan</a:t>
            </a:r>
            <a:r>
              <a:rPr lang="fr-FR" sz="2000" dirty="0">
                <a:latin typeface="Pixel12x10" panose="02000603000000000000" pitchFamily="2" charset="0"/>
                <a:ea typeface="Pixel12x10" panose="02000603000000000000" pitchFamily="2" charset="0"/>
              </a:rPr>
              <a:t> -  Weber Simon</a:t>
            </a:r>
          </a:p>
          <a:p>
            <a:pPr algn="ctr"/>
            <a:endParaRPr lang="fr-FR" sz="100" dirty="0">
              <a:latin typeface="Pixel12x10" panose="02000603000000000000" pitchFamily="2" charset="0"/>
              <a:ea typeface="Pixel12x10" panose="02000603000000000000" pitchFamily="2" charset="0"/>
            </a:endParaRPr>
          </a:p>
          <a:p>
            <a:pPr algn="ctr"/>
            <a:r>
              <a:rPr lang="fr-FR" sz="2000" dirty="0">
                <a:latin typeface="Pixel12x10" panose="02000603000000000000" pitchFamily="2" charset="0"/>
                <a:ea typeface="Pixel12x10" panose="02000603000000000000" pitchFamily="2" charset="0"/>
              </a:rPr>
              <a:t>Groupe 19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8410" y="5475214"/>
            <a:ext cx="1691813" cy="477178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81" b="16735"/>
          <a:stretch/>
        </p:blipFill>
        <p:spPr>
          <a:xfrm>
            <a:off x="4557555" y="1622250"/>
            <a:ext cx="3076891" cy="2202568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1631" y="2942142"/>
            <a:ext cx="2188686" cy="926973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49" y="1687174"/>
            <a:ext cx="2131627" cy="825146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49" y="5475214"/>
            <a:ext cx="2050074" cy="578226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4533" y="5844327"/>
            <a:ext cx="582929" cy="578030"/>
          </a:xfrm>
          <a:prstGeom prst="rect">
            <a:avLst/>
          </a:prstGeom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09140706-EAE2-744C-8DB9-7A369229F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73F6A776-3047-4E84-9AEC-A77B9D03A256}" type="slidenum">
              <a:rPr lang="fr-FR" smtClean="0"/>
              <a:t>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12691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5000" dirty="0">
                <a:solidFill>
                  <a:schemeClr val="tx1"/>
                </a:solidFill>
                <a:latin typeface="Pixel12x10" panose="02000603000000000000" pitchFamily="2" charset="0"/>
                <a:ea typeface="Pixel12x10" panose="02000603000000000000" pitchFamily="2" charset="0"/>
              </a:rPr>
              <a:t>Présentation du projet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>
                <a:solidFill>
                  <a:schemeClr val="tx1"/>
                </a:solidFill>
                <a:latin typeface="+mn-lt"/>
              </a:rPr>
              <a:t>UNE </a:t>
            </a:r>
            <a:r>
              <a:rPr lang="fr-FR" dirty="0" err="1">
                <a:solidFill>
                  <a:schemeClr val="tx1"/>
                </a:solidFill>
                <a:latin typeface="+mn-lt"/>
              </a:rPr>
              <a:t>PASSIOn</a:t>
            </a:r>
            <a:r>
              <a:rPr lang="fr-FR" dirty="0">
                <a:solidFill>
                  <a:schemeClr val="tx1"/>
                </a:solidFill>
                <a:latin typeface="+mn-lt"/>
              </a:rPr>
              <a:t> ET COLLEGE WAR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78FCFF-BE0A-344F-9DB1-D994DDAC313D}"/>
              </a:ext>
            </a:extLst>
          </p:cNvPr>
          <p:cNvSpPr/>
          <p:nvPr/>
        </p:nvSpPr>
        <p:spPr>
          <a:xfrm flipV="1">
            <a:off x="677731" y="4303578"/>
            <a:ext cx="10897497" cy="131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A9E4BF-BFEC-234D-AFE7-DD865ABDE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6A776-3047-4E84-9AEC-A77B9D03A256}" type="slidenum">
              <a:rPr lang="fr-FR" smtClean="0"/>
              <a:t>9</a:t>
            </a:fld>
            <a:endParaRPr lang="fr-FR"/>
          </a:p>
        </p:txBody>
      </p:sp>
      <p:pic>
        <p:nvPicPr>
          <p:cNvPr id="7" name="Image 10">
            <a:extLst>
              <a:ext uri="{FF2B5EF4-FFF2-40B4-BE49-F238E27FC236}">
                <a16:creationId xmlns:a16="http://schemas.microsoft.com/office/drawing/2014/main" id="{64418F17-5C01-914F-9B05-021052879C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9192" y="106916"/>
            <a:ext cx="582929" cy="578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495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4ECCF08-A735-474C-9D97-8671032E8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6A776-3047-4E84-9AEC-A77B9D03A256}" type="slidenum">
              <a:rPr lang="fr-FR" smtClean="0"/>
              <a:t>10</a:t>
            </a:fld>
            <a:endParaRPr lang="fr-FR"/>
          </a:p>
        </p:txBody>
      </p:sp>
      <p:pic>
        <p:nvPicPr>
          <p:cNvPr id="7" name="Image 10">
            <a:extLst>
              <a:ext uri="{FF2B5EF4-FFF2-40B4-BE49-F238E27FC236}">
                <a16:creationId xmlns:a16="http://schemas.microsoft.com/office/drawing/2014/main" id="{AE700E2B-7CEE-ED4E-8D19-8D48619704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9192" y="106916"/>
            <a:ext cx="582929" cy="57803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125B324-8BA5-254C-B0D3-43C0EDA9FE5C}"/>
              </a:ext>
            </a:extLst>
          </p:cNvPr>
          <p:cNvSpPr/>
          <p:nvPr/>
        </p:nvSpPr>
        <p:spPr>
          <a:xfrm flipV="1">
            <a:off x="946672" y="1671420"/>
            <a:ext cx="10897497" cy="131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A20066B-DF6D-A043-9BEA-B36FC2A826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468" y="2349000"/>
            <a:ext cx="2160000" cy="2160000"/>
          </a:xfrm>
          <a:prstGeom prst="rect">
            <a:avLst/>
          </a:prstGeom>
        </p:spPr>
      </p:pic>
      <p:sp>
        <p:nvSpPr>
          <p:cNvPr id="9" name="Espace réservé du texte 2">
            <a:extLst>
              <a:ext uri="{FF2B5EF4-FFF2-40B4-BE49-F238E27FC236}">
                <a16:creationId xmlns:a16="http://schemas.microsoft.com/office/drawing/2014/main" id="{E8F0D867-816F-D54F-8FF2-63C345149373}"/>
              </a:ext>
            </a:extLst>
          </p:cNvPr>
          <p:cNvSpPr txBox="1">
            <a:spLocks/>
          </p:cNvSpPr>
          <p:nvPr/>
        </p:nvSpPr>
        <p:spPr>
          <a:xfrm>
            <a:off x="773768" y="545677"/>
            <a:ext cx="4380938" cy="28889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400" dirty="0">
                <a:solidFill>
                  <a:schemeClr val="bg1">
                    <a:lumMod val="50000"/>
                  </a:schemeClr>
                </a:solidFill>
                <a:latin typeface="Pixel12x10" panose="02000603000000000000" pitchFamily="2" charset="0"/>
                <a:ea typeface="Pixel12x10" panose="02000603000000000000" pitchFamily="2" charset="0"/>
              </a:rPr>
              <a:t>PRESENTATION DU PROJET</a:t>
            </a: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B5E514DE-BFBF-44F4-A933-41B06D2E6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78214"/>
            <a:ext cx="10058400" cy="1450757"/>
          </a:xfrm>
        </p:spPr>
        <p:txBody>
          <a:bodyPr>
            <a:normAutofit/>
          </a:bodyPr>
          <a:lstStyle/>
          <a:p>
            <a:r>
              <a:rPr lang="fr-FR" sz="5000" dirty="0">
                <a:solidFill>
                  <a:schemeClr val="tx1"/>
                </a:solidFill>
                <a:latin typeface="Pixel12x10" panose="02000603000000000000" pitchFamily="2" charset="0"/>
                <a:ea typeface="Pixel12x10" panose="02000603000000000000" pitchFamily="2" charset="0"/>
              </a:rPr>
              <a:t>UNE PASSION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2856062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4ECCF08-A735-474C-9D97-8671032E8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6A776-3047-4E84-9AEC-A77B9D03A256}" type="slidenum">
              <a:rPr lang="fr-FR" smtClean="0"/>
              <a:t>11</a:t>
            </a:fld>
            <a:endParaRPr lang="fr-FR"/>
          </a:p>
        </p:txBody>
      </p:sp>
      <p:pic>
        <p:nvPicPr>
          <p:cNvPr id="7" name="Image 10">
            <a:extLst>
              <a:ext uri="{FF2B5EF4-FFF2-40B4-BE49-F238E27FC236}">
                <a16:creationId xmlns:a16="http://schemas.microsoft.com/office/drawing/2014/main" id="{AE700E2B-7CEE-ED4E-8D19-8D48619704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9192" y="106916"/>
            <a:ext cx="582929" cy="57803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125B324-8BA5-254C-B0D3-43C0EDA9FE5C}"/>
              </a:ext>
            </a:extLst>
          </p:cNvPr>
          <p:cNvSpPr/>
          <p:nvPr/>
        </p:nvSpPr>
        <p:spPr>
          <a:xfrm flipV="1">
            <a:off x="946672" y="1671420"/>
            <a:ext cx="10897497" cy="131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4499FE51-5471-CC48-90BD-4E4EF8AFE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fr-FR" sz="5000" dirty="0">
                <a:solidFill>
                  <a:schemeClr val="tx1"/>
                </a:solidFill>
                <a:latin typeface="Pixel12x10" panose="02000603000000000000" pitchFamily="2" charset="0"/>
                <a:ea typeface="Pixel12x10" panose="02000603000000000000" pitchFamily="2" charset="0"/>
              </a:rPr>
              <a:t>UNE PASSION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A20066B-DF6D-A043-9BEA-B36FC2A826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468" y="2349000"/>
            <a:ext cx="2160000" cy="2160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962DA53-836B-7B40-A3B9-28BEE62FE5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000" y="2349000"/>
            <a:ext cx="2160000" cy="2160000"/>
          </a:xfrm>
          <a:prstGeom prst="rect">
            <a:avLst/>
          </a:prstGeom>
        </p:spPr>
      </p:pic>
      <p:sp>
        <p:nvSpPr>
          <p:cNvPr id="9" name="Espace réservé du texte 2">
            <a:extLst>
              <a:ext uri="{FF2B5EF4-FFF2-40B4-BE49-F238E27FC236}">
                <a16:creationId xmlns:a16="http://schemas.microsoft.com/office/drawing/2014/main" id="{D439188C-F087-D340-A78C-18C61122CC7D}"/>
              </a:ext>
            </a:extLst>
          </p:cNvPr>
          <p:cNvSpPr txBox="1">
            <a:spLocks/>
          </p:cNvSpPr>
          <p:nvPr/>
        </p:nvSpPr>
        <p:spPr>
          <a:xfrm>
            <a:off x="773768" y="545677"/>
            <a:ext cx="4380938" cy="28889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400" dirty="0">
                <a:solidFill>
                  <a:schemeClr val="bg1">
                    <a:lumMod val="50000"/>
                  </a:schemeClr>
                </a:solidFill>
                <a:latin typeface="Pixel12x10" panose="02000603000000000000" pitchFamily="2" charset="0"/>
                <a:ea typeface="Pixel12x10" panose="02000603000000000000" pitchFamily="2" charset="0"/>
              </a:rPr>
              <a:t>PRESENTATION DU PROJET</a:t>
            </a:r>
          </a:p>
        </p:txBody>
      </p:sp>
    </p:spTree>
    <p:extLst>
      <p:ext uri="{BB962C8B-B14F-4D97-AF65-F5344CB8AC3E}">
        <p14:creationId xmlns:p14="http://schemas.microsoft.com/office/powerpoint/2010/main" val="1820481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4ECCF08-A735-474C-9D97-8671032E8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6A776-3047-4E84-9AEC-A77B9D03A256}" type="slidenum">
              <a:rPr lang="fr-FR" smtClean="0"/>
              <a:t>12</a:t>
            </a:fld>
            <a:endParaRPr lang="fr-FR"/>
          </a:p>
        </p:txBody>
      </p:sp>
      <p:pic>
        <p:nvPicPr>
          <p:cNvPr id="7" name="Image 10">
            <a:extLst>
              <a:ext uri="{FF2B5EF4-FFF2-40B4-BE49-F238E27FC236}">
                <a16:creationId xmlns:a16="http://schemas.microsoft.com/office/drawing/2014/main" id="{AE700E2B-7CEE-ED4E-8D19-8D48619704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9192" y="106916"/>
            <a:ext cx="582929" cy="57803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125B324-8BA5-254C-B0D3-43C0EDA9FE5C}"/>
              </a:ext>
            </a:extLst>
          </p:cNvPr>
          <p:cNvSpPr/>
          <p:nvPr/>
        </p:nvSpPr>
        <p:spPr>
          <a:xfrm flipV="1">
            <a:off x="946672" y="1671420"/>
            <a:ext cx="10897497" cy="131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4499FE51-5471-CC48-90BD-4E4EF8AFE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fr-FR" sz="5000" dirty="0">
                <a:solidFill>
                  <a:schemeClr val="tx1"/>
                </a:solidFill>
                <a:latin typeface="Pixel12x10" panose="02000603000000000000" pitchFamily="2" charset="0"/>
                <a:ea typeface="Pixel12x10" panose="02000603000000000000" pitchFamily="2" charset="0"/>
              </a:rPr>
              <a:t>UNE PASSION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A20066B-DF6D-A043-9BEA-B36FC2A826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468" y="2349000"/>
            <a:ext cx="2160000" cy="2160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962DA53-836B-7B40-A3B9-28BEE62FE5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000" y="2349000"/>
            <a:ext cx="2160000" cy="2160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50606A7-0B3E-CE4E-AC65-075D872199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148"/>
          <a:stretch/>
        </p:blipFill>
        <p:spPr>
          <a:xfrm>
            <a:off x="8148532" y="2349000"/>
            <a:ext cx="3330660" cy="2160000"/>
          </a:xfrm>
          <a:prstGeom prst="rect">
            <a:avLst/>
          </a:prstGeom>
        </p:spPr>
      </p:pic>
      <p:sp>
        <p:nvSpPr>
          <p:cNvPr id="12" name="Espace réservé du texte 2">
            <a:extLst>
              <a:ext uri="{FF2B5EF4-FFF2-40B4-BE49-F238E27FC236}">
                <a16:creationId xmlns:a16="http://schemas.microsoft.com/office/drawing/2014/main" id="{394FF5FD-FCAF-EC49-A3E8-32385E97E50B}"/>
              </a:ext>
            </a:extLst>
          </p:cNvPr>
          <p:cNvSpPr txBox="1">
            <a:spLocks/>
          </p:cNvSpPr>
          <p:nvPr/>
        </p:nvSpPr>
        <p:spPr>
          <a:xfrm>
            <a:off x="773768" y="545677"/>
            <a:ext cx="4380938" cy="28889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400" dirty="0">
                <a:solidFill>
                  <a:schemeClr val="bg1">
                    <a:lumMod val="50000"/>
                  </a:schemeClr>
                </a:solidFill>
                <a:latin typeface="Pixel12x10" panose="02000603000000000000" pitchFamily="2" charset="0"/>
                <a:ea typeface="Pixel12x10" panose="02000603000000000000" pitchFamily="2" charset="0"/>
              </a:rPr>
              <a:t>PRESENTATION DU PROJET</a:t>
            </a:r>
          </a:p>
        </p:txBody>
      </p:sp>
    </p:spTree>
    <p:extLst>
      <p:ext uri="{BB962C8B-B14F-4D97-AF65-F5344CB8AC3E}">
        <p14:creationId xmlns:p14="http://schemas.microsoft.com/office/powerpoint/2010/main" val="4216133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298FAD-C7E0-D144-B8B5-733FAB80D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6A776-3047-4E84-9AEC-A77B9D03A256}" type="slidenum">
              <a:rPr lang="fr-FR" smtClean="0"/>
              <a:t>13</a:t>
            </a:fld>
            <a:endParaRPr lang="fr-FR"/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0971E210-55F2-664A-95F3-6AA5768E8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fr-FR" sz="5000" dirty="0">
                <a:solidFill>
                  <a:schemeClr val="tx1"/>
                </a:solidFill>
                <a:latin typeface="Pixel12x10" panose="02000603000000000000" pitchFamily="2" charset="0"/>
                <a:ea typeface="Pixel12x10" panose="02000603000000000000" pitchFamily="2" charset="0"/>
              </a:rPr>
              <a:t>COLLEGE WAR</a:t>
            </a:r>
          </a:p>
        </p:txBody>
      </p:sp>
      <p:pic>
        <p:nvPicPr>
          <p:cNvPr id="12" name="Image 10">
            <a:extLst>
              <a:ext uri="{FF2B5EF4-FFF2-40B4-BE49-F238E27FC236}">
                <a16:creationId xmlns:a16="http://schemas.microsoft.com/office/drawing/2014/main" id="{E20EA153-1985-B84E-B627-76328050D1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9192" y="106916"/>
            <a:ext cx="582929" cy="57803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1C785C3-FB23-054A-BC56-4D0CA11B321E}"/>
              </a:ext>
            </a:extLst>
          </p:cNvPr>
          <p:cNvSpPr/>
          <p:nvPr/>
        </p:nvSpPr>
        <p:spPr>
          <a:xfrm flipV="1">
            <a:off x="946672" y="1671420"/>
            <a:ext cx="10897497" cy="131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4" name="Image 5">
            <a:extLst>
              <a:ext uri="{FF2B5EF4-FFF2-40B4-BE49-F238E27FC236}">
                <a16:creationId xmlns:a16="http://schemas.microsoft.com/office/drawing/2014/main" id="{D719DC14-48A5-8A45-BC06-A9508B41D6A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81" b="16735"/>
          <a:stretch/>
        </p:blipFill>
        <p:spPr>
          <a:xfrm>
            <a:off x="4335835" y="2169000"/>
            <a:ext cx="3520330" cy="2520000"/>
          </a:xfrm>
          <a:prstGeom prst="rect">
            <a:avLst/>
          </a:prstGeom>
        </p:spPr>
      </p:pic>
      <p:sp>
        <p:nvSpPr>
          <p:cNvPr id="15" name="Espace réservé du texte 2">
            <a:extLst>
              <a:ext uri="{FF2B5EF4-FFF2-40B4-BE49-F238E27FC236}">
                <a16:creationId xmlns:a16="http://schemas.microsoft.com/office/drawing/2014/main" id="{7B5A5C8A-662E-FA4D-B2B8-9393D2C92480}"/>
              </a:ext>
            </a:extLst>
          </p:cNvPr>
          <p:cNvSpPr txBox="1">
            <a:spLocks/>
          </p:cNvSpPr>
          <p:nvPr/>
        </p:nvSpPr>
        <p:spPr>
          <a:xfrm>
            <a:off x="773768" y="545677"/>
            <a:ext cx="4380938" cy="28889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400" dirty="0">
                <a:solidFill>
                  <a:schemeClr val="bg1">
                    <a:lumMod val="50000"/>
                  </a:schemeClr>
                </a:solidFill>
                <a:latin typeface="Pixel12x10" panose="02000603000000000000" pitchFamily="2" charset="0"/>
                <a:ea typeface="Pixel12x10" panose="02000603000000000000" pitchFamily="2" charset="0"/>
              </a:rPr>
              <a:t>PRESENTATION DU PROJET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FC2ADB-FA28-3343-8BA9-3F20D13F1177}"/>
              </a:ext>
            </a:extLst>
          </p:cNvPr>
          <p:cNvSpPr txBox="1"/>
          <p:nvPr/>
        </p:nvSpPr>
        <p:spPr>
          <a:xfrm>
            <a:off x="3942080" y="4746923"/>
            <a:ext cx="436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i="1" dirty="0"/>
              <a:t>Logo de notre jeu intitulé « </a:t>
            </a:r>
            <a:r>
              <a:rPr lang="fr-FR" sz="1400" i="1" dirty="0" err="1"/>
              <a:t>College</a:t>
            </a:r>
            <a:r>
              <a:rPr lang="fr-FR" sz="1400" i="1" dirty="0"/>
              <a:t> </a:t>
            </a:r>
            <a:r>
              <a:rPr lang="fr-FR" sz="1400" i="1" dirty="0" err="1"/>
              <a:t>War</a:t>
            </a:r>
            <a:r>
              <a:rPr lang="fr-FR" sz="1400" i="1" dirty="0"/>
              <a:t> »</a:t>
            </a:r>
          </a:p>
        </p:txBody>
      </p:sp>
    </p:spTree>
    <p:extLst>
      <p:ext uri="{BB962C8B-B14F-4D97-AF65-F5344CB8AC3E}">
        <p14:creationId xmlns:p14="http://schemas.microsoft.com/office/powerpoint/2010/main" val="10642046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5000" dirty="0" err="1">
                <a:solidFill>
                  <a:schemeClr val="tx1"/>
                </a:solidFill>
                <a:latin typeface="Pixel12x10" panose="02000603000000000000" pitchFamily="2" charset="0"/>
                <a:ea typeface="Pixel12x10" panose="02000603000000000000" pitchFamily="2" charset="0"/>
              </a:rPr>
              <a:t>Gameplay</a:t>
            </a:r>
            <a:endParaRPr lang="fr-FR" sz="5000" dirty="0">
              <a:solidFill>
                <a:schemeClr val="tx1"/>
              </a:solidFill>
              <a:latin typeface="Pixel12x10" panose="02000603000000000000" pitchFamily="2" charset="0"/>
              <a:ea typeface="Pixel12x10" panose="02000603000000000000" pitchFamily="2" charset="0"/>
            </a:endParaRP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>
                <a:solidFill>
                  <a:schemeClr val="tx1"/>
                </a:solidFill>
                <a:latin typeface="+mn-lt"/>
              </a:rPr>
              <a:t>BUT DU JEU, MULTIJOUEUR ET SAUVEGARDE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78FCFF-BE0A-344F-9DB1-D994DDAC313D}"/>
              </a:ext>
            </a:extLst>
          </p:cNvPr>
          <p:cNvSpPr/>
          <p:nvPr/>
        </p:nvSpPr>
        <p:spPr>
          <a:xfrm flipV="1">
            <a:off x="677731" y="4303578"/>
            <a:ext cx="10897497" cy="131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A9E4BF-BFEC-234D-AFE7-DD865ABDE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6A776-3047-4E84-9AEC-A77B9D03A256}" type="slidenum">
              <a:rPr lang="fr-FR" smtClean="0"/>
              <a:t>14</a:t>
            </a:fld>
            <a:endParaRPr lang="fr-FR"/>
          </a:p>
        </p:txBody>
      </p:sp>
      <p:pic>
        <p:nvPicPr>
          <p:cNvPr id="7" name="Image 10">
            <a:extLst>
              <a:ext uri="{FF2B5EF4-FFF2-40B4-BE49-F238E27FC236}">
                <a16:creationId xmlns:a16="http://schemas.microsoft.com/office/drawing/2014/main" id="{64418F17-5C01-914F-9B05-021052879C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9192" y="106916"/>
            <a:ext cx="582929" cy="578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5593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4ECCF08-A735-474C-9D97-8671032E8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6A776-3047-4E84-9AEC-A77B9D03A256}" type="slidenum">
              <a:rPr lang="fr-FR" smtClean="0"/>
              <a:t>15</a:t>
            </a:fld>
            <a:endParaRPr lang="fr-FR"/>
          </a:p>
        </p:txBody>
      </p:sp>
      <p:pic>
        <p:nvPicPr>
          <p:cNvPr id="7" name="Image 10">
            <a:extLst>
              <a:ext uri="{FF2B5EF4-FFF2-40B4-BE49-F238E27FC236}">
                <a16:creationId xmlns:a16="http://schemas.microsoft.com/office/drawing/2014/main" id="{AE700E2B-7CEE-ED4E-8D19-8D48619704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9192" y="106916"/>
            <a:ext cx="582929" cy="57803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125B324-8BA5-254C-B0D3-43C0EDA9FE5C}"/>
              </a:ext>
            </a:extLst>
          </p:cNvPr>
          <p:cNvSpPr/>
          <p:nvPr/>
        </p:nvSpPr>
        <p:spPr>
          <a:xfrm flipV="1">
            <a:off x="946672" y="1671420"/>
            <a:ext cx="10897497" cy="131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4499FE51-5471-CC48-90BD-4E4EF8AFE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fr-FR" sz="5000" dirty="0">
                <a:solidFill>
                  <a:schemeClr val="tx1"/>
                </a:solidFill>
                <a:latin typeface="Pixel12x10" panose="02000603000000000000" pitchFamily="2" charset="0"/>
                <a:ea typeface="Pixel12x10" panose="02000603000000000000" pitchFamily="2" charset="0"/>
              </a:rPr>
              <a:t>BUT DU JEU</a:t>
            </a:r>
          </a:p>
        </p:txBody>
      </p:sp>
      <p:sp>
        <p:nvSpPr>
          <p:cNvPr id="9" name="Espace réservé du texte 2">
            <a:extLst>
              <a:ext uri="{FF2B5EF4-FFF2-40B4-BE49-F238E27FC236}">
                <a16:creationId xmlns:a16="http://schemas.microsoft.com/office/drawing/2014/main" id="{3A6B02A6-B779-FE4E-9E21-D924B48E65BD}"/>
              </a:ext>
            </a:extLst>
          </p:cNvPr>
          <p:cNvSpPr txBox="1">
            <a:spLocks/>
          </p:cNvSpPr>
          <p:nvPr/>
        </p:nvSpPr>
        <p:spPr>
          <a:xfrm>
            <a:off x="773768" y="545677"/>
            <a:ext cx="1099073" cy="28889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400" dirty="0">
                <a:solidFill>
                  <a:schemeClr val="bg1">
                    <a:lumMod val="50000"/>
                  </a:schemeClr>
                </a:solidFill>
                <a:latin typeface="Pixel12x10" panose="02000603000000000000" pitchFamily="2" charset="0"/>
                <a:ea typeface="Pixel12x10" panose="02000603000000000000" pitchFamily="2" charset="0"/>
              </a:rPr>
              <a:t>GAMEPLAY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1B77C9-25B3-4340-8914-4CC8E05F13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000" y="2349000"/>
            <a:ext cx="2160000" cy="2160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5122E24-BE2E-5B45-B0C6-070008D3EDB5}"/>
              </a:ext>
            </a:extLst>
          </p:cNvPr>
          <p:cNvSpPr txBox="1"/>
          <p:nvPr/>
        </p:nvSpPr>
        <p:spPr>
          <a:xfrm>
            <a:off x="3911600" y="4746923"/>
            <a:ext cx="436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i="1" dirty="0"/>
              <a:t>Diplôme Universitaire de Technologie Informatique</a:t>
            </a:r>
          </a:p>
        </p:txBody>
      </p:sp>
    </p:spTree>
    <p:extLst>
      <p:ext uri="{BB962C8B-B14F-4D97-AF65-F5344CB8AC3E}">
        <p14:creationId xmlns:p14="http://schemas.microsoft.com/office/powerpoint/2010/main" val="23580744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4ECCF08-A735-474C-9D97-8671032E8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6A776-3047-4E84-9AEC-A77B9D03A256}" type="slidenum">
              <a:rPr lang="fr-FR" smtClean="0"/>
              <a:t>16</a:t>
            </a:fld>
            <a:endParaRPr lang="fr-FR"/>
          </a:p>
        </p:txBody>
      </p:sp>
      <p:pic>
        <p:nvPicPr>
          <p:cNvPr id="7" name="Image 10">
            <a:extLst>
              <a:ext uri="{FF2B5EF4-FFF2-40B4-BE49-F238E27FC236}">
                <a16:creationId xmlns:a16="http://schemas.microsoft.com/office/drawing/2014/main" id="{AE700E2B-7CEE-ED4E-8D19-8D48619704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9192" y="106916"/>
            <a:ext cx="582929" cy="57803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125B324-8BA5-254C-B0D3-43C0EDA9FE5C}"/>
              </a:ext>
            </a:extLst>
          </p:cNvPr>
          <p:cNvSpPr/>
          <p:nvPr/>
        </p:nvSpPr>
        <p:spPr>
          <a:xfrm flipV="1">
            <a:off x="946672" y="1671420"/>
            <a:ext cx="10897497" cy="131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4499FE51-5471-CC48-90BD-4E4EF8AFE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fr-FR" sz="5000" dirty="0">
                <a:solidFill>
                  <a:schemeClr val="tx1"/>
                </a:solidFill>
                <a:latin typeface="Pixel12x10" panose="02000603000000000000" pitchFamily="2" charset="0"/>
                <a:ea typeface="Pixel12x10" panose="02000603000000000000" pitchFamily="2" charset="0"/>
              </a:rPr>
              <a:t>BUT DU JEU</a:t>
            </a:r>
          </a:p>
        </p:txBody>
      </p:sp>
      <p:sp>
        <p:nvSpPr>
          <p:cNvPr id="9" name="Espace réservé du texte 2">
            <a:extLst>
              <a:ext uri="{FF2B5EF4-FFF2-40B4-BE49-F238E27FC236}">
                <a16:creationId xmlns:a16="http://schemas.microsoft.com/office/drawing/2014/main" id="{3A6B02A6-B779-FE4E-9E21-D924B48E65BD}"/>
              </a:ext>
            </a:extLst>
          </p:cNvPr>
          <p:cNvSpPr txBox="1">
            <a:spLocks/>
          </p:cNvSpPr>
          <p:nvPr/>
        </p:nvSpPr>
        <p:spPr>
          <a:xfrm>
            <a:off x="773768" y="540501"/>
            <a:ext cx="1099073" cy="28889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400" dirty="0">
                <a:solidFill>
                  <a:schemeClr val="bg1">
                    <a:lumMod val="50000"/>
                  </a:schemeClr>
                </a:solidFill>
                <a:latin typeface="Pixel12x10" panose="02000603000000000000" pitchFamily="2" charset="0"/>
                <a:ea typeface="Pixel12x10" panose="02000603000000000000" pitchFamily="2" charset="0"/>
              </a:rPr>
              <a:t>GAMEPLAY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09B826-64A9-A146-BD72-EC28F9C0BA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110" y="4851885"/>
            <a:ext cx="6120000" cy="87963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EBD6BDD-84BC-CA46-B07E-1B2C8E5EDF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6480" y="2297367"/>
            <a:ext cx="5400000" cy="192857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551C151-17A9-F34D-8495-AEBC2BEC4E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4795" y="1757937"/>
            <a:ext cx="2325594" cy="232559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F95E37E-9043-4C4A-BBE5-9B00D1BB396E}"/>
              </a:ext>
            </a:extLst>
          </p:cNvPr>
          <p:cNvSpPr txBox="1"/>
          <p:nvPr/>
        </p:nvSpPr>
        <p:spPr>
          <a:xfrm>
            <a:off x="5405716" y="2920734"/>
            <a:ext cx="2949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  <a:latin typeface="Pixel12x10 Medium" panose="02000603000000000000" pitchFamily="2" charset="0"/>
                <a:ea typeface="Pixel12x10 Medium" panose="02000603000000000000" pitchFamily="2" charset="0"/>
              </a:rPr>
              <a:t>QUESTION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9852AF3-49EE-9C46-A929-E92A7BFDC7BD}"/>
              </a:ext>
            </a:extLst>
          </p:cNvPr>
          <p:cNvSpPr txBox="1"/>
          <p:nvPr/>
        </p:nvSpPr>
        <p:spPr>
          <a:xfrm>
            <a:off x="3146611" y="5186580"/>
            <a:ext cx="2949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Pixel12x10 Medium" panose="02000603000000000000" pitchFamily="2" charset="0"/>
                <a:ea typeface="Pixel12x10 Medium" panose="02000603000000000000" pitchFamily="2" charset="0"/>
              </a:rPr>
              <a:t>NON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81754B-B085-4B4F-9EA2-E3E156E8B812}"/>
              </a:ext>
            </a:extLst>
          </p:cNvPr>
          <p:cNvSpPr txBox="1"/>
          <p:nvPr/>
        </p:nvSpPr>
        <p:spPr>
          <a:xfrm>
            <a:off x="6181860" y="5186580"/>
            <a:ext cx="2949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Pixel12x10 Medium" panose="02000603000000000000" pitchFamily="2" charset="0"/>
                <a:ea typeface="Pixel12x10 Medium" panose="02000603000000000000" pitchFamily="2" charset="0"/>
              </a:rPr>
              <a:t>OUI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9D988E1-C195-8845-B484-68BB91C8EFFD}"/>
              </a:ext>
            </a:extLst>
          </p:cNvPr>
          <p:cNvSpPr txBox="1"/>
          <p:nvPr/>
        </p:nvSpPr>
        <p:spPr>
          <a:xfrm>
            <a:off x="3911600" y="5731518"/>
            <a:ext cx="436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i="1" dirty="0"/>
              <a:t>Interface générale des questions du jeu</a:t>
            </a:r>
          </a:p>
        </p:txBody>
      </p:sp>
    </p:spTree>
    <p:extLst>
      <p:ext uri="{BB962C8B-B14F-4D97-AF65-F5344CB8AC3E}">
        <p14:creationId xmlns:p14="http://schemas.microsoft.com/office/powerpoint/2010/main" val="12325882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4ECCF08-A735-474C-9D97-8671032E8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6A776-3047-4E84-9AEC-A77B9D03A256}" type="slidenum">
              <a:rPr lang="fr-FR" smtClean="0"/>
              <a:t>17</a:t>
            </a:fld>
            <a:endParaRPr lang="fr-FR"/>
          </a:p>
        </p:txBody>
      </p:sp>
      <p:pic>
        <p:nvPicPr>
          <p:cNvPr id="7" name="Image 10">
            <a:extLst>
              <a:ext uri="{FF2B5EF4-FFF2-40B4-BE49-F238E27FC236}">
                <a16:creationId xmlns:a16="http://schemas.microsoft.com/office/drawing/2014/main" id="{AE700E2B-7CEE-ED4E-8D19-8D48619704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9192" y="106916"/>
            <a:ext cx="582929" cy="57803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125B324-8BA5-254C-B0D3-43C0EDA9FE5C}"/>
              </a:ext>
            </a:extLst>
          </p:cNvPr>
          <p:cNvSpPr/>
          <p:nvPr/>
        </p:nvSpPr>
        <p:spPr>
          <a:xfrm flipV="1">
            <a:off x="946672" y="1671420"/>
            <a:ext cx="10897497" cy="131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4499FE51-5471-CC48-90BD-4E4EF8AFE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fr-FR" sz="5000" dirty="0">
                <a:solidFill>
                  <a:schemeClr val="tx1"/>
                </a:solidFill>
                <a:latin typeface="Pixel12x10" panose="02000603000000000000" pitchFamily="2" charset="0"/>
                <a:ea typeface="Pixel12x10" panose="02000603000000000000" pitchFamily="2" charset="0"/>
              </a:rPr>
              <a:t>BUT DU JEU</a:t>
            </a:r>
          </a:p>
        </p:txBody>
      </p:sp>
      <p:sp>
        <p:nvSpPr>
          <p:cNvPr id="9" name="Espace réservé du texte 2">
            <a:extLst>
              <a:ext uri="{FF2B5EF4-FFF2-40B4-BE49-F238E27FC236}">
                <a16:creationId xmlns:a16="http://schemas.microsoft.com/office/drawing/2014/main" id="{3A6B02A6-B779-FE4E-9E21-D924B48E65BD}"/>
              </a:ext>
            </a:extLst>
          </p:cNvPr>
          <p:cNvSpPr txBox="1">
            <a:spLocks/>
          </p:cNvSpPr>
          <p:nvPr/>
        </p:nvSpPr>
        <p:spPr>
          <a:xfrm>
            <a:off x="773768" y="545677"/>
            <a:ext cx="1099073" cy="28889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400" dirty="0">
                <a:solidFill>
                  <a:schemeClr val="bg1">
                    <a:lumMod val="50000"/>
                  </a:schemeClr>
                </a:solidFill>
                <a:latin typeface="Pixel12x10" panose="02000603000000000000" pitchFamily="2" charset="0"/>
                <a:ea typeface="Pixel12x10" panose="02000603000000000000" pitchFamily="2" charset="0"/>
              </a:rPr>
              <a:t>GAMEPLAY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8F0B9D-20D7-9D4F-AD42-3C23659F29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6458" y="2709000"/>
            <a:ext cx="1440000" cy="1440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D0ABCD4-17B1-124A-95FA-B03EFD64F1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6229" y="2705787"/>
            <a:ext cx="1440000" cy="1440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28E29D8-8CD1-F74A-B122-21CC767EBB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771" y="2705787"/>
            <a:ext cx="1440000" cy="1440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6C4BA58-4014-0849-B202-CAED5D4BBA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000" y="2709000"/>
            <a:ext cx="1440000" cy="1440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EA0C932-544C-3A40-B4F1-7355278AFF4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542" y="2705787"/>
            <a:ext cx="1440000" cy="1440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0B944C7-CC1A-0948-AD94-C86A25EDF466}"/>
              </a:ext>
            </a:extLst>
          </p:cNvPr>
          <p:cNvSpPr txBox="1"/>
          <p:nvPr/>
        </p:nvSpPr>
        <p:spPr>
          <a:xfrm>
            <a:off x="9865691" y="4145787"/>
            <a:ext cx="12615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i="1" dirty="0"/>
              <a:t>Jauge d’argent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B2038C-4195-CD4A-A5DA-C6C1B45112EC}"/>
              </a:ext>
            </a:extLst>
          </p:cNvPr>
          <p:cNvSpPr txBox="1"/>
          <p:nvPr/>
        </p:nvSpPr>
        <p:spPr>
          <a:xfrm>
            <a:off x="7598537" y="4145787"/>
            <a:ext cx="13953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i="1" dirty="0"/>
              <a:t>Jauge de moral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336D128-9934-9D4E-8BE1-88E9982F86A4}"/>
              </a:ext>
            </a:extLst>
          </p:cNvPr>
          <p:cNvSpPr txBox="1"/>
          <p:nvPr/>
        </p:nvSpPr>
        <p:spPr>
          <a:xfrm>
            <a:off x="5398308" y="4145787"/>
            <a:ext cx="13953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i="1" dirty="0"/>
              <a:t>Jauge de santé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0FA3A4F-F098-DC4F-99E0-F73213B29A06}"/>
              </a:ext>
            </a:extLst>
          </p:cNvPr>
          <p:cNvSpPr txBox="1"/>
          <p:nvPr/>
        </p:nvSpPr>
        <p:spPr>
          <a:xfrm>
            <a:off x="2880156" y="4145787"/>
            <a:ext cx="20312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i="1" dirty="0"/>
              <a:t>Jauge de popularité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F8F166B-FC1D-0A47-A699-F5537F31E772}"/>
              </a:ext>
            </a:extLst>
          </p:cNvPr>
          <p:cNvSpPr txBox="1"/>
          <p:nvPr/>
        </p:nvSpPr>
        <p:spPr>
          <a:xfrm>
            <a:off x="997850" y="4145787"/>
            <a:ext cx="13953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i="1" dirty="0"/>
              <a:t>Jauge de savoir</a:t>
            </a:r>
          </a:p>
        </p:txBody>
      </p:sp>
    </p:spTree>
    <p:extLst>
      <p:ext uri="{BB962C8B-B14F-4D97-AF65-F5344CB8AC3E}">
        <p14:creationId xmlns:p14="http://schemas.microsoft.com/office/powerpoint/2010/main" val="33270007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4ECCF08-A735-474C-9D97-8671032E8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6A776-3047-4E84-9AEC-A77B9D03A256}" type="slidenum">
              <a:rPr lang="fr-FR" smtClean="0"/>
              <a:t>18</a:t>
            </a:fld>
            <a:endParaRPr lang="fr-FR"/>
          </a:p>
        </p:txBody>
      </p:sp>
      <p:pic>
        <p:nvPicPr>
          <p:cNvPr id="7" name="Image 10">
            <a:extLst>
              <a:ext uri="{FF2B5EF4-FFF2-40B4-BE49-F238E27FC236}">
                <a16:creationId xmlns:a16="http://schemas.microsoft.com/office/drawing/2014/main" id="{AE700E2B-7CEE-ED4E-8D19-8D48619704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9192" y="106916"/>
            <a:ext cx="582929" cy="57803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125B324-8BA5-254C-B0D3-43C0EDA9FE5C}"/>
              </a:ext>
            </a:extLst>
          </p:cNvPr>
          <p:cNvSpPr/>
          <p:nvPr/>
        </p:nvSpPr>
        <p:spPr>
          <a:xfrm flipV="1">
            <a:off x="946672" y="1671420"/>
            <a:ext cx="10897497" cy="131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4499FE51-5471-CC48-90BD-4E4EF8AFE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fr-FR" sz="5000" dirty="0">
                <a:solidFill>
                  <a:schemeClr val="tx1"/>
                </a:solidFill>
                <a:latin typeface="Pixel12x10" panose="02000603000000000000" pitchFamily="2" charset="0"/>
                <a:ea typeface="Pixel12x10" panose="02000603000000000000" pitchFamily="2" charset="0"/>
              </a:rPr>
              <a:t>BUT DU JEU</a:t>
            </a:r>
          </a:p>
        </p:txBody>
      </p:sp>
      <p:sp>
        <p:nvSpPr>
          <p:cNvPr id="9" name="Espace réservé du texte 2">
            <a:extLst>
              <a:ext uri="{FF2B5EF4-FFF2-40B4-BE49-F238E27FC236}">
                <a16:creationId xmlns:a16="http://schemas.microsoft.com/office/drawing/2014/main" id="{3A6B02A6-B779-FE4E-9E21-D924B48E65BD}"/>
              </a:ext>
            </a:extLst>
          </p:cNvPr>
          <p:cNvSpPr txBox="1">
            <a:spLocks/>
          </p:cNvSpPr>
          <p:nvPr/>
        </p:nvSpPr>
        <p:spPr>
          <a:xfrm>
            <a:off x="773768" y="545677"/>
            <a:ext cx="1099073" cy="28889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400" dirty="0">
                <a:solidFill>
                  <a:schemeClr val="bg1">
                    <a:lumMod val="50000"/>
                  </a:schemeClr>
                </a:solidFill>
                <a:latin typeface="Pixel12x10" panose="02000603000000000000" pitchFamily="2" charset="0"/>
                <a:ea typeface="Pixel12x10" panose="02000603000000000000" pitchFamily="2" charset="0"/>
              </a:rPr>
              <a:t>GAMEPLAY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E444DD-7C40-9A4D-B109-7F2AE6F484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6458" y="2705787"/>
            <a:ext cx="1440000" cy="1440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48A780A-A793-064A-A30F-16F6844554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6229" y="2705787"/>
            <a:ext cx="1440000" cy="14400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AF1BF3F-FA45-9B44-884D-CDC7299228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771" y="2705787"/>
            <a:ext cx="1440000" cy="14400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410A51F-0548-D249-B597-BA9AF54CC03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000" y="2705787"/>
            <a:ext cx="1440000" cy="14400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2EF8660-5123-1242-9E39-3703CD5AA0B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542" y="2710767"/>
            <a:ext cx="1440000" cy="1440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82DE246-EBF3-BF40-87AB-B577150EBE31}"/>
              </a:ext>
            </a:extLst>
          </p:cNvPr>
          <p:cNvSpPr txBox="1"/>
          <p:nvPr/>
        </p:nvSpPr>
        <p:spPr>
          <a:xfrm>
            <a:off x="9865691" y="4145787"/>
            <a:ext cx="1261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i="1" dirty="0"/>
              <a:t>Jauge d’argent</a:t>
            </a:r>
          </a:p>
          <a:p>
            <a:pPr algn="ctr"/>
            <a:r>
              <a:rPr lang="fr-FR" sz="1400" i="1" dirty="0"/>
              <a:t>vide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6BC920-0CB6-A443-A25D-DB2675CFC9CC}"/>
              </a:ext>
            </a:extLst>
          </p:cNvPr>
          <p:cNvSpPr txBox="1"/>
          <p:nvPr/>
        </p:nvSpPr>
        <p:spPr>
          <a:xfrm>
            <a:off x="7598537" y="4145787"/>
            <a:ext cx="13953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i="1" dirty="0"/>
              <a:t>Jauge de moral</a:t>
            </a:r>
          </a:p>
          <a:p>
            <a:pPr algn="ctr"/>
            <a:r>
              <a:rPr lang="fr-FR" sz="1400" i="1" dirty="0"/>
              <a:t>vide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96D950B-71D3-B74B-B631-6FB850F6D70E}"/>
              </a:ext>
            </a:extLst>
          </p:cNvPr>
          <p:cNvSpPr txBox="1"/>
          <p:nvPr/>
        </p:nvSpPr>
        <p:spPr>
          <a:xfrm>
            <a:off x="5398308" y="4145787"/>
            <a:ext cx="13953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i="1" dirty="0"/>
              <a:t>Jauge de santé</a:t>
            </a:r>
          </a:p>
          <a:p>
            <a:pPr algn="ctr"/>
            <a:r>
              <a:rPr lang="fr-FR" sz="1400" i="1" dirty="0"/>
              <a:t>vide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CC7F62B-CF1E-F34E-8F1C-A518E25A0C82}"/>
              </a:ext>
            </a:extLst>
          </p:cNvPr>
          <p:cNvSpPr txBox="1"/>
          <p:nvPr/>
        </p:nvSpPr>
        <p:spPr>
          <a:xfrm>
            <a:off x="2880156" y="4145787"/>
            <a:ext cx="2031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i="1" dirty="0"/>
              <a:t>Jauge de popularité</a:t>
            </a:r>
          </a:p>
          <a:p>
            <a:pPr algn="ctr"/>
            <a:r>
              <a:rPr lang="fr-FR" sz="1400" i="1" dirty="0"/>
              <a:t>vide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E3798A8-D74A-D343-A619-9AF98FE264ED}"/>
              </a:ext>
            </a:extLst>
          </p:cNvPr>
          <p:cNvSpPr txBox="1"/>
          <p:nvPr/>
        </p:nvSpPr>
        <p:spPr>
          <a:xfrm>
            <a:off x="997850" y="4145787"/>
            <a:ext cx="13953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i="1" dirty="0"/>
              <a:t>Jauge de savoir</a:t>
            </a:r>
          </a:p>
          <a:p>
            <a:pPr algn="ctr"/>
            <a:r>
              <a:rPr lang="fr-FR" sz="1400" i="1" dirty="0"/>
              <a:t>vide</a:t>
            </a:r>
          </a:p>
        </p:txBody>
      </p:sp>
    </p:spTree>
    <p:extLst>
      <p:ext uri="{BB962C8B-B14F-4D97-AF65-F5344CB8AC3E}">
        <p14:creationId xmlns:p14="http://schemas.microsoft.com/office/powerpoint/2010/main" val="3458971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fr-FR" sz="5000" dirty="0">
                <a:solidFill>
                  <a:schemeClr val="tx1"/>
                </a:solidFill>
                <a:latin typeface="Pixel12x10" panose="02000603000000000000" pitchFamily="2" charset="0"/>
                <a:ea typeface="Pixel12x10" panose="02000603000000000000" pitchFamily="2" charset="0"/>
              </a:rPr>
              <a:t>Sommaire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 anchor="ctr">
            <a:normAutofit/>
          </a:bodyPr>
          <a:lstStyle/>
          <a:p>
            <a:pPr marL="514350" indent="-514350">
              <a:buFont typeface="+mj-lt"/>
              <a:buAutoNum type="romanUcPeriod"/>
            </a:pPr>
            <a:r>
              <a:rPr lang="fr-FR" sz="2400" dirty="0">
                <a:solidFill>
                  <a:schemeClr val="tx1"/>
                </a:solidFill>
              </a:rPr>
              <a:t>Qui sommes-nous ?</a:t>
            </a:r>
          </a:p>
          <a:p>
            <a:pPr marL="514350" indent="-514350">
              <a:buFont typeface="+mj-lt"/>
              <a:buAutoNum type="romanUcPeriod"/>
            </a:pPr>
            <a:r>
              <a:rPr lang="fr-FR" sz="2400" dirty="0">
                <a:solidFill>
                  <a:schemeClr val="tx1"/>
                </a:solidFill>
              </a:rPr>
              <a:t>Présentation de College War</a:t>
            </a:r>
          </a:p>
          <a:p>
            <a:pPr marL="514350" indent="-514350">
              <a:buFont typeface="+mj-lt"/>
              <a:buAutoNum type="romanUcPeriod"/>
            </a:pPr>
            <a:r>
              <a:rPr lang="fr-FR" sz="2400" dirty="0">
                <a:solidFill>
                  <a:schemeClr val="tx1"/>
                </a:solidFill>
              </a:rPr>
              <a:t>Gameplay</a:t>
            </a:r>
          </a:p>
          <a:p>
            <a:pPr marL="514350" indent="-514350">
              <a:buFont typeface="+mj-lt"/>
              <a:buAutoNum type="romanUcPeriod"/>
            </a:pPr>
            <a:r>
              <a:rPr lang="fr-FR" sz="2400" dirty="0">
                <a:solidFill>
                  <a:schemeClr val="tx1"/>
                </a:solidFill>
              </a:rPr>
              <a:t>Charte Graphique / Sound Design</a:t>
            </a:r>
          </a:p>
          <a:p>
            <a:pPr marL="514350" indent="-514350">
              <a:buFont typeface="+mj-lt"/>
              <a:buAutoNum type="romanUcPeriod"/>
            </a:pPr>
            <a:r>
              <a:rPr lang="fr-FR" sz="2400" dirty="0">
                <a:solidFill>
                  <a:schemeClr val="tx1"/>
                </a:solidFill>
              </a:rPr>
              <a:t>Ergonomie</a:t>
            </a:r>
          </a:p>
          <a:p>
            <a:pPr marL="514350" indent="-514350">
              <a:buFont typeface="+mj-lt"/>
              <a:buAutoNum type="romanUcPeriod"/>
            </a:pPr>
            <a:r>
              <a:rPr lang="fr-FR" sz="2400" dirty="0">
                <a:solidFill>
                  <a:schemeClr val="tx1"/>
                </a:solidFill>
              </a:rPr>
              <a:t>Conclusion</a:t>
            </a:r>
          </a:p>
          <a:p>
            <a:pPr marL="514350" indent="-514350">
              <a:buFont typeface="+mj-lt"/>
              <a:buAutoNum type="romanUcPeriod"/>
            </a:pPr>
            <a:r>
              <a:rPr lang="fr-FR" sz="2400" dirty="0">
                <a:solidFill>
                  <a:schemeClr val="tx1"/>
                </a:solidFill>
              </a:rPr>
              <a:t>Démonstration de l’application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EAEEAC1-6299-B54B-B3F2-89471F319B6A}"/>
              </a:ext>
            </a:extLst>
          </p:cNvPr>
          <p:cNvSpPr/>
          <p:nvPr/>
        </p:nvSpPr>
        <p:spPr>
          <a:xfrm>
            <a:off x="1097280" y="1640541"/>
            <a:ext cx="10431332" cy="2051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823B6B-4D80-2244-B609-20174C8F8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6A776-3047-4E84-9AEC-A77B9D03A256}" type="slidenum">
              <a:rPr lang="fr-FR" smtClean="0"/>
              <a:t>1</a:t>
            </a:fld>
            <a:endParaRPr lang="fr-FR"/>
          </a:p>
        </p:txBody>
      </p:sp>
      <p:pic>
        <p:nvPicPr>
          <p:cNvPr id="8" name="Image 10">
            <a:extLst>
              <a:ext uri="{FF2B5EF4-FFF2-40B4-BE49-F238E27FC236}">
                <a16:creationId xmlns:a16="http://schemas.microsoft.com/office/drawing/2014/main" id="{AC070EAA-7559-BF4F-AD2D-EB193DB741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9192" y="106916"/>
            <a:ext cx="582929" cy="578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6158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4ECCF08-A735-474C-9D97-8671032E8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6A776-3047-4E84-9AEC-A77B9D03A256}" type="slidenum">
              <a:rPr lang="fr-FR" smtClean="0"/>
              <a:t>19</a:t>
            </a:fld>
            <a:endParaRPr lang="fr-FR"/>
          </a:p>
        </p:txBody>
      </p:sp>
      <p:pic>
        <p:nvPicPr>
          <p:cNvPr id="7" name="Image 10">
            <a:extLst>
              <a:ext uri="{FF2B5EF4-FFF2-40B4-BE49-F238E27FC236}">
                <a16:creationId xmlns:a16="http://schemas.microsoft.com/office/drawing/2014/main" id="{AE700E2B-7CEE-ED4E-8D19-8D48619704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9192" y="106916"/>
            <a:ext cx="582929" cy="57803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125B324-8BA5-254C-B0D3-43C0EDA9FE5C}"/>
              </a:ext>
            </a:extLst>
          </p:cNvPr>
          <p:cNvSpPr/>
          <p:nvPr/>
        </p:nvSpPr>
        <p:spPr>
          <a:xfrm flipV="1">
            <a:off x="946672" y="1671420"/>
            <a:ext cx="10897497" cy="131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4499FE51-5471-CC48-90BD-4E4EF8AFE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fr-FR" sz="5000" dirty="0">
                <a:solidFill>
                  <a:schemeClr val="tx1"/>
                </a:solidFill>
                <a:latin typeface="Pixel12x10" panose="02000603000000000000" pitchFamily="2" charset="0"/>
                <a:ea typeface="Pixel12x10" panose="02000603000000000000" pitchFamily="2" charset="0"/>
              </a:rPr>
              <a:t>MULTIJOUEUR</a:t>
            </a:r>
          </a:p>
        </p:txBody>
      </p:sp>
      <p:sp>
        <p:nvSpPr>
          <p:cNvPr id="6" name="Espace réservé du texte 2">
            <a:extLst>
              <a:ext uri="{FF2B5EF4-FFF2-40B4-BE49-F238E27FC236}">
                <a16:creationId xmlns:a16="http://schemas.microsoft.com/office/drawing/2014/main" id="{B51E954B-F5C1-FF40-B8C6-18DCE4040B58}"/>
              </a:ext>
            </a:extLst>
          </p:cNvPr>
          <p:cNvSpPr txBox="1">
            <a:spLocks/>
          </p:cNvSpPr>
          <p:nvPr/>
        </p:nvSpPr>
        <p:spPr>
          <a:xfrm>
            <a:off x="773768" y="545677"/>
            <a:ext cx="1099073" cy="28889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400" dirty="0">
                <a:solidFill>
                  <a:schemeClr val="bg1">
                    <a:lumMod val="50000"/>
                  </a:schemeClr>
                </a:solidFill>
                <a:latin typeface="Pixel12x10" panose="02000603000000000000" pitchFamily="2" charset="0"/>
                <a:ea typeface="Pixel12x10" panose="02000603000000000000" pitchFamily="2" charset="0"/>
              </a:rPr>
              <a:t>GAMEPLAY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66D4295-1C7E-A841-BDDC-DE1C4139A5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666" y="2176034"/>
            <a:ext cx="2878667" cy="287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3861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4ECCF08-A735-474C-9D97-8671032E8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6A776-3047-4E84-9AEC-A77B9D03A256}" type="slidenum">
              <a:rPr lang="fr-FR" smtClean="0"/>
              <a:t>20</a:t>
            </a:fld>
            <a:endParaRPr lang="fr-FR"/>
          </a:p>
        </p:txBody>
      </p:sp>
      <p:pic>
        <p:nvPicPr>
          <p:cNvPr id="7" name="Image 10">
            <a:extLst>
              <a:ext uri="{FF2B5EF4-FFF2-40B4-BE49-F238E27FC236}">
                <a16:creationId xmlns:a16="http://schemas.microsoft.com/office/drawing/2014/main" id="{AE700E2B-7CEE-ED4E-8D19-8D48619704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9192" y="106916"/>
            <a:ext cx="582929" cy="57803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125B324-8BA5-254C-B0D3-43C0EDA9FE5C}"/>
              </a:ext>
            </a:extLst>
          </p:cNvPr>
          <p:cNvSpPr/>
          <p:nvPr/>
        </p:nvSpPr>
        <p:spPr>
          <a:xfrm flipV="1">
            <a:off x="946672" y="1671420"/>
            <a:ext cx="10897497" cy="131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4499FE51-5471-CC48-90BD-4E4EF8AFE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fr-FR" sz="5000" dirty="0">
                <a:solidFill>
                  <a:schemeClr val="tx1"/>
                </a:solidFill>
                <a:latin typeface="Pixel12x10" panose="02000603000000000000" pitchFamily="2" charset="0"/>
                <a:ea typeface="Pixel12x10" panose="02000603000000000000" pitchFamily="2" charset="0"/>
              </a:rPr>
              <a:t>SAUVEGARDE</a:t>
            </a:r>
          </a:p>
        </p:txBody>
      </p:sp>
      <p:sp>
        <p:nvSpPr>
          <p:cNvPr id="6" name="Espace réservé du texte 2">
            <a:extLst>
              <a:ext uri="{FF2B5EF4-FFF2-40B4-BE49-F238E27FC236}">
                <a16:creationId xmlns:a16="http://schemas.microsoft.com/office/drawing/2014/main" id="{A3BF438F-F151-734E-AA4D-CAB39C62958A}"/>
              </a:ext>
            </a:extLst>
          </p:cNvPr>
          <p:cNvSpPr txBox="1">
            <a:spLocks/>
          </p:cNvSpPr>
          <p:nvPr/>
        </p:nvSpPr>
        <p:spPr>
          <a:xfrm>
            <a:off x="773768" y="545677"/>
            <a:ext cx="1099073" cy="28889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400" dirty="0">
                <a:solidFill>
                  <a:schemeClr val="bg1">
                    <a:lumMod val="50000"/>
                  </a:schemeClr>
                </a:solidFill>
                <a:latin typeface="Pixel12x10" panose="02000603000000000000" pitchFamily="2" charset="0"/>
                <a:ea typeface="Pixel12x10" panose="02000603000000000000" pitchFamily="2" charset="0"/>
              </a:rPr>
              <a:t>GAMEPLAY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E5CD31C-27D4-3541-AA10-BB9B27C9637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000" y="2118754"/>
            <a:ext cx="2880000" cy="3067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3131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7279" y="758952"/>
            <a:ext cx="10825779" cy="3566160"/>
          </a:xfrm>
        </p:spPr>
        <p:txBody>
          <a:bodyPr>
            <a:normAutofit/>
          </a:bodyPr>
          <a:lstStyle/>
          <a:p>
            <a:r>
              <a:rPr lang="fr-FR" sz="4000" dirty="0">
                <a:solidFill>
                  <a:schemeClr val="tx1"/>
                </a:solidFill>
                <a:latin typeface="Pixel12x10" panose="02000603000000000000" pitchFamily="2" charset="0"/>
                <a:ea typeface="Pixel12x10" panose="02000603000000000000" pitchFamily="2" charset="0"/>
              </a:rPr>
              <a:t>Charte graphique / Sound Design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>
                <a:solidFill>
                  <a:schemeClr val="tx1"/>
                </a:solidFill>
                <a:latin typeface="+mn-lt"/>
              </a:rPr>
              <a:t>TOUTE UNE QUESTION DE PIXELS et DE SONS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78FCFF-BE0A-344F-9DB1-D994DDAC313D}"/>
              </a:ext>
            </a:extLst>
          </p:cNvPr>
          <p:cNvSpPr/>
          <p:nvPr/>
        </p:nvSpPr>
        <p:spPr>
          <a:xfrm flipV="1">
            <a:off x="677731" y="4303578"/>
            <a:ext cx="10897497" cy="131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A9E4BF-BFEC-234D-AFE7-DD865ABDE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6A776-3047-4E84-9AEC-A77B9D03A256}" type="slidenum">
              <a:rPr lang="fr-FR" smtClean="0"/>
              <a:t>21</a:t>
            </a:fld>
            <a:endParaRPr lang="fr-FR"/>
          </a:p>
        </p:txBody>
      </p:sp>
      <p:pic>
        <p:nvPicPr>
          <p:cNvPr id="7" name="Image 10">
            <a:extLst>
              <a:ext uri="{FF2B5EF4-FFF2-40B4-BE49-F238E27FC236}">
                <a16:creationId xmlns:a16="http://schemas.microsoft.com/office/drawing/2014/main" id="{64418F17-5C01-914F-9B05-021052879C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9192" y="106916"/>
            <a:ext cx="582929" cy="578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9775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4ECCF08-A735-474C-9D97-8671032E8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6A776-3047-4E84-9AEC-A77B9D03A256}" type="slidenum">
              <a:rPr lang="fr-FR" smtClean="0"/>
              <a:t>22</a:t>
            </a:fld>
            <a:endParaRPr lang="fr-FR"/>
          </a:p>
        </p:txBody>
      </p:sp>
      <p:pic>
        <p:nvPicPr>
          <p:cNvPr id="7" name="Image 10">
            <a:extLst>
              <a:ext uri="{FF2B5EF4-FFF2-40B4-BE49-F238E27FC236}">
                <a16:creationId xmlns:a16="http://schemas.microsoft.com/office/drawing/2014/main" id="{AE700E2B-7CEE-ED4E-8D19-8D48619704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9192" y="106916"/>
            <a:ext cx="582929" cy="57803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125B324-8BA5-254C-B0D3-43C0EDA9FE5C}"/>
              </a:ext>
            </a:extLst>
          </p:cNvPr>
          <p:cNvSpPr/>
          <p:nvPr/>
        </p:nvSpPr>
        <p:spPr>
          <a:xfrm flipV="1">
            <a:off x="946672" y="1671420"/>
            <a:ext cx="10897497" cy="131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4499FE51-5471-CC48-90BD-4E4EF8AFE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fr-FR" sz="5000" dirty="0">
                <a:solidFill>
                  <a:schemeClr val="tx1"/>
                </a:solidFill>
                <a:latin typeface="Pixel12x10" panose="02000603000000000000" pitchFamily="2" charset="0"/>
                <a:ea typeface="Pixel12x10" panose="02000603000000000000" pitchFamily="2" charset="0"/>
              </a:rPr>
              <a:t>CHARTE GRAPHIQUE</a:t>
            </a:r>
          </a:p>
        </p:txBody>
      </p:sp>
      <p:sp>
        <p:nvSpPr>
          <p:cNvPr id="14" name="Espace réservé du texte 2">
            <a:extLst>
              <a:ext uri="{FF2B5EF4-FFF2-40B4-BE49-F238E27FC236}">
                <a16:creationId xmlns:a16="http://schemas.microsoft.com/office/drawing/2014/main" id="{0C0132CE-DF5E-C94A-A3B4-9D452C4D4121}"/>
              </a:ext>
            </a:extLst>
          </p:cNvPr>
          <p:cNvSpPr txBox="1">
            <a:spLocks/>
          </p:cNvSpPr>
          <p:nvPr/>
        </p:nvSpPr>
        <p:spPr>
          <a:xfrm>
            <a:off x="773768" y="545677"/>
            <a:ext cx="5555314" cy="28889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400" dirty="0">
                <a:solidFill>
                  <a:schemeClr val="bg1">
                    <a:lumMod val="50000"/>
                  </a:schemeClr>
                </a:solidFill>
                <a:latin typeface="Pixel12x10" panose="02000603000000000000" pitchFamily="2" charset="0"/>
                <a:ea typeface="Pixel12x10" panose="02000603000000000000" pitchFamily="2" charset="0"/>
              </a:rPr>
              <a:t>CHARTE GRAPHIQUE / SOUND DESIGN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C4334E0-7142-1A47-8A7B-50C86537D140}"/>
              </a:ext>
            </a:extLst>
          </p:cNvPr>
          <p:cNvSpPr txBox="1"/>
          <p:nvPr/>
        </p:nvSpPr>
        <p:spPr>
          <a:xfrm>
            <a:off x="4542706" y="5580669"/>
            <a:ext cx="31065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i="1" dirty="0"/>
              <a:t>Ecran de partie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77C051F-5D02-DF4C-98FF-5D0EEF03459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000" y="1803300"/>
            <a:ext cx="5040000" cy="3777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2834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4ECCF08-A735-474C-9D97-8671032E8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6A776-3047-4E84-9AEC-A77B9D03A256}" type="slidenum">
              <a:rPr lang="fr-FR" smtClean="0"/>
              <a:t>23</a:t>
            </a:fld>
            <a:endParaRPr lang="fr-FR"/>
          </a:p>
        </p:txBody>
      </p:sp>
      <p:pic>
        <p:nvPicPr>
          <p:cNvPr id="7" name="Image 10">
            <a:extLst>
              <a:ext uri="{FF2B5EF4-FFF2-40B4-BE49-F238E27FC236}">
                <a16:creationId xmlns:a16="http://schemas.microsoft.com/office/drawing/2014/main" id="{AE700E2B-7CEE-ED4E-8D19-8D48619704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9192" y="106916"/>
            <a:ext cx="582929" cy="57803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125B324-8BA5-254C-B0D3-43C0EDA9FE5C}"/>
              </a:ext>
            </a:extLst>
          </p:cNvPr>
          <p:cNvSpPr/>
          <p:nvPr/>
        </p:nvSpPr>
        <p:spPr>
          <a:xfrm flipV="1">
            <a:off x="946672" y="1671420"/>
            <a:ext cx="10897497" cy="131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4499FE51-5471-CC48-90BD-4E4EF8AFE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fr-FR" sz="5000" dirty="0">
                <a:solidFill>
                  <a:schemeClr val="tx1"/>
                </a:solidFill>
                <a:latin typeface="Pixel12x10" panose="02000603000000000000" pitchFamily="2" charset="0"/>
                <a:ea typeface="Pixel12x10" panose="02000603000000000000" pitchFamily="2" charset="0"/>
              </a:rPr>
              <a:t>CHARTE GRAPHIQUE</a:t>
            </a:r>
          </a:p>
        </p:txBody>
      </p:sp>
      <p:pic>
        <p:nvPicPr>
          <p:cNvPr id="9" name="Picture 8" descr="FondMatin">
            <a:extLst>
              <a:ext uri="{FF2B5EF4-FFF2-40B4-BE49-F238E27FC236}">
                <a16:creationId xmlns:a16="http://schemas.microsoft.com/office/drawing/2014/main" id="{34F9232D-FBC7-854F-AC37-C06AE5CF7369}"/>
              </a:ext>
            </a:extLst>
          </p:cNvPr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193" y="2545682"/>
            <a:ext cx="2520000" cy="21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 descr="fond-jour">
            <a:extLst>
              <a:ext uri="{FF2B5EF4-FFF2-40B4-BE49-F238E27FC236}">
                <a16:creationId xmlns:a16="http://schemas.microsoft.com/office/drawing/2014/main" id="{5BC5EDC9-39F6-4044-8B7E-B541ABB6A022}"/>
              </a:ext>
            </a:extLst>
          </p:cNvPr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8852" y="2545682"/>
            <a:ext cx="2520000" cy="21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 descr="Fond_crepuscule">
            <a:extLst>
              <a:ext uri="{FF2B5EF4-FFF2-40B4-BE49-F238E27FC236}">
                <a16:creationId xmlns:a16="http://schemas.microsoft.com/office/drawing/2014/main" id="{E1C8F421-1E5B-854C-9808-36D4685A3141}"/>
              </a:ext>
            </a:extLst>
          </p:cNvPr>
          <p:cNvPicPr>
            <a:picLocks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6511" y="2545682"/>
            <a:ext cx="2520000" cy="21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 descr="fond_nuit">
            <a:extLst>
              <a:ext uri="{FF2B5EF4-FFF2-40B4-BE49-F238E27FC236}">
                <a16:creationId xmlns:a16="http://schemas.microsoft.com/office/drawing/2014/main" id="{3CCE4E8C-120B-F647-9633-D29E0774CF65}"/>
              </a:ext>
            </a:extLst>
          </p:cNvPr>
          <p:cNvPicPr>
            <a:picLocks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4169" y="2545682"/>
            <a:ext cx="2520000" cy="21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Espace réservé du texte 2">
            <a:extLst>
              <a:ext uri="{FF2B5EF4-FFF2-40B4-BE49-F238E27FC236}">
                <a16:creationId xmlns:a16="http://schemas.microsoft.com/office/drawing/2014/main" id="{0C0132CE-DF5E-C94A-A3B4-9D452C4D4121}"/>
              </a:ext>
            </a:extLst>
          </p:cNvPr>
          <p:cNvSpPr txBox="1">
            <a:spLocks/>
          </p:cNvSpPr>
          <p:nvPr/>
        </p:nvSpPr>
        <p:spPr>
          <a:xfrm>
            <a:off x="773768" y="545677"/>
            <a:ext cx="5555314" cy="28889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400" dirty="0">
                <a:solidFill>
                  <a:schemeClr val="bg1">
                    <a:lumMod val="50000"/>
                  </a:schemeClr>
                </a:solidFill>
                <a:latin typeface="Pixel12x10" panose="02000603000000000000" pitchFamily="2" charset="0"/>
                <a:ea typeface="Pixel12x10" panose="02000603000000000000" pitchFamily="2" charset="0"/>
              </a:rPr>
              <a:t>CHARTE GRAPHIQUE / SOUND DESIGN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E3376BC-599E-794D-BD00-F2DEBA994E78}"/>
              </a:ext>
            </a:extLst>
          </p:cNvPr>
          <p:cNvSpPr txBox="1"/>
          <p:nvPr/>
        </p:nvSpPr>
        <p:spPr>
          <a:xfrm>
            <a:off x="575578" y="4705682"/>
            <a:ext cx="20312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i="1" dirty="0"/>
              <a:t>Fond matin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EF6948E-42EB-414D-ABD4-130042F73053}"/>
              </a:ext>
            </a:extLst>
          </p:cNvPr>
          <p:cNvSpPr txBox="1"/>
          <p:nvPr/>
        </p:nvSpPr>
        <p:spPr>
          <a:xfrm>
            <a:off x="3451044" y="4705682"/>
            <a:ext cx="20312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i="1" dirty="0"/>
              <a:t>Fond jour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AF0A039-5D8C-4344-BDC8-D36B41CF2293}"/>
              </a:ext>
            </a:extLst>
          </p:cNvPr>
          <p:cNvSpPr txBox="1"/>
          <p:nvPr/>
        </p:nvSpPr>
        <p:spPr>
          <a:xfrm>
            <a:off x="6570896" y="4705682"/>
            <a:ext cx="20312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i="1" dirty="0"/>
              <a:t>Fond </a:t>
            </a:r>
            <a:r>
              <a:rPr lang="fr-FR" sz="1400" i="1" dirty="0" err="1"/>
              <a:t>crepuscule</a:t>
            </a:r>
            <a:endParaRPr lang="fr-FR" sz="1400" i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C4334E0-7142-1A47-8A7B-50C86537D140}"/>
              </a:ext>
            </a:extLst>
          </p:cNvPr>
          <p:cNvSpPr txBox="1"/>
          <p:nvPr/>
        </p:nvSpPr>
        <p:spPr>
          <a:xfrm>
            <a:off x="9568554" y="4705682"/>
            <a:ext cx="20312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i="1" dirty="0"/>
              <a:t>Fond nuit</a:t>
            </a:r>
          </a:p>
        </p:txBody>
      </p:sp>
    </p:spTree>
    <p:extLst>
      <p:ext uri="{BB962C8B-B14F-4D97-AF65-F5344CB8AC3E}">
        <p14:creationId xmlns:p14="http://schemas.microsoft.com/office/powerpoint/2010/main" val="29448812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4ECCF08-A735-474C-9D97-8671032E8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6A776-3047-4E84-9AEC-A77B9D03A256}" type="slidenum">
              <a:rPr lang="fr-FR" smtClean="0"/>
              <a:t>24</a:t>
            </a:fld>
            <a:endParaRPr lang="fr-FR"/>
          </a:p>
        </p:txBody>
      </p:sp>
      <p:pic>
        <p:nvPicPr>
          <p:cNvPr id="7" name="Image 10">
            <a:extLst>
              <a:ext uri="{FF2B5EF4-FFF2-40B4-BE49-F238E27FC236}">
                <a16:creationId xmlns:a16="http://schemas.microsoft.com/office/drawing/2014/main" id="{AE700E2B-7CEE-ED4E-8D19-8D48619704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9192" y="106916"/>
            <a:ext cx="582929" cy="57803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125B324-8BA5-254C-B0D3-43C0EDA9FE5C}"/>
              </a:ext>
            </a:extLst>
          </p:cNvPr>
          <p:cNvSpPr/>
          <p:nvPr/>
        </p:nvSpPr>
        <p:spPr>
          <a:xfrm flipV="1">
            <a:off x="946672" y="1671420"/>
            <a:ext cx="10897497" cy="131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4499FE51-5471-CC48-90BD-4E4EF8AFE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fr-FR" sz="5000" dirty="0">
                <a:solidFill>
                  <a:schemeClr val="tx1"/>
                </a:solidFill>
                <a:latin typeface="Pixel12x10" panose="02000603000000000000" pitchFamily="2" charset="0"/>
                <a:ea typeface="Pixel12x10" panose="02000603000000000000" pitchFamily="2" charset="0"/>
              </a:rPr>
              <a:t>CHARTE GRAPHIQUE</a:t>
            </a:r>
          </a:p>
        </p:txBody>
      </p:sp>
      <p:pic>
        <p:nvPicPr>
          <p:cNvPr id="31" name="Image 12" descr="C:\Users\courbois\AppData\Local\Microsoft\Windows\INetCache\Content.Word\nuage2_matin.png">
            <a:extLst>
              <a:ext uri="{FF2B5EF4-FFF2-40B4-BE49-F238E27FC236}">
                <a16:creationId xmlns:a16="http://schemas.microsoft.com/office/drawing/2014/main" id="{4B1C9F1A-97A9-6945-B40C-0056D671E15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6858" y="2439375"/>
            <a:ext cx="1335405" cy="37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Image 16" descr="C:\Users\courbois\AppData\Local\Microsoft\Windows\INetCache\Content.Word\nuage1_matin.png">
            <a:extLst>
              <a:ext uri="{FF2B5EF4-FFF2-40B4-BE49-F238E27FC236}">
                <a16:creationId xmlns:a16="http://schemas.microsoft.com/office/drawing/2014/main" id="{46FA4284-A664-524A-84A9-A2C8532FCA83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8282" y="3046325"/>
            <a:ext cx="1392555" cy="5956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Image 14" descr="C:\Users\courbois\AppData\Local\Microsoft\Windows\INetCache\Content.Word\nuage3_matin.png">
            <a:extLst>
              <a:ext uri="{FF2B5EF4-FFF2-40B4-BE49-F238E27FC236}">
                <a16:creationId xmlns:a16="http://schemas.microsoft.com/office/drawing/2014/main" id="{5548361F-44ED-C440-874B-F1897DE7AF96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7486" y="3877430"/>
            <a:ext cx="1414145" cy="55308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Picture 33" descr="nuage1_jour">
            <a:extLst>
              <a:ext uri="{FF2B5EF4-FFF2-40B4-BE49-F238E27FC236}">
                <a16:creationId xmlns:a16="http://schemas.microsoft.com/office/drawing/2014/main" id="{07B9B381-6FD4-C649-8718-3F2353430237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8425" y="2440963"/>
            <a:ext cx="1320800" cy="36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Image 17" descr="C:\Users\courbois\AppData\Local\Microsoft\Windows\INetCache\Content.Word\nuage2_jour.png">
            <a:extLst>
              <a:ext uri="{FF2B5EF4-FFF2-40B4-BE49-F238E27FC236}">
                <a16:creationId xmlns:a16="http://schemas.microsoft.com/office/drawing/2014/main" id="{10CDD6B9-4865-404C-8723-BAB49C7B408D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8627" y="3019973"/>
            <a:ext cx="1520190" cy="64833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Image 15" descr="C:\Users\courbois\AppData\Local\Microsoft\Windows\INetCache\Content.Word\nuage3_jour.png">
            <a:extLst>
              <a:ext uri="{FF2B5EF4-FFF2-40B4-BE49-F238E27FC236}">
                <a16:creationId xmlns:a16="http://schemas.microsoft.com/office/drawing/2014/main" id="{CF1D5C4F-4484-C34C-9B80-1D044A647503}"/>
              </a:ext>
            </a:extLst>
          </p:cNvPr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6252" y="3879018"/>
            <a:ext cx="1424940" cy="56324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Picture 36" descr="nuage1_crepuscule">
            <a:extLst>
              <a:ext uri="{FF2B5EF4-FFF2-40B4-BE49-F238E27FC236}">
                <a16:creationId xmlns:a16="http://schemas.microsoft.com/office/drawing/2014/main" id="{542FC0E9-59A6-B94B-AAD6-E553BD1E8A2A}"/>
              </a:ext>
            </a:extLst>
          </p:cNvPr>
          <p:cNvPicPr/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9629" y="2421913"/>
            <a:ext cx="1460500" cy="40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Picture 37" descr="nuage2_crepuscule">
            <a:extLst>
              <a:ext uri="{FF2B5EF4-FFF2-40B4-BE49-F238E27FC236}">
                <a16:creationId xmlns:a16="http://schemas.microsoft.com/office/drawing/2014/main" id="{CD6D6371-CFD2-3246-B6A7-1186515D8EE2}"/>
              </a:ext>
            </a:extLst>
          </p:cNvPr>
          <p:cNvPicPr/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0575" y="3065693"/>
            <a:ext cx="14351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Picture 38" descr="nuage3_crepuscule">
            <a:extLst>
              <a:ext uri="{FF2B5EF4-FFF2-40B4-BE49-F238E27FC236}">
                <a16:creationId xmlns:a16="http://schemas.microsoft.com/office/drawing/2014/main" id="{57F5C376-116D-104C-ABB1-AE59B6E22048}"/>
              </a:ext>
            </a:extLst>
          </p:cNvPr>
          <p:cNvPicPr/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2325" y="3912673"/>
            <a:ext cx="1371600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Image 10" descr="C:\Users\courbois\AppData\Local\Microsoft\Windows\INetCache\Content.Word\nuage1_nuit.png">
            <a:extLst>
              <a:ext uri="{FF2B5EF4-FFF2-40B4-BE49-F238E27FC236}">
                <a16:creationId xmlns:a16="http://schemas.microsoft.com/office/drawing/2014/main" id="{2393EDC6-EFD6-1141-B10B-23C5EED84244}"/>
              </a:ext>
            </a:extLst>
          </p:cNvPr>
          <p:cNvPicPr/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0533" y="2438423"/>
            <a:ext cx="1400175" cy="38989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Image 11" descr="C:\Users\courbois\AppData\Local\Microsoft\Windows\INetCache\Content.Word\nuage2_nuit.png">
            <a:extLst>
              <a:ext uri="{FF2B5EF4-FFF2-40B4-BE49-F238E27FC236}">
                <a16:creationId xmlns:a16="http://schemas.microsoft.com/office/drawing/2014/main" id="{939B9CB8-B932-824A-B3A2-2A5133E6C119}"/>
              </a:ext>
            </a:extLst>
          </p:cNvPr>
          <p:cNvPicPr/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0533" y="3084743"/>
            <a:ext cx="1381125" cy="59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Image 13" descr="C:\Users\courbois\AppData\Local\Microsoft\Windows\INetCache\Content.Word\nuag3_nuit.png">
            <a:extLst>
              <a:ext uri="{FF2B5EF4-FFF2-40B4-BE49-F238E27FC236}">
                <a16:creationId xmlns:a16="http://schemas.microsoft.com/office/drawing/2014/main" id="{A19D4EF5-7F08-9B4A-B108-0D06C475E7CA}"/>
              </a:ext>
            </a:extLst>
          </p:cNvPr>
          <p:cNvPicPr/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5058" y="3868222"/>
            <a:ext cx="1499235" cy="584835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Espace réservé du texte 2">
            <a:extLst>
              <a:ext uri="{FF2B5EF4-FFF2-40B4-BE49-F238E27FC236}">
                <a16:creationId xmlns:a16="http://schemas.microsoft.com/office/drawing/2014/main" id="{AF5ED493-0E6D-6547-9F9D-73050B06ACB3}"/>
              </a:ext>
            </a:extLst>
          </p:cNvPr>
          <p:cNvSpPr txBox="1">
            <a:spLocks/>
          </p:cNvSpPr>
          <p:nvPr/>
        </p:nvSpPr>
        <p:spPr>
          <a:xfrm>
            <a:off x="773768" y="545677"/>
            <a:ext cx="5555314" cy="28889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400" dirty="0">
                <a:solidFill>
                  <a:schemeClr val="bg1">
                    <a:lumMod val="50000"/>
                  </a:schemeClr>
                </a:solidFill>
                <a:latin typeface="Pixel12x10" panose="02000603000000000000" pitchFamily="2" charset="0"/>
                <a:ea typeface="Pixel12x10" panose="02000603000000000000" pitchFamily="2" charset="0"/>
              </a:rPr>
              <a:t>CHARTE GRAPHIQUE / SOUND DESIGN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DD72D9B-0A79-A641-B7F9-A86F639BB38E}"/>
              </a:ext>
            </a:extLst>
          </p:cNvPr>
          <p:cNvSpPr txBox="1"/>
          <p:nvPr/>
        </p:nvSpPr>
        <p:spPr>
          <a:xfrm>
            <a:off x="4052505" y="4878803"/>
            <a:ext cx="40869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i="1" dirty="0"/>
              <a:t>Trois nuages déclinés pour chaque fond</a:t>
            </a:r>
          </a:p>
        </p:txBody>
      </p:sp>
    </p:spTree>
    <p:extLst>
      <p:ext uri="{BB962C8B-B14F-4D97-AF65-F5344CB8AC3E}">
        <p14:creationId xmlns:p14="http://schemas.microsoft.com/office/powerpoint/2010/main" val="37731851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4ECCF08-A735-474C-9D97-8671032E8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6A776-3047-4E84-9AEC-A77B9D03A256}" type="slidenum">
              <a:rPr lang="fr-FR" smtClean="0"/>
              <a:t>25</a:t>
            </a:fld>
            <a:endParaRPr lang="fr-FR"/>
          </a:p>
        </p:txBody>
      </p:sp>
      <p:pic>
        <p:nvPicPr>
          <p:cNvPr id="7" name="Image 10">
            <a:extLst>
              <a:ext uri="{FF2B5EF4-FFF2-40B4-BE49-F238E27FC236}">
                <a16:creationId xmlns:a16="http://schemas.microsoft.com/office/drawing/2014/main" id="{AE700E2B-7CEE-ED4E-8D19-8D48619704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9192" y="106916"/>
            <a:ext cx="582929" cy="57803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125B324-8BA5-254C-B0D3-43C0EDA9FE5C}"/>
              </a:ext>
            </a:extLst>
          </p:cNvPr>
          <p:cNvSpPr/>
          <p:nvPr/>
        </p:nvSpPr>
        <p:spPr>
          <a:xfrm flipV="1">
            <a:off x="946672" y="1671420"/>
            <a:ext cx="10897497" cy="131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4499FE51-5471-CC48-90BD-4E4EF8AFE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fr-FR" sz="5000" dirty="0">
                <a:solidFill>
                  <a:schemeClr val="tx1"/>
                </a:solidFill>
                <a:latin typeface="Pixel12x10" panose="02000603000000000000" pitchFamily="2" charset="0"/>
                <a:ea typeface="Pixel12x10" panose="02000603000000000000" pitchFamily="2" charset="0"/>
              </a:rPr>
              <a:t>CHARTE GRAPHIQUE</a:t>
            </a:r>
          </a:p>
        </p:txBody>
      </p:sp>
      <p:sp>
        <p:nvSpPr>
          <p:cNvPr id="6" name="Espace réservé du texte 2">
            <a:extLst>
              <a:ext uri="{FF2B5EF4-FFF2-40B4-BE49-F238E27FC236}">
                <a16:creationId xmlns:a16="http://schemas.microsoft.com/office/drawing/2014/main" id="{B51E954B-F5C1-FF40-B8C6-18DCE4040B58}"/>
              </a:ext>
            </a:extLst>
          </p:cNvPr>
          <p:cNvSpPr txBox="1">
            <a:spLocks/>
          </p:cNvSpPr>
          <p:nvPr/>
        </p:nvSpPr>
        <p:spPr>
          <a:xfrm>
            <a:off x="773768" y="545677"/>
            <a:ext cx="5555314" cy="28889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400" dirty="0">
                <a:solidFill>
                  <a:schemeClr val="bg1">
                    <a:lumMod val="50000"/>
                  </a:schemeClr>
                </a:solidFill>
                <a:latin typeface="Pixel12x10" panose="02000603000000000000" pitchFamily="2" charset="0"/>
                <a:ea typeface="Pixel12x10" panose="02000603000000000000" pitchFamily="2" charset="0"/>
              </a:rPr>
              <a:t>CHARTE GRAPHIQUE / SOUND DESIGN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B732A5CC-2530-6248-8EF4-BED626BD14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110" y="4851885"/>
            <a:ext cx="6120000" cy="87963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9655448-9BC0-5649-BA31-80533B67F6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6480" y="2297367"/>
            <a:ext cx="5400000" cy="192857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3CAAEB9-EBBE-5043-B641-A81ACEDC8236}"/>
              </a:ext>
            </a:extLst>
          </p:cNvPr>
          <p:cNvSpPr txBox="1"/>
          <p:nvPr/>
        </p:nvSpPr>
        <p:spPr>
          <a:xfrm>
            <a:off x="3911600" y="5731518"/>
            <a:ext cx="436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i="1" dirty="0"/>
              <a:t>Interface des réponses des questions du jeu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894543-E542-1E43-A718-93A3C0115D7C}"/>
              </a:ext>
            </a:extLst>
          </p:cNvPr>
          <p:cNvSpPr txBox="1"/>
          <p:nvPr/>
        </p:nvSpPr>
        <p:spPr>
          <a:xfrm>
            <a:off x="3911600" y="4225938"/>
            <a:ext cx="436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i="1" dirty="0"/>
              <a:t>Interface des questions du jeu</a:t>
            </a:r>
          </a:p>
        </p:txBody>
      </p:sp>
    </p:spTree>
    <p:extLst>
      <p:ext uri="{BB962C8B-B14F-4D97-AF65-F5344CB8AC3E}">
        <p14:creationId xmlns:p14="http://schemas.microsoft.com/office/powerpoint/2010/main" val="32131114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4ECCF08-A735-474C-9D97-8671032E8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6A776-3047-4E84-9AEC-A77B9D03A256}" type="slidenum">
              <a:rPr lang="fr-FR" smtClean="0"/>
              <a:t>26</a:t>
            </a:fld>
            <a:endParaRPr lang="fr-FR"/>
          </a:p>
        </p:txBody>
      </p:sp>
      <p:pic>
        <p:nvPicPr>
          <p:cNvPr id="7" name="Image 10">
            <a:extLst>
              <a:ext uri="{FF2B5EF4-FFF2-40B4-BE49-F238E27FC236}">
                <a16:creationId xmlns:a16="http://schemas.microsoft.com/office/drawing/2014/main" id="{AE700E2B-7CEE-ED4E-8D19-8D48619704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9192" y="106916"/>
            <a:ext cx="582929" cy="57803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125B324-8BA5-254C-B0D3-43C0EDA9FE5C}"/>
              </a:ext>
            </a:extLst>
          </p:cNvPr>
          <p:cNvSpPr/>
          <p:nvPr/>
        </p:nvSpPr>
        <p:spPr>
          <a:xfrm flipV="1">
            <a:off x="946672" y="1671420"/>
            <a:ext cx="10897497" cy="131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4499FE51-5471-CC48-90BD-4E4EF8AFE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fr-FR" sz="5000" dirty="0">
                <a:solidFill>
                  <a:schemeClr val="tx1"/>
                </a:solidFill>
                <a:latin typeface="Pixel12x10" panose="02000603000000000000" pitchFamily="2" charset="0"/>
                <a:ea typeface="Pixel12x10" panose="02000603000000000000" pitchFamily="2" charset="0"/>
              </a:rPr>
              <a:t>CHARTE GRAPHIQUE</a:t>
            </a:r>
          </a:p>
        </p:txBody>
      </p:sp>
      <p:sp>
        <p:nvSpPr>
          <p:cNvPr id="6" name="Espace réservé du texte 2">
            <a:extLst>
              <a:ext uri="{FF2B5EF4-FFF2-40B4-BE49-F238E27FC236}">
                <a16:creationId xmlns:a16="http://schemas.microsoft.com/office/drawing/2014/main" id="{B51E954B-F5C1-FF40-B8C6-18DCE4040B58}"/>
              </a:ext>
            </a:extLst>
          </p:cNvPr>
          <p:cNvSpPr txBox="1">
            <a:spLocks/>
          </p:cNvSpPr>
          <p:nvPr/>
        </p:nvSpPr>
        <p:spPr>
          <a:xfrm>
            <a:off x="773768" y="545677"/>
            <a:ext cx="5555314" cy="28889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400" dirty="0">
                <a:solidFill>
                  <a:schemeClr val="bg1">
                    <a:lumMod val="50000"/>
                  </a:schemeClr>
                </a:solidFill>
                <a:latin typeface="Pixel12x10" panose="02000603000000000000" pitchFamily="2" charset="0"/>
                <a:ea typeface="Pixel12x10" panose="02000603000000000000" pitchFamily="2" charset="0"/>
              </a:rPr>
              <a:t>CHARTE GRAPHIQUE / SOUND DESIGN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347E385-1EC9-9048-8066-50203E7007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458" y="3394434"/>
            <a:ext cx="1080000" cy="1080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52A5493-B725-7C4A-A8E4-EA27A8CCE9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6229" y="3391221"/>
            <a:ext cx="1080000" cy="1080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DE9AEAE-90D7-364C-81C4-750DCE5C1B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5771" y="3391221"/>
            <a:ext cx="1080000" cy="1080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B7244A6-1A08-4046-80F3-B0AEA81B706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6000" y="3394434"/>
            <a:ext cx="1080000" cy="1080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0DECD9A-DB76-C747-932C-C2EB84C7E11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542" y="3391221"/>
            <a:ext cx="1080000" cy="1080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49AFCAE-E087-B245-A638-16A0D497E9E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458" y="1996434"/>
            <a:ext cx="1080000" cy="1080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4A4AC90-2D23-5348-B326-765636A3D77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6229" y="1996434"/>
            <a:ext cx="1080000" cy="1080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BA163B4-8E2C-AF48-9E61-E85962822A6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5771" y="1996434"/>
            <a:ext cx="1080000" cy="10800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4FEB865-C6E2-DA4D-AB94-BA819928B2B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6000" y="1996434"/>
            <a:ext cx="1080000" cy="10800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F8A483F-8770-0B4D-A5FE-DC6A8A76D71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542" y="2001414"/>
            <a:ext cx="1080000" cy="10800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B87B097-992F-0743-8D71-3467BEB1E0F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458" y="4793188"/>
            <a:ext cx="1080000" cy="10800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0AB08F5-DDA6-AA4A-8A10-0BD5919572F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6229" y="4793188"/>
            <a:ext cx="1080000" cy="10800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3AE5E8B8-BFFB-6D4F-B6CD-CD06C8767ED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5771" y="4793188"/>
            <a:ext cx="1080000" cy="10800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592C72E0-E7CF-504F-A925-D8553536524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6000" y="4793188"/>
            <a:ext cx="1080000" cy="10800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16BE8051-2538-804D-9EFE-2FE6CD97104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542" y="4793195"/>
            <a:ext cx="1080000" cy="10800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ED008FF-9FE7-DA46-AA51-48F32DD7F11A}"/>
              </a:ext>
            </a:extLst>
          </p:cNvPr>
          <p:cNvSpPr txBox="1"/>
          <p:nvPr/>
        </p:nvSpPr>
        <p:spPr>
          <a:xfrm>
            <a:off x="3895771" y="5934965"/>
            <a:ext cx="436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i="1" dirty="0"/>
              <a:t>Les cinq jauges vides, à moitié remplies et remplies</a:t>
            </a:r>
          </a:p>
        </p:txBody>
      </p:sp>
    </p:spTree>
    <p:extLst>
      <p:ext uri="{BB962C8B-B14F-4D97-AF65-F5344CB8AC3E}">
        <p14:creationId xmlns:p14="http://schemas.microsoft.com/office/powerpoint/2010/main" val="29019385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4ECCF08-A735-474C-9D97-8671032E8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6A776-3047-4E84-9AEC-A77B9D03A256}" type="slidenum">
              <a:rPr lang="fr-FR" smtClean="0"/>
              <a:t>27</a:t>
            </a:fld>
            <a:endParaRPr lang="fr-FR"/>
          </a:p>
        </p:txBody>
      </p:sp>
      <p:pic>
        <p:nvPicPr>
          <p:cNvPr id="7" name="Image 10">
            <a:extLst>
              <a:ext uri="{FF2B5EF4-FFF2-40B4-BE49-F238E27FC236}">
                <a16:creationId xmlns:a16="http://schemas.microsoft.com/office/drawing/2014/main" id="{AE700E2B-7CEE-ED4E-8D19-8D48619704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9192" y="106916"/>
            <a:ext cx="582929" cy="57803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125B324-8BA5-254C-B0D3-43C0EDA9FE5C}"/>
              </a:ext>
            </a:extLst>
          </p:cNvPr>
          <p:cNvSpPr/>
          <p:nvPr/>
        </p:nvSpPr>
        <p:spPr>
          <a:xfrm flipV="1">
            <a:off x="946672" y="1671420"/>
            <a:ext cx="10897497" cy="131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4499FE51-5471-CC48-90BD-4E4EF8AFE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fr-FR" sz="5000" dirty="0">
                <a:solidFill>
                  <a:schemeClr val="tx1"/>
                </a:solidFill>
                <a:latin typeface="Pixel12x10" panose="02000603000000000000" pitchFamily="2" charset="0"/>
                <a:ea typeface="Pixel12x10" panose="02000603000000000000" pitchFamily="2" charset="0"/>
              </a:rPr>
              <a:t>CHARTE GRAPHIQUE</a:t>
            </a:r>
          </a:p>
        </p:txBody>
      </p:sp>
      <p:sp>
        <p:nvSpPr>
          <p:cNvPr id="6" name="Espace réservé du texte 2">
            <a:extLst>
              <a:ext uri="{FF2B5EF4-FFF2-40B4-BE49-F238E27FC236}">
                <a16:creationId xmlns:a16="http://schemas.microsoft.com/office/drawing/2014/main" id="{B51E954B-F5C1-FF40-B8C6-18DCE4040B58}"/>
              </a:ext>
            </a:extLst>
          </p:cNvPr>
          <p:cNvSpPr txBox="1">
            <a:spLocks/>
          </p:cNvSpPr>
          <p:nvPr/>
        </p:nvSpPr>
        <p:spPr>
          <a:xfrm>
            <a:off x="773768" y="545677"/>
            <a:ext cx="5555314" cy="28889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400" dirty="0">
                <a:solidFill>
                  <a:schemeClr val="bg1">
                    <a:lumMod val="50000"/>
                  </a:schemeClr>
                </a:solidFill>
                <a:latin typeface="Pixel12x10" panose="02000603000000000000" pitchFamily="2" charset="0"/>
                <a:ea typeface="Pixel12x10" panose="02000603000000000000" pitchFamily="2" charset="0"/>
              </a:rPr>
              <a:t>CHARTE GRAPHIQUE / SOUND DESIGN</a:t>
            </a:r>
          </a:p>
        </p:txBody>
      </p:sp>
      <p:pic>
        <p:nvPicPr>
          <p:cNvPr id="22" name="Picture 21" descr="job">
            <a:extLst>
              <a:ext uri="{FF2B5EF4-FFF2-40B4-BE49-F238E27FC236}">
                <a16:creationId xmlns:a16="http://schemas.microsoft.com/office/drawing/2014/main" id="{1A131AD5-DFED-5D47-9AA2-6A0EFC2A57F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0166" y="2401543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Picture 26" descr="cheat">
            <a:extLst>
              <a:ext uri="{FF2B5EF4-FFF2-40B4-BE49-F238E27FC236}">
                <a16:creationId xmlns:a16="http://schemas.microsoft.com/office/drawing/2014/main" id="{493315FE-FBB8-AC49-811A-1ADD18B6C641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2399053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Picture 27" descr="clope">
            <a:extLst>
              <a:ext uri="{FF2B5EF4-FFF2-40B4-BE49-F238E27FC236}">
                <a16:creationId xmlns:a16="http://schemas.microsoft.com/office/drawing/2014/main" id="{656012CD-D20E-324E-92B3-BB03CF229F39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7434" y="2399053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Picture 28" descr="amour">
            <a:extLst>
              <a:ext uri="{FF2B5EF4-FFF2-40B4-BE49-F238E27FC236}">
                <a16:creationId xmlns:a16="http://schemas.microsoft.com/office/drawing/2014/main" id="{0B5CDDE4-193A-7D4D-8A19-E76C0820B7B5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0166" y="4019256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Image 25" descr="C:\Users\courbois\AppData\Local\Microsoft\Windows\INetCache\Content.Word\retard.png">
            <a:extLst>
              <a:ext uri="{FF2B5EF4-FFF2-40B4-BE49-F238E27FC236}">
                <a16:creationId xmlns:a16="http://schemas.microsoft.com/office/drawing/2014/main" id="{6FA23289-E881-B24E-A8A0-E72B05DACDA4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3517" y="4035231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Image 65" descr="C:\Users\courbois\AppData\Local\Microsoft\Windows\INetCache\Content.Word\flasque.png">
            <a:extLst>
              <a:ext uri="{FF2B5EF4-FFF2-40B4-BE49-F238E27FC236}">
                <a16:creationId xmlns:a16="http://schemas.microsoft.com/office/drawing/2014/main" id="{1EDB78DA-9685-254A-A99E-279C465F8A1A}"/>
              </a:ext>
            </a:extLst>
          </p:cNvPr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6868" y="4035231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24968FB-82E2-7E44-B985-B212031BC82F}"/>
              </a:ext>
            </a:extLst>
          </p:cNvPr>
          <p:cNvSpPr txBox="1"/>
          <p:nvPr/>
        </p:nvSpPr>
        <p:spPr>
          <a:xfrm>
            <a:off x="3711266" y="3313453"/>
            <a:ext cx="1092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i="1" dirty="0"/>
              <a:t>Objet travail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D5D287-220C-F64E-A92F-1B29F95EC063}"/>
              </a:ext>
            </a:extLst>
          </p:cNvPr>
          <p:cNvSpPr txBox="1"/>
          <p:nvPr/>
        </p:nvSpPr>
        <p:spPr>
          <a:xfrm>
            <a:off x="5549900" y="3313453"/>
            <a:ext cx="1092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i="1" dirty="0"/>
              <a:t>Objet triche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545BA2-2774-3A44-BE54-CB5C5439EC91}"/>
              </a:ext>
            </a:extLst>
          </p:cNvPr>
          <p:cNvSpPr txBox="1"/>
          <p:nvPr/>
        </p:nvSpPr>
        <p:spPr>
          <a:xfrm>
            <a:off x="7336301" y="3313453"/>
            <a:ext cx="1196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i="1" dirty="0"/>
              <a:t>Objet fumeur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BD27B3-6BBA-4747-8C66-DC5727132B89}"/>
              </a:ext>
            </a:extLst>
          </p:cNvPr>
          <p:cNvSpPr txBox="1"/>
          <p:nvPr/>
        </p:nvSpPr>
        <p:spPr>
          <a:xfrm>
            <a:off x="3598399" y="4949631"/>
            <a:ext cx="1317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i="1" dirty="0"/>
              <a:t>Objet en couple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7C3EDC-1408-974D-BDA4-6BBA25444D13}"/>
              </a:ext>
            </a:extLst>
          </p:cNvPr>
          <p:cNvSpPr txBox="1"/>
          <p:nvPr/>
        </p:nvSpPr>
        <p:spPr>
          <a:xfrm>
            <a:off x="5304400" y="4953122"/>
            <a:ext cx="1632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i="1" dirty="0"/>
              <a:t>Objet excuse retard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255CFEA-E250-A946-940A-995C7A88ED5F}"/>
              </a:ext>
            </a:extLst>
          </p:cNvPr>
          <p:cNvSpPr txBox="1"/>
          <p:nvPr/>
        </p:nvSpPr>
        <p:spPr>
          <a:xfrm>
            <a:off x="7328585" y="4949631"/>
            <a:ext cx="1317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i="1" dirty="0"/>
              <a:t>Objet buveur</a:t>
            </a:r>
          </a:p>
        </p:txBody>
      </p:sp>
    </p:spTree>
    <p:extLst>
      <p:ext uri="{BB962C8B-B14F-4D97-AF65-F5344CB8AC3E}">
        <p14:creationId xmlns:p14="http://schemas.microsoft.com/office/powerpoint/2010/main" val="19805708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4ECCF08-A735-474C-9D97-8671032E8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6A776-3047-4E84-9AEC-A77B9D03A256}" type="slidenum">
              <a:rPr lang="fr-FR" smtClean="0"/>
              <a:t>28</a:t>
            </a:fld>
            <a:endParaRPr lang="fr-FR"/>
          </a:p>
        </p:txBody>
      </p:sp>
      <p:pic>
        <p:nvPicPr>
          <p:cNvPr id="7" name="Image 10">
            <a:extLst>
              <a:ext uri="{FF2B5EF4-FFF2-40B4-BE49-F238E27FC236}">
                <a16:creationId xmlns:a16="http://schemas.microsoft.com/office/drawing/2014/main" id="{AE700E2B-7CEE-ED4E-8D19-8D48619704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9192" y="106916"/>
            <a:ext cx="582929" cy="57803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125B324-8BA5-254C-B0D3-43C0EDA9FE5C}"/>
              </a:ext>
            </a:extLst>
          </p:cNvPr>
          <p:cNvSpPr/>
          <p:nvPr/>
        </p:nvSpPr>
        <p:spPr>
          <a:xfrm flipV="1">
            <a:off x="946672" y="1671420"/>
            <a:ext cx="10897497" cy="131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4499FE51-5471-CC48-90BD-4E4EF8AFE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fr-FR" sz="5000" dirty="0">
                <a:solidFill>
                  <a:schemeClr val="tx1"/>
                </a:solidFill>
                <a:latin typeface="Pixel12x10" panose="02000603000000000000" pitchFamily="2" charset="0"/>
                <a:ea typeface="Pixel12x10" panose="02000603000000000000" pitchFamily="2" charset="0"/>
              </a:rPr>
              <a:t>CHARTE GRAPHIQUE</a:t>
            </a:r>
          </a:p>
        </p:txBody>
      </p:sp>
      <p:sp>
        <p:nvSpPr>
          <p:cNvPr id="6" name="Espace réservé du texte 2">
            <a:extLst>
              <a:ext uri="{FF2B5EF4-FFF2-40B4-BE49-F238E27FC236}">
                <a16:creationId xmlns:a16="http://schemas.microsoft.com/office/drawing/2014/main" id="{B51E954B-F5C1-FF40-B8C6-18DCE4040B58}"/>
              </a:ext>
            </a:extLst>
          </p:cNvPr>
          <p:cNvSpPr txBox="1">
            <a:spLocks/>
          </p:cNvSpPr>
          <p:nvPr/>
        </p:nvSpPr>
        <p:spPr>
          <a:xfrm>
            <a:off x="773768" y="545677"/>
            <a:ext cx="5555314" cy="28889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400" dirty="0">
                <a:solidFill>
                  <a:schemeClr val="bg1">
                    <a:lumMod val="50000"/>
                  </a:schemeClr>
                </a:solidFill>
                <a:latin typeface="Pixel12x10" panose="02000603000000000000" pitchFamily="2" charset="0"/>
                <a:ea typeface="Pixel12x10" panose="02000603000000000000" pitchFamily="2" charset="0"/>
              </a:rPr>
              <a:t>CHARTE GRAPHIQUE / SOUND DESIGN</a:t>
            </a:r>
          </a:p>
        </p:txBody>
      </p:sp>
      <p:pic>
        <p:nvPicPr>
          <p:cNvPr id="13" name="Picture 12" descr="ecole">
            <a:extLst>
              <a:ext uri="{FF2B5EF4-FFF2-40B4-BE49-F238E27FC236}">
                <a16:creationId xmlns:a16="http://schemas.microsoft.com/office/drawing/2014/main" id="{CAC3CEDA-1662-F74E-B03A-97D229770120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648"/>
          <a:stretch/>
        </p:blipFill>
        <p:spPr bwMode="auto">
          <a:xfrm>
            <a:off x="2637025" y="2954675"/>
            <a:ext cx="1828800" cy="1176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Image 32" descr="C:\Users\courbois\AppData\Local\Microsoft\Windows\INetCache\Content.Word\appart.png">
            <a:extLst>
              <a:ext uri="{FF2B5EF4-FFF2-40B4-BE49-F238E27FC236}">
                <a16:creationId xmlns:a16="http://schemas.microsoft.com/office/drawing/2014/main" id="{CAE53651-E36A-6548-9454-BE1602C05BF5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2514600"/>
            <a:ext cx="182880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14" descr="metro">
            <a:extLst>
              <a:ext uri="{FF2B5EF4-FFF2-40B4-BE49-F238E27FC236}">
                <a16:creationId xmlns:a16="http://schemas.microsoft.com/office/drawing/2014/main" id="{3D83EC2E-3918-ED41-B07F-D666B7B5F8FD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6175" y="2207777"/>
            <a:ext cx="1828800" cy="1828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E49A415-F8E9-314F-B88B-911F3DBEC898}"/>
              </a:ext>
            </a:extLst>
          </p:cNvPr>
          <p:cNvSpPr txBox="1"/>
          <p:nvPr/>
        </p:nvSpPr>
        <p:spPr>
          <a:xfrm>
            <a:off x="2892458" y="4343400"/>
            <a:ext cx="1317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i="1" dirty="0"/>
              <a:t>Lieu école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3E149B-8C33-9A42-8983-4F5C7886B4DF}"/>
              </a:ext>
            </a:extLst>
          </p:cNvPr>
          <p:cNvSpPr txBox="1"/>
          <p:nvPr/>
        </p:nvSpPr>
        <p:spPr>
          <a:xfrm>
            <a:off x="5339796" y="4343400"/>
            <a:ext cx="15733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i="1" dirty="0"/>
              <a:t>Lieu appartement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3DE56B-D229-6F49-8C1F-ABE4E70F6334}"/>
              </a:ext>
            </a:extLst>
          </p:cNvPr>
          <p:cNvSpPr txBox="1"/>
          <p:nvPr/>
        </p:nvSpPr>
        <p:spPr>
          <a:xfrm>
            <a:off x="7981608" y="4343399"/>
            <a:ext cx="1317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i="1" dirty="0"/>
              <a:t>Lieu métro</a:t>
            </a:r>
          </a:p>
        </p:txBody>
      </p:sp>
    </p:spTree>
    <p:extLst>
      <p:ext uri="{BB962C8B-B14F-4D97-AF65-F5344CB8AC3E}">
        <p14:creationId xmlns:p14="http://schemas.microsoft.com/office/powerpoint/2010/main" val="3055758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5000" dirty="0">
                <a:solidFill>
                  <a:schemeClr val="tx1"/>
                </a:solidFill>
                <a:latin typeface="Pixel12x10" panose="02000603000000000000" pitchFamily="2" charset="0"/>
                <a:ea typeface="Pixel12x10" panose="02000603000000000000" pitchFamily="2" charset="0"/>
              </a:rPr>
              <a:t>Qui sommes-nous ?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>
                <a:solidFill>
                  <a:schemeClr val="tx1"/>
                </a:solidFill>
                <a:latin typeface="+mn-lt"/>
              </a:rPr>
              <a:t>Présentation de l’équipe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78FCFF-BE0A-344F-9DB1-D994DDAC313D}"/>
              </a:ext>
            </a:extLst>
          </p:cNvPr>
          <p:cNvSpPr/>
          <p:nvPr/>
        </p:nvSpPr>
        <p:spPr>
          <a:xfrm flipV="1">
            <a:off x="677731" y="4303578"/>
            <a:ext cx="10897497" cy="131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A9E4BF-BFEC-234D-AFE7-DD865ABDE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6A776-3047-4E84-9AEC-A77B9D03A256}" type="slidenum">
              <a:rPr lang="fr-FR" smtClean="0">
                <a:solidFill>
                  <a:schemeClr val="tx1"/>
                </a:solidFill>
              </a:rPr>
              <a:t>2</a:t>
            </a:fld>
            <a:endParaRPr lang="fr-FR">
              <a:solidFill>
                <a:schemeClr val="tx1"/>
              </a:solidFill>
            </a:endParaRPr>
          </a:p>
        </p:txBody>
      </p:sp>
      <p:pic>
        <p:nvPicPr>
          <p:cNvPr id="7" name="Image 10">
            <a:extLst>
              <a:ext uri="{FF2B5EF4-FFF2-40B4-BE49-F238E27FC236}">
                <a16:creationId xmlns:a16="http://schemas.microsoft.com/office/drawing/2014/main" id="{64418F17-5C01-914F-9B05-021052879C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9192" y="106916"/>
            <a:ext cx="582929" cy="578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0061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4ECCF08-A735-474C-9D97-8671032E8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6A776-3047-4E84-9AEC-A77B9D03A256}" type="slidenum">
              <a:rPr lang="fr-FR" smtClean="0"/>
              <a:t>29</a:t>
            </a:fld>
            <a:endParaRPr lang="fr-FR"/>
          </a:p>
        </p:txBody>
      </p:sp>
      <p:pic>
        <p:nvPicPr>
          <p:cNvPr id="7" name="Image 10">
            <a:extLst>
              <a:ext uri="{FF2B5EF4-FFF2-40B4-BE49-F238E27FC236}">
                <a16:creationId xmlns:a16="http://schemas.microsoft.com/office/drawing/2014/main" id="{AE700E2B-7CEE-ED4E-8D19-8D48619704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9192" y="106916"/>
            <a:ext cx="582929" cy="57803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125B324-8BA5-254C-B0D3-43C0EDA9FE5C}"/>
              </a:ext>
            </a:extLst>
          </p:cNvPr>
          <p:cNvSpPr/>
          <p:nvPr/>
        </p:nvSpPr>
        <p:spPr>
          <a:xfrm flipV="1">
            <a:off x="946672" y="1671420"/>
            <a:ext cx="10897497" cy="131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4499FE51-5471-CC48-90BD-4E4EF8AFE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fr-FR" sz="5000" dirty="0">
                <a:solidFill>
                  <a:schemeClr val="tx1"/>
                </a:solidFill>
                <a:latin typeface="Pixel12x10" panose="02000603000000000000" pitchFamily="2" charset="0"/>
                <a:ea typeface="Pixel12x10" panose="02000603000000000000" pitchFamily="2" charset="0"/>
              </a:rPr>
              <a:t>CHARTE GRAPHIQUE</a:t>
            </a:r>
          </a:p>
        </p:txBody>
      </p:sp>
      <p:sp>
        <p:nvSpPr>
          <p:cNvPr id="6" name="Espace réservé du texte 2">
            <a:extLst>
              <a:ext uri="{FF2B5EF4-FFF2-40B4-BE49-F238E27FC236}">
                <a16:creationId xmlns:a16="http://schemas.microsoft.com/office/drawing/2014/main" id="{B51E954B-F5C1-FF40-B8C6-18DCE4040B58}"/>
              </a:ext>
            </a:extLst>
          </p:cNvPr>
          <p:cNvSpPr txBox="1">
            <a:spLocks/>
          </p:cNvSpPr>
          <p:nvPr/>
        </p:nvSpPr>
        <p:spPr>
          <a:xfrm>
            <a:off x="773768" y="545677"/>
            <a:ext cx="5555314" cy="28889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400" dirty="0">
                <a:solidFill>
                  <a:schemeClr val="bg1">
                    <a:lumMod val="50000"/>
                  </a:schemeClr>
                </a:solidFill>
                <a:latin typeface="Pixel12x10" panose="02000603000000000000" pitchFamily="2" charset="0"/>
                <a:ea typeface="Pixel12x10" panose="02000603000000000000" pitchFamily="2" charset="0"/>
              </a:rPr>
              <a:t>CHARTE GRAPHIQUE / SOUND DESIGN</a:t>
            </a:r>
          </a:p>
        </p:txBody>
      </p:sp>
      <p:pic>
        <p:nvPicPr>
          <p:cNvPr id="10" name="Picture 9" descr="léa">
            <a:extLst>
              <a:ext uri="{FF2B5EF4-FFF2-40B4-BE49-F238E27FC236}">
                <a16:creationId xmlns:a16="http://schemas.microsoft.com/office/drawing/2014/main" id="{703226F6-5CEA-D049-9ACE-8C67C51166B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266" y="2709000"/>
            <a:ext cx="1440000" cy="14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 descr="ryan">
            <a:extLst>
              <a:ext uri="{FF2B5EF4-FFF2-40B4-BE49-F238E27FC236}">
                <a16:creationId xmlns:a16="http://schemas.microsoft.com/office/drawing/2014/main" id="{D82C6BE5-CBA7-0044-A413-53E68855A88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6000" y="2709000"/>
            <a:ext cx="1440000" cy="14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15" descr="ordinateur">
            <a:extLst>
              <a:ext uri="{FF2B5EF4-FFF2-40B4-BE49-F238E27FC236}">
                <a16:creationId xmlns:a16="http://schemas.microsoft.com/office/drawing/2014/main" id="{B61845E4-81D1-6444-9DFB-E8E0D238E84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466" y="2709000"/>
            <a:ext cx="1440000" cy="14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Picture 16" descr="norton">
            <a:extLst>
              <a:ext uri="{FF2B5EF4-FFF2-40B4-BE49-F238E27FC236}">
                <a16:creationId xmlns:a16="http://schemas.microsoft.com/office/drawing/2014/main" id="{0159D604-4129-6940-BE7B-5183CF264D0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7366" y="2709000"/>
            <a:ext cx="1440000" cy="14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Picture 17" descr="monstre">
            <a:extLst>
              <a:ext uri="{FF2B5EF4-FFF2-40B4-BE49-F238E27FC236}">
                <a16:creationId xmlns:a16="http://schemas.microsoft.com/office/drawing/2014/main" id="{381B2C3B-ABA8-2F42-A781-CD2580DAB06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8534" y="2709000"/>
            <a:ext cx="1440000" cy="14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Picture 18" descr="marvin">
            <a:extLst>
              <a:ext uri="{FF2B5EF4-FFF2-40B4-BE49-F238E27FC236}">
                <a16:creationId xmlns:a16="http://schemas.microsoft.com/office/drawing/2014/main" id="{C52E5B48-5A8B-F042-8C71-72D427487C2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1068" y="2709000"/>
            <a:ext cx="1440000" cy="14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Picture 19" descr="avatar">
            <a:extLst>
              <a:ext uri="{FF2B5EF4-FFF2-40B4-BE49-F238E27FC236}">
                <a16:creationId xmlns:a16="http://schemas.microsoft.com/office/drawing/2014/main" id="{7766FF92-1893-F945-9232-782C905278F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3602" y="2708169"/>
            <a:ext cx="1440000" cy="14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DA38023-3202-5743-A6C8-D74AF59F8652}"/>
              </a:ext>
            </a:extLst>
          </p:cNvPr>
          <p:cNvSpPr txBox="1"/>
          <p:nvPr/>
        </p:nvSpPr>
        <p:spPr>
          <a:xfrm>
            <a:off x="502299" y="4148169"/>
            <a:ext cx="1317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i="1" dirty="0"/>
              <a:t>Léa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ED1585-19A7-3949-890C-4DDEF71CE837}"/>
              </a:ext>
            </a:extLst>
          </p:cNvPr>
          <p:cNvSpPr txBox="1"/>
          <p:nvPr/>
        </p:nvSpPr>
        <p:spPr>
          <a:xfrm>
            <a:off x="5437033" y="4148169"/>
            <a:ext cx="1317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i="1" dirty="0"/>
              <a:t>Ryan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0068783-2303-3643-8DA3-0DDB3E5E6C6D}"/>
              </a:ext>
            </a:extLst>
          </p:cNvPr>
          <p:cNvSpPr txBox="1"/>
          <p:nvPr/>
        </p:nvSpPr>
        <p:spPr>
          <a:xfrm>
            <a:off x="2144833" y="4148168"/>
            <a:ext cx="1317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i="1" dirty="0"/>
              <a:t>Sécurité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0DEC268-3870-9D41-9DAE-EC3B0752301B}"/>
              </a:ext>
            </a:extLst>
          </p:cNvPr>
          <p:cNvSpPr txBox="1"/>
          <p:nvPr/>
        </p:nvSpPr>
        <p:spPr>
          <a:xfrm>
            <a:off x="3796048" y="4148167"/>
            <a:ext cx="1317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i="1" dirty="0"/>
              <a:t>Ordi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47E6328-3FC5-8647-A675-45624261466F}"/>
              </a:ext>
            </a:extLst>
          </p:cNvPr>
          <p:cNvSpPr txBox="1"/>
          <p:nvPr/>
        </p:nvSpPr>
        <p:spPr>
          <a:xfrm>
            <a:off x="7078018" y="4148166"/>
            <a:ext cx="1317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i="1" dirty="0"/>
              <a:t>Anonyme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BA62084-DE3C-FB44-A64A-2688888FFF0C}"/>
              </a:ext>
            </a:extLst>
          </p:cNvPr>
          <p:cNvSpPr txBox="1"/>
          <p:nvPr/>
        </p:nvSpPr>
        <p:spPr>
          <a:xfrm>
            <a:off x="8690810" y="4148166"/>
            <a:ext cx="1317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i="1" dirty="0"/>
              <a:t>Marvin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D6FE06C-101B-1340-B2AF-E9811FCE9214}"/>
              </a:ext>
            </a:extLst>
          </p:cNvPr>
          <p:cNvSpPr txBox="1"/>
          <p:nvPr/>
        </p:nvSpPr>
        <p:spPr>
          <a:xfrm>
            <a:off x="10364635" y="4148166"/>
            <a:ext cx="1317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i="1" dirty="0"/>
              <a:t>Marc</a:t>
            </a:r>
          </a:p>
        </p:txBody>
      </p:sp>
    </p:spTree>
    <p:extLst>
      <p:ext uri="{BB962C8B-B14F-4D97-AF65-F5344CB8AC3E}">
        <p14:creationId xmlns:p14="http://schemas.microsoft.com/office/powerpoint/2010/main" val="25255403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4ECCF08-A735-474C-9D97-8671032E8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6A776-3047-4E84-9AEC-A77B9D03A256}" type="slidenum">
              <a:rPr lang="fr-FR" smtClean="0"/>
              <a:t>30</a:t>
            </a:fld>
            <a:endParaRPr lang="fr-FR"/>
          </a:p>
        </p:txBody>
      </p:sp>
      <p:pic>
        <p:nvPicPr>
          <p:cNvPr id="7" name="Image 10">
            <a:extLst>
              <a:ext uri="{FF2B5EF4-FFF2-40B4-BE49-F238E27FC236}">
                <a16:creationId xmlns:a16="http://schemas.microsoft.com/office/drawing/2014/main" id="{AE700E2B-7CEE-ED4E-8D19-8D48619704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9192" y="106916"/>
            <a:ext cx="582929" cy="57803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125B324-8BA5-254C-B0D3-43C0EDA9FE5C}"/>
              </a:ext>
            </a:extLst>
          </p:cNvPr>
          <p:cNvSpPr/>
          <p:nvPr/>
        </p:nvSpPr>
        <p:spPr>
          <a:xfrm flipV="1">
            <a:off x="946672" y="1671420"/>
            <a:ext cx="10897497" cy="131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4499FE51-5471-CC48-90BD-4E4EF8AFE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fr-FR" sz="5000" dirty="0">
                <a:solidFill>
                  <a:schemeClr val="tx1"/>
                </a:solidFill>
                <a:latin typeface="Pixel12x10" panose="02000603000000000000" pitchFamily="2" charset="0"/>
                <a:ea typeface="Pixel12x10" panose="02000603000000000000" pitchFamily="2" charset="0"/>
              </a:rPr>
              <a:t>CHARTE GRAPHIQUE</a:t>
            </a:r>
          </a:p>
        </p:txBody>
      </p:sp>
      <p:sp>
        <p:nvSpPr>
          <p:cNvPr id="6" name="Espace réservé du texte 2">
            <a:extLst>
              <a:ext uri="{FF2B5EF4-FFF2-40B4-BE49-F238E27FC236}">
                <a16:creationId xmlns:a16="http://schemas.microsoft.com/office/drawing/2014/main" id="{B51E954B-F5C1-FF40-B8C6-18DCE4040B58}"/>
              </a:ext>
            </a:extLst>
          </p:cNvPr>
          <p:cNvSpPr txBox="1">
            <a:spLocks/>
          </p:cNvSpPr>
          <p:nvPr/>
        </p:nvSpPr>
        <p:spPr>
          <a:xfrm>
            <a:off x="773768" y="545677"/>
            <a:ext cx="5555314" cy="28889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400" dirty="0">
                <a:solidFill>
                  <a:schemeClr val="bg1">
                    <a:lumMod val="50000"/>
                  </a:schemeClr>
                </a:solidFill>
                <a:latin typeface="Pixel12x10" panose="02000603000000000000" pitchFamily="2" charset="0"/>
                <a:ea typeface="Pixel12x10" panose="02000603000000000000" pitchFamily="2" charset="0"/>
              </a:rPr>
              <a:t>CHARTE GRAPHIQUE / SOUND DESIGN</a:t>
            </a:r>
          </a:p>
        </p:txBody>
      </p:sp>
      <p:pic>
        <p:nvPicPr>
          <p:cNvPr id="14" name="Picture 13" descr="Win">
            <a:extLst>
              <a:ext uri="{FF2B5EF4-FFF2-40B4-BE49-F238E27FC236}">
                <a16:creationId xmlns:a16="http://schemas.microsoft.com/office/drawing/2014/main" id="{4C03E902-AC00-BB4B-93AC-246CC3BA8D9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8225" y="2224249"/>
            <a:ext cx="4320000" cy="32302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Image 64" descr="C:\Users\courbois\Downloads\GameOver.png">
            <a:extLst>
              <a:ext uri="{FF2B5EF4-FFF2-40B4-BE49-F238E27FC236}">
                <a16:creationId xmlns:a16="http://schemas.microsoft.com/office/drawing/2014/main" id="{0C9CFF68-FF25-9F4B-8697-4CD9BF9FA69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2480" y="2219384"/>
            <a:ext cx="4320000" cy="32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0D74CDC-EFA2-DD44-98A8-2BB66AA22B66}"/>
              </a:ext>
            </a:extLst>
          </p:cNvPr>
          <p:cNvSpPr txBox="1"/>
          <p:nvPr/>
        </p:nvSpPr>
        <p:spPr>
          <a:xfrm>
            <a:off x="2332257" y="5454519"/>
            <a:ext cx="2438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i="1" dirty="0"/>
              <a:t>Ecran de partie gagnée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49C77E-FBC2-FA40-80D8-92E9D4D45F23}"/>
              </a:ext>
            </a:extLst>
          </p:cNvPr>
          <p:cNvSpPr txBox="1"/>
          <p:nvPr/>
        </p:nvSpPr>
        <p:spPr>
          <a:xfrm>
            <a:off x="7573312" y="5454518"/>
            <a:ext cx="2438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i="1" dirty="0"/>
              <a:t>Ecran de partie perdue</a:t>
            </a:r>
          </a:p>
        </p:txBody>
      </p:sp>
    </p:spTree>
    <p:extLst>
      <p:ext uri="{BB962C8B-B14F-4D97-AF65-F5344CB8AC3E}">
        <p14:creationId xmlns:p14="http://schemas.microsoft.com/office/powerpoint/2010/main" val="22242944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4ECCF08-A735-474C-9D97-8671032E8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6A776-3047-4E84-9AEC-A77B9D03A256}" type="slidenum">
              <a:rPr lang="fr-FR" smtClean="0"/>
              <a:t>31</a:t>
            </a:fld>
            <a:endParaRPr lang="fr-FR"/>
          </a:p>
        </p:txBody>
      </p:sp>
      <p:pic>
        <p:nvPicPr>
          <p:cNvPr id="7" name="Image 10">
            <a:extLst>
              <a:ext uri="{FF2B5EF4-FFF2-40B4-BE49-F238E27FC236}">
                <a16:creationId xmlns:a16="http://schemas.microsoft.com/office/drawing/2014/main" id="{AE700E2B-7CEE-ED4E-8D19-8D48619704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9192" y="106916"/>
            <a:ext cx="582929" cy="57803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125B324-8BA5-254C-B0D3-43C0EDA9FE5C}"/>
              </a:ext>
            </a:extLst>
          </p:cNvPr>
          <p:cNvSpPr/>
          <p:nvPr/>
        </p:nvSpPr>
        <p:spPr>
          <a:xfrm flipV="1">
            <a:off x="946672" y="1671420"/>
            <a:ext cx="10897497" cy="131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4499FE51-5471-CC48-90BD-4E4EF8AFE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fr-FR" sz="5000" dirty="0">
                <a:solidFill>
                  <a:schemeClr val="tx1"/>
                </a:solidFill>
                <a:latin typeface="Pixel12x10" panose="02000603000000000000" pitchFamily="2" charset="0"/>
                <a:ea typeface="Pixel12x10" panose="02000603000000000000" pitchFamily="2" charset="0"/>
              </a:rPr>
              <a:t>CHARTE GRAPHIQUE</a:t>
            </a:r>
          </a:p>
        </p:txBody>
      </p:sp>
      <p:sp>
        <p:nvSpPr>
          <p:cNvPr id="6" name="Espace réservé du texte 2">
            <a:extLst>
              <a:ext uri="{FF2B5EF4-FFF2-40B4-BE49-F238E27FC236}">
                <a16:creationId xmlns:a16="http://schemas.microsoft.com/office/drawing/2014/main" id="{B51E954B-F5C1-FF40-B8C6-18DCE4040B58}"/>
              </a:ext>
            </a:extLst>
          </p:cNvPr>
          <p:cNvSpPr txBox="1">
            <a:spLocks/>
          </p:cNvSpPr>
          <p:nvPr/>
        </p:nvSpPr>
        <p:spPr>
          <a:xfrm>
            <a:off x="773768" y="545677"/>
            <a:ext cx="5555314" cy="28889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400" dirty="0">
                <a:solidFill>
                  <a:schemeClr val="bg1">
                    <a:lumMod val="50000"/>
                  </a:schemeClr>
                </a:solidFill>
                <a:latin typeface="Pixel12x10" panose="02000603000000000000" pitchFamily="2" charset="0"/>
                <a:ea typeface="Pixel12x10" panose="02000603000000000000" pitchFamily="2" charset="0"/>
              </a:rPr>
              <a:t>CHARTE GRAPHIQUE / SOUND DESIGN</a:t>
            </a:r>
          </a:p>
        </p:txBody>
      </p:sp>
      <p:pic>
        <p:nvPicPr>
          <p:cNvPr id="9" name="Image 62" descr="C:\Users\courbois\AppData\Local\Microsoft\Windows\INetCache\Content.Word\Paul.png">
            <a:extLst>
              <a:ext uri="{FF2B5EF4-FFF2-40B4-BE49-F238E27FC236}">
                <a16:creationId xmlns:a16="http://schemas.microsoft.com/office/drawing/2014/main" id="{DE94AE5D-121E-BE4F-B946-4E0ADD99E38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8655" y="2097963"/>
            <a:ext cx="95250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Image 61" descr="C:\Users\courbois\AppData\Local\Microsoft\Windows\INetCache\Content.Word\Benjamin.png">
            <a:extLst>
              <a:ext uri="{FF2B5EF4-FFF2-40B4-BE49-F238E27FC236}">
                <a16:creationId xmlns:a16="http://schemas.microsoft.com/office/drawing/2014/main" id="{413CCAF0-74A4-8F41-9C0D-577307853E7B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5883" y="2097963"/>
            <a:ext cx="95250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 descr="Julien">
            <a:extLst>
              <a:ext uri="{FF2B5EF4-FFF2-40B4-BE49-F238E27FC236}">
                <a16:creationId xmlns:a16="http://schemas.microsoft.com/office/drawing/2014/main" id="{6456A486-6C6A-4D47-9E27-7B2ADFA25637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3111" y="2097963"/>
            <a:ext cx="95250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Image 63" descr="C:\Users\courbois\AppData\Local\Microsoft\Windows\INetCache\Content.Word\Jules.png">
            <a:extLst>
              <a:ext uri="{FF2B5EF4-FFF2-40B4-BE49-F238E27FC236}">
                <a16:creationId xmlns:a16="http://schemas.microsoft.com/office/drawing/2014/main" id="{2BE82F59-F626-E94C-BE19-D1DB57E2F318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8655" y="3450576"/>
            <a:ext cx="95250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Image 52" descr="C:\Users\courbois\AppData\Local\Microsoft\Windows\INetCache\Content.Word\Velan.png">
            <a:extLst>
              <a:ext uri="{FF2B5EF4-FFF2-40B4-BE49-F238E27FC236}">
                <a16:creationId xmlns:a16="http://schemas.microsoft.com/office/drawing/2014/main" id="{970B2B6E-C2A6-D44E-B334-ED4744E74E51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5883" y="3450576"/>
            <a:ext cx="95250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Picture 16" descr="Simon">
            <a:extLst>
              <a:ext uri="{FF2B5EF4-FFF2-40B4-BE49-F238E27FC236}">
                <a16:creationId xmlns:a16="http://schemas.microsoft.com/office/drawing/2014/main" id="{A09257AC-E3B6-1D48-BCD7-3E6E33803B37}"/>
              </a:ext>
            </a:extLst>
          </p:cNvPr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3111" y="3450576"/>
            <a:ext cx="95250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Picture 17" descr="Anton">
            <a:extLst>
              <a:ext uri="{FF2B5EF4-FFF2-40B4-BE49-F238E27FC236}">
                <a16:creationId xmlns:a16="http://schemas.microsoft.com/office/drawing/2014/main" id="{6B2247B2-7A95-F040-A060-F04ADC27437D}"/>
              </a:ext>
            </a:extLst>
          </p:cNvPr>
          <p:cNvPicPr/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5883" y="4803189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79F9A35-8769-B746-BCD1-3622E982821C}"/>
              </a:ext>
            </a:extLst>
          </p:cNvPr>
          <p:cNvSpPr txBox="1"/>
          <p:nvPr/>
        </p:nvSpPr>
        <p:spPr>
          <a:xfrm>
            <a:off x="4876832" y="5848025"/>
            <a:ext cx="2438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i="1" dirty="0"/>
              <a:t>Avatars de l’équipe</a:t>
            </a:r>
          </a:p>
        </p:txBody>
      </p:sp>
    </p:spTree>
    <p:extLst>
      <p:ext uri="{BB962C8B-B14F-4D97-AF65-F5344CB8AC3E}">
        <p14:creationId xmlns:p14="http://schemas.microsoft.com/office/powerpoint/2010/main" val="5509266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4ECCF08-A735-474C-9D97-8671032E8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6A776-3047-4E84-9AEC-A77B9D03A256}" type="slidenum">
              <a:rPr lang="fr-FR" smtClean="0"/>
              <a:t>32</a:t>
            </a:fld>
            <a:endParaRPr lang="fr-FR"/>
          </a:p>
        </p:txBody>
      </p:sp>
      <p:pic>
        <p:nvPicPr>
          <p:cNvPr id="7" name="Image 10">
            <a:extLst>
              <a:ext uri="{FF2B5EF4-FFF2-40B4-BE49-F238E27FC236}">
                <a16:creationId xmlns:a16="http://schemas.microsoft.com/office/drawing/2014/main" id="{AE700E2B-7CEE-ED4E-8D19-8D48619704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9192" y="106916"/>
            <a:ext cx="582929" cy="57803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125B324-8BA5-254C-B0D3-43C0EDA9FE5C}"/>
              </a:ext>
            </a:extLst>
          </p:cNvPr>
          <p:cNvSpPr/>
          <p:nvPr/>
        </p:nvSpPr>
        <p:spPr>
          <a:xfrm flipV="1">
            <a:off x="946672" y="1671420"/>
            <a:ext cx="10897497" cy="131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4499FE51-5471-CC48-90BD-4E4EF8AFE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fr-FR" sz="5000" dirty="0">
                <a:solidFill>
                  <a:schemeClr val="tx1"/>
                </a:solidFill>
                <a:latin typeface="Pixel12x10" panose="02000603000000000000" pitchFamily="2" charset="0"/>
                <a:ea typeface="Pixel12x10" panose="02000603000000000000" pitchFamily="2" charset="0"/>
              </a:rPr>
              <a:t>CHARTE GRAPHIQUE</a:t>
            </a:r>
          </a:p>
        </p:txBody>
      </p:sp>
      <p:sp>
        <p:nvSpPr>
          <p:cNvPr id="6" name="Espace réservé du texte 2">
            <a:extLst>
              <a:ext uri="{FF2B5EF4-FFF2-40B4-BE49-F238E27FC236}">
                <a16:creationId xmlns:a16="http://schemas.microsoft.com/office/drawing/2014/main" id="{B51E954B-F5C1-FF40-B8C6-18DCE4040B58}"/>
              </a:ext>
            </a:extLst>
          </p:cNvPr>
          <p:cNvSpPr txBox="1">
            <a:spLocks/>
          </p:cNvSpPr>
          <p:nvPr/>
        </p:nvSpPr>
        <p:spPr>
          <a:xfrm>
            <a:off x="773768" y="545677"/>
            <a:ext cx="5555314" cy="28889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400" dirty="0">
                <a:solidFill>
                  <a:schemeClr val="bg1">
                    <a:lumMod val="50000"/>
                  </a:schemeClr>
                </a:solidFill>
                <a:latin typeface="Pixel12x10" panose="02000603000000000000" pitchFamily="2" charset="0"/>
                <a:ea typeface="Pixel12x10" panose="02000603000000000000" pitchFamily="2" charset="0"/>
              </a:rPr>
              <a:t>CHARTE GRAPHIQUE / SOUND DESIGN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9F9A35-8769-B746-BCD1-3622E982821C}"/>
              </a:ext>
            </a:extLst>
          </p:cNvPr>
          <p:cNvSpPr txBox="1"/>
          <p:nvPr/>
        </p:nvSpPr>
        <p:spPr>
          <a:xfrm>
            <a:off x="4449233" y="5054701"/>
            <a:ext cx="32935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i="1" dirty="0"/>
              <a:t>Police pixel employé dans notre jeu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B5A34C-9818-4746-B5FB-FDCDFA18B8F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6480" y="2332078"/>
            <a:ext cx="5040000" cy="2722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1560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4ECCF08-A735-474C-9D97-8671032E8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6A776-3047-4E84-9AEC-A77B9D03A256}" type="slidenum">
              <a:rPr lang="fr-FR" smtClean="0"/>
              <a:t>33</a:t>
            </a:fld>
            <a:endParaRPr lang="fr-FR"/>
          </a:p>
        </p:txBody>
      </p:sp>
      <p:pic>
        <p:nvPicPr>
          <p:cNvPr id="7" name="Image 10">
            <a:extLst>
              <a:ext uri="{FF2B5EF4-FFF2-40B4-BE49-F238E27FC236}">
                <a16:creationId xmlns:a16="http://schemas.microsoft.com/office/drawing/2014/main" id="{AE700E2B-7CEE-ED4E-8D19-8D48619704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9192" y="106916"/>
            <a:ext cx="582929" cy="57803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125B324-8BA5-254C-B0D3-43C0EDA9FE5C}"/>
              </a:ext>
            </a:extLst>
          </p:cNvPr>
          <p:cNvSpPr/>
          <p:nvPr/>
        </p:nvSpPr>
        <p:spPr>
          <a:xfrm flipV="1">
            <a:off x="946672" y="1671420"/>
            <a:ext cx="10897497" cy="131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4499FE51-5471-CC48-90BD-4E4EF8AFE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fr-FR" sz="5000" dirty="0">
                <a:solidFill>
                  <a:schemeClr val="tx1"/>
                </a:solidFill>
                <a:latin typeface="Pixel12x10" panose="02000603000000000000" pitchFamily="2" charset="0"/>
                <a:ea typeface="Pixel12x10" panose="02000603000000000000" pitchFamily="2" charset="0"/>
              </a:rPr>
              <a:t>SOUND DESIGN</a:t>
            </a:r>
          </a:p>
        </p:txBody>
      </p:sp>
      <p:sp>
        <p:nvSpPr>
          <p:cNvPr id="6" name="Espace réservé du texte 2">
            <a:extLst>
              <a:ext uri="{FF2B5EF4-FFF2-40B4-BE49-F238E27FC236}">
                <a16:creationId xmlns:a16="http://schemas.microsoft.com/office/drawing/2014/main" id="{B51E954B-F5C1-FF40-B8C6-18DCE4040B58}"/>
              </a:ext>
            </a:extLst>
          </p:cNvPr>
          <p:cNvSpPr txBox="1">
            <a:spLocks/>
          </p:cNvSpPr>
          <p:nvPr/>
        </p:nvSpPr>
        <p:spPr>
          <a:xfrm>
            <a:off x="773768" y="545677"/>
            <a:ext cx="5555314" cy="28889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400" dirty="0">
                <a:solidFill>
                  <a:schemeClr val="bg1">
                    <a:lumMod val="50000"/>
                  </a:schemeClr>
                </a:solidFill>
                <a:latin typeface="Pixel12x10" panose="02000603000000000000" pitchFamily="2" charset="0"/>
                <a:ea typeface="Pixel12x10" panose="02000603000000000000" pitchFamily="2" charset="0"/>
              </a:rPr>
              <a:t>CHARTE GRAPHIQUE / SOUND DESIGN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39C3D704-AD03-4543-8500-BC4EF0C59B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4233" y="2417233"/>
            <a:ext cx="2023533" cy="202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4181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4ECCF08-A735-474C-9D97-8671032E8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6A776-3047-4E84-9AEC-A77B9D03A256}" type="slidenum">
              <a:rPr lang="fr-FR" smtClean="0"/>
              <a:t>34</a:t>
            </a:fld>
            <a:endParaRPr lang="fr-FR"/>
          </a:p>
        </p:txBody>
      </p:sp>
      <p:pic>
        <p:nvPicPr>
          <p:cNvPr id="7" name="Image 10">
            <a:extLst>
              <a:ext uri="{FF2B5EF4-FFF2-40B4-BE49-F238E27FC236}">
                <a16:creationId xmlns:a16="http://schemas.microsoft.com/office/drawing/2014/main" id="{AE700E2B-7CEE-ED4E-8D19-8D48619704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9192" y="106916"/>
            <a:ext cx="582929" cy="57803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125B324-8BA5-254C-B0D3-43C0EDA9FE5C}"/>
              </a:ext>
            </a:extLst>
          </p:cNvPr>
          <p:cNvSpPr/>
          <p:nvPr/>
        </p:nvSpPr>
        <p:spPr>
          <a:xfrm flipV="1">
            <a:off x="946672" y="1671420"/>
            <a:ext cx="10897497" cy="131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4499FE51-5471-CC48-90BD-4E4EF8AFE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fr-FR" sz="5000" dirty="0">
                <a:solidFill>
                  <a:schemeClr val="tx1"/>
                </a:solidFill>
                <a:latin typeface="Pixel12x10" panose="02000603000000000000" pitchFamily="2" charset="0"/>
                <a:ea typeface="Pixel12x10" panose="02000603000000000000" pitchFamily="2" charset="0"/>
              </a:rPr>
              <a:t>SOUND DESIGN</a:t>
            </a:r>
          </a:p>
        </p:txBody>
      </p:sp>
      <p:sp>
        <p:nvSpPr>
          <p:cNvPr id="6" name="Espace réservé du texte 2">
            <a:extLst>
              <a:ext uri="{FF2B5EF4-FFF2-40B4-BE49-F238E27FC236}">
                <a16:creationId xmlns:a16="http://schemas.microsoft.com/office/drawing/2014/main" id="{B51E954B-F5C1-FF40-B8C6-18DCE4040B58}"/>
              </a:ext>
            </a:extLst>
          </p:cNvPr>
          <p:cNvSpPr txBox="1">
            <a:spLocks/>
          </p:cNvSpPr>
          <p:nvPr/>
        </p:nvSpPr>
        <p:spPr>
          <a:xfrm>
            <a:off x="773768" y="545677"/>
            <a:ext cx="5555314" cy="28889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400" dirty="0">
                <a:solidFill>
                  <a:schemeClr val="bg1">
                    <a:lumMod val="50000"/>
                  </a:schemeClr>
                </a:solidFill>
                <a:latin typeface="Pixel12x10" panose="02000603000000000000" pitchFamily="2" charset="0"/>
                <a:ea typeface="Pixel12x10" panose="02000603000000000000" pitchFamily="2" charset="0"/>
              </a:rPr>
              <a:t>CHARTE GRAPHIQUE / SOUND DESIGN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83487B-2750-284C-8994-06B9770DBD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3741" y="2416801"/>
            <a:ext cx="3600000" cy="74594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BF78927-377C-C04C-93C3-5F4A2E6EC3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166" y="2439493"/>
            <a:ext cx="3600000" cy="74862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765D4C1-402E-FC44-9D99-B5678D0D535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166" y="3676452"/>
            <a:ext cx="3600000" cy="102857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252B44E-553A-1C4F-9581-097B828BE5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3741" y="3676452"/>
            <a:ext cx="3600000" cy="102857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949D93F-BCD4-324D-8A2F-E88CF3DFFFE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908300"/>
            <a:ext cx="1041400" cy="10414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6DAD18F-0628-0747-AAF0-E2A7FBBDD3F2}"/>
              </a:ext>
            </a:extLst>
          </p:cNvPr>
          <p:cNvSpPr txBox="1"/>
          <p:nvPr/>
        </p:nvSpPr>
        <p:spPr>
          <a:xfrm>
            <a:off x="2145205" y="3145935"/>
            <a:ext cx="4317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000" dirty="0"/>
              <a:t>+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E789586-9128-514C-A833-2C947D0225FE}"/>
              </a:ext>
            </a:extLst>
          </p:cNvPr>
          <p:cNvSpPr txBox="1"/>
          <p:nvPr/>
        </p:nvSpPr>
        <p:spPr>
          <a:xfrm>
            <a:off x="6619054" y="3145935"/>
            <a:ext cx="4317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000" dirty="0"/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39122200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4ECCF08-A735-474C-9D97-8671032E8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6A776-3047-4E84-9AEC-A77B9D03A256}" type="slidenum">
              <a:rPr lang="fr-FR" smtClean="0"/>
              <a:t>35</a:t>
            </a:fld>
            <a:endParaRPr lang="fr-FR"/>
          </a:p>
        </p:txBody>
      </p:sp>
      <p:pic>
        <p:nvPicPr>
          <p:cNvPr id="7" name="Image 10">
            <a:extLst>
              <a:ext uri="{FF2B5EF4-FFF2-40B4-BE49-F238E27FC236}">
                <a16:creationId xmlns:a16="http://schemas.microsoft.com/office/drawing/2014/main" id="{AE700E2B-7CEE-ED4E-8D19-8D48619704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9192" y="106916"/>
            <a:ext cx="582929" cy="57803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125B324-8BA5-254C-B0D3-43C0EDA9FE5C}"/>
              </a:ext>
            </a:extLst>
          </p:cNvPr>
          <p:cNvSpPr/>
          <p:nvPr/>
        </p:nvSpPr>
        <p:spPr>
          <a:xfrm flipV="1">
            <a:off x="946672" y="1671420"/>
            <a:ext cx="10897497" cy="131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4499FE51-5471-CC48-90BD-4E4EF8AFE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fr-FR" sz="5000" dirty="0">
                <a:solidFill>
                  <a:schemeClr val="tx1"/>
                </a:solidFill>
                <a:latin typeface="Pixel12x10" panose="02000603000000000000" pitchFamily="2" charset="0"/>
                <a:ea typeface="Pixel12x10" panose="02000603000000000000" pitchFamily="2" charset="0"/>
              </a:rPr>
              <a:t>SOUND DESIGN</a:t>
            </a:r>
          </a:p>
        </p:txBody>
      </p:sp>
      <p:sp>
        <p:nvSpPr>
          <p:cNvPr id="6" name="Espace réservé du texte 2">
            <a:extLst>
              <a:ext uri="{FF2B5EF4-FFF2-40B4-BE49-F238E27FC236}">
                <a16:creationId xmlns:a16="http://schemas.microsoft.com/office/drawing/2014/main" id="{B51E954B-F5C1-FF40-B8C6-18DCE4040B58}"/>
              </a:ext>
            </a:extLst>
          </p:cNvPr>
          <p:cNvSpPr txBox="1">
            <a:spLocks/>
          </p:cNvSpPr>
          <p:nvPr/>
        </p:nvSpPr>
        <p:spPr>
          <a:xfrm>
            <a:off x="773768" y="545677"/>
            <a:ext cx="5555314" cy="28889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400" dirty="0">
                <a:solidFill>
                  <a:schemeClr val="bg1">
                    <a:lumMod val="50000"/>
                  </a:schemeClr>
                </a:solidFill>
                <a:latin typeface="Pixel12x10" panose="02000603000000000000" pitchFamily="2" charset="0"/>
                <a:ea typeface="Pixel12x10" panose="02000603000000000000" pitchFamily="2" charset="0"/>
              </a:rPr>
              <a:t>CHARTE GRAPHIQUE / SOUND DESIGN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15D4A0C-32B8-924B-B564-62ACAD174B2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225" y="2218823"/>
            <a:ext cx="4320000" cy="322986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4222D24-063D-0745-9910-E00A52CF3E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776" y="2222188"/>
            <a:ext cx="4320000" cy="32265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BA34B80-88B2-AE40-AEEA-F13AB79826B3}"/>
              </a:ext>
            </a:extLst>
          </p:cNvPr>
          <p:cNvSpPr txBox="1"/>
          <p:nvPr/>
        </p:nvSpPr>
        <p:spPr>
          <a:xfrm>
            <a:off x="2229057" y="5448688"/>
            <a:ext cx="2438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i="1" dirty="0"/>
              <a:t>Menu principal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C63FDB-824B-DD48-A8C4-E36B0577CEE1}"/>
              </a:ext>
            </a:extLst>
          </p:cNvPr>
          <p:cNvSpPr txBox="1"/>
          <p:nvPr/>
        </p:nvSpPr>
        <p:spPr>
          <a:xfrm>
            <a:off x="7524610" y="5448687"/>
            <a:ext cx="2438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i="1" dirty="0"/>
              <a:t>Menu de chargement</a:t>
            </a:r>
          </a:p>
        </p:txBody>
      </p:sp>
    </p:spTree>
    <p:extLst>
      <p:ext uri="{BB962C8B-B14F-4D97-AF65-F5344CB8AC3E}">
        <p14:creationId xmlns:p14="http://schemas.microsoft.com/office/powerpoint/2010/main" val="12445911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4ECCF08-A735-474C-9D97-8671032E8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6A776-3047-4E84-9AEC-A77B9D03A256}" type="slidenum">
              <a:rPr lang="fr-FR" smtClean="0"/>
              <a:t>36</a:t>
            </a:fld>
            <a:endParaRPr lang="fr-FR"/>
          </a:p>
        </p:txBody>
      </p:sp>
      <p:pic>
        <p:nvPicPr>
          <p:cNvPr id="7" name="Image 10">
            <a:extLst>
              <a:ext uri="{FF2B5EF4-FFF2-40B4-BE49-F238E27FC236}">
                <a16:creationId xmlns:a16="http://schemas.microsoft.com/office/drawing/2014/main" id="{AE700E2B-7CEE-ED4E-8D19-8D48619704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9192" y="106916"/>
            <a:ext cx="582929" cy="57803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125B324-8BA5-254C-B0D3-43C0EDA9FE5C}"/>
              </a:ext>
            </a:extLst>
          </p:cNvPr>
          <p:cNvSpPr/>
          <p:nvPr/>
        </p:nvSpPr>
        <p:spPr>
          <a:xfrm flipV="1">
            <a:off x="946672" y="1671420"/>
            <a:ext cx="10897497" cy="131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4499FE51-5471-CC48-90BD-4E4EF8AFE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fr-FR" sz="5000" dirty="0">
                <a:solidFill>
                  <a:schemeClr val="tx1"/>
                </a:solidFill>
                <a:latin typeface="Pixel12x10" panose="02000603000000000000" pitchFamily="2" charset="0"/>
                <a:ea typeface="Pixel12x10" panose="02000603000000000000" pitchFamily="2" charset="0"/>
              </a:rPr>
              <a:t>SOUND DESIGN</a:t>
            </a:r>
          </a:p>
        </p:txBody>
      </p:sp>
      <p:sp>
        <p:nvSpPr>
          <p:cNvPr id="6" name="Espace réservé du texte 2">
            <a:extLst>
              <a:ext uri="{FF2B5EF4-FFF2-40B4-BE49-F238E27FC236}">
                <a16:creationId xmlns:a16="http://schemas.microsoft.com/office/drawing/2014/main" id="{B51E954B-F5C1-FF40-B8C6-18DCE4040B58}"/>
              </a:ext>
            </a:extLst>
          </p:cNvPr>
          <p:cNvSpPr txBox="1">
            <a:spLocks/>
          </p:cNvSpPr>
          <p:nvPr/>
        </p:nvSpPr>
        <p:spPr>
          <a:xfrm>
            <a:off x="773768" y="545677"/>
            <a:ext cx="5555314" cy="28889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400" dirty="0">
                <a:solidFill>
                  <a:schemeClr val="bg1">
                    <a:lumMod val="50000"/>
                  </a:schemeClr>
                </a:solidFill>
                <a:latin typeface="Pixel12x10" panose="02000603000000000000" pitchFamily="2" charset="0"/>
                <a:ea typeface="Pixel12x10" panose="02000603000000000000" pitchFamily="2" charset="0"/>
              </a:rPr>
              <a:t>CHARTE GRAPHIQUE / SOUND DESIGN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4B1646-4088-3C47-BF0A-159AA401CE3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6480" y="1928699"/>
            <a:ext cx="5040000" cy="37747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40B5BBB-E132-AF4E-8F43-AD842F1EAD88}"/>
              </a:ext>
            </a:extLst>
          </p:cNvPr>
          <p:cNvSpPr txBox="1"/>
          <p:nvPr/>
        </p:nvSpPr>
        <p:spPr>
          <a:xfrm>
            <a:off x="4876832" y="5703449"/>
            <a:ext cx="2438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i="1" dirty="0"/>
              <a:t>Ecran de partie</a:t>
            </a:r>
          </a:p>
        </p:txBody>
      </p:sp>
    </p:spTree>
    <p:extLst>
      <p:ext uri="{BB962C8B-B14F-4D97-AF65-F5344CB8AC3E}">
        <p14:creationId xmlns:p14="http://schemas.microsoft.com/office/powerpoint/2010/main" val="7479421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4ECCF08-A735-474C-9D97-8671032E8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6A776-3047-4E84-9AEC-A77B9D03A256}" type="slidenum">
              <a:rPr lang="fr-FR" smtClean="0"/>
              <a:t>37</a:t>
            </a:fld>
            <a:endParaRPr lang="fr-FR"/>
          </a:p>
        </p:txBody>
      </p:sp>
      <p:pic>
        <p:nvPicPr>
          <p:cNvPr id="7" name="Image 10">
            <a:extLst>
              <a:ext uri="{FF2B5EF4-FFF2-40B4-BE49-F238E27FC236}">
                <a16:creationId xmlns:a16="http://schemas.microsoft.com/office/drawing/2014/main" id="{AE700E2B-7CEE-ED4E-8D19-8D48619704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9192" y="106916"/>
            <a:ext cx="582929" cy="57803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125B324-8BA5-254C-B0D3-43C0EDA9FE5C}"/>
              </a:ext>
            </a:extLst>
          </p:cNvPr>
          <p:cNvSpPr/>
          <p:nvPr/>
        </p:nvSpPr>
        <p:spPr>
          <a:xfrm flipV="1">
            <a:off x="946672" y="1671420"/>
            <a:ext cx="10897497" cy="131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4499FE51-5471-CC48-90BD-4E4EF8AFE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fr-FR" sz="5000" dirty="0">
                <a:solidFill>
                  <a:schemeClr val="tx1"/>
                </a:solidFill>
                <a:latin typeface="Pixel12x10" panose="02000603000000000000" pitchFamily="2" charset="0"/>
                <a:ea typeface="Pixel12x10" panose="02000603000000000000" pitchFamily="2" charset="0"/>
              </a:rPr>
              <a:t>SOUND DESIGN</a:t>
            </a:r>
          </a:p>
        </p:txBody>
      </p:sp>
      <p:sp>
        <p:nvSpPr>
          <p:cNvPr id="6" name="Espace réservé du texte 2">
            <a:extLst>
              <a:ext uri="{FF2B5EF4-FFF2-40B4-BE49-F238E27FC236}">
                <a16:creationId xmlns:a16="http://schemas.microsoft.com/office/drawing/2014/main" id="{B51E954B-F5C1-FF40-B8C6-18DCE4040B58}"/>
              </a:ext>
            </a:extLst>
          </p:cNvPr>
          <p:cNvSpPr txBox="1">
            <a:spLocks/>
          </p:cNvSpPr>
          <p:nvPr/>
        </p:nvSpPr>
        <p:spPr>
          <a:xfrm>
            <a:off x="773768" y="545677"/>
            <a:ext cx="5555314" cy="28889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400" dirty="0">
                <a:solidFill>
                  <a:schemeClr val="bg1">
                    <a:lumMod val="50000"/>
                  </a:schemeClr>
                </a:solidFill>
                <a:latin typeface="Pixel12x10" panose="02000603000000000000" pitchFamily="2" charset="0"/>
                <a:ea typeface="Pixel12x10" panose="02000603000000000000" pitchFamily="2" charset="0"/>
              </a:rPr>
              <a:t>CHARTE GRAPHIQUE / SOUND DESIGN</a:t>
            </a:r>
          </a:p>
        </p:txBody>
      </p:sp>
      <p:pic>
        <p:nvPicPr>
          <p:cNvPr id="9" name="Picture 8" descr="Win">
            <a:extLst>
              <a:ext uri="{FF2B5EF4-FFF2-40B4-BE49-F238E27FC236}">
                <a16:creationId xmlns:a16="http://schemas.microsoft.com/office/drawing/2014/main" id="{725E844A-C44E-F642-B239-D2CB78E2AD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8225" y="2224249"/>
            <a:ext cx="4320000" cy="32302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Image 64" descr="C:\Users\courbois\Downloads\GameOver.png">
            <a:extLst>
              <a:ext uri="{FF2B5EF4-FFF2-40B4-BE49-F238E27FC236}">
                <a16:creationId xmlns:a16="http://schemas.microsoft.com/office/drawing/2014/main" id="{848E531D-8F47-D544-940B-5CD8C5E0C38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2480" y="2219384"/>
            <a:ext cx="4320000" cy="32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FA9B859-B2AA-4E4F-9854-3B956F36767F}"/>
              </a:ext>
            </a:extLst>
          </p:cNvPr>
          <p:cNvSpPr txBox="1"/>
          <p:nvPr/>
        </p:nvSpPr>
        <p:spPr>
          <a:xfrm>
            <a:off x="2332257" y="5454519"/>
            <a:ext cx="2438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i="1" dirty="0"/>
              <a:t>Ecran de partie gagnée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742D814-04B5-4A41-8A4B-14AC6B55A489}"/>
              </a:ext>
            </a:extLst>
          </p:cNvPr>
          <p:cNvSpPr txBox="1"/>
          <p:nvPr/>
        </p:nvSpPr>
        <p:spPr>
          <a:xfrm>
            <a:off x="7573312" y="5454518"/>
            <a:ext cx="2438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i="1" dirty="0"/>
              <a:t>Ecran de partie perdue</a:t>
            </a:r>
          </a:p>
        </p:txBody>
      </p:sp>
    </p:spTree>
    <p:extLst>
      <p:ext uri="{BB962C8B-B14F-4D97-AF65-F5344CB8AC3E}">
        <p14:creationId xmlns:p14="http://schemas.microsoft.com/office/powerpoint/2010/main" val="285960331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5000" dirty="0">
                <a:solidFill>
                  <a:schemeClr val="tx1"/>
                </a:solidFill>
                <a:latin typeface="Pixel12x10" panose="02000603000000000000" pitchFamily="2" charset="0"/>
                <a:ea typeface="Pixel12x10" panose="02000603000000000000" pitchFamily="2" charset="0"/>
              </a:rPr>
              <a:t>Ergonomie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>
                <a:solidFill>
                  <a:schemeClr val="tx1"/>
                </a:solidFill>
                <a:latin typeface="+mn-lt"/>
              </a:rPr>
              <a:t>LA SIMPLICITE, UN ATOUT MAJEUR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78FCFF-BE0A-344F-9DB1-D994DDAC313D}"/>
              </a:ext>
            </a:extLst>
          </p:cNvPr>
          <p:cNvSpPr/>
          <p:nvPr/>
        </p:nvSpPr>
        <p:spPr>
          <a:xfrm flipV="1">
            <a:off x="677731" y="4303578"/>
            <a:ext cx="10897497" cy="131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A9E4BF-BFEC-234D-AFE7-DD865ABDE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6A776-3047-4E84-9AEC-A77B9D03A256}" type="slidenum">
              <a:rPr lang="fr-FR" smtClean="0"/>
              <a:t>38</a:t>
            </a:fld>
            <a:endParaRPr lang="fr-FR"/>
          </a:p>
        </p:txBody>
      </p:sp>
      <p:pic>
        <p:nvPicPr>
          <p:cNvPr id="7" name="Image 10">
            <a:extLst>
              <a:ext uri="{FF2B5EF4-FFF2-40B4-BE49-F238E27FC236}">
                <a16:creationId xmlns:a16="http://schemas.microsoft.com/office/drawing/2014/main" id="{64418F17-5C01-914F-9B05-021052879C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9192" y="106916"/>
            <a:ext cx="582929" cy="578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319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63755" y="1721223"/>
            <a:ext cx="2520000" cy="1485453"/>
          </a:xfrm>
        </p:spPr>
        <p:txBody>
          <a:bodyPr anchor="ctr">
            <a:noAutofit/>
          </a:bodyPr>
          <a:lstStyle/>
          <a:p>
            <a:pPr algn="ctr"/>
            <a:r>
              <a:rPr lang="fr-FR" sz="4300" dirty="0">
                <a:latin typeface="Pixel12x10" panose="02000603000000000000" pitchFamily="2" charset="0"/>
                <a:ea typeface="Pixel12x10" panose="02000603000000000000" pitchFamily="2" charset="0"/>
              </a:rPr>
              <a:t>Simon</a:t>
            </a:r>
            <a:br>
              <a:rPr lang="fr-FR" sz="4300" dirty="0">
                <a:latin typeface="Pixel12x10" panose="02000603000000000000" pitchFamily="2" charset="0"/>
                <a:ea typeface="Pixel12x10" panose="02000603000000000000" pitchFamily="2" charset="0"/>
              </a:rPr>
            </a:br>
            <a:r>
              <a:rPr lang="fr-FR" sz="4300" dirty="0">
                <a:latin typeface="Pixel12x10" panose="02000603000000000000" pitchFamily="2" charset="0"/>
                <a:ea typeface="Pixel12x10" panose="02000603000000000000" pitchFamily="2" charset="0"/>
              </a:rPr>
              <a:t>Weber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763755" y="4037703"/>
            <a:ext cx="2520000" cy="1045285"/>
          </a:xfrm>
        </p:spPr>
        <p:txBody>
          <a:bodyPr>
            <a:normAutofit/>
          </a:bodyPr>
          <a:lstStyle/>
          <a:p>
            <a:pPr algn="ctr"/>
            <a:r>
              <a:rPr lang="fr-FR" sz="2400" dirty="0"/>
              <a:t>Chef de Projet</a:t>
            </a:r>
          </a:p>
          <a:p>
            <a:pPr algn="ctr"/>
            <a:r>
              <a:rPr lang="fr-FR" sz="2400" dirty="0"/>
              <a:t>Game Designer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ECD0E9-0D67-6045-9CD4-6787A86F5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6A776-3047-4E84-9AEC-A77B9D03A256}" type="slidenum">
              <a:rPr lang="fr-FR" smtClean="0"/>
              <a:t>3</a:t>
            </a:fld>
            <a:endParaRPr lang="fr-FR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1350729-A0D5-8F4E-A574-67223559BB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24000"/>
            <a:ext cx="3810000" cy="3810000"/>
          </a:xfrm>
          <a:prstGeom prst="rect">
            <a:avLst/>
          </a:prstGeom>
        </p:spPr>
      </p:pic>
      <p:pic>
        <p:nvPicPr>
          <p:cNvPr id="9" name="Image 10">
            <a:extLst>
              <a:ext uri="{FF2B5EF4-FFF2-40B4-BE49-F238E27FC236}">
                <a16:creationId xmlns:a16="http://schemas.microsoft.com/office/drawing/2014/main" id="{1E908BF8-A9AC-BE45-B0D7-29DAFF55C7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9192" y="106916"/>
            <a:ext cx="582929" cy="578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8415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4ECCF08-A735-474C-9D97-8671032E8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6A776-3047-4E84-9AEC-A77B9D03A256}" type="slidenum">
              <a:rPr lang="fr-FR" smtClean="0"/>
              <a:t>39</a:t>
            </a:fld>
            <a:endParaRPr lang="fr-FR"/>
          </a:p>
        </p:txBody>
      </p:sp>
      <p:pic>
        <p:nvPicPr>
          <p:cNvPr id="7" name="Image 10">
            <a:extLst>
              <a:ext uri="{FF2B5EF4-FFF2-40B4-BE49-F238E27FC236}">
                <a16:creationId xmlns:a16="http://schemas.microsoft.com/office/drawing/2014/main" id="{AE700E2B-7CEE-ED4E-8D19-8D48619704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9192" y="106916"/>
            <a:ext cx="582929" cy="57803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125B324-8BA5-254C-B0D3-43C0EDA9FE5C}"/>
              </a:ext>
            </a:extLst>
          </p:cNvPr>
          <p:cNvSpPr/>
          <p:nvPr/>
        </p:nvSpPr>
        <p:spPr>
          <a:xfrm flipV="1">
            <a:off x="946672" y="1671420"/>
            <a:ext cx="10897497" cy="131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4499FE51-5471-CC48-90BD-4E4EF8AFE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fr-FR" sz="5000" dirty="0">
                <a:solidFill>
                  <a:schemeClr val="tx1"/>
                </a:solidFill>
                <a:latin typeface="Pixel12x10" panose="02000603000000000000" pitchFamily="2" charset="0"/>
                <a:ea typeface="Pixel12x10" panose="02000603000000000000" pitchFamily="2" charset="0"/>
              </a:rPr>
              <a:t>ERGONOMIE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AB3B6BE0-902D-734A-BD22-18C3B1DCCB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59075" y="1851770"/>
            <a:ext cx="3334810" cy="3334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10610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4ECCF08-A735-474C-9D97-8671032E8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6A776-3047-4E84-9AEC-A77B9D03A256}" type="slidenum">
              <a:rPr lang="fr-FR" smtClean="0"/>
              <a:t>40</a:t>
            </a:fld>
            <a:endParaRPr lang="fr-FR"/>
          </a:p>
        </p:txBody>
      </p:sp>
      <p:pic>
        <p:nvPicPr>
          <p:cNvPr id="7" name="Image 10">
            <a:extLst>
              <a:ext uri="{FF2B5EF4-FFF2-40B4-BE49-F238E27FC236}">
                <a16:creationId xmlns:a16="http://schemas.microsoft.com/office/drawing/2014/main" id="{AE700E2B-7CEE-ED4E-8D19-8D48619704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9192" y="106916"/>
            <a:ext cx="582929" cy="57803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125B324-8BA5-254C-B0D3-43C0EDA9FE5C}"/>
              </a:ext>
            </a:extLst>
          </p:cNvPr>
          <p:cNvSpPr/>
          <p:nvPr/>
        </p:nvSpPr>
        <p:spPr>
          <a:xfrm flipV="1">
            <a:off x="946672" y="1671420"/>
            <a:ext cx="10897497" cy="131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4499FE51-5471-CC48-90BD-4E4EF8AFE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fr-FR" sz="5000" dirty="0">
                <a:solidFill>
                  <a:schemeClr val="tx1"/>
                </a:solidFill>
                <a:latin typeface="Pixel12x10" panose="02000603000000000000" pitchFamily="2" charset="0"/>
                <a:ea typeface="Pixel12x10" panose="02000603000000000000" pitchFamily="2" charset="0"/>
              </a:rPr>
              <a:t>ERGONOMIE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7C6EB6-4223-9A4F-A3EB-EF5AA6F5880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000" y="1803300"/>
            <a:ext cx="5040000" cy="376817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F2B90D3-DA08-CD4B-A1CA-96CE8A760898}"/>
              </a:ext>
            </a:extLst>
          </p:cNvPr>
          <p:cNvSpPr txBox="1"/>
          <p:nvPr/>
        </p:nvSpPr>
        <p:spPr>
          <a:xfrm>
            <a:off x="4907312" y="5571475"/>
            <a:ext cx="2438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i="1" dirty="0"/>
              <a:t>Menu principal</a:t>
            </a:r>
          </a:p>
        </p:txBody>
      </p:sp>
    </p:spTree>
    <p:extLst>
      <p:ext uri="{BB962C8B-B14F-4D97-AF65-F5344CB8AC3E}">
        <p14:creationId xmlns:p14="http://schemas.microsoft.com/office/powerpoint/2010/main" val="12368639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4ECCF08-A735-474C-9D97-8671032E8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6A776-3047-4E84-9AEC-A77B9D03A256}" type="slidenum">
              <a:rPr lang="fr-FR" smtClean="0"/>
              <a:t>41</a:t>
            </a:fld>
            <a:endParaRPr lang="fr-FR"/>
          </a:p>
        </p:txBody>
      </p:sp>
      <p:pic>
        <p:nvPicPr>
          <p:cNvPr id="7" name="Image 10">
            <a:extLst>
              <a:ext uri="{FF2B5EF4-FFF2-40B4-BE49-F238E27FC236}">
                <a16:creationId xmlns:a16="http://schemas.microsoft.com/office/drawing/2014/main" id="{AE700E2B-7CEE-ED4E-8D19-8D48619704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9192" y="106916"/>
            <a:ext cx="582929" cy="57803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125B324-8BA5-254C-B0D3-43C0EDA9FE5C}"/>
              </a:ext>
            </a:extLst>
          </p:cNvPr>
          <p:cNvSpPr/>
          <p:nvPr/>
        </p:nvSpPr>
        <p:spPr>
          <a:xfrm flipV="1">
            <a:off x="946672" y="1671420"/>
            <a:ext cx="10897497" cy="131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4499FE51-5471-CC48-90BD-4E4EF8AFE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fr-FR" sz="5000" dirty="0">
                <a:solidFill>
                  <a:schemeClr val="tx1"/>
                </a:solidFill>
                <a:latin typeface="Pixel12x10" panose="02000603000000000000" pitchFamily="2" charset="0"/>
                <a:ea typeface="Pixel12x10" panose="02000603000000000000" pitchFamily="2" charset="0"/>
              </a:rPr>
              <a:t>ERGONOMIE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C7AA1A9-4DA0-004B-87A1-0F378143231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142067"/>
            <a:ext cx="4320000" cy="3240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FCFBFD3-C364-9D4F-A0C7-0291CB902AC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4720" y="2142067"/>
            <a:ext cx="4320000" cy="323437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DE8F212-B6AD-E44E-BACE-3CD5ED5CD92E}"/>
              </a:ext>
            </a:extLst>
          </p:cNvPr>
          <p:cNvSpPr txBox="1"/>
          <p:nvPr/>
        </p:nvSpPr>
        <p:spPr>
          <a:xfrm>
            <a:off x="2038112" y="5376437"/>
            <a:ext cx="2438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i="1" dirty="0"/>
              <a:t>Ecran des sauvegardes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7115C2-7C5D-164E-9765-32ADF157241A}"/>
              </a:ext>
            </a:extLst>
          </p:cNvPr>
          <p:cNvSpPr txBox="1"/>
          <p:nvPr/>
        </p:nvSpPr>
        <p:spPr>
          <a:xfrm>
            <a:off x="7715555" y="5376437"/>
            <a:ext cx="2438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i="1" dirty="0"/>
              <a:t>Ecran des scores</a:t>
            </a:r>
          </a:p>
        </p:txBody>
      </p:sp>
    </p:spTree>
    <p:extLst>
      <p:ext uri="{BB962C8B-B14F-4D97-AF65-F5344CB8AC3E}">
        <p14:creationId xmlns:p14="http://schemas.microsoft.com/office/powerpoint/2010/main" val="175017538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4ECCF08-A735-474C-9D97-8671032E8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6A776-3047-4E84-9AEC-A77B9D03A256}" type="slidenum">
              <a:rPr lang="fr-FR" smtClean="0"/>
              <a:t>42</a:t>
            </a:fld>
            <a:endParaRPr lang="fr-FR"/>
          </a:p>
        </p:txBody>
      </p:sp>
      <p:pic>
        <p:nvPicPr>
          <p:cNvPr id="7" name="Image 10">
            <a:extLst>
              <a:ext uri="{FF2B5EF4-FFF2-40B4-BE49-F238E27FC236}">
                <a16:creationId xmlns:a16="http://schemas.microsoft.com/office/drawing/2014/main" id="{AE700E2B-7CEE-ED4E-8D19-8D48619704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9192" y="106916"/>
            <a:ext cx="582929" cy="57803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125B324-8BA5-254C-B0D3-43C0EDA9FE5C}"/>
              </a:ext>
            </a:extLst>
          </p:cNvPr>
          <p:cNvSpPr/>
          <p:nvPr/>
        </p:nvSpPr>
        <p:spPr>
          <a:xfrm flipV="1">
            <a:off x="946672" y="1671420"/>
            <a:ext cx="10897497" cy="131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C7AA1A9-4DA0-004B-87A1-0F378143231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142067"/>
            <a:ext cx="4320000" cy="3240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13C833D-B8C5-8A48-857E-33BC6D6C713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4722" y="2138633"/>
            <a:ext cx="4320000" cy="32265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7BA3FB8-52B2-D04E-B1B2-31C6869F4F40}"/>
              </a:ext>
            </a:extLst>
          </p:cNvPr>
          <p:cNvSpPr txBox="1"/>
          <p:nvPr/>
        </p:nvSpPr>
        <p:spPr>
          <a:xfrm>
            <a:off x="2038112" y="5376437"/>
            <a:ext cx="2438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i="1" dirty="0"/>
              <a:t>Ecran des sauvegardes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29DB7D4-8EA3-D64C-B63B-191B0C2DF3E2}"/>
              </a:ext>
            </a:extLst>
          </p:cNvPr>
          <p:cNvSpPr txBox="1"/>
          <p:nvPr/>
        </p:nvSpPr>
        <p:spPr>
          <a:xfrm>
            <a:off x="7715555" y="5376437"/>
            <a:ext cx="2438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i="1" dirty="0"/>
              <a:t>Ecran des crédits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31738DB9-A2B4-4277-A900-A4507E4952D2}"/>
              </a:ext>
            </a:extLst>
          </p:cNvPr>
          <p:cNvSpPr txBox="1">
            <a:spLocks/>
          </p:cNvSpPr>
          <p:nvPr/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5000">
                <a:solidFill>
                  <a:schemeClr val="tx1"/>
                </a:solidFill>
                <a:latin typeface="Pixel12x10" panose="02000603000000000000" pitchFamily="2" charset="0"/>
                <a:ea typeface="Pixel12x10" panose="02000603000000000000" pitchFamily="2" charset="0"/>
              </a:rPr>
              <a:t>ERGONOMIE</a:t>
            </a:r>
            <a:endParaRPr lang="fr-FR" sz="5000" dirty="0">
              <a:solidFill>
                <a:schemeClr val="tx1"/>
              </a:solidFill>
              <a:latin typeface="Pixel12x10" panose="02000603000000000000" pitchFamily="2" charset="0"/>
              <a:ea typeface="Pixel12x10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903044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4ECCF08-A735-474C-9D97-8671032E8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6A776-3047-4E84-9AEC-A77B9D03A256}" type="slidenum">
              <a:rPr lang="fr-FR" smtClean="0"/>
              <a:t>43</a:t>
            </a:fld>
            <a:endParaRPr lang="fr-FR"/>
          </a:p>
        </p:txBody>
      </p:sp>
      <p:pic>
        <p:nvPicPr>
          <p:cNvPr id="7" name="Image 10">
            <a:extLst>
              <a:ext uri="{FF2B5EF4-FFF2-40B4-BE49-F238E27FC236}">
                <a16:creationId xmlns:a16="http://schemas.microsoft.com/office/drawing/2014/main" id="{AE700E2B-7CEE-ED4E-8D19-8D48619704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9192" y="106916"/>
            <a:ext cx="582929" cy="57803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125B324-8BA5-254C-B0D3-43C0EDA9FE5C}"/>
              </a:ext>
            </a:extLst>
          </p:cNvPr>
          <p:cNvSpPr/>
          <p:nvPr/>
        </p:nvSpPr>
        <p:spPr>
          <a:xfrm flipV="1">
            <a:off x="946672" y="1671420"/>
            <a:ext cx="10897497" cy="131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4499FE51-5471-CC48-90BD-4E4EF8AFE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fr-FR" sz="5000" dirty="0">
                <a:solidFill>
                  <a:schemeClr val="tx1"/>
                </a:solidFill>
                <a:latin typeface="Pixel12x10" panose="02000603000000000000" pitchFamily="2" charset="0"/>
                <a:ea typeface="Pixel12x10" panose="02000603000000000000" pitchFamily="2" charset="0"/>
              </a:rPr>
              <a:t>ERGONOMIE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C7AA1A9-4DA0-004B-87A1-0F378143231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142067"/>
            <a:ext cx="4320000" cy="3240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13C833D-B8C5-8A48-857E-33BC6D6C713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4722" y="2138633"/>
            <a:ext cx="4320000" cy="3226500"/>
          </a:xfrm>
          <a:prstGeom prst="rect">
            <a:avLst/>
          </a:prstGeom>
        </p:spPr>
      </p:pic>
      <p:pic>
        <p:nvPicPr>
          <p:cNvPr id="12" name="Picture 11" descr="Win">
            <a:extLst>
              <a:ext uri="{FF2B5EF4-FFF2-40B4-BE49-F238E27FC236}">
                <a16:creationId xmlns:a16="http://schemas.microsoft.com/office/drawing/2014/main" id="{7DA6787D-D4ED-B94E-B838-1F07472540A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2151797"/>
            <a:ext cx="4320000" cy="323027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6934EAC-0C76-1B47-9E49-7EDBC60675D1}"/>
              </a:ext>
            </a:extLst>
          </p:cNvPr>
          <p:cNvSpPr txBox="1"/>
          <p:nvPr/>
        </p:nvSpPr>
        <p:spPr>
          <a:xfrm>
            <a:off x="2355922" y="5083748"/>
            <a:ext cx="2006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latin typeface="Pixel12x10 Medium" panose="02000603000000000000" pitchFamily="2" charset="0"/>
                <a:ea typeface="Pixel12x10 Medium" panose="02000603000000000000" pitchFamily="2" charset="0"/>
              </a:rPr>
              <a:t>MENU PRINCIPAL</a:t>
            </a:r>
          </a:p>
        </p:txBody>
      </p:sp>
      <p:pic>
        <p:nvPicPr>
          <p:cNvPr id="14" name="Image 64" descr="C:\Users\courbois\Downloads\GameOver.png">
            <a:extLst>
              <a:ext uri="{FF2B5EF4-FFF2-40B4-BE49-F238E27FC236}">
                <a16:creationId xmlns:a16="http://schemas.microsoft.com/office/drawing/2014/main" id="{C8C2B52C-FCB5-BB48-AEB9-D284C2869EE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4720" y="2151797"/>
            <a:ext cx="4320000" cy="32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80138F7-BC2A-D041-92A9-79ED066C22D9}"/>
              </a:ext>
            </a:extLst>
          </p:cNvPr>
          <p:cNvSpPr txBox="1"/>
          <p:nvPr/>
        </p:nvSpPr>
        <p:spPr>
          <a:xfrm>
            <a:off x="8151707" y="5088613"/>
            <a:ext cx="2006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latin typeface="Pixel12x10 Medium" panose="02000603000000000000" pitchFamily="2" charset="0"/>
                <a:ea typeface="Pixel12x10 Medium" panose="02000603000000000000" pitchFamily="2" charset="0"/>
              </a:rPr>
              <a:t>MENU PRINCIPAL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7BF2A47-445F-6142-8A0E-A8B2A97E97DC}"/>
              </a:ext>
            </a:extLst>
          </p:cNvPr>
          <p:cNvSpPr txBox="1"/>
          <p:nvPr/>
        </p:nvSpPr>
        <p:spPr>
          <a:xfrm>
            <a:off x="2038112" y="5382067"/>
            <a:ext cx="2438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i="1" dirty="0"/>
              <a:t>Ecran de partie gagnée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732278E-2966-7A42-BA6D-AE466365CE06}"/>
              </a:ext>
            </a:extLst>
          </p:cNvPr>
          <p:cNvSpPr txBox="1"/>
          <p:nvPr/>
        </p:nvSpPr>
        <p:spPr>
          <a:xfrm>
            <a:off x="7935839" y="5404961"/>
            <a:ext cx="2438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i="1" dirty="0"/>
              <a:t>Ecran de partie perdue</a:t>
            </a:r>
          </a:p>
        </p:txBody>
      </p:sp>
    </p:spTree>
    <p:extLst>
      <p:ext uri="{BB962C8B-B14F-4D97-AF65-F5344CB8AC3E}">
        <p14:creationId xmlns:p14="http://schemas.microsoft.com/office/powerpoint/2010/main" val="236848432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5000" dirty="0">
                <a:solidFill>
                  <a:schemeClr val="tx1"/>
                </a:solidFill>
                <a:latin typeface="Pixel12x10" panose="02000603000000000000" pitchFamily="2" charset="0"/>
                <a:ea typeface="Pixel12x10" panose="02000603000000000000" pitchFamily="2" charset="0"/>
              </a:rPr>
              <a:t>Conclusion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>
                <a:solidFill>
                  <a:schemeClr val="tx1"/>
                </a:solidFill>
                <a:latin typeface="+mn-lt"/>
              </a:rPr>
              <a:t>AMELIORATIONS POSSIBLES ET POURQUOI NOTRE JEU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78FCFF-BE0A-344F-9DB1-D994DDAC313D}"/>
              </a:ext>
            </a:extLst>
          </p:cNvPr>
          <p:cNvSpPr/>
          <p:nvPr/>
        </p:nvSpPr>
        <p:spPr>
          <a:xfrm flipV="1">
            <a:off x="677731" y="4303578"/>
            <a:ext cx="10897497" cy="131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A9E4BF-BFEC-234D-AFE7-DD865ABDE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6A776-3047-4E84-9AEC-A77B9D03A256}" type="slidenum">
              <a:rPr lang="fr-FR" smtClean="0"/>
              <a:t>44</a:t>
            </a:fld>
            <a:endParaRPr lang="fr-FR"/>
          </a:p>
        </p:txBody>
      </p:sp>
      <p:pic>
        <p:nvPicPr>
          <p:cNvPr id="7" name="Image 10">
            <a:extLst>
              <a:ext uri="{FF2B5EF4-FFF2-40B4-BE49-F238E27FC236}">
                <a16:creationId xmlns:a16="http://schemas.microsoft.com/office/drawing/2014/main" id="{64418F17-5C01-914F-9B05-021052879C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9192" y="106916"/>
            <a:ext cx="582929" cy="578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46529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4ECCF08-A735-474C-9D97-8671032E8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6A776-3047-4E84-9AEC-A77B9D03A256}" type="slidenum">
              <a:rPr lang="fr-FR" smtClean="0"/>
              <a:t>45</a:t>
            </a:fld>
            <a:endParaRPr lang="fr-FR"/>
          </a:p>
        </p:txBody>
      </p:sp>
      <p:pic>
        <p:nvPicPr>
          <p:cNvPr id="7" name="Image 10">
            <a:extLst>
              <a:ext uri="{FF2B5EF4-FFF2-40B4-BE49-F238E27FC236}">
                <a16:creationId xmlns:a16="http://schemas.microsoft.com/office/drawing/2014/main" id="{AE700E2B-7CEE-ED4E-8D19-8D48619704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9192" y="106916"/>
            <a:ext cx="582929" cy="57803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125B324-8BA5-254C-B0D3-43C0EDA9FE5C}"/>
              </a:ext>
            </a:extLst>
          </p:cNvPr>
          <p:cNvSpPr/>
          <p:nvPr/>
        </p:nvSpPr>
        <p:spPr>
          <a:xfrm flipV="1">
            <a:off x="946672" y="1671420"/>
            <a:ext cx="10897497" cy="131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D2C98093-952A-A948-8C9D-C205C5526A39}"/>
              </a:ext>
            </a:extLst>
          </p:cNvPr>
          <p:cNvSpPr txBox="1">
            <a:spLocks/>
          </p:cNvSpPr>
          <p:nvPr/>
        </p:nvSpPr>
        <p:spPr>
          <a:xfrm>
            <a:off x="1097279" y="286603"/>
            <a:ext cx="10897497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5000" dirty="0">
                <a:solidFill>
                  <a:schemeClr val="tx1"/>
                </a:solidFill>
                <a:latin typeface="Pixel12x10" panose="02000603000000000000" pitchFamily="2" charset="0"/>
                <a:ea typeface="Pixel12x10" panose="02000603000000000000" pitchFamily="2" charset="0"/>
              </a:rPr>
              <a:t>AMELIORATIONS POSSIBLES</a:t>
            </a:r>
          </a:p>
        </p:txBody>
      </p:sp>
      <p:sp>
        <p:nvSpPr>
          <p:cNvPr id="12" name="Espace réservé du texte 2">
            <a:extLst>
              <a:ext uri="{FF2B5EF4-FFF2-40B4-BE49-F238E27FC236}">
                <a16:creationId xmlns:a16="http://schemas.microsoft.com/office/drawing/2014/main" id="{AED0FE32-EA01-534B-8DB2-6D9BC8F0F66F}"/>
              </a:ext>
            </a:extLst>
          </p:cNvPr>
          <p:cNvSpPr txBox="1">
            <a:spLocks/>
          </p:cNvSpPr>
          <p:nvPr/>
        </p:nvSpPr>
        <p:spPr>
          <a:xfrm>
            <a:off x="773768" y="545677"/>
            <a:ext cx="5555314" cy="28889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400" dirty="0">
                <a:solidFill>
                  <a:schemeClr val="bg1">
                    <a:lumMod val="50000"/>
                  </a:schemeClr>
                </a:solidFill>
                <a:latin typeface="Pixel12x10" panose="02000603000000000000" pitchFamily="2" charset="0"/>
                <a:ea typeface="Pixel12x10" panose="02000603000000000000" pitchFamily="2" charset="0"/>
              </a:rPr>
              <a:t>CONCLUSION</a:t>
            </a:r>
          </a:p>
        </p:txBody>
      </p:sp>
      <p:pic>
        <p:nvPicPr>
          <p:cNvPr id="13" name="Picture 8">
            <a:extLst>
              <a:ext uri="{FF2B5EF4-FFF2-40B4-BE49-F238E27FC236}">
                <a16:creationId xmlns:a16="http://schemas.microsoft.com/office/drawing/2014/main" id="{C7ECEF57-8A65-EC46-A03F-9639B0511D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666" y="2176034"/>
            <a:ext cx="2878667" cy="2878667"/>
          </a:xfrm>
          <a:prstGeom prst="rect">
            <a:avLst/>
          </a:prstGeom>
        </p:spPr>
      </p:pic>
      <p:sp>
        <p:nvSpPr>
          <p:cNvPr id="14" name="TextBox 16">
            <a:extLst>
              <a:ext uri="{FF2B5EF4-FFF2-40B4-BE49-F238E27FC236}">
                <a16:creationId xmlns:a16="http://schemas.microsoft.com/office/drawing/2014/main" id="{6548D48F-70F9-4443-827F-B69CAC5AA33C}"/>
              </a:ext>
            </a:extLst>
          </p:cNvPr>
          <p:cNvSpPr txBox="1"/>
          <p:nvPr/>
        </p:nvSpPr>
        <p:spPr>
          <a:xfrm>
            <a:off x="3911599" y="5186580"/>
            <a:ext cx="436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i="1" dirty="0"/>
              <a:t>Multijoueur en ligne sur 2 réseaux différents</a:t>
            </a:r>
          </a:p>
        </p:txBody>
      </p:sp>
    </p:spTree>
    <p:extLst>
      <p:ext uri="{BB962C8B-B14F-4D97-AF65-F5344CB8AC3E}">
        <p14:creationId xmlns:p14="http://schemas.microsoft.com/office/powerpoint/2010/main" val="350242423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4ECCF08-A735-474C-9D97-8671032E8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6A776-3047-4E84-9AEC-A77B9D03A256}" type="slidenum">
              <a:rPr lang="fr-FR" smtClean="0"/>
              <a:t>46</a:t>
            </a:fld>
            <a:endParaRPr lang="fr-FR"/>
          </a:p>
        </p:txBody>
      </p:sp>
      <p:pic>
        <p:nvPicPr>
          <p:cNvPr id="7" name="Image 10">
            <a:extLst>
              <a:ext uri="{FF2B5EF4-FFF2-40B4-BE49-F238E27FC236}">
                <a16:creationId xmlns:a16="http://schemas.microsoft.com/office/drawing/2014/main" id="{AE700E2B-7CEE-ED4E-8D19-8D48619704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9192" y="106916"/>
            <a:ext cx="582929" cy="57803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125B324-8BA5-254C-B0D3-43C0EDA9FE5C}"/>
              </a:ext>
            </a:extLst>
          </p:cNvPr>
          <p:cNvSpPr/>
          <p:nvPr/>
        </p:nvSpPr>
        <p:spPr>
          <a:xfrm flipV="1">
            <a:off x="946672" y="1671420"/>
            <a:ext cx="10897497" cy="131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D2C98093-952A-A948-8C9D-C205C5526A39}"/>
              </a:ext>
            </a:extLst>
          </p:cNvPr>
          <p:cNvSpPr txBox="1">
            <a:spLocks/>
          </p:cNvSpPr>
          <p:nvPr/>
        </p:nvSpPr>
        <p:spPr>
          <a:xfrm>
            <a:off x="1097279" y="286603"/>
            <a:ext cx="10897497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5000" dirty="0">
                <a:solidFill>
                  <a:schemeClr val="tx1"/>
                </a:solidFill>
                <a:latin typeface="Pixel12x10" panose="02000603000000000000" pitchFamily="2" charset="0"/>
                <a:ea typeface="Pixel12x10" panose="02000603000000000000" pitchFamily="2" charset="0"/>
              </a:rPr>
              <a:t>AMELIORATIONS POSSIBLES</a:t>
            </a:r>
          </a:p>
        </p:txBody>
      </p:sp>
      <p:sp>
        <p:nvSpPr>
          <p:cNvPr id="12" name="Espace réservé du texte 2">
            <a:extLst>
              <a:ext uri="{FF2B5EF4-FFF2-40B4-BE49-F238E27FC236}">
                <a16:creationId xmlns:a16="http://schemas.microsoft.com/office/drawing/2014/main" id="{AED0FE32-EA01-534B-8DB2-6D9BC8F0F66F}"/>
              </a:ext>
            </a:extLst>
          </p:cNvPr>
          <p:cNvSpPr txBox="1">
            <a:spLocks/>
          </p:cNvSpPr>
          <p:nvPr/>
        </p:nvSpPr>
        <p:spPr>
          <a:xfrm>
            <a:off x="773768" y="545677"/>
            <a:ext cx="5555314" cy="28889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400" dirty="0">
                <a:solidFill>
                  <a:schemeClr val="bg1">
                    <a:lumMod val="50000"/>
                  </a:schemeClr>
                </a:solidFill>
                <a:latin typeface="Pixel12x10" panose="02000603000000000000" pitchFamily="2" charset="0"/>
                <a:ea typeface="Pixel12x10" panose="02000603000000000000" pitchFamily="2" charset="0"/>
              </a:rPr>
              <a:t>CONCLUSION</a:t>
            </a:r>
          </a:p>
        </p:txBody>
      </p:sp>
      <p:sp>
        <p:nvSpPr>
          <p:cNvPr id="14" name="TextBox 16">
            <a:extLst>
              <a:ext uri="{FF2B5EF4-FFF2-40B4-BE49-F238E27FC236}">
                <a16:creationId xmlns:a16="http://schemas.microsoft.com/office/drawing/2014/main" id="{6548D48F-70F9-4443-827F-B69CAC5AA33C}"/>
              </a:ext>
            </a:extLst>
          </p:cNvPr>
          <p:cNvSpPr txBox="1"/>
          <p:nvPr/>
        </p:nvSpPr>
        <p:spPr>
          <a:xfrm>
            <a:off x="3911600" y="5459141"/>
            <a:ext cx="436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i="1" dirty="0" err="1"/>
              <a:t>College</a:t>
            </a:r>
            <a:r>
              <a:rPr lang="fr-FR" sz="1400" i="1" dirty="0"/>
              <a:t> </a:t>
            </a:r>
            <a:r>
              <a:rPr lang="fr-FR" sz="1400" i="1" dirty="0" err="1"/>
              <a:t>War</a:t>
            </a:r>
            <a:r>
              <a:rPr lang="fr-FR" sz="1400" i="1" dirty="0"/>
              <a:t> sur Android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8A73E71-AF30-7F4E-85CF-07D2E16B42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000" y="1859141"/>
            <a:ext cx="3600000" cy="3600000"/>
          </a:xfrm>
          <a:prstGeom prst="rect">
            <a:avLst/>
          </a:prstGeom>
        </p:spPr>
      </p:pic>
      <p:pic>
        <p:nvPicPr>
          <p:cNvPr id="11" name="Image 5">
            <a:extLst>
              <a:ext uri="{FF2B5EF4-FFF2-40B4-BE49-F238E27FC236}">
                <a16:creationId xmlns:a16="http://schemas.microsoft.com/office/drawing/2014/main" id="{C6F5BDC3-489F-B94B-A846-2EC92F0E8E0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81" b="16735"/>
          <a:stretch/>
        </p:blipFill>
        <p:spPr>
          <a:xfrm>
            <a:off x="5297364" y="3087444"/>
            <a:ext cx="1597271" cy="1143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0950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4ECCF08-A735-474C-9D97-8671032E8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6A776-3047-4E84-9AEC-A77B9D03A256}" type="slidenum">
              <a:rPr lang="fr-FR" smtClean="0"/>
              <a:t>47</a:t>
            </a:fld>
            <a:endParaRPr lang="fr-FR"/>
          </a:p>
        </p:txBody>
      </p:sp>
      <p:pic>
        <p:nvPicPr>
          <p:cNvPr id="7" name="Image 10">
            <a:extLst>
              <a:ext uri="{FF2B5EF4-FFF2-40B4-BE49-F238E27FC236}">
                <a16:creationId xmlns:a16="http://schemas.microsoft.com/office/drawing/2014/main" id="{AE700E2B-7CEE-ED4E-8D19-8D48619704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9192" y="106916"/>
            <a:ext cx="582929" cy="57803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125B324-8BA5-254C-B0D3-43C0EDA9FE5C}"/>
              </a:ext>
            </a:extLst>
          </p:cNvPr>
          <p:cNvSpPr/>
          <p:nvPr/>
        </p:nvSpPr>
        <p:spPr>
          <a:xfrm flipV="1">
            <a:off x="946672" y="1671420"/>
            <a:ext cx="10897497" cy="131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D2C98093-952A-A948-8C9D-C205C5526A39}"/>
              </a:ext>
            </a:extLst>
          </p:cNvPr>
          <p:cNvSpPr txBox="1">
            <a:spLocks/>
          </p:cNvSpPr>
          <p:nvPr/>
        </p:nvSpPr>
        <p:spPr>
          <a:xfrm>
            <a:off x="1097279" y="286603"/>
            <a:ext cx="10897497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5000" dirty="0">
                <a:solidFill>
                  <a:schemeClr val="tx1"/>
                </a:solidFill>
                <a:latin typeface="Pixel12x10" panose="02000603000000000000" pitchFamily="2" charset="0"/>
                <a:ea typeface="Pixel12x10" panose="02000603000000000000" pitchFamily="2" charset="0"/>
              </a:rPr>
              <a:t>AMELIORATIONS POSSIBLES</a:t>
            </a:r>
          </a:p>
        </p:txBody>
      </p:sp>
      <p:sp>
        <p:nvSpPr>
          <p:cNvPr id="12" name="Espace réservé du texte 2">
            <a:extLst>
              <a:ext uri="{FF2B5EF4-FFF2-40B4-BE49-F238E27FC236}">
                <a16:creationId xmlns:a16="http://schemas.microsoft.com/office/drawing/2014/main" id="{AED0FE32-EA01-534B-8DB2-6D9BC8F0F66F}"/>
              </a:ext>
            </a:extLst>
          </p:cNvPr>
          <p:cNvSpPr txBox="1">
            <a:spLocks/>
          </p:cNvSpPr>
          <p:nvPr/>
        </p:nvSpPr>
        <p:spPr>
          <a:xfrm>
            <a:off x="773768" y="545677"/>
            <a:ext cx="5555314" cy="28889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400" dirty="0">
                <a:solidFill>
                  <a:schemeClr val="bg1">
                    <a:lumMod val="50000"/>
                  </a:schemeClr>
                </a:solidFill>
                <a:latin typeface="Pixel12x10" panose="02000603000000000000" pitchFamily="2" charset="0"/>
                <a:ea typeface="Pixel12x10" panose="02000603000000000000" pitchFamily="2" charset="0"/>
              </a:rPr>
              <a:t>CONCLUSION</a:t>
            </a:r>
          </a:p>
        </p:txBody>
      </p:sp>
      <p:sp>
        <p:nvSpPr>
          <p:cNvPr id="14" name="TextBox 16">
            <a:extLst>
              <a:ext uri="{FF2B5EF4-FFF2-40B4-BE49-F238E27FC236}">
                <a16:creationId xmlns:a16="http://schemas.microsoft.com/office/drawing/2014/main" id="{6548D48F-70F9-4443-827F-B69CAC5AA33C}"/>
              </a:ext>
            </a:extLst>
          </p:cNvPr>
          <p:cNvSpPr txBox="1"/>
          <p:nvPr/>
        </p:nvSpPr>
        <p:spPr>
          <a:xfrm>
            <a:off x="3911600" y="5459141"/>
            <a:ext cx="436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i="1" dirty="0"/>
              <a:t>Système de cycle de périodes comme en IUT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D3DB6B80-73FE-8542-872C-6297EC71AC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000" y="2579141"/>
            <a:ext cx="2880000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21205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4ECCF08-A735-474C-9D97-8671032E8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6A776-3047-4E84-9AEC-A77B9D03A256}" type="slidenum">
              <a:rPr lang="fr-FR" smtClean="0"/>
              <a:t>48</a:t>
            </a:fld>
            <a:endParaRPr lang="fr-FR"/>
          </a:p>
        </p:txBody>
      </p:sp>
      <p:pic>
        <p:nvPicPr>
          <p:cNvPr id="7" name="Image 10">
            <a:extLst>
              <a:ext uri="{FF2B5EF4-FFF2-40B4-BE49-F238E27FC236}">
                <a16:creationId xmlns:a16="http://schemas.microsoft.com/office/drawing/2014/main" id="{AE700E2B-7CEE-ED4E-8D19-8D48619704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9192" y="106916"/>
            <a:ext cx="582929" cy="57803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125B324-8BA5-254C-B0D3-43C0EDA9FE5C}"/>
              </a:ext>
            </a:extLst>
          </p:cNvPr>
          <p:cNvSpPr/>
          <p:nvPr/>
        </p:nvSpPr>
        <p:spPr>
          <a:xfrm flipV="1">
            <a:off x="946672" y="1671420"/>
            <a:ext cx="10897497" cy="131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D2C98093-952A-A948-8C9D-C205C5526A39}"/>
              </a:ext>
            </a:extLst>
          </p:cNvPr>
          <p:cNvSpPr txBox="1">
            <a:spLocks/>
          </p:cNvSpPr>
          <p:nvPr/>
        </p:nvSpPr>
        <p:spPr>
          <a:xfrm>
            <a:off x="1097279" y="286603"/>
            <a:ext cx="10897497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5000" dirty="0">
                <a:solidFill>
                  <a:schemeClr val="tx1"/>
                </a:solidFill>
                <a:latin typeface="Pixel12x10" panose="02000603000000000000" pitchFamily="2" charset="0"/>
                <a:ea typeface="Pixel12x10" panose="02000603000000000000" pitchFamily="2" charset="0"/>
              </a:rPr>
              <a:t>AMELIORATIONS POSSIBLES</a:t>
            </a:r>
          </a:p>
        </p:txBody>
      </p:sp>
      <p:sp>
        <p:nvSpPr>
          <p:cNvPr id="12" name="Espace réservé du texte 2">
            <a:extLst>
              <a:ext uri="{FF2B5EF4-FFF2-40B4-BE49-F238E27FC236}">
                <a16:creationId xmlns:a16="http://schemas.microsoft.com/office/drawing/2014/main" id="{AED0FE32-EA01-534B-8DB2-6D9BC8F0F66F}"/>
              </a:ext>
            </a:extLst>
          </p:cNvPr>
          <p:cNvSpPr txBox="1">
            <a:spLocks/>
          </p:cNvSpPr>
          <p:nvPr/>
        </p:nvSpPr>
        <p:spPr>
          <a:xfrm>
            <a:off x="773768" y="545677"/>
            <a:ext cx="5555314" cy="28889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400" dirty="0">
                <a:solidFill>
                  <a:schemeClr val="bg1">
                    <a:lumMod val="50000"/>
                  </a:schemeClr>
                </a:solidFill>
                <a:latin typeface="Pixel12x10" panose="02000603000000000000" pitchFamily="2" charset="0"/>
                <a:ea typeface="Pixel12x10" panose="02000603000000000000" pitchFamily="2" charset="0"/>
              </a:rPr>
              <a:t>CONCLUSION</a:t>
            </a:r>
          </a:p>
        </p:txBody>
      </p:sp>
      <p:sp>
        <p:nvSpPr>
          <p:cNvPr id="14" name="TextBox 16">
            <a:extLst>
              <a:ext uri="{FF2B5EF4-FFF2-40B4-BE49-F238E27FC236}">
                <a16:creationId xmlns:a16="http://schemas.microsoft.com/office/drawing/2014/main" id="{6548D48F-70F9-4443-827F-B69CAC5AA33C}"/>
              </a:ext>
            </a:extLst>
          </p:cNvPr>
          <p:cNvSpPr txBox="1"/>
          <p:nvPr/>
        </p:nvSpPr>
        <p:spPr>
          <a:xfrm>
            <a:off x="3911600" y="5459141"/>
            <a:ext cx="436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i="1" dirty="0"/>
              <a:t>Voir les jauges impactées avant le choix</a:t>
            </a:r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73742E69-D44C-8B4B-8D0E-8B436543E8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483" y="2222597"/>
            <a:ext cx="1440000" cy="1440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8BA88A4-A894-7547-B762-6D1207DAB2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254" y="2219384"/>
            <a:ext cx="1440000" cy="1440000"/>
          </a:xfrm>
          <a:prstGeom prst="rect">
            <a:avLst/>
          </a:prstGeom>
        </p:spPr>
      </p:pic>
      <p:pic>
        <p:nvPicPr>
          <p:cNvPr id="11" name="Picture 12">
            <a:extLst>
              <a:ext uri="{FF2B5EF4-FFF2-40B4-BE49-F238E27FC236}">
                <a16:creationId xmlns:a16="http://schemas.microsoft.com/office/drawing/2014/main" id="{86A86E3E-43AD-6043-8D52-3B3933341D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796" y="2219384"/>
            <a:ext cx="1440000" cy="1440000"/>
          </a:xfrm>
          <a:prstGeom prst="rect">
            <a:avLst/>
          </a:prstGeom>
        </p:spPr>
      </p:pic>
      <p:pic>
        <p:nvPicPr>
          <p:cNvPr id="13" name="Picture 14">
            <a:extLst>
              <a:ext uri="{FF2B5EF4-FFF2-40B4-BE49-F238E27FC236}">
                <a16:creationId xmlns:a16="http://schemas.microsoft.com/office/drawing/2014/main" id="{16AC14C2-86FD-D74A-BEC2-10CE0F7F217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2025" y="2222597"/>
            <a:ext cx="1440000" cy="1440000"/>
          </a:xfrm>
          <a:prstGeom prst="rect">
            <a:avLst/>
          </a:prstGeom>
        </p:spPr>
      </p:pic>
      <p:pic>
        <p:nvPicPr>
          <p:cNvPr id="16" name="Picture 16">
            <a:extLst>
              <a:ext uri="{FF2B5EF4-FFF2-40B4-BE49-F238E27FC236}">
                <a16:creationId xmlns:a16="http://schemas.microsoft.com/office/drawing/2014/main" id="{A5B3E010-4C54-D645-A0AA-DB66D932254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67" y="2219384"/>
            <a:ext cx="1440000" cy="1440000"/>
          </a:xfrm>
          <a:prstGeom prst="rect">
            <a:avLst/>
          </a:prstGeom>
        </p:spPr>
      </p:pic>
      <p:pic>
        <p:nvPicPr>
          <p:cNvPr id="17" name="Picture 4">
            <a:extLst>
              <a:ext uri="{FF2B5EF4-FFF2-40B4-BE49-F238E27FC236}">
                <a16:creationId xmlns:a16="http://schemas.microsoft.com/office/drawing/2014/main" id="{B567D3AB-1273-B04B-8F36-E83372E5FB9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5902" y="4490408"/>
            <a:ext cx="6120000" cy="879633"/>
          </a:xfrm>
          <a:prstGeom prst="rect">
            <a:avLst/>
          </a:prstGeom>
        </p:spPr>
      </p:pic>
      <p:sp>
        <p:nvSpPr>
          <p:cNvPr id="18" name="TextBox 15">
            <a:extLst>
              <a:ext uri="{FF2B5EF4-FFF2-40B4-BE49-F238E27FC236}">
                <a16:creationId xmlns:a16="http://schemas.microsoft.com/office/drawing/2014/main" id="{912E457E-F7BC-2548-9172-3A159053B65F}"/>
              </a:ext>
            </a:extLst>
          </p:cNvPr>
          <p:cNvSpPr txBox="1"/>
          <p:nvPr/>
        </p:nvSpPr>
        <p:spPr>
          <a:xfrm>
            <a:off x="6190652" y="4825103"/>
            <a:ext cx="2949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  <a:latin typeface="Pixel12x10 Medium" panose="02000603000000000000" pitchFamily="2" charset="0"/>
                <a:ea typeface="Pixel12x10 Medium" panose="02000603000000000000" pitchFamily="2" charset="0"/>
              </a:rPr>
              <a:t>OUI</a:t>
            </a:r>
          </a:p>
        </p:txBody>
      </p:sp>
      <p:sp>
        <p:nvSpPr>
          <p:cNvPr id="19" name="TextBox 14">
            <a:extLst>
              <a:ext uri="{FF2B5EF4-FFF2-40B4-BE49-F238E27FC236}">
                <a16:creationId xmlns:a16="http://schemas.microsoft.com/office/drawing/2014/main" id="{9A76020C-9A8E-A046-A9C0-93E4B37FF7F4}"/>
              </a:ext>
            </a:extLst>
          </p:cNvPr>
          <p:cNvSpPr txBox="1"/>
          <p:nvPr/>
        </p:nvSpPr>
        <p:spPr>
          <a:xfrm>
            <a:off x="3137101" y="4796907"/>
            <a:ext cx="2949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Pixel12x10 Medium" panose="02000603000000000000" pitchFamily="2" charset="0"/>
                <a:ea typeface="Pixel12x10 Medium" panose="02000603000000000000" pitchFamily="2" charset="0"/>
              </a:rPr>
              <a:t>NON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99D7A00-D3B6-F644-B2EA-DEB7C233C800}"/>
              </a:ext>
            </a:extLst>
          </p:cNvPr>
          <p:cNvSpPr/>
          <p:nvPr/>
        </p:nvSpPr>
        <p:spPr>
          <a:xfrm>
            <a:off x="1583567" y="3846002"/>
            <a:ext cx="216000" cy="219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7F138D4-F301-7841-BB72-DD4568D2B106}"/>
              </a:ext>
            </a:extLst>
          </p:cNvPr>
          <p:cNvSpPr/>
          <p:nvPr/>
        </p:nvSpPr>
        <p:spPr>
          <a:xfrm>
            <a:off x="5988000" y="3846002"/>
            <a:ext cx="216000" cy="219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A95B5C0-14C4-894A-B6EC-5E10B03613BD}"/>
              </a:ext>
            </a:extLst>
          </p:cNvPr>
          <p:cNvSpPr/>
          <p:nvPr/>
        </p:nvSpPr>
        <p:spPr>
          <a:xfrm>
            <a:off x="8184254" y="3846002"/>
            <a:ext cx="216000" cy="219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7176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33449" y="1721223"/>
            <a:ext cx="3413798" cy="1485453"/>
          </a:xfrm>
        </p:spPr>
        <p:txBody>
          <a:bodyPr anchor="ctr">
            <a:noAutofit/>
          </a:bodyPr>
          <a:lstStyle/>
          <a:p>
            <a:pPr algn="ctr"/>
            <a:r>
              <a:rPr lang="fr-FR" sz="4300" dirty="0">
                <a:latin typeface="Pixel12x10" panose="02000603000000000000" pitchFamily="2" charset="0"/>
                <a:ea typeface="Pixel12x10" panose="02000603000000000000" pitchFamily="2" charset="0"/>
              </a:rPr>
              <a:t>Julien </a:t>
            </a:r>
            <a:r>
              <a:rPr lang="fr-FR" sz="4300" dirty="0" err="1">
                <a:latin typeface="Pixel12x10" panose="02000603000000000000" pitchFamily="2" charset="0"/>
                <a:ea typeface="Pixel12x10" panose="02000603000000000000" pitchFamily="2" charset="0"/>
              </a:rPr>
              <a:t>Leopardo</a:t>
            </a:r>
            <a:endParaRPr lang="fr-FR" sz="4300" dirty="0">
              <a:latin typeface="Pixel12x10" panose="02000603000000000000" pitchFamily="2" charset="0"/>
              <a:ea typeface="Pixel12x10" panose="02000603000000000000" pitchFamily="2" charset="0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763755" y="4037703"/>
            <a:ext cx="2520000" cy="1045285"/>
          </a:xfrm>
        </p:spPr>
        <p:txBody>
          <a:bodyPr>
            <a:normAutofit/>
          </a:bodyPr>
          <a:lstStyle/>
          <a:p>
            <a:pPr algn="ctr"/>
            <a:r>
              <a:rPr lang="fr-FR" sz="2400" dirty="0"/>
              <a:t>Architecte Logiciel</a:t>
            </a:r>
          </a:p>
          <a:p>
            <a:pPr algn="ctr"/>
            <a:r>
              <a:rPr lang="fr-FR" sz="2400" dirty="0"/>
              <a:t>Développeur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ECD0E9-0D67-6045-9CD4-6787A86F5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6A776-3047-4E84-9AEC-A77B9D03A256}" type="slidenum">
              <a:rPr lang="fr-FR" smtClean="0"/>
              <a:t>4</a:t>
            </a:fld>
            <a:endParaRPr lang="fr-FR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C9FB08-69D3-A144-BDF9-0CC65BC2ED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24000"/>
            <a:ext cx="3810000" cy="3810000"/>
          </a:xfrm>
          <a:prstGeom prst="rect">
            <a:avLst/>
          </a:prstGeom>
        </p:spPr>
      </p:pic>
      <p:pic>
        <p:nvPicPr>
          <p:cNvPr id="10" name="Image 10">
            <a:extLst>
              <a:ext uri="{FF2B5EF4-FFF2-40B4-BE49-F238E27FC236}">
                <a16:creationId xmlns:a16="http://schemas.microsoft.com/office/drawing/2014/main" id="{DBB69BA4-7360-ED44-81BF-86F24862C2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9192" y="106916"/>
            <a:ext cx="582929" cy="578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39216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4ECCF08-A735-474C-9D97-8671032E8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6A776-3047-4E84-9AEC-A77B9D03A256}" type="slidenum">
              <a:rPr lang="fr-FR" smtClean="0"/>
              <a:t>49</a:t>
            </a:fld>
            <a:endParaRPr lang="fr-FR"/>
          </a:p>
        </p:txBody>
      </p:sp>
      <p:pic>
        <p:nvPicPr>
          <p:cNvPr id="7" name="Image 10">
            <a:extLst>
              <a:ext uri="{FF2B5EF4-FFF2-40B4-BE49-F238E27FC236}">
                <a16:creationId xmlns:a16="http://schemas.microsoft.com/office/drawing/2014/main" id="{AE700E2B-7CEE-ED4E-8D19-8D48619704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9192" y="106916"/>
            <a:ext cx="582929" cy="57803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125B324-8BA5-254C-B0D3-43C0EDA9FE5C}"/>
              </a:ext>
            </a:extLst>
          </p:cNvPr>
          <p:cNvSpPr/>
          <p:nvPr/>
        </p:nvSpPr>
        <p:spPr>
          <a:xfrm flipV="1">
            <a:off x="946672" y="1671420"/>
            <a:ext cx="10897497" cy="131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D2C98093-952A-A948-8C9D-C205C5526A39}"/>
              </a:ext>
            </a:extLst>
          </p:cNvPr>
          <p:cNvSpPr txBox="1">
            <a:spLocks/>
          </p:cNvSpPr>
          <p:nvPr/>
        </p:nvSpPr>
        <p:spPr>
          <a:xfrm>
            <a:off x="1097279" y="286603"/>
            <a:ext cx="10897497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5000" dirty="0">
                <a:solidFill>
                  <a:schemeClr val="tx1"/>
                </a:solidFill>
                <a:latin typeface="Pixel12x10" panose="02000603000000000000" pitchFamily="2" charset="0"/>
                <a:ea typeface="Pixel12x10" panose="02000603000000000000" pitchFamily="2" charset="0"/>
              </a:rPr>
              <a:t>AMELIORATIONS POSSIBLES</a:t>
            </a:r>
          </a:p>
        </p:txBody>
      </p:sp>
      <p:sp>
        <p:nvSpPr>
          <p:cNvPr id="12" name="Espace réservé du texte 2">
            <a:extLst>
              <a:ext uri="{FF2B5EF4-FFF2-40B4-BE49-F238E27FC236}">
                <a16:creationId xmlns:a16="http://schemas.microsoft.com/office/drawing/2014/main" id="{AED0FE32-EA01-534B-8DB2-6D9BC8F0F66F}"/>
              </a:ext>
            </a:extLst>
          </p:cNvPr>
          <p:cNvSpPr txBox="1">
            <a:spLocks/>
          </p:cNvSpPr>
          <p:nvPr/>
        </p:nvSpPr>
        <p:spPr>
          <a:xfrm>
            <a:off x="773768" y="545677"/>
            <a:ext cx="5555314" cy="28889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400" dirty="0">
                <a:solidFill>
                  <a:schemeClr val="bg1">
                    <a:lumMod val="50000"/>
                  </a:schemeClr>
                </a:solidFill>
                <a:latin typeface="Pixel12x10" panose="02000603000000000000" pitchFamily="2" charset="0"/>
                <a:ea typeface="Pixel12x10" panose="02000603000000000000" pitchFamily="2" charset="0"/>
              </a:rPr>
              <a:t>CONCLUSION</a:t>
            </a:r>
          </a:p>
        </p:txBody>
      </p:sp>
      <p:sp>
        <p:nvSpPr>
          <p:cNvPr id="14" name="TextBox 16">
            <a:extLst>
              <a:ext uri="{FF2B5EF4-FFF2-40B4-BE49-F238E27FC236}">
                <a16:creationId xmlns:a16="http://schemas.microsoft.com/office/drawing/2014/main" id="{6548D48F-70F9-4443-827F-B69CAC5AA33C}"/>
              </a:ext>
            </a:extLst>
          </p:cNvPr>
          <p:cNvSpPr txBox="1"/>
          <p:nvPr/>
        </p:nvSpPr>
        <p:spPr>
          <a:xfrm>
            <a:off x="4211020" y="5251220"/>
            <a:ext cx="436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i="1" dirty="0"/>
              <a:t>Ecran de partie perdue amélioré</a:t>
            </a:r>
          </a:p>
        </p:txBody>
      </p:sp>
      <p:pic>
        <p:nvPicPr>
          <p:cNvPr id="23" name="Image 64" descr="C:\Users\courbois\Downloads\GameOver.png">
            <a:extLst>
              <a:ext uri="{FF2B5EF4-FFF2-40B4-BE49-F238E27FC236}">
                <a16:creationId xmlns:a16="http://schemas.microsoft.com/office/drawing/2014/main" id="{37DFEABB-091D-3E45-9437-AE2B9B0A938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9082" y="2011220"/>
            <a:ext cx="4320000" cy="32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Picture 13">
            <a:extLst>
              <a:ext uri="{FF2B5EF4-FFF2-40B4-BE49-F238E27FC236}">
                <a16:creationId xmlns:a16="http://schemas.microsoft.com/office/drawing/2014/main" id="{D4DBA366-D36B-A94C-BDA9-09D9EB6D6C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6162" y="4306887"/>
            <a:ext cx="465550" cy="465550"/>
          </a:xfrm>
          <a:prstGeom prst="rect">
            <a:avLst/>
          </a:prstGeom>
        </p:spPr>
      </p:pic>
      <p:sp>
        <p:nvSpPr>
          <p:cNvPr id="24" name="TextBox 12">
            <a:extLst>
              <a:ext uri="{FF2B5EF4-FFF2-40B4-BE49-F238E27FC236}">
                <a16:creationId xmlns:a16="http://schemas.microsoft.com/office/drawing/2014/main" id="{ADA95E4B-DA59-4240-AF95-09B217445198}"/>
              </a:ext>
            </a:extLst>
          </p:cNvPr>
          <p:cNvSpPr txBox="1"/>
          <p:nvPr/>
        </p:nvSpPr>
        <p:spPr>
          <a:xfrm>
            <a:off x="5551519" y="4909581"/>
            <a:ext cx="2006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latin typeface="Pixel12x10 Medium" panose="02000603000000000000" pitchFamily="2" charset="0"/>
                <a:ea typeface="Pixel12x10 Medium" panose="02000603000000000000" pitchFamily="2" charset="0"/>
              </a:rPr>
              <a:t>MENU PRINCIPAL</a:t>
            </a:r>
          </a:p>
        </p:txBody>
      </p:sp>
    </p:spTree>
    <p:extLst>
      <p:ext uri="{BB962C8B-B14F-4D97-AF65-F5344CB8AC3E}">
        <p14:creationId xmlns:p14="http://schemas.microsoft.com/office/powerpoint/2010/main" val="48310802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4ECCF08-A735-474C-9D97-8671032E8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6A776-3047-4E84-9AEC-A77B9D03A256}" type="slidenum">
              <a:rPr lang="fr-FR" smtClean="0"/>
              <a:t>50</a:t>
            </a:fld>
            <a:endParaRPr lang="fr-FR"/>
          </a:p>
        </p:txBody>
      </p:sp>
      <p:pic>
        <p:nvPicPr>
          <p:cNvPr id="7" name="Image 10">
            <a:extLst>
              <a:ext uri="{FF2B5EF4-FFF2-40B4-BE49-F238E27FC236}">
                <a16:creationId xmlns:a16="http://schemas.microsoft.com/office/drawing/2014/main" id="{AE700E2B-7CEE-ED4E-8D19-8D48619704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9192" y="106916"/>
            <a:ext cx="582929" cy="57803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125B324-8BA5-254C-B0D3-43C0EDA9FE5C}"/>
              </a:ext>
            </a:extLst>
          </p:cNvPr>
          <p:cNvSpPr/>
          <p:nvPr/>
        </p:nvSpPr>
        <p:spPr>
          <a:xfrm flipV="1">
            <a:off x="946672" y="1671420"/>
            <a:ext cx="10897497" cy="131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4499FE51-5471-CC48-90BD-4E4EF8AFE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5741" y="3104246"/>
            <a:ext cx="1910103" cy="640903"/>
          </a:xfrm>
        </p:spPr>
        <p:txBody>
          <a:bodyPr>
            <a:normAutofit/>
          </a:bodyPr>
          <a:lstStyle/>
          <a:p>
            <a:pPr algn="ctr"/>
            <a:r>
              <a:rPr lang="fr-FR" sz="3000" dirty="0">
                <a:latin typeface="Pixel12x10" panose="02000603000000000000" pitchFamily="2" charset="0"/>
                <a:ea typeface="Pixel12x10" panose="02000603000000000000" pitchFamily="2" charset="0"/>
              </a:rPr>
              <a:t>SIMPLE</a:t>
            </a: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D2C98093-952A-A948-8C9D-C205C5526A39}"/>
              </a:ext>
            </a:extLst>
          </p:cNvPr>
          <p:cNvSpPr txBox="1">
            <a:spLocks/>
          </p:cNvSpPr>
          <p:nvPr/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5000" dirty="0">
                <a:solidFill>
                  <a:schemeClr val="tx1"/>
                </a:solidFill>
                <a:latin typeface="Pixel12x10" panose="02000603000000000000" pitchFamily="2" charset="0"/>
                <a:ea typeface="Pixel12x10" panose="02000603000000000000" pitchFamily="2" charset="0"/>
              </a:rPr>
              <a:t>POURQUOI NOTRE JEU</a:t>
            </a:r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81EE623F-21CA-AF41-94D0-DE54577CE687}"/>
              </a:ext>
            </a:extLst>
          </p:cNvPr>
          <p:cNvSpPr txBox="1">
            <a:spLocks/>
          </p:cNvSpPr>
          <p:nvPr/>
        </p:nvSpPr>
        <p:spPr>
          <a:xfrm>
            <a:off x="8676153" y="3105153"/>
            <a:ext cx="1162436" cy="6409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000" dirty="0">
                <a:latin typeface="Pixel12x10" panose="02000603000000000000" pitchFamily="2" charset="0"/>
                <a:ea typeface="Pixel12x10" panose="02000603000000000000" pitchFamily="2" charset="0"/>
              </a:rPr>
              <a:t>FUN</a:t>
            </a: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3B11635C-0A17-F04A-B775-52600247A92C}"/>
              </a:ext>
            </a:extLst>
          </p:cNvPr>
          <p:cNvSpPr txBox="1">
            <a:spLocks/>
          </p:cNvSpPr>
          <p:nvPr/>
        </p:nvSpPr>
        <p:spPr>
          <a:xfrm>
            <a:off x="4389015" y="3104248"/>
            <a:ext cx="3413967" cy="6409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000" dirty="0">
                <a:latin typeface="Pixel12x10" panose="02000603000000000000" pitchFamily="2" charset="0"/>
                <a:ea typeface="Pixel12x10" panose="02000603000000000000" pitchFamily="2" charset="0"/>
              </a:rPr>
              <a:t>NOSTALGIQUE</a:t>
            </a:r>
          </a:p>
        </p:txBody>
      </p:sp>
      <p:sp>
        <p:nvSpPr>
          <p:cNvPr id="12" name="Espace réservé du texte 2">
            <a:extLst>
              <a:ext uri="{FF2B5EF4-FFF2-40B4-BE49-F238E27FC236}">
                <a16:creationId xmlns:a16="http://schemas.microsoft.com/office/drawing/2014/main" id="{8626571B-DD7E-B844-8C3E-CD4313B47C8C}"/>
              </a:ext>
            </a:extLst>
          </p:cNvPr>
          <p:cNvSpPr txBox="1">
            <a:spLocks/>
          </p:cNvSpPr>
          <p:nvPr/>
        </p:nvSpPr>
        <p:spPr>
          <a:xfrm>
            <a:off x="773768" y="545677"/>
            <a:ext cx="5555314" cy="28889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400" dirty="0">
                <a:solidFill>
                  <a:schemeClr val="bg1">
                    <a:lumMod val="50000"/>
                  </a:schemeClr>
                </a:solidFill>
                <a:latin typeface="Pixel12x10" panose="02000603000000000000" pitchFamily="2" charset="0"/>
                <a:ea typeface="Pixel12x10" panose="02000603000000000000" pitchFamily="2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16876714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4ECCF08-A735-474C-9D97-8671032E8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6A776-3047-4E84-9AEC-A77B9D03A256}" type="slidenum">
              <a:rPr lang="fr-FR" smtClean="0"/>
              <a:t>51</a:t>
            </a:fld>
            <a:endParaRPr lang="fr-FR"/>
          </a:p>
        </p:txBody>
      </p:sp>
      <p:pic>
        <p:nvPicPr>
          <p:cNvPr id="7" name="Image 10">
            <a:extLst>
              <a:ext uri="{FF2B5EF4-FFF2-40B4-BE49-F238E27FC236}">
                <a16:creationId xmlns:a16="http://schemas.microsoft.com/office/drawing/2014/main" id="{AE700E2B-7CEE-ED4E-8D19-8D48619704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9192" y="106916"/>
            <a:ext cx="582929" cy="57803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125B324-8BA5-254C-B0D3-43C0EDA9FE5C}"/>
              </a:ext>
            </a:extLst>
          </p:cNvPr>
          <p:cNvSpPr/>
          <p:nvPr/>
        </p:nvSpPr>
        <p:spPr>
          <a:xfrm flipV="1">
            <a:off x="946672" y="1671420"/>
            <a:ext cx="10897497" cy="131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4499FE51-5471-CC48-90BD-4E4EF8AFE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6673" y="2497070"/>
            <a:ext cx="6218654" cy="931930"/>
          </a:xfrm>
        </p:spPr>
        <p:txBody>
          <a:bodyPr>
            <a:normAutofit/>
          </a:bodyPr>
          <a:lstStyle/>
          <a:p>
            <a:r>
              <a:rPr lang="fr-FR" sz="5000" dirty="0">
                <a:solidFill>
                  <a:schemeClr val="tx1"/>
                </a:solidFill>
                <a:latin typeface="Pixel12x10" panose="02000603000000000000" pitchFamily="2" charset="0"/>
                <a:ea typeface="Pixel12x10" panose="02000603000000000000" pitchFamily="2" charset="0"/>
              </a:rPr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2984400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C7F70-230C-5F4E-BAA5-58D10E29F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6A776-3047-4E84-9AEC-A77B9D03A256}" type="slidenum">
              <a:rPr lang="fr-FR" smtClean="0"/>
              <a:t>5</a:t>
            </a:fld>
            <a:endParaRPr lang="fr-FR"/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7EFD6E6A-1D70-784C-ABD4-92819E3E7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449" y="1721223"/>
            <a:ext cx="3413798" cy="1485453"/>
          </a:xfrm>
        </p:spPr>
        <p:txBody>
          <a:bodyPr anchor="ctr">
            <a:noAutofit/>
          </a:bodyPr>
          <a:lstStyle/>
          <a:p>
            <a:pPr algn="ctr"/>
            <a:r>
              <a:rPr lang="fr-FR" sz="4300" dirty="0">
                <a:latin typeface="Pixel12x10" panose="02000603000000000000" pitchFamily="2" charset="0"/>
                <a:ea typeface="Pixel12x10" panose="02000603000000000000" pitchFamily="2" charset="0"/>
              </a:rPr>
              <a:t>Jules Plateau</a:t>
            </a:r>
          </a:p>
        </p:txBody>
      </p:sp>
      <p:sp>
        <p:nvSpPr>
          <p:cNvPr id="11" name="Espace réservé du texte 3">
            <a:extLst>
              <a:ext uri="{FF2B5EF4-FFF2-40B4-BE49-F238E27FC236}">
                <a16:creationId xmlns:a16="http://schemas.microsoft.com/office/drawing/2014/main" id="{42347CE0-1E29-D143-B9D8-7806E311BAEC}"/>
              </a:ext>
            </a:extLst>
          </p:cNvPr>
          <p:cNvSpPr txBox="1">
            <a:spLocks/>
          </p:cNvSpPr>
          <p:nvPr/>
        </p:nvSpPr>
        <p:spPr>
          <a:xfrm>
            <a:off x="763755" y="4037703"/>
            <a:ext cx="2520000" cy="10452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15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2400" dirty="0"/>
              <a:t>Game Designer</a:t>
            </a:r>
          </a:p>
          <a:p>
            <a:pPr algn="ctr"/>
            <a:r>
              <a:rPr lang="fr-FR" sz="2400" dirty="0"/>
              <a:t>Développeur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90116DA-E018-934E-AE68-C8B9AF9056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24000"/>
            <a:ext cx="3810000" cy="3810000"/>
          </a:xfrm>
          <a:prstGeom prst="rect">
            <a:avLst/>
          </a:prstGeom>
        </p:spPr>
      </p:pic>
      <p:pic>
        <p:nvPicPr>
          <p:cNvPr id="17" name="Image 10">
            <a:extLst>
              <a:ext uri="{FF2B5EF4-FFF2-40B4-BE49-F238E27FC236}">
                <a16:creationId xmlns:a16="http://schemas.microsoft.com/office/drawing/2014/main" id="{C5D8311C-A0D4-044B-B59C-85D3EE257C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9192" y="106916"/>
            <a:ext cx="582929" cy="578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475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BEB1F-192E-3D42-8086-848BE05D8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6A776-3047-4E84-9AEC-A77B9D03A256}" type="slidenum">
              <a:rPr lang="fr-FR" smtClean="0"/>
              <a:t>6</a:t>
            </a:fld>
            <a:endParaRPr lang="fr-FR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C12D1B19-1AAC-AE4E-B5F1-45B8B21C5150}"/>
              </a:ext>
            </a:extLst>
          </p:cNvPr>
          <p:cNvSpPr txBox="1">
            <a:spLocks/>
          </p:cNvSpPr>
          <p:nvPr/>
        </p:nvSpPr>
        <p:spPr>
          <a:xfrm>
            <a:off x="333449" y="1721223"/>
            <a:ext cx="3413798" cy="14854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b="0" kern="1200" spc="-5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4300" dirty="0">
                <a:latin typeface="Pixel12x10" panose="02000603000000000000" pitchFamily="2" charset="0"/>
                <a:ea typeface="Pixel12x10" panose="02000603000000000000" pitchFamily="2" charset="0"/>
              </a:rPr>
              <a:t>Benjamin Di Santo</a:t>
            </a:r>
          </a:p>
        </p:txBody>
      </p:sp>
      <p:sp>
        <p:nvSpPr>
          <p:cNvPr id="10" name="Espace réservé du texte 3">
            <a:extLst>
              <a:ext uri="{FF2B5EF4-FFF2-40B4-BE49-F238E27FC236}">
                <a16:creationId xmlns:a16="http://schemas.microsoft.com/office/drawing/2014/main" id="{87D85968-F236-9F44-B590-CFBF9D3A4BA0}"/>
              </a:ext>
            </a:extLst>
          </p:cNvPr>
          <p:cNvSpPr txBox="1">
            <a:spLocks/>
          </p:cNvSpPr>
          <p:nvPr/>
        </p:nvSpPr>
        <p:spPr>
          <a:xfrm>
            <a:off x="0" y="4037703"/>
            <a:ext cx="4026877" cy="10452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15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2400" dirty="0"/>
              <a:t>Intégrateur graphiste</a:t>
            </a:r>
          </a:p>
          <a:p>
            <a:pPr algn="ctr"/>
            <a:r>
              <a:rPr lang="fr-FR" sz="2400" dirty="0"/>
              <a:t>Mainteneur Git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EB8F8F0-F335-7A4F-BD92-0A2D0A448C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24000"/>
            <a:ext cx="3810000" cy="3810000"/>
          </a:xfrm>
          <a:prstGeom prst="rect">
            <a:avLst/>
          </a:prstGeom>
        </p:spPr>
      </p:pic>
      <p:pic>
        <p:nvPicPr>
          <p:cNvPr id="16" name="Image 10">
            <a:extLst>
              <a:ext uri="{FF2B5EF4-FFF2-40B4-BE49-F238E27FC236}">
                <a16:creationId xmlns:a16="http://schemas.microsoft.com/office/drawing/2014/main" id="{33AABE02-27CA-4048-9694-145E314A4E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9192" y="106916"/>
            <a:ext cx="582929" cy="578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079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7019E2-881F-AF4A-B4A2-0CEDDD07E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6A776-3047-4E84-9AEC-A77B9D03A256}" type="slidenum">
              <a:rPr lang="fr-FR" smtClean="0"/>
              <a:t>7</a:t>
            </a:fld>
            <a:endParaRPr lang="fr-FR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7DE99F91-F8A5-4D4A-BB0A-27215B32712E}"/>
              </a:ext>
            </a:extLst>
          </p:cNvPr>
          <p:cNvSpPr txBox="1">
            <a:spLocks/>
          </p:cNvSpPr>
          <p:nvPr/>
        </p:nvSpPr>
        <p:spPr>
          <a:xfrm>
            <a:off x="333449" y="1721223"/>
            <a:ext cx="3413798" cy="14854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b="0" kern="1200" spc="-5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4300" dirty="0">
                <a:latin typeface="Pixel12x10" panose="02000603000000000000" pitchFamily="2" charset="0"/>
                <a:ea typeface="Pixel12x10" panose="02000603000000000000" pitchFamily="2" charset="0"/>
              </a:rPr>
              <a:t>Paul</a:t>
            </a:r>
          </a:p>
          <a:p>
            <a:pPr algn="ctr"/>
            <a:r>
              <a:rPr lang="fr-FR" sz="4300" dirty="0" err="1">
                <a:latin typeface="Pixel12x10" panose="02000603000000000000" pitchFamily="2" charset="0"/>
                <a:ea typeface="Pixel12x10" panose="02000603000000000000" pitchFamily="2" charset="0"/>
              </a:rPr>
              <a:t>Courbois</a:t>
            </a:r>
            <a:endParaRPr lang="fr-FR" sz="4300" dirty="0">
              <a:latin typeface="Pixel12x10" panose="02000603000000000000" pitchFamily="2" charset="0"/>
              <a:ea typeface="Pixel12x10" panose="02000603000000000000" pitchFamily="2" charset="0"/>
            </a:endParaRPr>
          </a:p>
        </p:txBody>
      </p:sp>
      <p:sp>
        <p:nvSpPr>
          <p:cNvPr id="12" name="Espace réservé du texte 3">
            <a:extLst>
              <a:ext uri="{FF2B5EF4-FFF2-40B4-BE49-F238E27FC236}">
                <a16:creationId xmlns:a16="http://schemas.microsoft.com/office/drawing/2014/main" id="{ED2CA30B-CD4C-5644-AFAB-01C8DFF407E3}"/>
              </a:ext>
            </a:extLst>
          </p:cNvPr>
          <p:cNvSpPr txBox="1">
            <a:spLocks/>
          </p:cNvSpPr>
          <p:nvPr/>
        </p:nvSpPr>
        <p:spPr>
          <a:xfrm>
            <a:off x="678590" y="4037703"/>
            <a:ext cx="2723516" cy="10452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15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2400" dirty="0"/>
              <a:t>Directeur Artistique</a:t>
            </a:r>
          </a:p>
          <a:p>
            <a:pPr algn="ctr"/>
            <a:r>
              <a:rPr lang="fr-FR" sz="2400" dirty="0"/>
              <a:t>UX Designer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020BAC1-9CA6-DE42-961B-24EC8E43D8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0458" y="1524000"/>
            <a:ext cx="3810000" cy="3810000"/>
          </a:xfrm>
          <a:prstGeom prst="rect">
            <a:avLst/>
          </a:prstGeom>
        </p:spPr>
      </p:pic>
      <p:pic>
        <p:nvPicPr>
          <p:cNvPr id="20" name="Image 10">
            <a:extLst>
              <a:ext uri="{FF2B5EF4-FFF2-40B4-BE49-F238E27FC236}">
                <a16:creationId xmlns:a16="http://schemas.microsoft.com/office/drawing/2014/main" id="{87BF88E2-27DC-7041-97D7-AD9B5E89A9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9192" y="106916"/>
            <a:ext cx="582929" cy="578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538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0618CB-0582-5848-9ACC-8854FE389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6A776-3047-4E84-9AEC-A77B9D03A256}" type="slidenum">
              <a:rPr lang="fr-FR" smtClean="0"/>
              <a:t>8</a:t>
            </a:fld>
            <a:endParaRPr lang="fr-FR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FE4E3D7-01BA-4A45-AB27-F363F6364A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0458" y="1524000"/>
            <a:ext cx="3810000" cy="3810000"/>
          </a:xfrm>
          <a:prstGeom prst="rect">
            <a:avLst/>
          </a:prstGeom>
        </p:spPr>
      </p:pic>
      <p:sp>
        <p:nvSpPr>
          <p:cNvPr id="10" name="Titre 1">
            <a:extLst>
              <a:ext uri="{FF2B5EF4-FFF2-40B4-BE49-F238E27FC236}">
                <a16:creationId xmlns:a16="http://schemas.microsoft.com/office/drawing/2014/main" id="{DBE31D9B-16E9-C246-93B2-7EC9C7A9D3C3}"/>
              </a:ext>
            </a:extLst>
          </p:cNvPr>
          <p:cNvSpPr txBox="1">
            <a:spLocks/>
          </p:cNvSpPr>
          <p:nvPr/>
        </p:nvSpPr>
        <p:spPr>
          <a:xfrm>
            <a:off x="0" y="1721223"/>
            <a:ext cx="4034119" cy="14854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b="0" kern="1200" spc="-5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4300" dirty="0" err="1">
                <a:latin typeface="Pixel12x10" panose="02000603000000000000" pitchFamily="2" charset="0"/>
                <a:ea typeface="Pixel12x10" panose="02000603000000000000" pitchFamily="2" charset="0"/>
              </a:rPr>
              <a:t>Velan</a:t>
            </a:r>
            <a:endParaRPr lang="fr-FR" sz="4300" dirty="0">
              <a:latin typeface="Pixel12x10" panose="02000603000000000000" pitchFamily="2" charset="0"/>
              <a:ea typeface="Pixel12x10" panose="02000603000000000000" pitchFamily="2" charset="0"/>
            </a:endParaRPr>
          </a:p>
          <a:p>
            <a:pPr algn="ctr"/>
            <a:r>
              <a:rPr lang="fr-FR" sz="3700" dirty="0" err="1">
                <a:latin typeface="Pixel12x10" panose="02000603000000000000" pitchFamily="2" charset="0"/>
                <a:ea typeface="Pixel12x10" panose="02000603000000000000" pitchFamily="2" charset="0"/>
              </a:rPr>
              <a:t>Senguttuvan</a:t>
            </a:r>
            <a:endParaRPr lang="fr-FR" sz="3700" dirty="0">
              <a:latin typeface="Pixel12x10" panose="02000603000000000000" pitchFamily="2" charset="0"/>
              <a:ea typeface="Pixel12x10" panose="02000603000000000000" pitchFamily="2" charset="0"/>
            </a:endParaRPr>
          </a:p>
        </p:txBody>
      </p:sp>
      <p:sp>
        <p:nvSpPr>
          <p:cNvPr id="11" name="Espace réservé du texte 3">
            <a:extLst>
              <a:ext uri="{FF2B5EF4-FFF2-40B4-BE49-F238E27FC236}">
                <a16:creationId xmlns:a16="http://schemas.microsoft.com/office/drawing/2014/main" id="{17855980-7162-9A42-9CE9-3770AA224001}"/>
              </a:ext>
            </a:extLst>
          </p:cNvPr>
          <p:cNvSpPr txBox="1">
            <a:spLocks/>
          </p:cNvSpPr>
          <p:nvPr/>
        </p:nvSpPr>
        <p:spPr>
          <a:xfrm>
            <a:off x="678590" y="4037703"/>
            <a:ext cx="2723516" cy="10452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15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2400" dirty="0"/>
              <a:t>Développeur</a:t>
            </a:r>
          </a:p>
        </p:txBody>
      </p:sp>
      <p:pic>
        <p:nvPicPr>
          <p:cNvPr id="17" name="Image 10">
            <a:extLst>
              <a:ext uri="{FF2B5EF4-FFF2-40B4-BE49-F238E27FC236}">
                <a16:creationId xmlns:a16="http://schemas.microsoft.com/office/drawing/2014/main" id="{C99DC8D5-C1B8-B64B-A886-DD7CD9A720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9192" y="106916"/>
            <a:ext cx="582929" cy="578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453278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Custom 3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F8AC94"/>
      </a:accent1>
      <a:accent2>
        <a:srgbClr val="D388B8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562</Words>
  <Application>Microsoft Office PowerPoint</Application>
  <PresentationFormat>Grand écran</PresentationFormat>
  <Paragraphs>244</Paragraphs>
  <Slides>52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52</vt:i4>
      </vt:variant>
    </vt:vector>
  </HeadingPairs>
  <TitlesOfParts>
    <vt:vector size="57" baseType="lpstr">
      <vt:lpstr>Calibri</vt:lpstr>
      <vt:lpstr>Calibri Light</vt:lpstr>
      <vt:lpstr>Pixel12x10</vt:lpstr>
      <vt:lpstr>Pixel12x10 Medium</vt:lpstr>
      <vt:lpstr>Rétrospective</vt:lpstr>
      <vt:lpstr>Présentation PJS4 </vt:lpstr>
      <vt:lpstr>Sommaire</vt:lpstr>
      <vt:lpstr>Qui sommes-nous ?</vt:lpstr>
      <vt:lpstr>Simon Weber</vt:lpstr>
      <vt:lpstr>Julien Leopardo</vt:lpstr>
      <vt:lpstr>Jules Plateau</vt:lpstr>
      <vt:lpstr>Présentation PowerPoint</vt:lpstr>
      <vt:lpstr>Présentation PowerPoint</vt:lpstr>
      <vt:lpstr>Présentation PowerPoint</vt:lpstr>
      <vt:lpstr>Présentation du projet</vt:lpstr>
      <vt:lpstr>UNE PASSION</vt:lpstr>
      <vt:lpstr>UNE PASSION</vt:lpstr>
      <vt:lpstr>UNE PASSION</vt:lpstr>
      <vt:lpstr>COLLEGE WAR</vt:lpstr>
      <vt:lpstr>Gameplay</vt:lpstr>
      <vt:lpstr>BUT DU JEU</vt:lpstr>
      <vt:lpstr>BUT DU JEU</vt:lpstr>
      <vt:lpstr>BUT DU JEU</vt:lpstr>
      <vt:lpstr>BUT DU JEU</vt:lpstr>
      <vt:lpstr>MULTIJOUEUR</vt:lpstr>
      <vt:lpstr>SAUVEGARDE</vt:lpstr>
      <vt:lpstr>Charte graphique / Sound Design</vt:lpstr>
      <vt:lpstr>CHARTE GRAPHIQUE</vt:lpstr>
      <vt:lpstr>CHARTE GRAPHIQUE</vt:lpstr>
      <vt:lpstr>CHARTE GRAPHIQUE</vt:lpstr>
      <vt:lpstr>CHARTE GRAPHIQUE</vt:lpstr>
      <vt:lpstr>CHARTE GRAPHIQUE</vt:lpstr>
      <vt:lpstr>CHARTE GRAPHIQUE</vt:lpstr>
      <vt:lpstr>CHARTE GRAPHIQUE</vt:lpstr>
      <vt:lpstr>CHARTE GRAPHIQUE</vt:lpstr>
      <vt:lpstr>CHARTE GRAPHIQUE</vt:lpstr>
      <vt:lpstr>CHARTE GRAPHIQUE</vt:lpstr>
      <vt:lpstr>CHARTE GRAPHIQUE</vt:lpstr>
      <vt:lpstr>SOUND DESIGN</vt:lpstr>
      <vt:lpstr>SOUND DESIGN</vt:lpstr>
      <vt:lpstr>SOUND DESIGN</vt:lpstr>
      <vt:lpstr>SOUND DESIGN</vt:lpstr>
      <vt:lpstr>SOUND DESIGN</vt:lpstr>
      <vt:lpstr>Ergonomie</vt:lpstr>
      <vt:lpstr>ERGONOMIE</vt:lpstr>
      <vt:lpstr>ERGONOMIE</vt:lpstr>
      <vt:lpstr>ERGONOMIE</vt:lpstr>
      <vt:lpstr>Présentation PowerPoint</vt:lpstr>
      <vt:lpstr>ERGONOMIE</vt:lpstr>
      <vt:lpstr>Conclusion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SIMPLE</vt:lpstr>
      <vt:lpstr>DEMONSTRATION</vt:lpstr>
    </vt:vector>
  </TitlesOfParts>
  <Company>IUT PARIS DESCARTES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BENJAMIN DI SANTO</dc:creator>
  <cp:lastModifiedBy>Benjamin DI SANTO</cp:lastModifiedBy>
  <cp:revision>175</cp:revision>
  <dcterms:created xsi:type="dcterms:W3CDTF">2019-04-03T15:25:25Z</dcterms:created>
  <dcterms:modified xsi:type="dcterms:W3CDTF">2019-04-05T11:31:52Z</dcterms:modified>
</cp:coreProperties>
</file>