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D5C-4074-900D-F9F2E2AE264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111.18</c:v>
                      </c:pt>
                      <c:pt idx="1">
                        <c:v>112.21</c:v>
                      </c:pt>
                      <c:pt idx="2">
                        <c:v>112.35</c:v>
                      </c:pt>
                      <c:pt idx="3">
                        <c:v>112.35</c:v>
                      </c:pt>
                      <c:pt idx="4">
                        <c:v>108.67</c:v>
                      </c:pt>
                      <c:pt idx="5">
                        <c:v>108.58</c:v>
                      </c:pt>
                      <c:pt idx="6">
                        <c:v>108.16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D5C-4074-900D-F9F2E2AE264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D5C-4074-900D-F9F2E2AE264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C-4074-900D-F9F2E2AE264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C-4074-900D-F9F2E2AE264B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111.18</c:v>
                </c:pt>
                <c:pt idx="1">
                  <c:v>112.21</c:v>
                </c:pt>
                <c:pt idx="2">
                  <c:v>112.35</c:v>
                </c:pt>
                <c:pt idx="3">
                  <c:v>112.35</c:v>
                </c:pt>
                <c:pt idx="4">
                  <c:v>108.67</c:v>
                </c:pt>
                <c:pt idx="5">
                  <c:v>108.58</c:v>
                </c:pt>
                <c:pt idx="6">
                  <c:v>108.16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C: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BD-4ED8-8FDE-D54473853626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ED8-8FDE-D54473853626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ED8-8FDE-D54473853626}"/>
            </c:ext>
          </c:extLst>
        </c:ser>
        <c:ser>
          <c:idx val="6"/>
          <c:order val="6"/>
          <c:tx>
            <c:v>RA Objective Value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ED8-8FDE-D5447385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80BD-4ED8-8FDE-D54473853626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D-4ED8-8FDE-D5447385362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D-4ED8-8FDE-D54473853626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FC-4299-A103-1580B0C6DDEF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star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solidFill>
                    <a:schemeClr val="accent5">
                      <a:lumMod val="75000"/>
                    </a:schemeClr>
                  </a:solidFill>
                  <a:headEnd type="none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FC-4299-A103-1580B0C6DDEF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FC-4299-A103-1580B0C6D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Mean Solve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C80-441B-AD51-C0B607CB000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C80-441B-AD51-C0B607CB000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C80-441B-AD51-C0B607CB000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C80-441B-AD51-C0B607CB000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80-441B-AD51-C0B607CB0001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0-441B-AD51-C0B607CB0001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0-441B-AD51-C0B607CB0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C80-441B-AD51-C0B607CB000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80-441B-AD51-C0B607CB000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C80-441B-AD51-C0B607CB000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151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41578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80711"/>
              </p:ext>
            </p:extLst>
          </p:nvPr>
        </p:nvGraphicFramePr>
        <p:xfrm>
          <a:off x="0" y="160421"/>
          <a:ext cx="12207642" cy="648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61381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202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30</cp:revision>
  <dcterms:created xsi:type="dcterms:W3CDTF">2018-05-27T17:30:11Z</dcterms:created>
  <dcterms:modified xsi:type="dcterms:W3CDTF">2018-05-28T18:51:58Z</dcterms:modified>
</cp:coreProperties>
</file>