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59" r:id="rId7"/>
    <p:sldId id="270" r:id="rId8"/>
    <p:sldId id="271" r:id="rId9"/>
    <p:sldId id="272" r:id="rId10"/>
    <p:sldId id="27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under_cap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over_c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recourse%20algorithm%20results%20comparison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recourse%20algorithm%20results%20comparison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A: 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2-4B19-B9F9-65C39D9AD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B92-4B19-B9F9-65C39D9AD370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B92-4B19-B9F9-65C39D9AD370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B92-4B19-B9F9-65C39D9AD370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2-4B19-B9F9-65C39D9AD370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92-4B19-B9F9-65C39D9AD370}"/>
            </c:ext>
          </c:extLst>
        </c:ser>
        <c:ser>
          <c:idx val="6"/>
          <c:order val="6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92-4B19-B9F9-65C39D9AD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Switch-Off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F69-4742-A3B3-1D3B0106749D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F69-4742-A3B3-1D3B0106749D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F69-4742-A3B3-1D3B0106749D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F69-4742-A3B3-1D3B0106749D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69-4742-A3B3-1D3B0106749D}"/>
            </c:ext>
          </c:extLst>
        </c:ser>
        <c:ser>
          <c:idx val="7"/>
          <c:order val="7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99.178093309855683</c:v>
                </c:pt>
                <c:pt idx="1">
                  <c:v>101.59819357112356</c:v>
                </c:pt>
                <c:pt idx="2">
                  <c:v>101.5161730867907</c:v>
                </c:pt>
                <c:pt idx="3">
                  <c:v>101.5161730867907</c:v>
                </c:pt>
                <c:pt idx="4">
                  <c:v>100.58042737501955</c:v>
                </c:pt>
                <c:pt idx="5">
                  <c:v>100.49822044916883</c:v>
                </c:pt>
                <c:pt idx="6">
                  <c:v>100.49822044916883</c:v>
                </c:pt>
                <c:pt idx="7">
                  <c:v>100.49822044916883</c:v>
                </c:pt>
                <c:pt idx="8">
                  <c:v>100.49822044916883</c:v>
                </c:pt>
                <c:pt idx="9">
                  <c:v>99.792292178679489</c:v>
                </c:pt>
                <c:pt idx="10">
                  <c:v>99.737886832287828</c:v>
                </c:pt>
                <c:pt idx="11">
                  <c:v>99.575971212788303</c:v>
                </c:pt>
                <c:pt idx="12">
                  <c:v>98.605575455121723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69-4742-A3B3-1D3B0106749D}"/>
            </c:ext>
          </c:extLst>
        </c:ser>
        <c:ser>
          <c:idx val="8"/>
          <c:order val="8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98.21</c:v>
                </c:pt>
                <c:pt idx="1">
                  <c:v>98.21</c:v>
                </c:pt>
                <c:pt idx="2">
                  <c:v>98.21</c:v>
                </c:pt>
                <c:pt idx="3">
                  <c:v>98.21</c:v>
                </c:pt>
                <c:pt idx="4">
                  <c:v>98.21</c:v>
                </c:pt>
                <c:pt idx="5">
                  <c:v>98.21</c:v>
                </c:pt>
                <c:pt idx="6">
                  <c:v>98.21</c:v>
                </c:pt>
                <c:pt idx="7">
                  <c:v>98.21</c:v>
                </c:pt>
                <c:pt idx="8">
                  <c:v>98.21</c:v>
                </c:pt>
                <c:pt idx="9">
                  <c:v>98.21</c:v>
                </c:pt>
                <c:pt idx="10">
                  <c:v>98.21</c:v>
                </c:pt>
                <c:pt idx="11">
                  <c:v>98.21</c:v>
                </c:pt>
                <c:pt idx="12">
                  <c:v>98.21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69-4742-A3B3-1D3B01067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F69-4742-A3B3-1D3B0106749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F69-4742-A3B3-1D3B0106749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F69-4742-A3B3-1D3B0106749D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Switch-Off Penalty</a:t>
            </a:r>
            <a:endParaRPr lang="nb-NO" sz="2400"/>
          </a:p>
        </c:rich>
      </c:tx>
      <c:layout>
        <c:manualLayout>
          <c:xMode val="edge"/>
          <c:yMode val="edge"/>
          <c:x val="0.1469225911978394"/>
          <c:y val="5.276050655902415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>
        <c:manualLayout>
          <c:layoutTarget val="inner"/>
          <c:xMode val="edge"/>
          <c:yMode val="edge"/>
          <c:x val="0.14811289893111187"/>
          <c:y val="0.15130404654390642"/>
          <c:w val="0.83063106242154516"/>
          <c:h val="0.5628870964626157"/>
        </c:manualLayout>
      </c:layout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01D-4E7B-9963-2FC7815D1EFE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01D-4E7B-9963-2FC7815D1EFE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01D-4E7B-9963-2FC7815D1EFE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01D-4E7B-9963-2FC7815D1EFE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1D-4E7B-9963-2FC7815D1EFE}"/>
            </c:ext>
          </c:extLst>
        </c:ser>
        <c:ser>
          <c:idx val="7"/>
          <c:order val="7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1D-4E7B-9963-2FC7815D1EFE}"/>
            </c:ext>
          </c:extLst>
        </c:ser>
        <c:ser>
          <c:idx val="8"/>
          <c:order val="8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1D-4E7B-9963-2FC7815D1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01D-4E7B-9963-2FC7815D1EF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01D-4E7B-9963-2FC7815D1EFE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01D-4E7B-9963-2FC7815D1EFE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Strict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>
        <c:manualLayout>
          <c:layoutTarget val="inner"/>
          <c:xMode val="edge"/>
          <c:yMode val="edge"/>
          <c:x val="0.14823566460838578"/>
          <c:y val="0.21892542638180443"/>
          <c:w val="0.8304906783464171"/>
          <c:h val="0.51699258205237208"/>
        </c:manualLayout>
      </c:layout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D5E-49EE-98EB-9102859C43B0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D5E-49EE-98EB-9102859C43B0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 w="25400">
                    <a:solidFill>
                      <a:schemeClr val="tx1"/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D5E-49EE-98EB-9102859C43B0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accent6"/>
                  </a:solidFill>
                  <a:ln w="25400">
                    <a:solidFill>
                      <a:schemeClr val="accent2">
                        <a:lumMod val="75000"/>
                      </a:schemeClr>
                    </a:solidFill>
                    <a:prstDash val="sysDash"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D5E-49EE-98EB-9102859C43B0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0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5E-49EE-98EB-9102859C43B0}"/>
            </c:ext>
          </c:extLst>
        </c:ser>
        <c:ser>
          <c:idx val="0"/>
          <c:order val="1"/>
          <c:tx>
            <c:v>Obj.Val.</c:v>
          </c:tx>
          <c:spPr>
            <a:ln w="2540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8D5E-49EE-98EB-9102859C43B0}"/>
            </c:ext>
          </c:extLst>
        </c:ser>
        <c:ser>
          <c:idx val="1"/>
          <c:order val="2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8D5E-49EE-98EB-9102859C4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8D5E-49EE-98EB-9102859C43B0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D5E-49EE-98EB-9102859C43B0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D5E-49EE-98EB-9102859C43B0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50C3-40A2-A697-3A3B2137DBE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0C3-40A2-A697-3A3B2137DBE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0C3-40A2-A697-3A3B2137DBE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0C3-40A2-A697-3A3B2137DBE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3-40A2-A697-3A3B2137DBEC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126.21973694452626</c:v>
                </c:pt>
                <c:pt idx="1">
                  <c:v>129.47882300648922</c:v>
                </c:pt>
                <c:pt idx="2">
                  <c:v>129.85660143363256</c:v>
                </c:pt>
                <c:pt idx="3">
                  <c:v>129.85660143363043</c:v>
                </c:pt>
                <c:pt idx="4">
                  <c:v>131.24817005537153</c:v>
                </c:pt>
                <c:pt idx="5">
                  <c:v>131.24817005537153</c:v>
                </c:pt>
                <c:pt idx="6">
                  <c:v>130.49737155861624</c:v>
                </c:pt>
                <c:pt idx="7">
                  <c:v>127.94411352797935</c:v>
                </c:pt>
                <c:pt idx="8">
                  <c:v>127.94411352797935</c:v>
                </c:pt>
                <c:pt idx="9">
                  <c:v>127.94411352797935</c:v>
                </c:pt>
                <c:pt idx="10">
                  <c:v>128.02166474121159</c:v>
                </c:pt>
                <c:pt idx="11">
                  <c:v>128.02166474121159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3-40A2-A697-3A3B2137DBEC}"/>
            </c:ext>
          </c:extLst>
        </c:ser>
        <c:ser>
          <c:idx val="9"/>
          <c:order val="9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C3-40A2-A697-3A3B2137D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50C3-40A2-A697-3A3B2137DBE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0C3-40A2-A697-3A3B2137DBE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0C3-40A2-A697-3A3B2137DBE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1A9-4306-99A4-149C8536BB69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1A9-4306-99A4-149C8536BB69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1A9-4306-99A4-149C8536BB69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1A9-4306-99A4-149C8536BB69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48.18327772765042</c:v>
                </c:pt>
                <c:pt idx="1">
                  <c:v>69.943486858697909</c:v>
                </c:pt>
                <c:pt idx="2">
                  <c:v>72.566595480948166</c:v>
                </c:pt>
                <c:pt idx="3">
                  <c:v>72.566595480948166</c:v>
                </c:pt>
                <c:pt idx="4">
                  <c:v>94.969214935371596</c:v>
                </c:pt>
                <c:pt idx="5">
                  <c:v>98.727971997146398</c:v>
                </c:pt>
                <c:pt idx="6">
                  <c:v>98.727971997146398</c:v>
                </c:pt>
                <c:pt idx="7">
                  <c:v>98.727971997146398</c:v>
                </c:pt>
                <c:pt idx="8">
                  <c:v>98.727971997146398</c:v>
                </c:pt>
                <c:pt idx="9">
                  <c:v>98.378909362507855</c:v>
                </c:pt>
                <c:pt idx="10">
                  <c:v>99.271374047134231</c:v>
                </c:pt>
                <c:pt idx="11">
                  <c:v>99.110879494441221</c:v>
                </c:pt>
                <c:pt idx="12">
                  <c:v>97.813741567393123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A9-4306-99A4-149C8536BB69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99.178093309855683</c:v>
                </c:pt>
                <c:pt idx="1">
                  <c:v>101.59819357112356</c:v>
                </c:pt>
                <c:pt idx="2">
                  <c:v>101.5161730867907</c:v>
                </c:pt>
                <c:pt idx="3">
                  <c:v>101.5161730867907</c:v>
                </c:pt>
                <c:pt idx="4">
                  <c:v>100.58042737501955</c:v>
                </c:pt>
                <c:pt idx="5">
                  <c:v>100.49822044916883</c:v>
                </c:pt>
                <c:pt idx="6">
                  <c:v>100.49822044916883</c:v>
                </c:pt>
                <c:pt idx="7">
                  <c:v>100.49822044916883</c:v>
                </c:pt>
                <c:pt idx="8">
                  <c:v>100.49822044916883</c:v>
                </c:pt>
                <c:pt idx="9">
                  <c:v>99.792292178679489</c:v>
                </c:pt>
                <c:pt idx="10">
                  <c:v>99.737886832287828</c:v>
                </c:pt>
                <c:pt idx="11">
                  <c:v>99.575971212788303</c:v>
                </c:pt>
                <c:pt idx="12">
                  <c:v>98.605575455121723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A9-4306-99A4-149C8536BB69}"/>
            </c:ext>
          </c:extLst>
        </c:ser>
        <c:ser>
          <c:idx val="9"/>
          <c:order val="9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101.46986872327017</c:v>
                </c:pt>
                <c:pt idx="1">
                  <c:v>102.42272161834309</c:v>
                </c:pt>
                <c:pt idx="2">
                  <c:v>105.5954243621786</c:v>
                </c:pt>
                <c:pt idx="3">
                  <c:v>105.65801157125878</c:v>
                </c:pt>
                <c:pt idx="4">
                  <c:v>104.24589839139753</c:v>
                </c:pt>
                <c:pt idx="5">
                  <c:v>102.50667366980555</c:v>
                </c:pt>
                <c:pt idx="6">
                  <c:v>102.49033151533575</c:v>
                </c:pt>
                <c:pt idx="7">
                  <c:v>102.34419277546884</c:v>
                </c:pt>
                <c:pt idx="8">
                  <c:v>102.34867278553726</c:v>
                </c:pt>
                <c:pt idx="9">
                  <c:v>104.86033637984059</c:v>
                </c:pt>
                <c:pt idx="10">
                  <c:v>104.02769253557477</c:v>
                </c:pt>
                <c:pt idx="11">
                  <c:v>104.09193638257148</c:v>
                </c:pt>
                <c:pt idx="12">
                  <c:v>104.27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A9-4306-99A4-149C8536B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1A9-4306-99A4-149C8536BB6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1A9-4306-99A4-149C8536BB69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1A9-4306-99A4-149C8536BB69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628826069495591"/>
          <c:y val="0.89335085045832974"/>
          <c:w val="0.76034806440765279"/>
          <c:h val="9.10459124228387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60A-4AF9-9D79-A7C374542B47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60A-4AF9-9D79-A7C374542B47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60A-4AF9-9D79-A7C374542B47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60A-4AF9-9D79-A7C374542B47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B60A-4AF9-9D79-A7C374542B47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0A-4AF9-9D79-A7C374542B47}"/>
            </c:ext>
          </c:extLst>
        </c:ser>
        <c:ser>
          <c:idx val="9"/>
          <c:order val="9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Sheet1!$G$39:$G$51</c:f>
              <c:numCache>
                <c:formatCode>General</c:formatCode>
                <c:ptCount val="13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  <c:pt idx="11">
                  <c:v>112.39</c:v>
                </c:pt>
                <c:pt idx="12">
                  <c:v>112.49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0A-4AF9-9D79-A7C374542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60A-4AF9-9D79-A7C374542B4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60A-4AF9-9D79-A7C374542B4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60A-4AF9-9D79-A7C374542B47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05575023973932"/>
          <c:y val="7.0083915779776934E-2"/>
          <c:w val="0.77060127214646057"/>
          <c:h val="0.70730385556154463"/>
        </c:manualLayout>
      </c:layout>
      <c:scatterChart>
        <c:scatterStyle val="lineMarker"/>
        <c:varyColors val="0"/>
        <c:ser>
          <c:idx val="9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Results!$AB$3:$AB$101</c:f>
              <c:numCache>
                <c:formatCode>General</c:formatCode>
                <c:ptCount val="99"/>
                <c:pt idx="0">
                  <c:v>85.935326050302393</c:v>
                </c:pt>
                <c:pt idx="1">
                  <c:v>85.935326050301896</c:v>
                </c:pt>
                <c:pt idx="2">
                  <c:v>85.935326050301896</c:v>
                </c:pt>
                <c:pt idx="3">
                  <c:v>85.935326050301896</c:v>
                </c:pt>
                <c:pt idx="4">
                  <c:v>85.935326050301896</c:v>
                </c:pt>
                <c:pt idx="5">
                  <c:v>85.935326050301896</c:v>
                </c:pt>
                <c:pt idx="6">
                  <c:v>85.935326050301896</c:v>
                </c:pt>
                <c:pt idx="7">
                  <c:v>85.935326050302393</c:v>
                </c:pt>
                <c:pt idx="8">
                  <c:v>85.935326050301896</c:v>
                </c:pt>
                <c:pt idx="9">
                  <c:v>85.935326050302194</c:v>
                </c:pt>
                <c:pt idx="10">
                  <c:v>85.935326050302393</c:v>
                </c:pt>
                <c:pt idx="11">
                  <c:v>85.935326050302393</c:v>
                </c:pt>
                <c:pt idx="12">
                  <c:v>85.935326050302393</c:v>
                </c:pt>
                <c:pt idx="13">
                  <c:v>85.935326050302393</c:v>
                </c:pt>
                <c:pt idx="14">
                  <c:v>85.935326050302393</c:v>
                </c:pt>
                <c:pt idx="15">
                  <c:v>85.935326050302393</c:v>
                </c:pt>
                <c:pt idx="16">
                  <c:v>85.935326050302393</c:v>
                </c:pt>
                <c:pt idx="17">
                  <c:v>85.935326050302393</c:v>
                </c:pt>
                <c:pt idx="18">
                  <c:v>85.935326050302393</c:v>
                </c:pt>
                <c:pt idx="19">
                  <c:v>85.935326050302393</c:v>
                </c:pt>
                <c:pt idx="20">
                  <c:v>85.935326050301896</c:v>
                </c:pt>
                <c:pt idx="21">
                  <c:v>85.935326050301896</c:v>
                </c:pt>
                <c:pt idx="22">
                  <c:v>85.935326050301896</c:v>
                </c:pt>
                <c:pt idx="23">
                  <c:v>85.935326050301896</c:v>
                </c:pt>
                <c:pt idx="24">
                  <c:v>85.935326050302095</c:v>
                </c:pt>
                <c:pt idx="25">
                  <c:v>85.935326050301896</c:v>
                </c:pt>
                <c:pt idx="26">
                  <c:v>85.935326050302095</c:v>
                </c:pt>
                <c:pt idx="27">
                  <c:v>85.935326050302095</c:v>
                </c:pt>
                <c:pt idx="28">
                  <c:v>85.935326050302095</c:v>
                </c:pt>
                <c:pt idx="29">
                  <c:v>85.935326050302095</c:v>
                </c:pt>
                <c:pt idx="30">
                  <c:v>85.935326050302095</c:v>
                </c:pt>
                <c:pt idx="31">
                  <c:v>85.935326050302095</c:v>
                </c:pt>
                <c:pt idx="32">
                  <c:v>85.935326050301896</c:v>
                </c:pt>
                <c:pt idx="33">
                  <c:v>85.935326050302095</c:v>
                </c:pt>
                <c:pt idx="34">
                  <c:v>85.935326050302095</c:v>
                </c:pt>
                <c:pt idx="35">
                  <c:v>85.935326050302095</c:v>
                </c:pt>
                <c:pt idx="36">
                  <c:v>85.935326050301896</c:v>
                </c:pt>
                <c:pt idx="37">
                  <c:v>85.935326050301896</c:v>
                </c:pt>
                <c:pt idx="38">
                  <c:v>85.935326050301896</c:v>
                </c:pt>
                <c:pt idx="39">
                  <c:v>85.935326050301896</c:v>
                </c:pt>
                <c:pt idx="40">
                  <c:v>85.935326050302095</c:v>
                </c:pt>
                <c:pt idx="41">
                  <c:v>85.935326050301896</c:v>
                </c:pt>
                <c:pt idx="42">
                  <c:v>85.935326050301896</c:v>
                </c:pt>
                <c:pt idx="43">
                  <c:v>85.935326050301896</c:v>
                </c:pt>
                <c:pt idx="44">
                  <c:v>85.935326050301896</c:v>
                </c:pt>
                <c:pt idx="45">
                  <c:v>85.935326050301896</c:v>
                </c:pt>
                <c:pt idx="46">
                  <c:v>85.935311237989396</c:v>
                </c:pt>
                <c:pt idx="47">
                  <c:v>85.935311237989396</c:v>
                </c:pt>
                <c:pt idx="48">
                  <c:v>85.935311237989396</c:v>
                </c:pt>
                <c:pt idx="49">
                  <c:v>85.935326050302393</c:v>
                </c:pt>
                <c:pt idx="50">
                  <c:v>85.935326050302393</c:v>
                </c:pt>
                <c:pt idx="51">
                  <c:v>85.935326050302393</c:v>
                </c:pt>
                <c:pt idx="52">
                  <c:v>85.935326050302393</c:v>
                </c:pt>
                <c:pt idx="53">
                  <c:v>85.935326050301896</c:v>
                </c:pt>
                <c:pt idx="54">
                  <c:v>85.935326050301896</c:v>
                </c:pt>
                <c:pt idx="55">
                  <c:v>85.935326050302393</c:v>
                </c:pt>
                <c:pt idx="56">
                  <c:v>85.935326050301896</c:v>
                </c:pt>
                <c:pt idx="57">
                  <c:v>85.935311237999699</c:v>
                </c:pt>
                <c:pt idx="58">
                  <c:v>85.935326050301896</c:v>
                </c:pt>
                <c:pt idx="59">
                  <c:v>85.935326050301896</c:v>
                </c:pt>
                <c:pt idx="60">
                  <c:v>85.935326050301995</c:v>
                </c:pt>
                <c:pt idx="61">
                  <c:v>85.935326050301995</c:v>
                </c:pt>
                <c:pt idx="62">
                  <c:v>85.935326050301896</c:v>
                </c:pt>
                <c:pt idx="63">
                  <c:v>85.9353260503012</c:v>
                </c:pt>
                <c:pt idx="64">
                  <c:v>85.935326050305704</c:v>
                </c:pt>
                <c:pt idx="65">
                  <c:v>85.935326050304198</c:v>
                </c:pt>
                <c:pt idx="66">
                  <c:v>85.935326050304297</c:v>
                </c:pt>
                <c:pt idx="67">
                  <c:v>93.560723974845899</c:v>
                </c:pt>
                <c:pt idx="68">
                  <c:v>93.560723974845899</c:v>
                </c:pt>
                <c:pt idx="69">
                  <c:v>93.5607239748458</c:v>
                </c:pt>
                <c:pt idx="70">
                  <c:v>93.5607239748458</c:v>
                </c:pt>
                <c:pt idx="71">
                  <c:v>93.5607239748458</c:v>
                </c:pt>
                <c:pt idx="72">
                  <c:v>93.5607239748458</c:v>
                </c:pt>
                <c:pt idx="73">
                  <c:v>100.133153798574</c:v>
                </c:pt>
                <c:pt idx="74">
                  <c:v>100.133153798574</c:v>
                </c:pt>
                <c:pt idx="75">
                  <c:v>100.133153798574</c:v>
                </c:pt>
                <c:pt idx="76">
                  <c:v>100.133153798574</c:v>
                </c:pt>
                <c:pt idx="77">
                  <c:v>100.133153798574</c:v>
                </c:pt>
                <c:pt idx="78">
                  <c:v>103.310609899486</c:v>
                </c:pt>
                <c:pt idx="79">
                  <c:v>103.310609899486</c:v>
                </c:pt>
                <c:pt idx="80">
                  <c:v>103.809090118577</c:v>
                </c:pt>
                <c:pt idx="81">
                  <c:v>105.09068383608999</c:v>
                </c:pt>
                <c:pt idx="82">
                  <c:v>106.372277553603</c:v>
                </c:pt>
                <c:pt idx="83">
                  <c:v>107.653871271117</c:v>
                </c:pt>
                <c:pt idx="84">
                  <c:v>108.93546498863</c:v>
                </c:pt>
                <c:pt idx="85">
                  <c:v>110.21705870614301</c:v>
                </c:pt>
                <c:pt idx="86">
                  <c:v>111.498652423656</c:v>
                </c:pt>
                <c:pt idx="87">
                  <c:v>112.78024614117101</c:v>
                </c:pt>
                <c:pt idx="88">
                  <c:v>114.061839858684</c:v>
                </c:pt>
                <c:pt idx="89">
                  <c:v>115.343433576197</c:v>
                </c:pt>
                <c:pt idx="90">
                  <c:v>116.62502729371</c:v>
                </c:pt>
                <c:pt idx="91">
                  <c:v>117.906621011224</c:v>
                </c:pt>
                <c:pt idx="92">
                  <c:v>119.18821472873699</c:v>
                </c:pt>
                <c:pt idx="93">
                  <c:v>120.46980844625099</c:v>
                </c:pt>
                <c:pt idx="94">
                  <c:v>121.751402163764</c:v>
                </c:pt>
                <c:pt idx="95">
                  <c:v>123.032995881277</c:v>
                </c:pt>
                <c:pt idx="96">
                  <c:v>124.31458959878999</c:v>
                </c:pt>
                <c:pt idx="97">
                  <c:v>125.59618331630401</c:v>
                </c:pt>
                <c:pt idx="98">
                  <c:v>126.877777033817</c:v>
                </c:pt>
              </c:numCache>
            </c:numRef>
          </c:xVal>
          <c:yVal>
            <c:numRef>
              <c:f>Results!$AD$3:$AD$101</c:f>
              <c:numCache>
                <c:formatCode>General</c:formatCode>
                <c:ptCount val="99"/>
                <c:pt idx="0">
                  <c:v>0.99999789556219754</c:v>
                </c:pt>
                <c:pt idx="1">
                  <c:v>0.99999789556219754</c:v>
                </c:pt>
                <c:pt idx="2">
                  <c:v>0.99999789556219754</c:v>
                </c:pt>
                <c:pt idx="3">
                  <c:v>0.99999789556219754</c:v>
                </c:pt>
                <c:pt idx="4">
                  <c:v>0.99999789556219754</c:v>
                </c:pt>
                <c:pt idx="5">
                  <c:v>0.99999789556219754</c:v>
                </c:pt>
                <c:pt idx="6">
                  <c:v>0.99999789556219754</c:v>
                </c:pt>
                <c:pt idx="7">
                  <c:v>0.99999789556219754</c:v>
                </c:pt>
                <c:pt idx="8">
                  <c:v>0.99999789556219754</c:v>
                </c:pt>
                <c:pt idx="9">
                  <c:v>0.99999789556219754</c:v>
                </c:pt>
                <c:pt idx="10">
                  <c:v>0.99999789556219754</c:v>
                </c:pt>
                <c:pt idx="11">
                  <c:v>0.99999789556219754</c:v>
                </c:pt>
                <c:pt idx="12">
                  <c:v>0.99999789556219754</c:v>
                </c:pt>
                <c:pt idx="13">
                  <c:v>0.99999789556219754</c:v>
                </c:pt>
                <c:pt idx="14">
                  <c:v>0.99999789556219754</c:v>
                </c:pt>
                <c:pt idx="15">
                  <c:v>0.99999789556219754</c:v>
                </c:pt>
                <c:pt idx="16">
                  <c:v>0.99999789556219754</c:v>
                </c:pt>
                <c:pt idx="17">
                  <c:v>0.99999789556219754</c:v>
                </c:pt>
                <c:pt idx="18">
                  <c:v>0.99999789556219754</c:v>
                </c:pt>
                <c:pt idx="19">
                  <c:v>0.99999789556219754</c:v>
                </c:pt>
                <c:pt idx="20">
                  <c:v>0.99999789556219754</c:v>
                </c:pt>
                <c:pt idx="21">
                  <c:v>0.99999789556219754</c:v>
                </c:pt>
                <c:pt idx="22">
                  <c:v>0.99999789556219754</c:v>
                </c:pt>
                <c:pt idx="23">
                  <c:v>0.99999789556219754</c:v>
                </c:pt>
                <c:pt idx="24">
                  <c:v>0.99999789556219754</c:v>
                </c:pt>
                <c:pt idx="25">
                  <c:v>0.99999789556219754</c:v>
                </c:pt>
                <c:pt idx="26">
                  <c:v>0.99999789556219754</c:v>
                </c:pt>
                <c:pt idx="27">
                  <c:v>0.99999789556219754</c:v>
                </c:pt>
                <c:pt idx="28">
                  <c:v>0.99999789556219754</c:v>
                </c:pt>
                <c:pt idx="29">
                  <c:v>0.99999789556219754</c:v>
                </c:pt>
                <c:pt idx="30">
                  <c:v>0.99999789556219754</c:v>
                </c:pt>
                <c:pt idx="31">
                  <c:v>0.99999789556219754</c:v>
                </c:pt>
                <c:pt idx="32">
                  <c:v>0.99999789556219754</c:v>
                </c:pt>
                <c:pt idx="33">
                  <c:v>0.99999789556219754</c:v>
                </c:pt>
                <c:pt idx="34">
                  <c:v>0.99999789556219754</c:v>
                </c:pt>
                <c:pt idx="35">
                  <c:v>0.99999789556219754</c:v>
                </c:pt>
                <c:pt idx="36">
                  <c:v>0.99999789556219754</c:v>
                </c:pt>
                <c:pt idx="37">
                  <c:v>0.99999789556219754</c:v>
                </c:pt>
                <c:pt idx="38">
                  <c:v>0.99999789556219754</c:v>
                </c:pt>
                <c:pt idx="39">
                  <c:v>0.99999789556219754</c:v>
                </c:pt>
                <c:pt idx="40">
                  <c:v>0.99999789556219754</c:v>
                </c:pt>
                <c:pt idx="41">
                  <c:v>0.99999789556219754</c:v>
                </c:pt>
                <c:pt idx="42">
                  <c:v>0.99999789556219754</c:v>
                </c:pt>
                <c:pt idx="43">
                  <c:v>0.99999789556219754</c:v>
                </c:pt>
                <c:pt idx="44">
                  <c:v>0.99999789556219754</c:v>
                </c:pt>
                <c:pt idx="45">
                  <c:v>0.99999789556219754</c:v>
                </c:pt>
                <c:pt idx="46">
                  <c:v>0.99999789556219754</c:v>
                </c:pt>
                <c:pt idx="47">
                  <c:v>0.99999789556219754</c:v>
                </c:pt>
                <c:pt idx="48">
                  <c:v>0.99999789556219754</c:v>
                </c:pt>
                <c:pt idx="49">
                  <c:v>0.99999789556219754</c:v>
                </c:pt>
                <c:pt idx="50">
                  <c:v>0.99999789556219754</c:v>
                </c:pt>
                <c:pt idx="51">
                  <c:v>0.99999789556219754</c:v>
                </c:pt>
                <c:pt idx="52">
                  <c:v>0.99999789556219754</c:v>
                </c:pt>
                <c:pt idx="53">
                  <c:v>0.99999789556219754</c:v>
                </c:pt>
                <c:pt idx="54">
                  <c:v>0.99999789556219754</c:v>
                </c:pt>
                <c:pt idx="55">
                  <c:v>0.99999789556219754</c:v>
                </c:pt>
                <c:pt idx="56">
                  <c:v>0.99999789556219754</c:v>
                </c:pt>
                <c:pt idx="57">
                  <c:v>0.99999789556219754</c:v>
                </c:pt>
                <c:pt idx="58">
                  <c:v>0.99999789556219754</c:v>
                </c:pt>
                <c:pt idx="59">
                  <c:v>0.99999789556219754</c:v>
                </c:pt>
                <c:pt idx="60">
                  <c:v>0.99999789556219754</c:v>
                </c:pt>
                <c:pt idx="61">
                  <c:v>0.99999789556219754</c:v>
                </c:pt>
                <c:pt idx="62">
                  <c:v>0.99999789556219754</c:v>
                </c:pt>
                <c:pt idx="63">
                  <c:v>0.99999789556219798</c:v>
                </c:pt>
                <c:pt idx="64">
                  <c:v>0.99999789556219754</c:v>
                </c:pt>
                <c:pt idx="65">
                  <c:v>0.99999789556219754</c:v>
                </c:pt>
                <c:pt idx="66">
                  <c:v>0.99999789556219754</c:v>
                </c:pt>
                <c:pt idx="67">
                  <c:v>0.99998714957111545</c:v>
                </c:pt>
                <c:pt idx="68">
                  <c:v>0.99998714957111545</c:v>
                </c:pt>
                <c:pt idx="69">
                  <c:v>0.99998714957111545</c:v>
                </c:pt>
                <c:pt idx="70">
                  <c:v>0.99998714957111545</c:v>
                </c:pt>
                <c:pt idx="71">
                  <c:v>0.99998714957111545</c:v>
                </c:pt>
                <c:pt idx="72">
                  <c:v>0.99998714957111545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0.98146268111642521</c:v>
                </c:pt>
                <c:pt idx="83">
                  <c:v>0.94247569203485015</c:v>
                </c:pt>
                <c:pt idx="84">
                  <c:v>0.93518831169676564</c:v>
                </c:pt>
                <c:pt idx="85">
                  <c:v>0.88540911009869017</c:v>
                </c:pt>
                <c:pt idx="86">
                  <c:v>0.74928476971465563</c:v>
                </c:pt>
                <c:pt idx="87">
                  <c:v>0.67336101113241864</c:v>
                </c:pt>
                <c:pt idx="88">
                  <c:v>0.59493171329357941</c:v>
                </c:pt>
                <c:pt idx="89">
                  <c:v>0.52151042806377446</c:v>
                </c:pt>
                <c:pt idx="90">
                  <c:v>0.45082179355109853</c:v>
                </c:pt>
                <c:pt idx="91">
                  <c:v>0.45739364174706387</c:v>
                </c:pt>
                <c:pt idx="92">
                  <c:v>0.40807012602757076</c:v>
                </c:pt>
                <c:pt idx="93">
                  <c:v>0.35909289005542344</c:v>
                </c:pt>
                <c:pt idx="94">
                  <c:v>0.3067160077138289</c:v>
                </c:pt>
                <c:pt idx="95">
                  <c:v>0.25089689162195827</c:v>
                </c:pt>
                <c:pt idx="96">
                  <c:v>0.21190533989633287</c:v>
                </c:pt>
                <c:pt idx="97">
                  <c:v>0.16620557490804333</c:v>
                </c:pt>
                <c:pt idx="98">
                  <c:v>0.12653590001030945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17-441A-B41F-D5510A92D983}"/>
            </c:ext>
          </c:extLst>
        </c:ser>
        <c:ser>
          <c:idx val="5"/>
          <c:order val="1"/>
          <c:tx>
            <c:v>2 Changes</c:v>
          </c:tx>
          <c:spPr>
            <a:ln w="22225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Results!$AF$3:$AF$101</c:f>
              <c:numCache>
                <c:formatCode>General</c:formatCode>
                <c:ptCount val="99"/>
                <c:pt idx="0">
                  <c:v>65.470983303316899</c:v>
                </c:pt>
                <c:pt idx="1">
                  <c:v>65.470983303316899</c:v>
                </c:pt>
                <c:pt idx="2">
                  <c:v>65.470983303316899</c:v>
                </c:pt>
                <c:pt idx="3">
                  <c:v>65.470983303316899</c:v>
                </c:pt>
                <c:pt idx="4">
                  <c:v>65.470983303316899</c:v>
                </c:pt>
                <c:pt idx="5">
                  <c:v>65.470983303316899</c:v>
                </c:pt>
                <c:pt idx="6">
                  <c:v>65.470983303316899</c:v>
                </c:pt>
                <c:pt idx="7">
                  <c:v>65.470983303316899</c:v>
                </c:pt>
                <c:pt idx="8">
                  <c:v>65.470983303316899</c:v>
                </c:pt>
                <c:pt idx="9">
                  <c:v>65.470983303316899</c:v>
                </c:pt>
                <c:pt idx="10">
                  <c:v>65.470983303316899</c:v>
                </c:pt>
                <c:pt idx="11">
                  <c:v>65.470983303316899</c:v>
                </c:pt>
                <c:pt idx="12">
                  <c:v>65.470983303316899</c:v>
                </c:pt>
                <c:pt idx="13">
                  <c:v>65.470983303316899</c:v>
                </c:pt>
                <c:pt idx="14">
                  <c:v>65.470983303316899</c:v>
                </c:pt>
                <c:pt idx="15">
                  <c:v>65.470983303316899</c:v>
                </c:pt>
                <c:pt idx="16">
                  <c:v>65.470983303316899</c:v>
                </c:pt>
                <c:pt idx="17">
                  <c:v>65.470983303316899</c:v>
                </c:pt>
                <c:pt idx="18">
                  <c:v>65.470983303316899</c:v>
                </c:pt>
                <c:pt idx="19">
                  <c:v>65.470983303316899</c:v>
                </c:pt>
                <c:pt idx="20">
                  <c:v>65.470983303316899</c:v>
                </c:pt>
                <c:pt idx="21">
                  <c:v>65.4709833033167</c:v>
                </c:pt>
                <c:pt idx="22">
                  <c:v>65.4709833033167</c:v>
                </c:pt>
                <c:pt idx="23">
                  <c:v>65.4709833033167</c:v>
                </c:pt>
                <c:pt idx="24">
                  <c:v>65.4709833033167</c:v>
                </c:pt>
                <c:pt idx="25">
                  <c:v>65.4709833033167</c:v>
                </c:pt>
                <c:pt idx="26">
                  <c:v>65.4709833033167</c:v>
                </c:pt>
                <c:pt idx="27">
                  <c:v>65.4709833033167</c:v>
                </c:pt>
                <c:pt idx="28">
                  <c:v>65.4709833033167</c:v>
                </c:pt>
                <c:pt idx="29">
                  <c:v>65.4709833033167</c:v>
                </c:pt>
                <c:pt idx="30">
                  <c:v>65.470983303316899</c:v>
                </c:pt>
                <c:pt idx="31">
                  <c:v>65.470983303316899</c:v>
                </c:pt>
                <c:pt idx="32">
                  <c:v>65.470983303316899</c:v>
                </c:pt>
                <c:pt idx="33">
                  <c:v>65.470983303316899</c:v>
                </c:pt>
                <c:pt idx="34">
                  <c:v>65.470983303316899</c:v>
                </c:pt>
                <c:pt idx="35">
                  <c:v>65.470983303316899</c:v>
                </c:pt>
                <c:pt idx="36">
                  <c:v>65.470983303316899</c:v>
                </c:pt>
                <c:pt idx="37">
                  <c:v>65.470983303316899</c:v>
                </c:pt>
                <c:pt idx="38">
                  <c:v>65.470983303316899</c:v>
                </c:pt>
                <c:pt idx="39">
                  <c:v>65.470983303316899</c:v>
                </c:pt>
                <c:pt idx="40">
                  <c:v>65.470983303316899</c:v>
                </c:pt>
                <c:pt idx="41">
                  <c:v>65.470983303316899</c:v>
                </c:pt>
                <c:pt idx="42">
                  <c:v>65.470983303455299</c:v>
                </c:pt>
                <c:pt idx="43">
                  <c:v>65.470983303368698</c:v>
                </c:pt>
                <c:pt idx="44">
                  <c:v>65.4709833033546</c:v>
                </c:pt>
                <c:pt idx="45">
                  <c:v>65.4709833033167</c:v>
                </c:pt>
                <c:pt idx="46">
                  <c:v>65.470983303369806</c:v>
                </c:pt>
                <c:pt idx="47">
                  <c:v>73.971916684416101</c:v>
                </c:pt>
                <c:pt idx="48">
                  <c:v>73.971916684416001</c:v>
                </c:pt>
                <c:pt idx="49">
                  <c:v>73.971916684416001</c:v>
                </c:pt>
                <c:pt idx="50">
                  <c:v>73.971916684416499</c:v>
                </c:pt>
                <c:pt idx="51">
                  <c:v>73.971916684416499</c:v>
                </c:pt>
                <c:pt idx="52">
                  <c:v>73.971916684416499</c:v>
                </c:pt>
                <c:pt idx="53">
                  <c:v>73.971916684416399</c:v>
                </c:pt>
                <c:pt idx="54">
                  <c:v>81.597314608957603</c:v>
                </c:pt>
                <c:pt idx="55">
                  <c:v>81.597313353358302</c:v>
                </c:pt>
                <c:pt idx="56">
                  <c:v>81.597313353358302</c:v>
                </c:pt>
                <c:pt idx="57">
                  <c:v>81.597313353358302</c:v>
                </c:pt>
                <c:pt idx="58">
                  <c:v>81.597313353359894</c:v>
                </c:pt>
                <c:pt idx="59">
                  <c:v>83.894239140610196</c:v>
                </c:pt>
                <c:pt idx="60">
                  <c:v>83.894239140606501</c:v>
                </c:pt>
                <c:pt idx="61">
                  <c:v>84.731679614415597</c:v>
                </c:pt>
                <c:pt idx="62">
                  <c:v>87.755772565941001</c:v>
                </c:pt>
                <c:pt idx="63">
                  <c:v>87.755772573260799</c:v>
                </c:pt>
                <c:pt idx="64">
                  <c:v>91.3472005335978</c:v>
                </c:pt>
                <c:pt idx="65">
                  <c:v>91.347200536227703</c:v>
                </c:pt>
                <c:pt idx="66">
                  <c:v>91.564879663964604</c:v>
                </c:pt>
                <c:pt idx="67">
                  <c:v>92.931519673875201</c:v>
                </c:pt>
                <c:pt idx="68">
                  <c:v>94.298159683783496</c:v>
                </c:pt>
                <c:pt idx="69">
                  <c:v>95.664799693690597</c:v>
                </c:pt>
                <c:pt idx="70">
                  <c:v>97.031439703605002</c:v>
                </c:pt>
                <c:pt idx="71">
                  <c:v>98.398079713514804</c:v>
                </c:pt>
                <c:pt idx="72">
                  <c:v>99.764719723424804</c:v>
                </c:pt>
                <c:pt idx="73">
                  <c:v>101.13135973333399</c:v>
                </c:pt>
                <c:pt idx="74">
                  <c:v>102.49799974324399</c:v>
                </c:pt>
                <c:pt idx="75">
                  <c:v>103.86463975315399</c:v>
                </c:pt>
                <c:pt idx="76">
                  <c:v>105.23127976306399</c:v>
                </c:pt>
                <c:pt idx="77">
                  <c:v>106.597919772974</c:v>
                </c:pt>
                <c:pt idx="78">
                  <c:v>107.964559782884</c:v>
                </c:pt>
                <c:pt idx="79">
                  <c:v>109.331199792794</c:v>
                </c:pt>
                <c:pt idx="80">
                  <c:v>110.697839802704</c:v>
                </c:pt>
                <c:pt idx="81">
                  <c:v>112.064479812614</c:v>
                </c:pt>
                <c:pt idx="82">
                  <c:v>113.431119822524</c:v>
                </c:pt>
                <c:pt idx="83">
                  <c:v>114.797759832434</c:v>
                </c:pt>
                <c:pt idx="84">
                  <c:v>116.164399842344</c:v>
                </c:pt>
                <c:pt idx="85">
                  <c:v>117.531039852253</c:v>
                </c:pt>
                <c:pt idx="86">
                  <c:v>118.897679862163</c:v>
                </c:pt>
                <c:pt idx="87">
                  <c:v>120.264319872073</c:v>
                </c:pt>
                <c:pt idx="88">
                  <c:v>121.630959883275</c:v>
                </c:pt>
                <c:pt idx="89">
                  <c:v>122.997599891891</c:v>
                </c:pt>
                <c:pt idx="90">
                  <c:v>124.364239901803</c:v>
                </c:pt>
                <c:pt idx="91">
                  <c:v>125.730879911713</c:v>
                </c:pt>
                <c:pt idx="92">
                  <c:v>127.097519921623</c:v>
                </c:pt>
                <c:pt idx="93">
                  <c:v>128.464159931533</c:v>
                </c:pt>
                <c:pt idx="94">
                  <c:v>129.83079994144299</c:v>
                </c:pt>
                <c:pt idx="95">
                  <c:v>131.197439951353</c:v>
                </c:pt>
                <c:pt idx="96">
                  <c:v>132.56407996126299</c:v>
                </c:pt>
                <c:pt idx="97">
                  <c:v>133.930719971173</c:v>
                </c:pt>
                <c:pt idx="98">
                  <c:v>134.99735998108298</c:v>
                </c:pt>
              </c:numCache>
            </c:numRef>
          </c:xVal>
          <c:yVal>
            <c:numRef>
              <c:f>Results!$AH$3:$AH$101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0.99999999999999967</c:v>
                </c:pt>
                <c:pt idx="55">
                  <c:v>0.99999999999999967</c:v>
                </c:pt>
                <c:pt idx="56">
                  <c:v>0.99999999999999967</c:v>
                </c:pt>
                <c:pt idx="57">
                  <c:v>0.99999999999999967</c:v>
                </c:pt>
                <c:pt idx="58">
                  <c:v>0.99999999999999967</c:v>
                </c:pt>
                <c:pt idx="59">
                  <c:v>0.99999999999998213</c:v>
                </c:pt>
                <c:pt idx="60">
                  <c:v>0.99999999999998213</c:v>
                </c:pt>
                <c:pt idx="61">
                  <c:v>0.99999999999996103</c:v>
                </c:pt>
                <c:pt idx="62">
                  <c:v>0.99999999958787222</c:v>
                </c:pt>
                <c:pt idx="63">
                  <c:v>0.99999999958787222</c:v>
                </c:pt>
                <c:pt idx="64">
                  <c:v>0.99999999664390271</c:v>
                </c:pt>
                <c:pt idx="65">
                  <c:v>0.99999999664390271</c:v>
                </c:pt>
                <c:pt idx="66">
                  <c:v>0.99999999586394372</c:v>
                </c:pt>
                <c:pt idx="67">
                  <c:v>0.99999998453117767</c:v>
                </c:pt>
                <c:pt idx="68">
                  <c:v>0.99999992486044709</c:v>
                </c:pt>
                <c:pt idx="69">
                  <c:v>0.99999972954047056</c:v>
                </c:pt>
                <c:pt idx="70">
                  <c:v>0.99999849657330409</c:v>
                </c:pt>
                <c:pt idx="71">
                  <c:v>0.99996899426286645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0.99461925078454128</c:v>
                </c:pt>
                <c:pt idx="78">
                  <c:v>0.99242389608025672</c:v>
                </c:pt>
                <c:pt idx="79">
                  <c:v>0.98935517778050419</c:v>
                </c:pt>
                <c:pt idx="80">
                  <c:v>0.98335342966900252</c:v>
                </c:pt>
                <c:pt idx="81">
                  <c:v>0.97728186382360938</c:v>
                </c:pt>
                <c:pt idx="82">
                  <c:v>0.96699406230777052</c:v>
                </c:pt>
                <c:pt idx="83">
                  <c:v>0.95042607459730644</c:v>
                </c:pt>
                <c:pt idx="84">
                  <c:v>0.92746323337961978</c:v>
                </c:pt>
                <c:pt idx="85">
                  <c:v>0.90258401901190577</c:v>
                </c:pt>
                <c:pt idx="86">
                  <c:v>0.85675425138603012</c:v>
                </c:pt>
                <c:pt idx="87">
                  <c:v>0.76458186053601696</c:v>
                </c:pt>
                <c:pt idx="88">
                  <c:v>0.7444697515452442</c:v>
                </c:pt>
                <c:pt idx="89">
                  <c:v>0.72382166905251222</c:v>
                </c:pt>
                <c:pt idx="90">
                  <c:v>0.70747777058535632</c:v>
                </c:pt>
                <c:pt idx="91">
                  <c:v>0.69097894267295967</c:v>
                </c:pt>
                <c:pt idx="92">
                  <c:v>0.67438114402845772</c:v>
                </c:pt>
                <c:pt idx="93">
                  <c:v>0.65751799593393634</c:v>
                </c:pt>
                <c:pt idx="94">
                  <c:v>0.25582060121397321</c:v>
                </c:pt>
                <c:pt idx="95">
                  <c:v>0.24440185926811764</c:v>
                </c:pt>
                <c:pt idx="96">
                  <c:v>0.23339417335525925</c:v>
                </c:pt>
                <c:pt idx="97">
                  <c:v>0.22290499391008556</c:v>
                </c:pt>
                <c:pt idx="98">
                  <c:v>0.2049698951452521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17-441A-B41F-D5510A92D983}"/>
            </c:ext>
          </c:extLst>
        </c:ser>
        <c:ser>
          <c:idx val="6"/>
          <c:order val="2"/>
          <c:tx>
            <c:v>3 Changes</c:v>
          </c:tx>
          <c:spPr>
            <a:ln w="22225"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xVal>
            <c:numRef>
              <c:f>Results!$AJ$3:$AJ$103</c:f>
              <c:numCache>
                <c:formatCode>General</c:formatCode>
                <c:ptCount val="101"/>
                <c:pt idx="0">
                  <c:v>40.716742925498899</c:v>
                </c:pt>
                <c:pt idx="1">
                  <c:v>40.716742925498899</c:v>
                </c:pt>
                <c:pt idx="2">
                  <c:v>40.716742925498899</c:v>
                </c:pt>
                <c:pt idx="3">
                  <c:v>40.716742925498899</c:v>
                </c:pt>
                <c:pt idx="4">
                  <c:v>40.716742925498899</c:v>
                </c:pt>
                <c:pt idx="5">
                  <c:v>40.716742925498899</c:v>
                </c:pt>
                <c:pt idx="6">
                  <c:v>40.716742925498899</c:v>
                </c:pt>
                <c:pt idx="7">
                  <c:v>40.716742925498899</c:v>
                </c:pt>
                <c:pt idx="8">
                  <c:v>40.716742925498899</c:v>
                </c:pt>
                <c:pt idx="9">
                  <c:v>40.716742925498899</c:v>
                </c:pt>
                <c:pt idx="10">
                  <c:v>40.716742925498899</c:v>
                </c:pt>
                <c:pt idx="11">
                  <c:v>40.716742925498899</c:v>
                </c:pt>
                <c:pt idx="12">
                  <c:v>40.716742925498899</c:v>
                </c:pt>
                <c:pt idx="13">
                  <c:v>40.716742925498899</c:v>
                </c:pt>
                <c:pt idx="14">
                  <c:v>40.716742925498899</c:v>
                </c:pt>
                <c:pt idx="15">
                  <c:v>40.716742925498899</c:v>
                </c:pt>
                <c:pt idx="16">
                  <c:v>40.716742925498899</c:v>
                </c:pt>
                <c:pt idx="17">
                  <c:v>40.716742925498899</c:v>
                </c:pt>
                <c:pt idx="18">
                  <c:v>40.716742925498899</c:v>
                </c:pt>
                <c:pt idx="19">
                  <c:v>40.716742925498899</c:v>
                </c:pt>
                <c:pt idx="20">
                  <c:v>40.716742925498899</c:v>
                </c:pt>
                <c:pt idx="21">
                  <c:v>40.716742925498899</c:v>
                </c:pt>
                <c:pt idx="22">
                  <c:v>40.716742925498899</c:v>
                </c:pt>
                <c:pt idx="23">
                  <c:v>40.716742925498899</c:v>
                </c:pt>
                <c:pt idx="24">
                  <c:v>40.716742925498899</c:v>
                </c:pt>
                <c:pt idx="25">
                  <c:v>40.716742925496</c:v>
                </c:pt>
                <c:pt idx="26">
                  <c:v>40.716742925469099</c:v>
                </c:pt>
                <c:pt idx="27">
                  <c:v>40.716742925523398</c:v>
                </c:pt>
                <c:pt idx="28">
                  <c:v>40.716742925512897</c:v>
                </c:pt>
                <c:pt idx="29">
                  <c:v>53.507573937430202</c:v>
                </c:pt>
                <c:pt idx="30">
                  <c:v>53.5075739374766</c:v>
                </c:pt>
                <c:pt idx="31">
                  <c:v>53.5075739374359</c:v>
                </c:pt>
                <c:pt idx="32">
                  <c:v>53.5075739374454</c:v>
                </c:pt>
                <c:pt idx="33">
                  <c:v>53.507573937468202</c:v>
                </c:pt>
                <c:pt idx="34">
                  <c:v>53.507573980069999</c:v>
                </c:pt>
                <c:pt idx="35">
                  <c:v>53.507573937399698</c:v>
                </c:pt>
                <c:pt idx="36">
                  <c:v>53.507573937579501</c:v>
                </c:pt>
                <c:pt idx="37">
                  <c:v>53.5075739374916</c:v>
                </c:pt>
                <c:pt idx="38">
                  <c:v>61.132971861941002</c:v>
                </c:pt>
                <c:pt idx="39">
                  <c:v>61.132971861941499</c:v>
                </c:pt>
                <c:pt idx="40">
                  <c:v>61.132993064328403</c:v>
                </c:pt>
                <c:pt idx="41">
                  <c:v>61.132971861940199</c:v>
                </c:pt>
                <c:pt idx="42">
                  <c:v>61.132971861946999</c:v>
                </c:pt>
                <c:pt idx="43">
                  <c:v>61.132971861941101</c:v>
                </c:pt>
                <c:pt idx="44">
                  <c:v>64.305431850177001</c:v>
                </c:pt>
                <c:pt idx="45">
                  <c:v>64.305431850171701</c:v>
                </c:pt>
                <c:pt idx="46">
                  <c:v>64.933000946021707</c:v>
                </c:pt>
                <c:pt idx="47">
                  <c:v>71.930829774718802</c:v>
                </c:pt>
                <c:pt idx="48">
                  <c:v>71.930829774719399</c:v>
                </c:pt>
                <c:pt idx="49">
                  <c:v>71.930829774719399</c:v>
                </c:pt>
                <c:pt idx="50">
                  <c:v>71.930829774719399</c:v>
                </c:pt>
                <c:pt idx="51">
                  <c:v>71.930829774719399</c:v>
                </c:pt>
                <c:pt idx="52">
                  <c:v>73.222319882189197</c:v>
                </c:pt>
                <c:pt idx="53">
                  <c:v>74.603873106379197</c:v>
                </c:pt>
                <c:pt idx="54">
                  <c:v>75.985426330573702</c:v>
                </c:pt>
                <c:pt idx="55">
                  <c:v>77.366979554765905</c:v>
                </c:pt>
                <c:pt idx="56">
                  <c:v>78.748532778958193</c:v>
                </c:pt>
                <c:pt idx="57">
                  <c:v>80.130086003150396</c:v>
                </c:pt>
                <c:pt idx="58">
                  <c:v>81.680715699360206</c:v>
                </c:pt>
                <c:pt idx="59">
                  <c:v>82.893192451534901</c:v>
                </c:pt>
                <c:pt idx="60">
                  <c:v>84.274745675727104</c:v>
                </c:pt>
                <c:pt idx="61">
                  <c:v>85.656298899919406</c:v>
                </c:pt>
                <c:pt idx="62">
                  <c:v>87.037852124111694</c:v>
                </c:pt>
                <c:pt idx="63">
                  <c:v>88.419405348303897</c:v>
                </c:pt>
                <c:pt idx="64">
                  <c:v>89.800958572496199</c:v>
                </c:pt>
                <c:pt idx="65">
                  <c:v>91.182511796685802</c:v>
                </c:pt>
                <c:pt idx="66">
                  <c:v>92.564065021021307</c:v>
                </c:pt>
                <c:pt idx="67">
                  <c:v>93.945618245072893</c:v>
                </c:pt>
                <c:pt idx="68">
                  <c:v>95.327171469264698</c:v>
                </c:pt>
                <c:pt idx="69">
                  <c:v>96.708724693457796</c:v>
                </c:pt>
                <c:pt idx="70">
                  <c:v>98.090277917649601</c:v>
                </c:pt>
                <c:pt idx="71">
                  <c:v>99.471831141852107</c:v>
                </c:pt>
                <c:pt idx="72">
                  <c:v>100.85338436603401</c:v>
                </c:pt>
                <c:pt idx="73">
                  <c:v>102.234937590226</c:v>
                </c:pt>
                <c:pt idx="74">
                  <c:v>103.616490814418</c:v>
                </c:pt>
                <c:pt idx="75">
                  <c:v>104.99804403861</c:v>
                </c:pt>
                <c:pt idx="76">
                  <c:v>106.379597262803</c:v>
                </c:pt>
                <c:pt idx="77">
                  <c:v>107.76115048699501</c:v>
                </c:pt>
                <c:pt idx="78">
                  <c:v>109.142703711187</c:v>
                </c:pt>
                <c:pt idx="79">
                  <c:v>110.524256935379</c:v>
                </c:pt>
                <c:pt idx="80">
                  <c:v>111.905810159572</c:v>
                </c:pt>
                <c:pt idx="81">
                  <c:v>113.287363383764</c:v>
                </c:pt>
                <c:pt idx="82">
                  <c:v>114.66891660795601</c:v>
                </c:pt>
                <c:pt idx="83">
                  <c:v>116.050469832148</c:v>
                </c:pt>
                <c:pt idx="84">
                  <c:v>117.432023056341</c:v>
                </c:pt>
                <c:pt idx="85">
                  <c:v>118.813576280533</c:v>
                </c:pt>
                <c:pt idx="86">
                  <c:v>120.195129504725</c:v>
                </c:pt>
                <c:pt idx="87">
                  <c:v>121.57668272891701</c:v>
                </c:pt>
                <c:pt idx="88">
                  <c:v>122.95823595311001</c:v>
                </c:pt>
                <c:pt idx="89">
                  <c:v>124.33978917730199</c:v>
                </c:pt>
                <c:pt idx="90">
                  <c:v>125.721342401494</c:v>
                </c:pt>
                <c:pt idx="91">
                  <c:v>127.102895625686</c:v>
                </c:pt>
                <c:pt idx="92">
                  <c:v>128.48444884987899</c:v>
                </c:pt>
                <c:pt idx="93">
                  <c:v>129.86600207407099</c:v>
                </c:pt>
                <c:pt idx="94">
                  <c:v>131.24755529826299</c:v>
                </c:pt>
                <c:pt idx="95">
                  <c:v>131.24755529826299</c:v>
                </c:pt>
                <c:pt idx="96">
                  <c:v>132.629108522455</c:v>
                </c:pt>
                <c:pt idx="97">
                  <c:v>134.010661746648</c:v>
                </c:pt>
                <c:pt idx="98">
                  <c:v>134.52213765016899</c:v>
                </c:pt>
                <c:pt idx="99">
                  <c:v>135.39221497084</c:v>
                </c:pt>
                <c:pt idx="100">
                  <c:v>136.77376819503201</c:v>
                </c:pt>
              </c:numCache>
            </c:numRef>
          </c:xVal>
          <c:yVal>
            <c:numRef>
              <c:f>Results!$AL$3:$AL$103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0.99999999999999822</c:v>
                </c:pt>
                <c:pt idx="63">
                  <c:v>0.99999999999998768</c:v>
                </c:pt>
                <c:pt idx="64">
                  <c:v>0.99999999999830746</c:v>
                </c:pt>
                <c:pt idx="65">
                  <c:v>0.99999999534869666</c:v>
                </c:pt>
                <c:pt idx="66">
                  <c:v>0.99999998780494992</c:v>
                </c:pt>
                <c:pt idx="67">
                  <c:v>0.99999997464131618</c:v>
                </c:pt>
                <c:pt idx="68">
                  <c:v>0.9999999210588485</c:v>
                </c:pt>
                <c:pt idx="69">
                  <c:v>0.99999972458794195</c:v>
                </c:pt>
                <c:pt idx="70">
                  <c:v>0.99999895496770475</c:v>
                </c:pt>
                <c:pt idx="71">
                  <c:v>0.99999766518653144</c:v>
                </c:pt>
                <c:pt idx="72">
                  <c:v>0.9999619811719479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0.99955963038105045</c:v>
                </c:pt>
                <c:pt idx="77">
                  <c:v>0.99939793016780243</c:v>
                </c:pt>
                <c:pt idx="78">
                  <c:v>0.99918701011894151</c:v>
                </c:pt>
                <c:pt idx="79">
                  <c:v>0.99686232470565439</c:v>
                </c:pt>
                <c:pt idx="80">
                  <c:v>0.99474660335772469</c:v>
                </c:pt>
                <c:pt idx="81">
                  <c:v>0.98989269998155316</c:v>
                </c:pt>
                <c:pt idx="82">
                  <c:v>0.98535890415646366</c:v>
                </c:pt>
                <c:pt idx="83">
                  <c:v>0.96334518036878991</c:v>
                </c:pt>
                <c:pt idx="84">
                  <c:v>0.96404486338698137</c:v>
                </c:pt>
                <c:pt idx="85">
                  <c:v>0.95855140195320854</c:v>
                </c:pt>
                <c:pt idx="86">
                  <c:v>0.95202004729803413</c:v>
                </c:pt>
                <c:pt idx="87">
                  <c:v>0.93589383503525603</c:v>
                </c:pt>
                <c:pt idx="88">
                  <c:v>0.91133041340004461</c:v>
                </c:pt>
                <c:pt idx="89">
                  <c:v>0.88131848112657485</c:v>
                </c:pt>
                <c:pt idx="90">
                  <c:v>0.841479171903182</c:v>
                </c:pt>
                <c:pt idx="91">
                  <c:v>0.73190671489911918</c:v>
                </c:pt>
                <c:pt idx="92">
                  <c:v>0.67420497721014017</c:v>
                </c:pt>
                <c:pt idx="93">
                  <c:v>0.61519328391122308</c:v>
                </c:pt>
                <c:pt idx="94">
                  <c:v>0.4509206712819982</c:v>
                </c:pt>
                <c:pt idx="95">
                  <c:v>0.4509206712819982</c:v>
                </c:pt>
                <c:pt idx="96">
                  <c:v>0.34280731069453341</c:v>
                </c:pt>
                <c:pt idx="97">
                  <c:v>0.27130815159806432</c:v>
                </c:pt>
                <c:pt idx="98">
                  <c:v>0.23166672780177422</c:v>
                </c:pt>
                <c:pt idx="99">
                  <c:v>0.19835157113931312</c:v>
                </c:pt>
                <c:pt idx="100">
                  <c:v>0.17218305907793696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F17-441A-B41F-D5510A92D983}"/>
            </c:ext>
          </c:extLst>
        </c:ser>
        <c:ser>
          <c:idx val="7"/>
          <c:order val="3"/>
          <c:tx>
            <c:v>4 Changes</c:v>
          </c:tx>
          <c:spPr>
            <a:ln w="22225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Results!$AN$3:$AN$102</c:f>
              <c:numCache>
                <c:formatCode>General</c:formatCode>
                <c:ptCount val="100"/>
                <c:pt idx="0">
                  <c:v>28.7533335595819</c:v>
                </c:pt>
                <c:pt idx="1">
                  <c:v>28.7533335595819</c:v>
                </c:pt>
                <c:pt idx="2">
                  <c:v>28.7533335595819</c:v>
                </c:pt>
                <c:pt idx="3">
                  <c:v>28.7533335595819</c:v>
                </c:pt>
                <c:pt idx="4">
                  <c:v>28.7533335595819</c:v>
                </c:pt>
                <c:pt idx="5">
                  <c:v>28.7533335595819</c:v>
                </c:pt>
                <c:pt idx="6">
                  <c:v>28.7533335596119</c:v>
                </c:pt>
                <c:pt idx="7">
                  <c:v>28.7533335596119</c:v>
                </c:pt>
                <c:pt idx="8">
                  <c:v>28.7533335595833</c:v>
                </c:pt>
                <c:pt idx="9">
                  <c:v>28.7533335595819</c:v>
                </c:pt>
                <c:pt idx="10">
                  <c:v>28.7533335595819</c:v>
                </c:pt>
                <c:pt idx="11">
                  <c:v>28.7533335595819</c:v>
                </c:pt>
                <c:pt idx="12">
                  <c:v>28.7533335595819</c:v>
                </c:pt>
                <c:pt idx="13">
                  <c:v>28.7533335595819</c:v>
                </c:pt>
                <c:pt idx="14">
                  <c:v>28.7533335595819</c:v>
                </c:pt>
                <c:pt idx="15">
                  <c:v>28.7533335595819</c:v>
                </c:pt>
                <c:pt idx="16">
                  <c:v>28.7533335595819</c:v>
                </c:pt>
                <c:pt idx="17">
                  <c:v>28.7533335595819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36.378731484123598</c:v>
                </c:pt>
                <c:pt idx="21">
                  <c:v>36.378731484123101</c:v>
                </c:pt>
                <c:pt idx="22">
                  <c:v>36.378731484123101</c:v>
                </c:pt>
                <c:pt idx="23">
                  <c:v>36.378731484123101</c:v>
                </c:pt>
                <c:pt idx="24">
                  <c:v>36.378731484134804</c:v>
                </c:pt>
                <c:pt idx="25">
                  <c:v>39.551191472359498</c:v>
                </c:pt>
                <c:pt idx="26">
                  <c:v>39.5511914723591</c:v>
                </c:pt>
                <c:pt idx="27">
                  <c:v>39.5511914723592</c:v>
                </c:pt>
                <c:pt idx="28">
                  <c:v>40.6368950505721</c:v>
                </c:pt>
                <c:pt idx="29">
                  <c:v>47.176589396902202</c:v>
                </c:pt>
                <c:pt idx="30">
                  <c:v>47.176589396900198</c:v>
                </c:pt>
                <c:pt idx="31">
                  <c:v>47.176589396900901</c:v>
                </c:pt>
                <c:pt idx="32">
                  <c:v>47.176589396900802</c:v>
                </c:pt>
                <c:pt idx="33">
                  <c:v>47.643256438601803</c:v>
                </c:pt>
                <c:pt idx="34">
                  <c:v>49.044528716209399</c:v>
                </c:pt>
                <c:pt idx="35">
                  <c:v>50.445800993813698</c:v>
                </c:pt>
                <c:pt idx="36">
                  <c:v>51.847073271419603</c:v>
                </c:pt>
                <c:pt idx="37">
                  <c:v>53.248345549039797</c:v>
                </c:pt>
                <c:pt idx="38">
                  <c:v>54.649617826631498</c:v>
                </c:pt>
                <c:pt idx="39">
                  <c:v>56.050890104237403</c:v>
                </c:pt>
                <c:pt idx="40">
                  <c:v>57.4521623818408</c:v>
                </c:pt>
                <c:pt idx="41">
                  <c:v>60.051528992756097</c:v>
                </c:pt>
                <c:pt idx="42">
                  <c:v>60.254706937060398</c:v>
                </c:pt>
                <c:pt idx="43">
                  <c:v>61.655979214661201</c:v>
                </c:pt>
                <c:pt idx="44">
                  <c:v>63.057251492267099</c:v>
                </c:pt>
                <c:pt idx="45">
                  <c:v>64.458523769872798</c:v>
                </c:pt>
                <c:pt idx="46">
                  <c:v>65.859796047478994</c:v>
                </c:pt>
                <c:pt idx="47">
                  <c:v>67.261068325084693</c:v>
                </c:pt>
                <c:pt idx="48">
                  <c:v>68.662340602690193</c:v>
                </c:pt>
                <c:pt idx="49">
                  <c:v>70.849386905519907</c:v>
                </c:pt>
                <c:pt idx="50">
                  <c:v>71.4648851579027</c:v>
                </c:pt>
                <c:pt idx="51">
                  <c:v>72.866157435508697</c:v>
                </c:pt>
                <c:pt idx="52">
                  <c:v>74.267429713114595</c:v>
                </c:pt>
                <c:pt idx="53">
                  <c:v>75.668701990720507</c:v>
                </c:pt>
                <c:pt idx="54">
                  <c:v>77.069974268393395</c:v>
                </c:pt>
                <c:pt idx="55">
                  <c:v>78.471246545937007</c:v>
                </c:pt>
                <c:pt idx="56">
                  <c:v>79.8725188235384</c:v>
                </c:pt>
                <c:pt idx="57">
                  <c:v>81.273791101144297</c:v>
                </c:pt>
                <c:pt idx="58">
                  <c:v>82.675063378750195</c:v>
                </c:pt>
                <c:pt idx="59">
                  <c:v>84.076335656356093</c:v>
                </c:pt>
                <c:pt idx="60">
                  <c:v>85.477607933961906</c:v>
                </c:pt>
                <c:pt idx="61">
                  <c:v>86.878880211568003</c:v>
                </c:pt>
                <c:pt idx="62">
                  <c:v>88.280152489174</c:v>
                </c:pt>
                <c:pt idx="63">
                  <c:v>89.681424766779799</c:v>
                </c:pt>
                <c:pt idx="64">
                  <c:v>91.082697044385995</c:v>
                </c:pt>
                <c:pt idx="65">
                  <c:v>92.483969321991793</c:v>
                </c:pt>
                <c:pt idx="66">
                  <c:v>93.885241599597705</c:v>
                </c:pt>
                <c:pt idx="67">
                  <c:v>95.286513877203205</c:v>
                </c:pt>
                <c:pt idx="68">
                  <c:v>96.687786154809601</c:v>
                </c:pt>
                <c:pt idx="69">
                  <c:v>98.089058432415499</c:v>
                </c:pt>
                <c:pt idx="70">
                  <c:v>99.490330710021496</c:v>
                </c:pt>
                <c:pt idx="71">
                  <c:v>100.891602987627</c:v>
                </c:pt>
                <c:pt idx="72">
                  <c:v>102.29287526523299</c:v>
                </c:pt>
                <c:pt idx="73">
                  <c:v>103.694147542839</c:v>
                </c:pt>
                <c:pt idx="74">
                  <c:v>105.095419820445</c:v>
                </c:pt>
                <c:pt idx="75">
                  <c:v>106.496692098051</c:v>
                </c:pt>
                <c:pt idx="76">
                  <c:v>107.897964375657</c:v>
                </c:pt>
                <c:pt idx="77">
                  <c:v>109.29923665326299</c:v>
                </c:pt>
                <c:pt idx="78">
                  <c:v>110.700508930868</c:v>
                </c:pt>
                <c:pt idx="79">
                  <c:v>112.10178120847399</c:v>
                </c:pt>
                <c:pt idx="80">
                  <c:v>113.50305348608001</c:v>
                </c:pt>
                <c:pt idx="81">
                  <c:v>114.904325763686</c:v>
                </c:pt>
                <c:pt idx="82">
                  <c:v>116.305598041292</c:v>
                </c:pt>
                <c:pt idx="83">
                  <c:v>117.706870318898</c:v>
                </c:pt>
                <c:pt idx="84">
                  <c:v>119.108142596504</c:v>
                </c:pt>
                <c:pt idx="85">
                  <c:v>120.50941487411001</c:v>
                </c:pt>
                <c:pt idx="86">
                  <c:v>121.910687151716</c:v>
                </c:pt>
                <c:pt idx="87">
                  <c:v>123.311959429322</c:v>
                </c:pt>
                <c:pt idx="88">
                  <c:v>124.713231706928</c:v>
                </c:pt>
                <c:pt idx="89">
                  <c:v>126.114503984534</c:v>
                </c:pt>
                <c:pt idx="90">
                  <c:v>127.51577626213999</c:v>
                </c:pt>
                <c:pt idx="91">
                  <c:v>128.91704853974599</c:v>
                </c:pt>
                <c:pt idx="92">
                  <c:v>130.318320817352</c:v>
                </c:pt>
                <c:pt idx="93">
                  <c:v>131.71959309495799</c:v>
                </c:pt>
                <c:pt idx="94">
                  <c:v>133.120865372564</c:v>
                </c:pt>
                <c:pt idx="95">
                  <c:v>134.52213765016899</c:v>
                </c:pt>
                <c:pt idx="96">
                  <c:v>135.923409927775</c:v>
                </c:pt>
                <c:pt idx="97">
                  <c:v>137.32468220538101</c:v>
                </c:pt>
                <c:pt idx="98">
                  <c:v>138.72595448298699</c:v>
                </c:pt>
              </c:numCache>
            </c:numRef>
          </c:xVal>
          <c:yVal>
            <c:numRef>
              <c:f>Results!$AP$3:$AP$102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0.99999999999999978</c:v>
                </c:pt>
                <c:pt idx="61">
                  <c:v>0.99999999999999811</c:v>
                </c:pt>
                <c:pt idx="62">
                  <c:v>0.99999999999999178</c:v>
                </c:pt>
                <c:pt idx="63">
                  <c:v>0.99999999999973055</c:v>
                </c:pt>
                <c:pt idx="64">
                  <c:v>0.99999999999883837</c:v>
                </c:pt>
                <c:pt idx="65">
                  <c:v>0.99999999998541977</c:v>
                </c:pt>
                <c:pt idx="66">
                  <c:v>0.99999999913031856</c:v>
                </c:pt>
                <c:pt idx="67">
                  <c:v>0.99999999422208719</c:v>
                </c:pt>
                <c:pt idx="68">
                  <c:v>0.99999992810292504</c:v>
                </c:pt>
                <c:pt idx="69">
                  <c:v>0.99999984765726768</c:v>
                </c:pt>
                <c:pt idx="70">
                  <c:v>0.99999968885454116</c:v>
                </c:pt>
                <c:pt idx="71">
                  <c:v>0.99999930137902771</c:v>
                </c:pt>
                <c:pt idx="72">
                  <c:v>0.99999781130330645</c:v>
                </c:pt>
                <c:pt idx="73">
                  <c:v>0.99998563036528787</c:v>
                </c:pt>
                <c:pt idx="74">
                  <c:v>0.9999728077312835</c:v>
                </c:pt>
                <c:pt idx="75">
                  <c:v>0.99992821563043999</c:v>
                </c:pt>
                <c:pt idx="76">
                  <c:v>0.9996661767969468</c:v>
                </c:pt>
                <c:pt idx="77">
                  <c:v>0.99945269221062671</c:v>
                </c:pt>
                <c:pt idx="78">
                  <c:v>0.99917498251279235</c:v>
                </c:pt>
                <c:pt idx="79">
                  <c:v>0.99852708592404549</c:v>
                </c:pt>
                <c:pt idx="80">
                  <c:v>0.99715854077304389</c:v>
                </c:pt>
                <c:pt idx="81">
                  <c:v>0.99498113052219239</c:v>
                </c:pt>
                <c:pt idx="82">
                  <c:v>0.99200633218876488</c:v>
                </c:pt>
                <c:pt idx="83">
                  <c:v>0.98408542626545137</c:v>
                </c:pt>
                <c:pt idx="84">
                  <c:v>0.96176775036679008</c:v>
                </c:pt>
                <c:pt idx="85">
                  <c:v>0.95502280297267117</c:v>
                </c:pt>
                <c:pt idx="86">
                  <c:v>0.93424044188552935</c:v>
                </c:pt>
                <c:pt idx="87">
                  <c:v>0.91156466776978273</c:v>
                </c:pt>
                <c:pt idx="88">
                  <c:v>0.8858993267253531</c:v>
                </c:pt>
                <c:pt idx="89">
                  <c:v>0.84255057041307757</c:v>
                </c:pt>
                <c:pt idx="90">
                  <c:v>0.79159915672719605</c:v>
                </c:pt>
                <c:pt idx="91">
                  <c:v>0.7346778409130178</c:v>
                </c:pt>
                <c:pt idx="92">
                  <c:v>0.57091188022394546</c:v>
                </c:pt>
                <c:pt idx="93">
                  <c:v>0.5197842491820921</c:v>
                </c:pt>
                <c:pt idx="94">
                  <c:v>0.43069872995654745</c:v>
                </c:pt>
                <c:pt idx="95">
                  <c:v>0.34642527407178264</c:v>
                </c:pt>
                <c:pt idx="96">
                  <c:v>0.27586759773037084</c:v>
                </c:pt>
                <c:pt idx="97">
                  <c:v>0.21725442976840392</c:v>
                </c:pt>
                <c:pt idx="98">
                  <c:v>0.17228835945738596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F17-441A-B41F-D5510A92D983}"/>
            </c:ext>
          </c:extLst>
        </c:ser>
        <c:ser>
          <c:idx val="8"/>
          <c:order val="4"/>
          <c:tx>
            <c:v>5 Changes</c:v>
          </c:tx>
          <c:spPr>
            <a:ln w="222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Results!$AR$3:$AR$101</c:f>
              <c:numCache>
                <c:formatCode>General</c:formatCode>
                <c:ptCount val="99"/>
                <c:pt idx="0">
                  <c:v>7.6253979245459202</c:v>
                </c:pt>
                <c:pt idx="1">
                  <c:v>7.6253979245368297</c:v>
                </c:pt>
                <c:pt idx="2">
                  <c:v>7.6253979245459202</c:v>
                </c:pt>
                <c:pt idx="3">
                  <c:v>7.6253979245459398</c:v>
                </c:pt>
                <c:pt idx="4">
                  <c:v>7.6253979245414296</c:v>
                </c:pt>
                <c:pt idx="5">
                  <c:v>10.797857912779399</c:v>
                </c:pt>
                <c:pt idx="6">
                  <c:v>10.797857912779399</c:v>
                </c:pt>
                <c:pt idx="7">
                  <c:v>11.246727993872</c:v>
                </c:pt>
                <c:pt idx="8">
                  <c:v>15.425928827139</c:v>
                </c:pt>
                <c:pt idx="9">
                  <c:v>15.425928827061499</c:v>
                </c:pt>
                <c:pt idx="10">
                  <c:v>18.423255837322699</c:v>
                </c:pt>
                <c:pt idx="11">
                  <c:v>18.423255837324501</c:v>
                </c:pt>
                <c:pt idx="12">
                  <c:v>18.423255837320099</c:v>
                </c:pt>
                <c:pt idx="13">
                  <c:v>19.6817747392741</c:v>
                </c:pt>
                <c:pt idx="14">
                  <c:v>23.051326751600001</c:v>
                </c:pt>
                <c:pt idx="15">
                  <c:v>23.051326751592701</c:v>
                </c:pt>
                <c:pt idx="16">
                  <c:v>23.8992981119763</c:v>
                </c:pt>
                <c:pt idx="17">
                  <c:v>25.305139236210302</c:v>
                </c:pt>
                <c:pt idx="18">
                  <c:v>26.7109803604442</c:v>
                </c:pt>
                <c:pt idx="19">
                  <c:v>28.1168214846778</c:v>
                </c:pt>
                <c:pt idx="20">
                  <c:v>35.297288614920198</c:v>
                </c:pt>
                <c:pt idx="21">
                  <c:v>35.297288614914102</c:v>
                </c:pt>
                <c:pt idx="22">
                  <c:v>35.297288614862197</c:v>
                </c:pt>
                <c:pt idx="23">
                  <c:v>35.297288629146998</c:v>
                </c:pt>
                <c:pt idx="24">
                  <c:v>35.2972886149199</c:v>
                </c:pt>
                <c:pt idx="25">
                  <c:v>36.551868230081197</c:v>
                </c:pt>
                <c:pt idx="26">
                  <c:v>37.957709370259103</c:v>
                </c:pt>
                <c:pt idx="27">
                  <c:v>39.363550493207697</c:v>
                </c:pt>
                <c:pt idx="28">
                  <c:v>40.769391748093902</c:v>
                </c:pt>
                <c:pt idx="29">
                  <c:v>42.175232741659599</c:v>
                </c:pt>
                <c:pt idx="30">
                  <c:v>46.095146527691497</c:v>
                </c:pt>
                <c:pt idx="31">
                  <c:v>46.0951465276978</c:v>
                </c:pt>
                <c:pt idx="32">
                  <c:v>46.392756099718703</c:v>
                </c:pt>
                <c:pt idx="33">
                  <c:v>47.798597223952598</c:v>
                </c:pt>
                <c:pt idx="34">
                  <c:v>49.2044383481865</c:v>
                </c:pt>
                <c:pt idx="35">
                  <c:v>50.610279491513403</c:v>
                </c:pt>
                <c:pt idx="36">
                  <c:v>52.016120596654297</c:v>
                </c:pt>
                <c:pt idx="37">
                  <c:v>53.421961720888198</c:v>
                </c:pt>
                <c:pt idx="38">
                  <c:v>54.8278028451221</c:v>
                </c:pt>
                <c:pt idx="39">
                  <c:v>56.233643969356002</c:v>
                </c:pt>
                <c:pt idx="40">
                  <c:v>57.639485093589897</c:v>
                </c:pt>
                <c:pt idx="41">
                  <c:v>59.045326217823799</c:v>
                </c:pt>
                <c:pt idx="42">
                  <c:v>60.451167342057701</c:v>
                </c:pt>
                <c:pt idx="43">
                  <c:v>61.857008466291603</c:v>
                </c:pt>
                <c:pt idx="44">
                  <c:v>63.2628495905252</c:v>
                </c:pt>
                <c:pt idx="45">
                  <c:v>64.668690714759407</c:v>
                </c:pt>
                <c:pt idx="46">
                  <c:v>66.074531838993295</c:v>
                </c:pt>
                <c:pt idx="47">
                  <c:v>67.480372963227197</c:v>
                </c:pt>
                <c:pt idx="48">
                  <c:v>68.886214087461099</c:v>
                </c:pt>
                <c:pt idx="49">
                  <c:v>70.292055211695001</c:v>
                </c:pt>
                <c:pt idx="50">
                  <c:v>71.697896335928206</c:v>
                </c:pt>
                <c:pt idx="51">
                  <c:v>73.103737460162804</c:v>
                </c:pt>
                <c:pt idx="52">
                  <c:v>74.509578584396706</c:v>
                </c:pt>
                <c:pt idx="53">
                  <c:v>75.915419708630594</c:v>
                </c:pt>
                <c:pt idx="54">
                  <c:v>77.321260832864496</c:v>
                </c:pt>
                <c:pt idx="55">
                  <c:v>78.727101957098</c:v>
                </c:pt>
                <c:pt idx="56">
                  <c:v>80.132943081332201</c:v>
                </c:pt>
                <c:pt idx="57">
                  <c:v>81.538784205566202</c:v>
                </c:pt>
                <c:pt idx="58">
                  <c:v>82.944625329800104</c:v>
                </c:pt>
                <c:pt idx="59">
                  <c:v>84.350466454033906</c:v>
                </c:pt>
                <c:pt idx="60">
                  <c:v>85.756307578267894</c:v>
                </c:pt>
                <c:pt idx="61">
                  <c:v>87.162148702501796</c:v>
                </c:pt>
                <c:pt idx="62">
                  <c:v>88.567989826735698</c:v>
                </c:pt>
                <c:pt idx="63">
                  <c:v>89.973830950969699</c:v>
                </c:pt>
                <c:pt idx="64">
                  <c:v>91.379672075203601</c:v>
                </c:pt>
                <c:pt idx="65">
                  <c:v>92.785513199437602</c:v>
                </c:pt>
                <c:pt idx="66">
                  <c:v>94.191354323671405</c:v>
                </c:pt>
                <c:pt idx="67">
                  <c:v>95.597195447905307</c:v>
                </c:pt>
                <c:pt idx="68">
                  <c:v>97.003036572138996</c:v>
                </c:pt>
                <c:pt idx="69">
                  <c:v>98.408877696373096</c:v>
                </c:pt>
                <c:pt idx="70">
                  <c:v>99.814718820606998</c:v>
                </c:pt>
                <c:pt idx="71">
                  <c:v>101.220559944841</c:v>
                </c:pt>
                <c:pt idx="72">
                  <c:v>102.62640106907401</c:v>
                </c:pt>
                <c:pt idx="73">
                  <c:v>104.03224219330799</c:v>
                </c:pt>
                <c:pt idx="74">
                  <c:v>105.438083317542</c:v>
                </c:pt>
                <c:pt idx="75">
                  <c:v>106.843924441776</c:v>
                </c:pt>
                <c:pt idx="76">
                  <c:v>108.24976556601</c:v>
                </c:pt>
                <c:pt idx="77">
                  <c:v>109.655606690244</c:v>
                </c:pt>
                <c:pt idx="78">
                  <c:v>111.061447814478</c:v>
                </c:pt>
                <c:pt idx="79">
                  <c:v>112.467288938712</c:v>
                </c:pt>
                <c:pt idx="80">
                  <c:v>113.87313006294499</c:v>
                </c:pt>
                <c:pt idx="81">
                  <c:v>115.278971187179</c:v>
                </c:pt>
                <c:pt idx="82">
                  <c:v>116.684812311413</c:v>
                </c:pt>
                <c:pt idx="83">
                  <c:v>118.090653435647</c:v>
                </c:pt>
                <c:pt idx="84">
                  <c:v>119.496494559881</c:v>
                </c:pt>
                <c:pt idx="85">
                  <c:v>120.902335684115</c:v>
                </c:pt>
                <c:pt idx="86">
                  <c:v>122.308176808349</c:v>
                </c:pt>
                <c:pt idx="87">
                  <c:v>123.714017932583</c:v>
                </c:pt>
                <c:pt idx="88">
                  <c:v>125.11985905681701</c:v>
                </c:pt>
                <c:pt idx="89">
                  <c:v>126.52570018105099</c:v>
                </c:pt>
                <c:pt idx="90">
                  <c:v>127.931541305284</c:v>
                </c:pt>
                <c:pt idx="91">
                  <c:v>129.33738242951799</c:v>
                </c:pt>
                <c:pt idx="92">
                  <c:v>130.74322355375301</c:v>
                </c:pt>
                <c:pt idx="93">
                  <c:v>132.14906467798599</c:v>
                </c:pt>
                <c:pt idx="94">
                  <c:v>133.55490580221999</c:v>
                </c:pt>
                <c:pt idx="95">
                  <c:v>134.96074692645399</c:v>
                </c:pt>
                <c:pt idx="96">
                  <c:v>136.36658805068799</c:v>
                </c:pt>
                <c:pt idx="97">
                  <c:v>137.772429174922</c:v>
                </c:pt>
                <c:pt idx="98">
                  <c:v>139.178270299156</c:v>
                </c:pt>
              </c:numCache>
            </c:numRef>
          </c:xVal>
          <c:yVal>
            <c:numRef>
              <c:f>Results!$AT$3:$AT$101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0.99999999999999589</c:v>
                </c:pt>
                <c:pt idx="63">
                  <c:v>0.99999999999997824</c:v>
                </c:pt>
                <c:pt idx="64">
                  <c:v>0.99999999999945999</c:v>
                </c:pt>
                <c:pt idx="65">
                  <c:v>0.99999999998048938</c:v>
                </c:pt>
                <c:pt idx="66">
                  <c:v>0.99999999954461438</c:v>
                </c:pt>
                <c:pt idx="67">
                  <c:v>0.99999998842819393</c:v>
                </c:pt>
                <c:pt idx="68">
                  <c:v>0.99999997218056513</c:v>
                </c:pt>
                <c:pt idx="69">
                  <c:v>0.99999993616044036</c:v>
                </c:pt>
                <c:pt idx="70">
                  <c:v>0.99999983869441722</c:v>
                </c:pt>
                <c:pt idx="71">
                  <c:v>0.999999465459529</c:v>
                </c:pt>
                <c:pt idx="72">
                  <c:v>0.99999724390067979</c:v>
                </c:pt>
                <c:pt idx="73">
                  <c:v>0.99999274276656225</c:v>
                </c:pt>
                <c:pt idx="74">
                  <c:v>0.99997901903235742</c:v>
                </c:pt>
                <c:pt idx="75">
                  <c:v>0.99991439203382604</c:v>
                </c:pt>
                <c:pt idx="76">
                  <c:v>0.99974850210155164</c:v>
                </c:pt>
                <c:pt idx="77">
                  <c:v>0.99959660113500948</c:v>
                </c:pt>
                <c:pt idx="78">
                  <c:v>0.99923556912778688</c:v>
                </c:pt>
                <c:pt idx="79">
                  <c:v>0.99843972453942975</c:v>
                </c:pt>
                <c:pt idx="80">
                  <c:v>0.99705830259698258</c:v>
                </c:pt>
                <c:pt idx="81">
                  <c:v>0.99508503176753582</c:v>
                </c:pt>
                <c:pt idx="82">
                  <c:v>0.99086249483761069</c:v>
                </c:pt>
                <c:pt idx="83">
                  <c:v>0.97960926322281172</c:v>
                </c:pt>
                <c:pt idx="84">
                  <c:v>0.96641823374816727</c:v>
                </c:pt>
                <c:pt idx="85">
                  <c:v>0.9517740106071656</c:v>
                </c:pt>
                <c:pt idx="86">
                  <c:v>0.93000244849267688</c:v>
                </c:pt>
                <c:pt idx="87">
                  <c:v>0.90861904237088287</c:v>
                </c:pt>
                <c:pt idx="88">
                  <c:v>0.87376858447078531</c:v>
                </c:pt>
                <c:pt idx="89">
                  <c:v>0.82751385964322499</c:v>
                </c:pt>
                <c:pt idx="90">
                  <c:v>0.77388061263336483</c:v>
                </c:pt>
                <c:pt idx="91" formatCode="0.0">
                  <c:v>0.72470132316648994</c:v>
                </c:pt>
                <c:pt idx="92">
                  <c:v>0.57609362439390233</c:v>
                </c:pt>
                <c:pt idx="93">
                  <c:v>0.5116443936201801</c:v>
                </c:pt>
                <c:pt idx="94">
                  <c:v>0.44269332010845375</c:v>
                </c:pt>
                <c:pt idx="95">
                  <c:v>0.37753139250901557</c:v>
                </c:pt>
                <c:pt idx="96">
                  <c:v>0.31802857646843041</c:v>
                </c:pt>
                <c:pt idx="97">
                  <c:v>0.23852891533655229</c:v>
                </c:pt>
                <c:pt idx="98">
                  <c:v>0.16516754569179715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F17-441A-B41F-D5510A92D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/>
      </c:scatterChart>
      <c:valAx>
        <c:axId val="545065824"/>
        <c:scaling>
          <c:orientation val="minMax"/>
          <c:max val="14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Oil Output [Sm3/h]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</c:plotArea>
    <c:legend>
      <c:legendPos val="b"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B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256776531252178"/>
          <c:y val="0.11001174964488014"/>
          <c:w val="0.78150128272047792"/>
          <c:h val="0.6742411077925603"/>
        </c:manualLayout>
      </c:layout>
      <c:scatterChart>
        <c:scatterStyle val="lineMarker"/>
        <c:varyColors val="0"/>
        <c:ser>
          <c:idx val="1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Results!$D$3:$D$101</c:f>
              <c:numCache>
                <c:formatCode>General</c:formatCode>
                <c:ptCount val="99"/>
                <c:pt idx="0">
                  <c:v>98.913353648703094</c:v>
                </c:pt>
                <c:pt idx="1">
                  <c:v>98.913353648703094</c:v>
                </c:pt>
                <c:pt idx="2">
                  <c:v>98.913353648703094</c:v>
                </c:pt>
                <c:pt idx="3">
                  <c:v>98.913353648703094</c:v>
                </c:pt>
                <c:pt idx="4">
                  <c:v>98.913353648703094</c:v>
                </c:pt>
                <c:pt idx="5">
                  <c:v>98.913353648703094</c:v>
                </c:pt>
                <c:pt idx="6">
                  <c:v>98.913353648703094</c:v>
                </c:pt>
                <c:pt idx="7">
                  <c:v>98.913353648703094</c:v>
                </c:pt>
                <c:pt idx="8">
                  <c:v>98.913353648703094</c:v>
                </c:pt>
                <c:pt idx="9">
                  <c:v>98.913353648703094</c:v>
                </c:pt>
                <c:pt idx="10">
                  <c:v>98.913353648703094</c:v>
                </c:pt>
                <c:pt idx="11">
                  <c:v>98.913353648703094</c:v>
                </c:pt>
                <c:pt idx="12">
                  <c:v>98.913353648703094</c:v>
                </c:pt>
                <c:pt idx="13">
                  <c:v>98.913353648703094</c:v>
                </c:pt>
                <c:pt idx="14">
                  <c:v>98.913353648703094</c:v>
                </c:pt>
                <c:pt idx="15">
                  <c:v>98.913353648703094</c:v>
                </c:pt>
                <c:pt idx="16">
                  <c:v>98.913353648703094</c:v>
                </c:pt>
                <c:pt idx="17">
                  <c:v>98.913353648703094</c:v>
                </c:pt>
                <c:pt idx="18">
                  <c:v>98.913353648703094</c:v>
                </c:pt>
                <c:pt idx="19">
                  <c:v>98.913353648703094</c:v>
                </c:pt>
                <c:pt idx="20">
                  <c:v>98.913353648703094</c:v>
                </c:pt>
                <c:pt idx="21">
                  <c:v>98.913353648703094</c:v>
                </c:pt>
                <c:pt idx="22">
                  <c:v>98.913353648703094</c:v>
                </c:pt>
                <c:pt idx="23">
                  <c:v>98.913353648703094</c:v>
                </c:pt>
                <c:pt idx="24">
                  <c:v>98.913353648703094</c:v>
                </c:pt>
                <c:pt idx="25">
                  <c:v>98.913353648703094</c:v>
                </c:pt>
                <c:pt idx="26">
                  <c:v>98.913353648703094</c:v>
                </c:pt>
                <c:pt idx="27">
                  <c:v>98.913353648703094</c:v>
                </c:pt>
                <c:pt idx="28">
                  <c:v>98.913353648703094</c:v>
                </c:pt>
                <c:pt idx="29">
                  <c:v>98.913353648703094</c:v>
                </c:pt>
                <c:pt idx="30">
                  <c:v>98.913353648703094</c:v>
                </c:pt>
                <c:pt idx="31">
                  <c:v>98.913353648703094</c:v>
                </c:pt>
                <c:pt idx="32">
                  <c:v>98.913353648703094</c:v>
                </c:pt>
                <c:pt idx="33">
                  <c:v>98.913353648703094</c:v>
                </c:pt>
                <c:pt idx="34">
                  <c:v>98.913353648703094</c:v>
                </c:pt>
                <c:pt idx="35">
                  <c:v>98.913353648703094</c:v>
                </c:pt>
                <c:pt idx="36">
                  <c:v>98.913353648703094</c:v>
                </c:pt>
                <c:pt idx="37">
                  <c:v>98.913353648703094</c:v>
                </c:pt>
                <c:pt idx="38">
                  <c:v>98.913353648703094</c:v>
                </c:pt>
                <c:pt idx="39">
                  <c:v>98.913353648703094</c:v>
                </c:pt>
                <c:pt idx="40">
                  <c:v>98.913353648703094</c:v>
                </c:pt>
                <c:pt idx="41">
                  <c:v>98.913353648703094</c:v>
                </c:pt>
                <c:pt idx="42">
                  <c:v>98.913353648703094</c:v>
                </c:pt>
                <c:pt idx="43">
                  <c:v>98.913353648703094</c:v>
                </c:pt>
                <c:pt idx="44">
                  <c:v>98.913353648703094</c:v>
                </c:pt>
                <c:pt idx="45">
                  <c:v>98.913353648703094</c:v>
                </c:pt>
                <c:pt idx="46">
                  <c:v>98.913353648703094</c:v>
                </c:pt>
                <c:pt idx="47">
                  <c:v>98.913353648703094</c:v>
                </c:pt>
                <c:pt idx="48">
                  <c:v>98.913353648703094</c:v>
                </c:pt>
                <c:pt idx="49">
                  <c:v>98.913353648703094</c:v>
                </c:pt>
                <c:pt idx="50">
                  <c:v>98.913353648703094</c:v>
                </c:pt>
                <c:pt idx="51">
                  <c:v>98.913353648703094</c:v>
                </c:pt>
                <c:pt idx="52">
                  <c:v>98.913353648703094</c:v>
                </c:pt>
                <c:pt idx="53">
                  <c:v>98.913353648703094</c:v>
                </c:pt>
                <c:pt idx="54">
                  <c:v>98.913353648703094</c:v>
                </c:pt>
                <c:pt idx="55">
                  <c:v>98.913353648703094</c:v>
                </c:pt>
                <c:pt idx="56">
                  <c:v>98.913353648703094</c:v>
                </c:pt>
                <c:pt idx="57">
                  <c:v>98.913353648703094</c:v>
                </c:pt>
                <c:pt idx="58">
                  <c:v>98.913353648702198</c:v>
                </c:pt>
                <c:pt idx="59">
                  <c:v>98.913353648702198</c:v>
                </c:pt>
                <c:pt idx="60">
                  <c:v>98.913353648703094</c:v>
                </c:pt>
                <c:pt idx="61">
                  <c:v>98.913353648703094</c:v>
                </c:pt>
                <c:pt idx="62">
                  <c:v>98.913353648703094</c:v>
                </c:pt>
                <c:pt idx="63">
                  <c:v>98.913353648702994</c:v>
                </c:pt>
                <c:pt idx="64">
                  <c:v>98.913353648703094</c:v>
                </c:pt>
                <c:pt idx="65">
                  <c:v>98.913353648703094</c:v>
                </c:pt>
                <c:pt idx="66">
                  <c:v>98.913353648703094</c:v>
                </c:pt>
                <c:pt idx="67">
                  <c:v>98.913353648703094</c:v>
                </c:pt>
                <c:pt idx="68">
                  <c:v>98.913353648703094</c:v>
                </c:pt>
                <c:pt idx="69">
                  <c:v>98.913353648703094</c:v>
                </c:pt>
                <c:pt idx="70">
                  <c:v>98.913353648703094</c:v>
                </c:pt>
                <c:pt idx="71">
                  <c:v>98.913353648703094</c:v>
                </c:pt>
                <c:pt idx="72">
                  <c:v>98.913353648703094</c:v>
                </c:pt>
                <c:pt idx="73">
                  <c:v>98.913353648702994</c:v>
                </c:pt>
                <c:pt idx="74">
                  <c:v>98.913353648702994</c:v>
                </c:pt>
                <c:pt idx="75">
                  <c:v>98.913353648701602</c:v>
                </c:pt>
                <c:pt idx="76">
                  <c:v>98.913353648701602</c:v>
                </c:pt>
                <c:pt idx="77">
                  <c:v>98.913353648701602</c:v>
                </c:pt>
                <c:pt idx="78">
                  <c:v>98.913353648702099</c:v>
                </c:pt>
                <c:pt idx="79">
                  <c:v>102.48054903958101</c:v>
                </c:pt>
                <c:pt idx="80">
                  <c:v>102.48054903958101</c:v>
                </c:pt>
                <c:pt idx="81">
                  <c:v>102.48054903958101</c:v>
                </c:pt>
                <c:pt idx="82">
                  <c:v>103.714242767174</c:v>
                </c:pt>
                <c:pt idx="83">
                  <c:v>111.343946316979</c:v>
                </c:pt>
                <c:pt idx="84">
                  <c:v>111.343946316979</c:v>
                </c:pt>
                <c:pt idx="85">
                  <c:v>111.343946316979</c:v>
                </c:pt>
                <c:pt idx="86">
                  <c:v>111.343946316979</c:v>
                </c:pt>
                <c:pt idx="87">
                  <c:v>111.343946316979</c:v>
                </c:pt>
                <c:pt idx="88">
                  <c:v>111.343946316979</c:v>
                </c:pt>
                <c:pt idx="89">
                  <c:v>111.538579847111</c:v>
                </c:pt>
                <c:pt idx="90">
                  <c:v>114.317344581979</c:v>
                </c:pt>
                <c:pt idx="91">
                  <c:v>114.317344581979</c:v>
                </c:pt>
                <c:pt idx="92">
                  <c:v>115.256532542014</c:v>
                </c:pt>
                <c:pt idx="93">
                  <c:v>116.495850106982</c:v>
                </c:pt>
                <c:pt idx="94">
                  <c:v>117.73516767194999</c:v>
                </c:pt>
                <c:pt idx="95">
                  <c:v>118.974485236918</c:v>
                </c:pt>
                <c:pt idx="96">
                  <c:v>121.288621640217</c:v>
                </c:pt>
                <c:pt idx="97">
                  <c:v>121.45312036685399</c:v>
                </c:pt>
                <c:pt idx="98">
                  <c:v>122.69243793182299</c:v>
                </c:pt>
              </c:numCache>
            </c:numRef>
          </c:xVal>
          <c:yVal>
            <c:numRef>
              <c:f>Results!$F$3:$F$101</c:f>
              <c:numCache>
                <c:formatCode>General</c:formatCode>
                <c:ptCount val="99"/>
                <c:pt idx="0">
                  <c:v>0.97945018979369669</c:v>
                </c:pt>
                <c:pt idx="1">
                  <c:v>0.97945018979369669</c:v>
                </c:pt>
                <c:pt idx="2">
                  <c:v>0.97945018979369669</c:v>
                </c:pt>
                <c:pt idx="3">
                  <c:v>0.97945018979369669</c:v>
                </c:pt>
                <c:pt idx="4">
                  <c:v>0.97945018979369669</c:v>
                </c:pt>
                <c:pt idx="5">
                  <c:v>0.97945018979369669</c:v>
                </c:pt>
                <c:pt idx="6">
                  <c:v>0.97945018979369669</c:v>
                </c:pt>
                <c:pt idx="7">
                  <c:v>0.97945018979369669</c:v>
                </c:pt>
                <c:pt idx="8">
                  <c:v>0.97945018979369669</c:v>
                </c:pt>
                <c:pt idx="9">
                  <c:v>0.97945018979369669</c:v>
                </c:pt>
                <c:pt idx="10">
                  <c:v>0.97945018979369669</c:v>
                </c:pt>
                <c:pt idx="11">
                  <c:v>0.97945018979369669</c:v>
                </c:pt>
                <c:pt idx="12">
                  <c:v>0.97945018979369669</c:v>
                </c:pt>
                <c:pt idx="13">
                  <c:v>0.97945018979369669</c:v>
                </c:pt>
                <c:pt idx="14">
                  <c:v>0.97945018979369669</c:v>
                </c:pt>
                <c:pt idx="15">
                  <c:v>0.97945018979369669</c:v>
                </c:pt>
                <c:pt idx="16">
                  <c:v>0.97945018979369669</c:v>
                </c:pt>
                <c:pt idx="17">
                  <c:v>0.97945018979369669</c:v>
                </c:pt>
                <c:pt idx="18">
                  <c:v>0.97945018979369669</c:v>
                </c:pt>
                <c:pt idx="19">
                  <c:v>0.97945018979369669</c:v>
                </c:pt>
                <c:pt idx="20">
                  <c:v>0.97945018979369669</c:v>
                </c:pt>
                <c:pt idx="21">
                  <c:v>0.97945018979369669</c:v>
                </c:pt>
                <c:pt idx="22">
                  <c:v>0.97945018979369669</c:v>
                </c:pt>
                <c:pt idx="23">
                  <c:v>0.97945018979369669</c:v>
                </c:pt>
                <c:pt idx="24">
                  <c:v>0.97945018979369669</c:v>
                </c:pt>
                <c:pt idx="25">
                  <c:v>0.97945018979369669</c:v>
                </c:pt>
                <c:pt idx="26">
                  <c:v>0.97945018979369669</c:v>
                </c:pt>
                <c:pt idx="27">
                  <c:v>0.97945018979369669</c:v>
                </c:pt>
                <c:pt idx="28">
                  <c:v>0.97945018979369669</c:v>
                </c:pt>
                <c:pt idx="29">
                  <c:v>0.97945018979369669</c:v>
                </c:pt>
                <c:pt idx="30">
                  <c:v>0.97945018979369669</c:v>
                </c:pt>
                <c:pt idx="31">
                  <c:v>0.97945018979369669</c:v>
                </c:pt>
                <c:pt idx="32">
                  <c:v>0.97945018979369669</c:v>
                </c:pt>
                <c:pt idx="33">
                  <c:v>0.97945018979369669</c:v>
                </c:pt>
                <c:pt idx="34">
                  <c:v>0.97945018979369669</c:v>
                </c:pt>
                <c:pt idx="35">
                  <c:v>0.97945018979369669</c:v>
                </c:pt>
                <c:pt idx="36">
                  <c:v>0.97945018979369669</c:v>
                </c:pt>
                <c:pt idx="37">
                  <c:v>0.97945018979369669</c:v>
                </c:pt>
                <c:pt idx="38">
                  <c:v>0.97945018979369669</c:v>
                </c:pt>
                <c:pt idx="39">
                  <c:v>0.97945018979369669</c:v>
                </c:pt>
                <c:pt idx="40">
                  <c:v>0.97945018979369669</c:v>
                </c:pt>
                <c:pt idx="41">
                  <c:v>0.97945018979369669</c:v>
                </c:pt>
                <c:pt idx="42">
                  <c:v>0.97945018979369669</c:v>
                </c:pt>
                <c:pt idx="43">
                  <c:v>0.97945018979369669</c:v>
                </c:pt>
                <c:pt idx="44">
                  <c:v>0.97945018979369669</c:v>
                </c:pt>
                <c:pt idx="45">
                  <c:v>0.97945018979369669</c:v>
                </c:pt>
                <c:pt idx="46">
                  <c:v>0.97945018979369669</c:v>
                </c:pt>
                <c:pt idx="47">
                  <c:v>0.97945018979369669</c:v>
                </c:pt>
                <c:pt idx="48">
                  <c:v>0.97945018979369669</c:v>
                </c:pt>
                <c:pt idx="49">
                  <c:v>0.97945018979369669</c:v>
                </c:pt>
                <c:pt idx="50">
                  <c:v>0.97945018979369669</c:v>
                </c:pt>
                <c:pt idx="51">
                  <c:v>0.97945018979369669</c:v>
                </c:pt>
                <c:pt idx="52">
                  <c:v>0.97945018979369669</c:v>
                </c:pt>
                <c:pt idx="53">
                  <c:v>0.97945018979369669</c:v>
                </c:pt>
                <c:pt idx="54">
                  <c:v>0.97945018979369669</c:v>
                </c:pt>
                <c:pt idx="55">
                  <c:v>0.97945018979369669</c:v>
                </c:pt>
                <c:pt idx="56">
                  <c:v>0.97945018979369669</c:v>
                </c:pt>
                <c:pt idx="57">
                  <c:v>0.97945018979369669</c:v>
                </c:pt>
                <c:pt idx="58">
                  <c:v>0.97945018979379461</c:v>
                </c:pt>
                <c:pt idx="59">
                  <c:v>0.97945018979379461</c:v>
                </c:pt>
                <c:pt idx="60">
                  <c:v>0.97945018979369669</c:v>
                </c:pt>
                <c:pt idx="61">
                  <c:v>0.97945018979369669</c:v>
                </c:pt>
                <c:pt idx="62">
                  <c:v>0.97945018979369669</c:v>
                </c:pt>
                <c:pt idx="63">
                  <c:v>0.97945018979370091</c:v>
                </c:pt>
                <c:pt idx="64">
                  <c:v>0.97945018979369669</c:v>
                </c:pt>
                <c:pt idx="65">
                  <c:v>0.97945018979369669</c:v>
                </c:pt>
                <c:pt idx="66">
                  <c:v>0.97945018979369669</c:v>
                </c:pt>
                <c:pt idx="67">
                  <c:v>0.97945018979369669</c:v>
                </c:pt>
                <c:pt idx="68">
                  <c:v>0.97945018979369669</c:v>
                </c:pt>
                <c:pt idx="69">
                  <c:v>0.97945018979369669</c:v>
                </c:pt>
                <c:pt idx="70">
                  <c:v>0.97945018979369669</c:v>
                </c:pt>
                <c:pt idx="71">
                  <c:v>0.97945018979369669</c:v>
                </c:pt>
                <c:pt idx="72">
                  <c:v>0.97945018979369669</c:v>
                </c:pt>
                <c:pt idx="73">
                  <c:v>0.97945018979369669</c:v>
                </c:pt>
                <c:pt idx="74">
                  <c:v>0.97945018979369669</c:v>
                </c:pt>
                <c:pt idx="75">
                  <c:v>0.97945018979370368</c:v>
                </c:pt>
                <c:pt idx="76">
                  <c:v>0.97945018979370368</c:v>
                </c:pt>
                <c:pt idx="77">
                  <c:v>0.97945018979370368</c:v>
                </c:pt>
                <c:pt idx="78">
                  <c:v>0.97945018979379816</c:v>
                </c:pt>
                <c:pt idx="79">
                  <c:v>0.97813005143719489</c:v>
                </c:pt>
                <c:pt idx="80">
                  <c:v>0.97813005143719489</c:v>
                </c:pt>
                <c:pt idx="81">
                  <c:v>0.97813005143719489</c:v>
                </c:pt>
                <c:pt idx="82">
                  <c:v>0.85920873549986965</c:v>
                </c:pt>
                <c:pt idx="83">
                  <c:v>0.65185700028153859</c:v>
                </c:pt>
                <c:pt idx="84">
                  <c:v>0.65185700028153859</c:v>
                </c:pt>
                <c:pt idx="85">
                  <c:v>0.65185700028153859</c:v>
                </c:pt>
                <c:pt idx="86">
                  <c:v>0.65185700028153859</c:v>
                </c:pt>
                <c:pt idx="87">
                  <c:v>0.65185700028156035</c:v>
                </c:pt>
                <c:pt idx="88">
                  <c:v>0.65185700028156035</c:v>
                </c:pt>
                <c:pt idx="89">
                  <c:v>0.63637551281446136</c:v>
                </c:pt>
                <c:pt idx="90">
                  <c:v>0.60871082700803492</c:v>
                </c:pt>
                <c:pt idx="91">
                  <c:v>0.60871082700803503</c:v>
                </c:pt>
                <c:pt idx="92">
                  <c:v>0.55223835630614904</c:v>
                </c:pt>
                <c:pt idx="93">
                  <c:v>0.49449652576946235</c:v>
                </c:pt>
                <c:pt idx="94">
                  <c:v>0.42506820799197853</c:v>
                </c:pt>
                <c:pt idx="95">
                  <c:v>0.29770623476927449</c:v>
                </c:pt>
                <c:pt idx="96">
                  <c:v>0.26133000000000001</c:v>
                </c:pt>
                <c:pt idx="97">
                  <c:v>0.21578</c:v>
                </c:pt>
                <c:pt idx="98">
                  <c:v>0.16459307077835283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51-4124-8004-62A0509B494D}"/>
            </c:ext>
          </c:extLst>
        </c:ser>
        <c:ser>
          <c:idx val="2"/>
          <c:order val="1"/>
          <c:tx>
            <c:v>2 Changes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Results!$H$3:$H$101</c:f>
              <c:numCache>
                <c:formatCode>General</c:formatCode>
                <c:ptCount val="99"/>
                <c:pt idx="0">
                  <c:v>79.294980208610895</c:v>
                </c:pt>
                <c:pt idx="1">
                  <c:v>79.294980208610895</c:v>
                </c:pt>
                <c:pt idx="2">
                  <c:v>79.294980208610895</c:v>
                </c:pt>
                <c:pt idx="3">
                  <c:v>79.294980208610895</c:v>
                </c:pt>
                <c:pt idx="4">
                  <c:v>79.294980208610895</c:v>
                </c:pt>
                <c:pt idx="5">
                  <c:v>79.294980208610895</c:v>
                </c:pt>
                <c:pt idx="6">
                  <c:v>79.294980208610895</c:v>
                </c:pt>
                <c:pt idx="7">
                  <c:v>79.294980208610895</c:v>
                </c:pt>
                <c:pt idx="8">
                  <c:v>79.294980208610895</c:v>
                </c:pt>
                <c:pt idx="9">
                  <c:v>79.294980208610895</c:v>
                </c:pt>
                <c:pt idx="10">
                  <c:v>79.294980208610895</c:v>
                </c:pt>
                <c:pt idx="11">
                  <c:v>79.294980208610895</c:v>
                </c:pt>
                <c:pt idx="12">
                  <c:v>79.294980208610895</c:v>
                </c:pt>
                <c:pt idx="13">
                  <c:v>79.294980208610895</c:v>
                </c:pt>
                <c:pt idx="14">
                  <c:v>79.294980208610895</c:v>
                </c:pt>
                <c:pt idx="15">
                  <c:v>79.294980208610895</c:v>
                </c:pt>
                <c:pt idx="16">
                  <c:v>79.294980208610895</c:v>
                </c:pt>
                <c:pt idx="17">
                  <c:v>79.294980208610895</c:v>
                </c:pt>
                <c:pt idx="18">
                  <c:v>79.294980208610895</c:v>
                </c:pt>
                <c:pt idx="19">
                  <c:v>79.294980208610895</c:v>
                </c:pt>
                <c:pt idx="20">
                  <c:v>79.294980208610895</c:v>
                </c:pt>
                <c:pt idx="21">
                  <c:v>79.294980208610895</c:v>
                </c:pt>
                <c:pt idx="22">
                  <c:v>79.294981700060703</c:v>
                </c:pt>
                <c:pt idx="23">
                  <c:v>79.294981700060703</c:v>
                </c:pt>
                <c:pt idx="24">
                  <c:v>79.294981700060703</c:v>
                </c:pt>
                <c:pt idx="25">
                  <c:v>79.294981700060703</c:v>
                </c:pt>
                <c:pt idx="26">
                  <c:v>79.294981700060703</c:v>
                </c:pt>
                <c:pt idx="27">
                  <c:v>79.294981700060703</c:v>
                </c:pt>
                <c:pt idx="28">
                  <c:v>79.294981700060703</c:v>
                </c:pt>
                <c:pt idx="29">
                  <c:v>79.294981700060703</c:v>
                </c:pt>
                <c:pt idx="30">
                  <c:v>79.294981700060703</c:v>
                </c:pt>
                <c:pt idx="31">
                  <c:v>79.294981700060703</c:v>
                </c:pt>
                <c:pt idx="32">
                  <c:v>79.294981700060703</c:v>
                </c:pt>
                <c:pt idx="33">
                  <c:v>79.294981700060703</c:v>
                </c:pt>
                <c:pt idx="34">
                  <c:v>79.294981700060703</c:v>
                </c:pt>
                <c:pt idx="35">
                  <c:v>79.294981700060703</c:v>
                </c:pt>
                <c:pt idx="36">
                  <c:v>79.294981700060703</c:v>
                </c:pt>
                <c:pt idx="37">
                  <c:v>79.294981700060703</c:v>
                </c:pt>
                <c:pt idx="38">
                  <c:v>79.294981700060703</c:v>
                </c:pt>
                <c:pt idx="39">
                  <c:v>79.294981700060703</c:v>
                </c:pt>
                <c:pt idx="40">
                  <c:v>79.294981700060703</c:v>
                </c:pt>
                <c:pt idx="41">
                  <c:v>79.294981700060703</c:v>
                </c:pt>
                <c:pt idx="42">
                  <c:v>79.294981700060703</c:v>
                </c:pt>
                <c:pt idx="43">
                  <c:v>79.294981700060703</c:v>
                </c:pt>
                <c:pt idx="44">
                  <c:v>79.294981700060703</c:v>
                </c:pt>
                <c:pt idx="45">
                  <c:v>79.294981700067098</c:v>
                </c:pt>
                <c:pt idx="46">
                  <c:v>79.294980208610895</c:v>
                </c:pt>
                <c:pt idx="47">
                  <c:v>79.294980208610895</c:v>
                </c:pt>
                <c:pt idx="48">
                  <c:v>79.294980208610895</c:v>
                </c:pt>
                <c:pt idx="49">
                  <c:v>79.294980208610895</c:v>
                </c:pt>
                <c:pt idx="50">
                  <c:v>79.294980203937499</c:v>
                </c:pt>
                <c:pt idx="51">
                  <c:v>79.294981700067098</c:v>
                </c:pt>
                <c:pt idx="52">
                  <c:v>79.294981700060703</c:v>
                </c:pt>
                <c:pt idx="53">
                  <c:v>79.294981700060703</c:v>
                </c:pt>
                <c:pt idx="54">
                  <c:v>79.294980208610895</c:v>
                </c:pt>
                <c:pt idx="55">
                  <c:v>79.294981594695102</c:v>
                </c:pt>
                <c:pt idx="56">
                  <c:v>79.294981594865703</c:v>
                </c:pt>
                <c:pt idx="57">
                  <c:v>79.294981594857902</c:v>
                </c:pt>
                <c:pt idx="58">
                  <c:v>79.294981757917597</c:v>
                </c:pt>
                <c:pt idx="59">
                  <c:v>79.294981757977794</c:v>
                </c:pt>
                <c:pt idx="60">
                  <c:v>79.294981700188302</c:v>
                </c:pt>
                <c:pt idx="61">
                  <c:v>79.294981700189794</c:v>
                </c:pt>
                <c:pt idx="62">
                  <c:v>80.528675427665604</c:v>
                </c:pt>
                <c:pt idx="63">
                  <c:v>84.095870818537904</c:v>
                </c:pt>
                <c:pt idx="64">
                  <c:v>84.095870818543901</c:v>
                </c:pt>
                <c:pt idx="65">
                  <c:v>84.095870818538003</c:v>
                </c:pt>
                <c:pt idx="66">
                  <c:v>91.725575168908506</c:v>
                </c:pt>
                <c:pt idx="67">
                  <c:v>91.725574368343601</c:v>
                </c:pt>
                <c:pt idx="68">
                  <c:v>91.725574394443797</c:v>
                </c:pt>
                <c:pt idx="69">
                  <c:v>91.725575386428503</c:v>
                </c:pt>
                <c:pt idx="70">
                  <c:v>91.725574587228905</c:v>
                </c:pt>
                <c:pt idx="71">
                  <c:v>91.725574447523599</c:v>
                </c:pt>
                <c:pt idx="72">
                  <c:v>92.175056590759297</c:v>
                </c:pt>
                <c:pt idx="73">
                  <c:v>93.437728734150497</c:v>
                </c:pt>
                <c:pt idx="74">
                  <c:v>94.700400634341605</c:v>
                </c:pt>
                <c:pt idx="75">
                  <c:v>95.963072656132894</c:v>
                </c:pt>
                <c:pt idx="76">
                  <c:v>97.225744677924197</c:v>
                </c:pt>
                <c:pt idx="77">
                  <c:v>98.488416699715401</c:v>
                </c:pt>
                <c:pt idx="78">
                  <c:v>101.67025090243401</c:v>
                </c:pt>
                <c:pt idx="79">
                  <c:v>101.67024879386101</c:v>
                </c:pt>
                <c:pt idx="80">
                  <c:v>102.27643384044499</c:v>
                </c:pt>
                <c:pt idx="81">
                  <c:v>103.562369910744</c:v>
                </c:pt>
                <c:pt idx="82">
                  <c:v>104.80177680867099</c:v>
                </c:pt>
                <c:pt idx="83">
                  <c:v>106.064448830462</c:v>
                </c:pt>
                <c:pt idx="84">
                  <c:v>107.327120852254</c:v>
                </c:pt>
                <c:pt idx="85">
                  <c:v>108.589792874045</c:v>
                </c:pt>
                <c:pt idx="86">
                  <c:v>110.533646968979</c:v>
                </c:pt>
                <c:pt idx="87">
                  <c:v>111.115136917627</c:v>
                </c:pt>
                <c:pt idx="88">
                  <c:v>113.507046051765</c:v>
                </c:pt>
                <c:pt idx="89">
                  <c:v>113.64048096121</c:v>
                </c:pt>
                <c:pt idx="90">
                  <c:v>114.90315298300099</c:v>
                </c:pt>
                <c:pt idx="91">
                  <c:v>116.165825004792</c:v>
                </c:pt>
                <c:pt idx="92">
                  <c:v>117.428497026583</c:v>
                </c:pt>
                <c:pt idx="93">
                  <c:v>118.691169048375</c:v>
                </c:pt>
                <c:pt idx="94">
                  <c:v>119.95384107016601</c:v>
                </c:pt>
                <c:pt idx="95">
                  <c:v>121.216513091957</c:v>
                </c:pt>
                <c:pt idx="96">
                  <c:v>122.479185113748</c:v>
                </c:pt>
                <c:pt idx="97">
                  <c:v>123.74185713553899</c:v>
                </c:pt>
                <c:pt idx="98">
                  <c:v>125.00452915733101</c:v>
                </c:pt>
              </c:numCache>
            </c:numRef>
          </c:xVal>
          <c:yVal>
            <c:numRef>
              <c:f>Results!$J$3:$J$101</c:f>
              <c:numCache>
                <c:formatCode>General</c:formatCode>
                <c:ptCount val="99"/>
                <c:pt idx="0">
                  <c:v>0.99999999999996658</c:v>
                </c:pt>
                <c:pt idx="1">
                  <c:v>0.99999999999996658</c:v>
                </c:pt>
                <c:pt idx="2">
                  <c:v>0.99999999999996658</c:v>
                </c:pt>
                <c:pt idx="3">
                  <c:v>0.99999999999996658</c:v>
                </c:pt>
                <c:pt idx="4">
                  <c:v>0.99999999999996658</c:v>
                </c:pt>
                <c:pt idx="5">
                  <c:v>0.99999999999996658</c:v>
                </c:pt>
                <c:pt idx="6">
                  <c:v>0.99999999999996658</c:v>
                </c:pt>
                <c:pt idx="7">
                  <c:v>0.99999999999996658</c:v>
                </c:pt>
                <c:pt idx="8">
                  <c:v>0.99999999999996658</c:v>
                </c:pt>
                <c:pt idx="9">
                  <c:v>0.99999999999996658</c:v>
                </c:pt>
                <c:pt idx="10">
                  <c:v>0.99999999999996658</c:v>
                </c:pt>
                <c:pt idx="11">
                  <c:v>0.99999999999996658</c:v>
                </c:pt>
                <c:pt idx="12">
                  <c:v>0.99999999999996658</c:v>
                </c:pt>
                <c:pt idx="13">
                  <c:v>0.99999999999996658</c:v>
                </c:pt>
                <c:pt idx="14">
                  <c:v>0.99999999999996658</c:v>
                </c:pt>
                <c:pt idx="15">
                  <c:v>0.99999999999996658</c:v>
                </c:pt>
                <c:pt idx="16">
                  <c:v>0.99999999999996658</c:v>
                </c:pt>
                <c:pt idx="17">
                  <c:v>0.99999999999996658</c:v>
                </c:pt>
                <c:pt idx="18">
                  <c:v>0.99999999999996658</c:v>
                </c:pt>
                <c:pt idx="19">
                  <c:v>0.99999999999996658</c:v>
                </c:pt>
                <c:pt idx="20">
                  <c:v>0.99999999999996658</c:v>
                </c:pt>
                <c:pt idx="21">
                  <c:v>0.99999999999996658</c:v>
                </c:pt>
                <c:pt idx="22">
                  <c:v>0.99999999999996658</c:v>
                </c:pt>
                <c:pt idx="23">
                  <c:v>0.99999999999996658</c:v>
                </c:pt>
                <c:pt idx="24">
                  <c:v>0.99999999999996658</c:v>
                </c:pt>
                <c:pt idx="25">
                  <c:v>0.99999999999996658</c:v>
                </c:pt>
                <c:pt idx="26">
                  <c:v>0.99999999999996658</c:v>
                </c:pt>
                <c:pt idx="27">
                  <c:v>0.99999999999996658</c:v>
                </c:pt>
                <c:pt idx="28">
                  <c:v>0.99999999999996658</c:v>
                </c:pt>
                <c:pt idx="29">
                  <c:v>0.99999999999996658</c:v>
                </c:pt>
                <c:pt idx="30">
                  <c:v>0.99999999999996658</c:v>
                </c:pt>
                <c:pt idx="31">
                  <c:v>0.99999999999996658</c:v>
                </c:pt>
                <c:pt idx="32">
                  <c:v>0.99999999999996658</c:v>
                </c:pt>
                <c:pt idx="33">
                  <c:v>0.99999999999996658</c:v>
                </c:pt>
                <c:pt idx="34">
                  <c:v>0.99999999999996658</c:v>
                </c:pt>
                <c:pt idx="35">
                  <c:v>0.99999999999996658</c:v>
                </c:pt>
                <c:pt idx="36">
                  <c:v>0.99999999999996658</c:v>
                </c:pt>
                <c:pt idx="37">
                  <c:v>0.99999999999996658</c:v>
                </c:pt>
                <c:pt idx="38">
                  <c:v>0.99999999999996658</c:v>
                </c:pt>
                <c:pt idx="39">
                  <c:v>0.99999999999996658</c:v>
                </c:pt>
                <c:pt idx="40">
                  <c:v>0.99999999999996658</c:v>
                </c:pt>
                <c:pt idx="41">
                  <c:v>0.99999999999996658</c:v>
                </c:pt>
                <c:pt idx="42">
                  <c:v>0.99999999999996658</c:v>
                </c:pt>
                <c:pt idx="43">
                  <c:v>0.99999999999996658</c:v>
                </c:pt>
                <c:pt idx="44">
                  <c:v>0.99999999999996658</c:v>
                </c:pt>
                <c:pt idx="45">
                  <c:v>0.99999999999996658</c:v>
                </c:pt>
                <c:pt idx="46">
                  <c:v>0.99999999999996658</c:v>
                </c:pt>
                <c:pt idx="47">
                  <c:v>0.99999999999996658</c:v>
                </c:pt>
                <c:pt idx="48">
                  <c:v>0.99999999999996658</c:v>
                </c:pt>
                <c:pt idx="49">
                  <c:v>0.99999999999996658</c:v>
                </c:pt>
                <c:pt idx="50">
                  <c:v>0.99999999999996658</c:v>
                </c:pt>
                <c:pt idx="51">
                  <c:v>0.99999999999996658</c:v>
                </c:pt>
                <c:pt idx="52">
                  <c:v>0.99999999999996658</c:v>
                </c:pt>
                <c:pt idx="53">
                  <c:v>0.99999999999996658</c:v>
                </c:pt>
                <c:pt idx="54">
                  <c:v>0.99999999999996658</c:v>
                </c:pt>
                <c:pt idx="55">
                  <c:v>0.99999999999996658</c:v>
                </c:pt>
                <c:pt idx="56">
                  <c:v>0.99999999999996658</c:v>
                </c:pt>
                <c:pt idx="57">
                  <c:v>0.99999999999996658</c:v>
                </c:pt>
                <c:pt idx="58">
                  <c:v>0.99999999999996658</c:v>
                </c:pt>
                <c:pt idx="59">
                  <c:v>0.99999999999996658</c:v>
                </c:pt>
                <c:pt idx="60">
                  <c:v>0.99999999999996658</c:v>
                </c:pt>
                <c:pt idx="61">
                  <c:v>0.99999999999996658</c:v>
                </c:pt>
                <c:pt idx="62">
                  <c:v>0.99999998369913456</c:v>
                </c:pt>
                <c:pt idx="63">
                  <c:v>0.99999952190338115</c:v>
                </c:pt>
                <c:pt idx="64">
                  <c:v>0.99999952190338448</c:v>
                </c:pt>
                <c:pt idx="65">
                  <c:v>0.99999952190338115</c:v>
                </c:pt>
                <c:pt idx="66">
                  <c:v>0.99999673682891832</c:v>
                </c:pt>
                <c:pt idx="67">
                  <c:v>0.99999673682895107</c:v>
                </c:pt>
                <c:pt idx="68">
                  <c:v>0.99999673682919832</c:v>
                </c:pt>
                <c:pt idx="69">
                  <c:v>0.99999673682879353</c:v>
                </c:pt>
                <c:pt idx="70">
                  <c:v>0.99999673682890944</c:v>
                </c:pt>
                <c:pt idx="71">
                  <c:v>0.99999673682891643</c:v>
                </c:pt>
                <c:pt idx="72">
                  <c:v>0.9999933686901793</c:v>
                </c:pt>
                <c:pt idx="73">
                  <c:v>0.99993356612857309</c:v>
                </c:pt>
                <c:pt idx="74">
                  <c:v>0.99962138102883025</c:v>
                </c:pt>
                <c:pt idx="75">
                  <c:v>0.99907242197644486</c:v>
                </c:pt>
                <c:pt idx="76">
                  <c:v>0.99862632454234301</c:v>
                </c:pt>
                <c:pt idx="77">
                  <c:v>0.9979466640781145</c:v>
                </c:pt>
                <c:pt idx="78">
                  <c:v>0.99571862681239709</c:v>
                </c:pt>
                <c:pt idx="79">
                  <c:v>0.99571862663209854</c:v>
                </c:pt>
                <c:pt idx="80">
                  <c:v>0.98866608637577025</c:v>
                </c:pt>
                <c:pt idx="81">
                  <c:v>0.97981891071764438</c:v>
                </c:pt>
                <c:pt idx="82">
                  <c:v>0.96355900401442218</c:v>
                </c:pt>
                <c:pt idx="83">
                  <c:v>0.94764449137980367</c:v>
                </c:pt>
                <c:pt idx="84">
                  <c:v>0.91595340171336703</c:v>
                </c:pt>
                <c:pt idx="85">
                  <c:v>0.87900334720076656</c:v>
                </c:pt>
                <c:pt idx="86">
                  <c:v>0.83901429688272233</c:v>
                </c:pt>
                <c:pt idx="87">
                  <c:v>0.80479529259690097</c:v>
                </c:pt>
                <c:pt idx="88">
                  <c:v>0.79475996465206755</c:v>
                </c:pt>
                <c:pt idx="89">
                  <c:v>0.78856579034619234</c:v>
                </c:pt>
                <c:pt idx="90">
                  <c:v>0.72708608337768987</c:v>
                </c:pt>
                <c:pt idx="91">
                  <c:v>0.68641231526400714</c:v>
                </c:pt>
                <c:pt idx="92">
                  <c:v>0.59355308602654933</c:v>
                </c:pt>
                <c:pt idx="93">
                  <c:v>0.46332241537117524</c:v>
                </c:pt>
                <c:pt idx="94">
                  <c:v>0.37798507230061001</c:v>
                </c:pt>
                <c:pt idx="95">
                  <c:v>0.30987089479346563</c:v>
                </c:pt>
                <c:pt idx="96">
                  <c:v>0.25718060960991784</c:v>
                </c:pt>
                <c:pt idx="97">
                  <c:v>0.21657359818823507</c:v>
                </c:pt>
                <c:pt idx="98">
                  <c:v>0.16669747245128286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51-4124-8004-62A0509B494D}"/>
            </c:ext>
          </c:extLst>
        </c:ser>
        <c:ser>
          <c:idx val="3"/>
          <c:order val="2"/>
          <c:tx>
            <c:v>3 Changes</c:v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</c:marker>
          <c:xVal>
            <c:numRef>
              <c:f>Results!$L$3:$L$101</c:f>
              <c:numCache>
                <c:formatCode>General</c:formatCode>
                <c:ptCount val="99"/>
                <c:pt idx="0">
                  <c:v>54.5383826427652</c:v>
                </c:pt>
                <c:pt idx="1">
                  <c:v>54.5383826427652</c:v>
                </c:pt>
                <c:pt idx="2">
                  <c:v>54.5383826427652</c:v>
                </c:pt>
                <c:pt idx="3">
                  <c:v>54.5383826427652</c:v>
                </c:pt>
                <c:pt idx="4">
                  <c:v>54.5383826427652</c:v>
                </c:pt>
                <c:pt idx="5">
                  <c:v>54.5383826427652</c:v>
                </c:pt>
                <c:pt idx="6">
                  <c:v>54.5383826427652</c:v>
                </c:pt>
                <c:pt idx="7">
                  <c:v>54.5383826427652</c:v>
                </c:pt>
                <c:pt idx="8">
                  <c:v>54.5383826427652</c:v>
                </c:pt>
                <c:pt idx="9">
                  <c:v>54.5383826427652</c:v>
                </c:pt>
                <c:pt idx="10">
                  <c:v>54.5383826427652</c:v>
                </c:pt>
                <c:pt idx="11">
                  <c:v>54.5383826427652</c:v>
                </c:pt>
                <c:pt idx="12">
                  <c:v>54.5383826427652</c:v>
                </c:pt>
                <c:pt idx="13">
                  <c:v>54.5383826427652</c:v>
                </c:pt>
                <c:pt idx="14">
                  <c:v>54.5383826427652</c:v>
                </c:pt>
                <c:pt idx="15">
                  <c:v>54.5383826427652</c:v>
                </c:pt>
                <c:pt idx="16">
                  <c:v>54.5383826427652</c:v>
                </c:pt>
                <c:pt idx="17">
                  <c:v>54.5383826427652</c:v>
                </c:pt>
                <c:pt idx="18">
                  <c:v>54.5383826427652</c:v>
                </c:pt>
                <c:pt idx="19">
                  <c:v>54.5383826427652</c:v>
                </c:pt>
                <c:pt idx="20">
                  <c:v>54.5383826427652</c:v>
                </c:pt>
                <c:pt idx="21">
                  <c:v>54.5383826427652</c:v>
                </c:pt>
                <c:pt idx="22">
                  <c:v>54.538382723182501</c:v>
                </c:pt>
                <c:pt idx="23">
                  <c:v>54.538382723182501</c:v>
                </c:pt>
                <c:pt idx="24">
                  <c:v>54.538382723182501</c:v>
                </c:pt>
                <c:pt idx="25">
                  <c:v>54.5383827231827</c:v>
                </c:pt>
                <c:pt idx="26">
                  <c:v>54.538382723182501</c:v>
                </c:pt>
                <c:pt idx="27">
                  <c:v>54.5383827231827</c:v>
                </c:pt>
                <c:pt idx="28">
                  <c:v>54.538382723182501</c:v>
                </c:pt>
                <c:pt idx="29">
                  <c:v>54.538382723182501</c:v>
                </c:pt>
                <c:pt idx="30">
                  <c:v>54.538382723182501</c:v>
                </c:pt>
                <c:pt idx="31">
                  <c:v>54.538382723182501</c:v>
                </c:pt>
                <c:pt idx="32">
                  <c:v>54.538382723182501</c:v>
                </c:pt>
                <c:pt idx="33">
                  <c:v>54.538382723182501</c:v>
                </c:pt>
                <c:pt idx="34">
                  <c:v>54.538382723182501</c:v>
                </c:pt>
                <c:pt idx="35">
                  <c:v>54.538382661538002</c:v>
                </c:pt>
                <c:pt idx="36">
                  <c:v>54.538382603603402</c:v>
                </c:pt>
                <c:pt idx="37">
                  <c:v>54.538382723210098</c:v>
                </c:pt>
                <c:pt idx="38">
                  <c:v>54.538382723210098</c:v>
                </c:pt>
                <c:pt idx="39">
                  <c:v>54.538382603603502</c:v>
                </c:pt>
                <c:pt idx="40">
                  <c:v>54.538382723182401</c:v>
                </c:pt>
                <c:pt idx="41">
                  <c:v>54.538382723182401</c:v>
                </c:pt>
                <c:pt idx="42">
                  <c:v>60.910303479034901</c:v>
                </c:pt>
                <c:pt idx="43">
                  <c:v>60.910303479040003</c:v>
                </c:pt>
                <c:pt idx="44">
                  <c:v>60.910303479235601</c:v>
                </c:pt>
                <c:pt idx="45">
                  <c:v>60.9103034790351</c:v>
                </c:pt>
                <c:pt idx="46">
                  <c:v>60.910303479030901</c:v>
                </c:pt>
                <c:pt idx="47">
                  <c:v>66.968976404868798</c:v>
                </c:pt>
                <c:pt idx="48">
                  <c:v>66.968976404868698</c:v>
                </c:pt>
                <c:pt idx="49">
                  <c:v>66.968979162474596</c:v>
                </c:pt>
                <c:pt idx="50">
                  <c:v>66.968976404868599</c:v>
                </c:pt>
                <c:pt idx="51">
                  <c:v>66.968975433993407</c:v>
                </c:pt>
                <c:pt idx="52">
                  <c:v>67.508115176221196</c:v>
                </c:pt>
                <c:pt idx="53">
                  <c:v>68.845248570679502</c:v>
                </c:pt>
                <c:pt idx="54">
                  <c:v>70.055591258342801</c:v>
                </c:pt>
                <c:pt idx="55">
                  <c:v>71.329329299475006</c:v>
                </c:pt>
                <c:pt idx="56">
                  <c:v>73.340896147306097</c:v>
                </c:pt>
                <c:pt idx="57">
                  <c:v>73.876805381525699</c:v>
                </c:pt>
                <c:pt idx="58">
                  <c:v>78.484683057793404</c:v>
                </c:pt>
                <c:pt idx="59">
                  <c:v>78.484682413048503</c:v>
                </c:pt>
                <c:pt idx="60">
                  <c:v>78.484682411118797</c:v>
                </c:pt>
                <c:pt idx="61">
                  <c:v>78.971757603875801</c:v>
                </c:pt>
                <c:pt idx="62">
                  <c:v>80.245495586828895</c:v>
                </c:pt>
                <c:pt idx="63">
                  <c:v>81.519233627889804</c:v>
                </c:pt>
                <c:pt idx="64">
                  <c:v>82.792971668950599</c:v>
                </c:pt>
                <c:pt idx="65">
                  <c:v>84.066709710011395</c:v>
                </c:pt>
                <c:pt idx="66">
                  <c:v>85.340447751072205</c:v>
                </c:pt>
                <c:pt idx="67">
                  <c:v>86.614185792133</c:v>
                </c:pt>
                <c:pt idx="68">
                  <c:v>90.915275078436693</c:v>
                </c:pt>
                <c:pt idx="69">
                  <c:v>90.915275150203598</c:v>
                </c:pt>
                <c:pt idx="70">
                  <c:v>90.915275020344296</c:v>
                </c:pt>
                <c:pt idx="71">
                  <c:v>91.709137956376097</c:v>
                </c:pt>
                <c:pt idx="72">
                  <c:v>92.982875997436906</c:v>
                </c:pt>
                <c:pt idx="73">
                  <c:v>94.256614038497702</c:v>
                </c:pt>
                <c:pt idx="74">
                  <c:v>95.530352079558398</c:v>
                </c:pt>
                <c:pt idx="75">
                  <c:v>96.804090120619193</c:v>
                </c:pt>
                <c:pt idx="76">
                  <c:v>98.077828161679903</c:v>
                </c:pt>
                <c:pt idx="77">
                  <c:v>99.351566202740798</c:v>
                </c:pt>
                <c:pt idx="78">
                  <c:v>100.625304243801</c:v>
                </c:pt>
                <c:pt idx="79">
                  <c:v>102.75207062083599</c:v>
                </c:pt>
                <c:pt idx="80">
                  <c:v>103.172780325923</c:v>
                </c:pt>
                <c:pt idx="81">
                  <c:v>104.446518366983</c:v>
                </c:pt>
                <c:pt idx="82">
                  <c:v>105.72025640804399</c:v>
                </c:pt>
                <c:pt idx="83">
                  <c:v>106.993994449105</c:v>
                </c:pt>
                <c:pt idx="84">
                  <c:v>108.267732490166</c:v>
                </c:pt>
                <c:pt idx="85">
                  <c:v>109.54147053122701</c:v>
                </c:pt>
                <c:pt idx="86">
                  <c:v>110.81520857228701</c:v>
                </c:pt>
                <c:pt idx="87">
                  <c:v>112.088946613348</c:v>
                </c:pt>
                <c:pt idx="88">
                  <c:v>113.36268465440899</c:v>
                </c:pt>
                <c:pt idx="89">
                  <c:v>114.63642269547</c:v>
                </c:pt>
                <c:pt idx="90">
                  <c:v>115.91016073653</c:v>
                </c:pt>
                <c:pt idx="91">
                  <c:v>117.183898777591</c:v>
                </c:pt>
                <c:pt idx="92">
                  <c:v>118.15763681865201</c:v>
                </c:pt>
                <c:pt idx="93">
                  <c:v>119.731374859713</c:v>
                </c:pt>
                <c:pt idx="94">
                  <c:v>121.00511290077399</c:v>
                </c:pt>
                <c:pt idx="95">
                  <c:v>122.27885094183399</c:v>
                </c:pt>
                <c:pt idx="96">
                  <c:v>123.552588982895</c:v>
                </c:pt>
                <c:pt idx="97">
                  <c:v>124.826327023956</c:v>
                </c:pt>
                <c:pt idx="98">
                  <c:v>126.10006506501701</c:v>
                </c:pt>
              </c:numCache>
            </c:numRef>
          </c:xVal>
          <c:yVal>
            <c:numRef>
              <c:f>Results!$N$3:$N$101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0.99999999999999989</c:v>
                </c:pt>
                <c:pt idx="62">
                  <c:v>0.99999999986992449</c:v>
                </c:pt>
                <c:pt idx="63">
                  <c:v>0.99999999967030273</c:v>
                </c:pt>
                <c:pt idx="64">
                  <c:v>0.9999999992855817</c:v>
                </c:pt>
                <c:pt idx="65">
                  <c:v>0.99999999775495507</c:v>
                </c:pt>
                <c:pt idx="66">
                  <c:v>0.99999999499546188</c:v>
                </c:pt>
                <c:pt idx="67">
                  <c:v>0.99999998400261703</c:v>
                </c:pt>
                <c:pt idx="68">
                  <c:v>0.99999996795194668</c:v>
                </c:pt>
                <c:pt idx="69">
                  <c:v>0.99999996795189638</c:v>
                </c:pt>
                <c:pt idx="70">
                  <c:v>0.99999996795190116</c:v>
                </c:pt>
                <c:pt idx="71">
                  <c:v>0.99999982886906236</c:v>
                </c:pt>
                <c:pt idx="72">
                  <c:v>0.99999697535548127</c:v>
                </c:pt>
                <c:pt idx="73">
                  <c:v>0.99997169281139009</c:v>
                </c:pt>
                <c:pt idx="74">
                  <c:v>0.99993516910558566</c:v>
                </c:pt>
                <c:pt idx="75">
                  <c:v>0.99987934478653839</c:v>
                </c:pt>
                <c:pt idx="76">
                  <c:v>0.99973571268694628</c:v>
                </c:pt>
                <c:pt idx="77">
                  <c:v>0.99918625097447245</c:v>
                </c:pt>
                <c:pt idx="78">
                  <c:v>0.99786138122935131</c:v>
                </c:pt>
                <c:pt idx="79">
                  <c:v>0.99735016928205644</c:v>
                </c:pt>
                <c:pt idx="80">
                  <c:v>0.99646730874354861</c:v>
                </c:pt>
                <c:pt idx="81">
                  <c:v>0.99247230439081269</c:v>
                </c:pt>
                <c:pt idx="82">
                  <c:v>0.98879450581516881</c:v>
                </c:pt>
                <c:pt idx="83">
                  <c:v>0.97216246346776103</c:v>
                </c:pt>
                <c:pt idx="84">
                  <c:v>0.93584867334182864</c:v>
                </c:pt>
                <c:pt idx="85">
                  <c:v>0.93519519929677208</c:v>
                </c:pt>
                <c:pt idx="86">
                  <c:v>0.90164625603865745</c:v>
                </c:pt>
                <c:pt idx="87">
                  <c:v>0.87449444434583756</c:v>
                </c:pt>
                <c:pt idx="88">
                  <c:v>0.83442600795597133</c:v>
                </c:pt>
                <c:pt idx="89">
                  <c:v>0.77621420170973177</c:v>
                </c:pt>
                <c:pt idx="90">
                  <c:v>0.71116381387304384</c:v>
                </c:pt>
                <c:pt idx="91">
                  <c:v>0.64219468720710682</c:v>
                </c:pt>
                <c:pt idx="92">
                  <c:v>0.57182151869297371</c:v>
                </c:pt>
                <c:pt idx="93">
                  <c:v>0.39872676204147883</c:v>
                </c:pt>
                <c:pt idx="94">
                  <c:v>0.35145431036803709</c:v>
                </c:pt>
                <c:pt idx="95">
                  <c:v>0.29046335569421</c:v>
                </c:pt>
                <c:pt idx="96">
                  <c:v>0.23696345072281599</c:v>
                </c:pt>
                <c:pt idx="97">
                  <c:v>0.19118432668431784</c:v>
                </c:pt>
                <c:pt idx="98">
                  <c:v>0.15281409911099808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E51-4124-8004-62A0509B494D}"/>
            </c:ext>
          </c:extLst>
        </c:ser>
        <c:ser>
          <c:idx val="4"/>
          <c:order val="3"/>
          <c:tx>
            <c:v>4 Changes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Results!$P$3:$P$101</c:f>
              <c:numCache>
                <c:formatCode>General</c:formatCode>
                <c:ptCount val="99"/>
                <c:pt idx="0">
                  <c:v>36.153704545807102</c:v>
                </c:pt>
                <c:pt idx="1">
                  <c:v>36.153704545807102</c:v>
                </c:pt>
                <c:pt idx="2">
                  <c:v>36.153704545807102</c:v>
                </c:pt>
                <c:pt idx="3">
                  <c:v>36.153704545807102</c:v>
                </c:pt>
                <c:pt idx="4">
                  <c:v>36.153704545807102</c:v>
                </c:pt>
                <c:pt idx="5">
                  <c:v>36.153704545807102</c:v>
                </c:pt>
                <c:pt idx="6">
                  <c:v>36.153704545807102</c:v>
                </c:pt>
                <c:pt idx="7">
                  <c:v>36.153704545807102</c:v>
                </c:pt>
                <c:pt idx="8">
                  <c:v>36.153704545807102</c:v>
                </c:pt>
                <c:pt idx="9">
                  <c:v>36.153704545807102</c:v>
                </c:pt>
                <c:pt idx="10">
                  <c:v>36.153704545807102</c:v>
                </c:pt>
                <c:pt idx="11">
                  <c:v>36.153704545807102</c:v>
                </c:pt>
                <c:pt idx="12">
                  <c:v>36.153704545807102</c:v>
                </c:pt>
                <c:pt idx="13">
                  <c:v>36.153704545816503</c:v>
                </c:pt>
                <c:pt idx="14">
                  <c:v>36.153704545807102</c:v>
                </c:pt>
                <c:pt idx="15">
                  <c:v>36.153704545816503</c:v>
                </c:pt>
                <c:pt idx="16">
                  <c:v>36.153704545807102</c:v>
                </c:pt>
                <c:pt idx="17">
                  <c:v>36.153704545807102</c:v>
                </c:pt>
                <c:pt idx="18">
                  <c:v>36.153704545807102</c:v>
                </c:pt>
                <c:pt idx="19">
                  <c:v>36.153704545807102</c:v>
                </c:pt>
                <c:pt idx="20">
                  <c:v>36.153704545619199</c:v>
                </c:pt>
                <c:pt idx="21">
                  <c:v>36.153704545619199</c:v>
                </c:pt>
                <c:pt idx="22">
                  <c:v>36.153704545807102</c:v>
                </c:pt>
                <c:pt idx="23">
                  <c:v>36.153704545807102</c:v>
                </c:pt>
                <c:pt idx="24">
                  <c:v>36.153704545807102</c:v>
                </c:pt>
                <c:pt idx="25">
                  <c:v>36.153704545807102</c:v>
                </c:pt>
                <c:pt idx="26">
                  <c:v>36.153704545807102</c:v>
                </c:pt>
                <c:pt idx="27">
                  <c:v>36.153704545807102</c:v>
                </c:pt>
                <c:pt idx="28">
                  <c:v>44.088650214182003</c:v>
                </c:pt>
                <c:pt idx="29">
                  <c:v>44.088650214182003</c:v>
                </c:pt>
                <c:pt idx="30">
                  <c:v>44.088650214182003</c:v>
                </c:pt>
                <c:pt idx="31">
                  <c:v>44.088650214181797</c:v>
                </c:pt>
                <c:pt idx="32">
                  <c:v>44.088650214194899</c:v>
                </c:pt>
                <c:pt idx="33">
                  <c:v>44.088650214194899</c:v>
                </c:pt>
                <c:pt idx="34">
                  <c:v>44.710444439707302</c:v>
                </c:pt>
                <c:pt idx="35">
                  <c:v>45.987886391141799</c:v>
                </c:pt>
                <c:pt idx="36">
                  <c:v>47.2653277075907</c:v>
                </c:pt>
                <c:pt idx="37">
                  <c:v>48.584297214083598</c:v>
                </c:pt>
                <c:pt idx="38">
                  <c:v>49.820210340767403</c:v>
                </c:pt>
                <c:pt idx="39">
                  <c:v>53.728084757209999</c:v>
                </c:pt>
                <c:pt idx="40">
                  <c:v>53.728083418852201</c:v>
                </c:pt>
                <c:pt idx="41">
                  <c:v>53.728083266453297</c:v>
                </c:pt>
                <c:pt idx="42">
                  <c:v>60.100004131029003</c:v>
                </c:pt>
                <c:pt idx="43">
                  <c:v>60.100004131099901</c:v>
                </c:pt>
                <c:pt idx="44">
                  <c:v>60.100004131033501</c:v>
                </c:pt>
                <c:pt idx="45">
                  <c:v>60.100004131023397</c:v>
                </c:pt>
                <c:pt idx="46">
                  <c:v>60.100004131058903</c:v>
                </c:pt>
                <c:pt idx="47">
                  <c:v>61.317182188022102</c:v>
                </c:pt>
                <c:pt idx="48">
                  <c:v>66.158676101596001</c:v>
                </c:pt>
                <c:pt idx="49">
                  <c:v>66.158676145222501</c:v>
                </c:pt>
                <c:pt idx="50">
                  <c:v>66.158677010051306</c:v>
                </c:pt>
                <c:pt idx="51">
                  <c:v>66.426947453615597</c:v>
                </c:pt>
                <c:pt idx="52">
                  <c:v>68.034949799403194</c:v>
                </c:pt>
                <c:pt idx="53">
                  <c:v>68.981830086447104</c:v>
                </c:pt>
                <c:pt idx="54">
                  <c:v>70.259271402862794</c:v>
                </c:pt>
                <c:pt idx="55">
                  <c:v>72.530597216823594</c:v>
                </c:pt>
                <c:pt idx="56">
                  <c:v>72.814154035694003</c:v>
                </c:pt>
                <c:pt idx="57">
                  <c:v>74.091595352109906</c:v>
                </c:pt>
                <c:pt idx="58">
                  <c:v>75.369036668525496</c:v>
                </c:pt>
                <c:pt idx="59">
                  <c:v>76.646477984941299</c:v>
                </c:pt>
                <c:pt idx="60">
                  <c:v>77.923919301356904</c:v>
                </c:pt>
                <c:pt idx="61">
                  <c:v>79.201360617772593</c:v>
                </c:pt>
                <c:pt idx="62">
                  <c:v>80.478801934188397</c:v>
                </c:pt>
                <c:pt idx="63">
                  <c:v>81.756243250604001</c:v>
                </c:pt>
                <c:pt idx="64">
                  <c:v>83.033684567019506</c:v>
                </c:pt>
                <c:pt idx="65">
                  <c:v>84.311125883435395</c:v>
                </c:pt>
                <c:pt idx="66">
                  <c:v>85.588567199851099</c:v>
                </c:pt>
                <c:pt idx="67">
                  <c:v>86.866008516266703</c:v>
                </c:pt>
                <c:pt idx="68">
                  <c:v>88.143449832682407</c:v>
                </c:pt>
                <c:pt idx="69">
                  <c:v>89.420891149098097</c:v>
                </c:pt>
                <c:pt idx="70">
                  <c:v>90.698332465513801</c:v>
                </c:pt>
                <c:pt idx="71">
                  <c:v>91.975773781929504</c:v>
                </c:pt>
                <c:pt idx="72">
                  <c:v>93.253215098345194</c:v>
                </c:pt>
                <c:pt idx="73">
                  <c:v>94.530656414760699</c:v>
                </c:pt>
                <c:pt idx="74">
                  <c:v>95.808097731176602</c:v>
                </c:pt>
                <c:pt idx="75">
                  <c:v>97.085539047592206</c:v>
                </c:pt>
                <c:pt idx="76">
                  <c:v>98.362980364007896</c:v>
                </c:pt>
                <c:pt idx="77">
                  <c:v>99.6404216804236</c:v>
                </c:pt>
                <c:pt idx="78">
                  <c:v>100.91786299683901</c:v>
                </c:pt>
                <c:pt idx="79">
                  <c:v>102.19530431325499</c:v>
                </c:pt>
                <c:pt idx="80">
                  <c:v>103.47274562967</c:v>
                </c:pt>
                <c:pt idx="81">
                  <c:v>104.750186946086</c:v>
                </c:pt>
                <c:pt idx="82">
                  <c:v>106.02762826250201</c:v>
                </c:pt>
                <c:pt idx="83">
                  <c:v>107.305069578917</c:v>
                </c:pt>
                <c:pt idx="84">
                  <c:v>108.582510895333</c:v>
                </c:pt>
                <c:pt idx="85">
                  <c:v>109.859952211749</c:v>
                </c:pt>
                <c:pt idx="86">
                  <c:v>111.137393528164</c:v>
                </c:pt>
                <c:pt idx="87">
                  <c:v>112.41483484458</c:v>
                </c:pt>
                <c:pt idx="88">
                  <c:v>113.692276160996</c:v>
                </c:pt>
                <c:pt idx="89">
                  <c:v>114.969717477411</c:v>
                </c:pt>
                <c:pt idx="90">
                  <c:v>116.247158793827</c:v>
                </c:pt>
                <c:pt idx="91">
                  <c:v>117.524600110243</c:v>
                </c:pt>
                <c:pt idx="92">
                  <c:v>118.802074310656</c:v>
                </c:pt>
                <c:pt idx="93">
                  <c:v>120.079482743074</c:v>
                </c:pt>
                <c:pt idx="94">
                  <c:v>121.35692405949</c:v>
                </c:pt>
                <c:pt idx="95">
                  <c:v>122.634365375906</c:v>
                </c:pt>
                <c:pt idx="96">
                  <c:v>123.91180669232099</c:v>
                </c:pt>
                <c:pt idx="97">
                  <c:v>125.189248008737</c:v>
                </c:pt>
                <c:pt idx="98">
                  <c:v>126.466689325153</c:v>
                </c:pt>
              </c:numCache>
            </c:numRef>
          </c:xVal>
          <c:yVal>
            <c:numRef>
              <c:f>Results!$R$3:$R$101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0.99999999999180256</c:v>
                </c:pt>
                <c:pt idx="66">
                  <c:v>0.99999999997174072</c:v>
                </c:pt>
                <c:pt idx="67">
                  <c:v>0.9999999998447896</c:v>
                </c:pt>
                <c:pt idx="68">
                  <c:v>0.99999999876310852</c:v>
                </c:pt>
                <c:pt idx="69">
                  <c:v>0.99999998795424483</c:v>
                </c:pt>
                <c:pt idx="70">
                  <c:v>0.99999997212325542</c:v>
                </c:pt>
                <c:pt idx="71">
                  <c:v>0.99999971692204148</c:v>
                </c:pt>
                <c:pt idx="72">
                  <c:v>0.99999558992472126</c:v>
                </c:pt>
                <c:pt idx="73">
                  <c:v>0.99997137929276847</c:v>
                </c:pt>
                <c:pt idx="74">
                  <c:v>0.99995490316565439</c:v>
                </c:pt>
                <c:pt idx="75">
                  <c:v>0.99991203429604247</c:v>
                </c:pt>
                <c:pt idx="76">
                  <c:v>0.99978128237291009</c:v>
                </c:pt>
                <c:pt idx="77">
                  <c:v>0.99945486646637061</c:v>
                </c:pt>
                <c:pt idx="78">
                  <c:v>0.99887370988174273</c:v>
                </c:pt>
                <c:pt idx="79">
                  <c:v>0.99774451614441118</c:v>
                </c:pt>
                <c:pt idx="80">
                  <c:v>0.99580213266535178</c:v>
                </c:pt>
                <c:pt idx="81">
                  <c:v>0.99158935345458543</c:v>
                </c:pt>
                <c:pt idx="82">
                  <c:v>0.98734607759150761</c:v>
                </c:pt>
                <c:pt idx="83">
                  <c:v>0.96641087746118592</c:v>
                </c:pt>
                <c:pt idx="84">
                  <c:v>0.94226919345750093</c:v>
                </c:pt>
                <c:pt idx="85">
                  <c:v>0.92893915348885503</c:v>
                </c:pt>
                <c:pt idx="86">
                  <c:v>0.89361479728110638</c:v>
                </c:pt>
                <c:pt idx="87">
                  <c:v>0.86857114476719688</c:v>
                </c:pt>
                <c:pt idx="88">
                  <c:v>0.8227538026189023</c:v>
                </c:pt>
                <c:pt idx="89">
                  <c:v>0.7629018949416343</c:v>
                </c:pt>
                <c:pt idx="90">
                  <c:v>0.69655761809334227</c:v>
                </c:pt>
                <c:pt idx="91">
                  <c:v>0.6269577952495935</c:v>
                </c:pt>
                <c:pt idx="92">
                  <c:v>0.540167936194211</c:v>
                </c:pt>
                <c:pt idx="93">
                  <c:v>0.38802634183912155</c:v>
                </c:pt>
                <c:pt idx="94">
                  <c:v>0.33724030617435763</c:v>
                </c:pt>
                <c:pt idx="95">
                  <c:v>0.27786707342040495</c:v>
                </c:pt>
                <c:pt idx="96">
                  <c:v>0.22592783376425718</c:v>
                </c:pt>
                <c:pt idx="97">
                  <c:v>0.1818140610326564</c:v>
                </c:pt>
                <c:pt idx="98">
                  <c:v>0.14496219556862722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E51-4124-8004-62A0509B494D}"/>
            </c:ext>
          </c:extLst>
        </c:ser>
        <c:ser>
          <c:idx val="0"/>
          <c:order val="4"/>
          <c:tx>
            <c:v>5 Changes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Results!$T$3:$T$101</c:f>
              <c:numCache>
                <c:formatCode>General</c:formatCode>
                <c:ptCount val="99"/>
                <c:pt idx="0">
                  <c:v>7.4003709868349903</c:v>
                </c:pt>
                <c:pt idx="1">
                  <c:v>7.4003709868349903</c:v>
                </c:pt>
                <c:pt idx="2">
                  <c:v>7.4003709868349903</c:v>
                </c:pt>
                <c:pt idx="3">
                  <c:v>7.4003709868349903</c:v>
                </c:pt>
                <c:pt idx="4">
                  <c:v>7.4003709868349903</c:v>
                </c:pt>
                <c:pt idx="5">
                  <c:v>15.335316654600501</c:v>
                </c:pt>
                <c:pt idx="6">
                  <c:v>15.335316227009001</c:v>
                </c:pt>
                <c:pt idx="7">
                  <c:v>15.335316227009001</c:v>
                </c:pt>
                <c:pt idx="8">
                  <c:v>15.3353166546006</c:v>
                </c:pt>
                <c:pt idx="9">
                  <c:v>15.335316609080699</c:v>
                </c:pt>
                <c:pt idx="10">
                  <c:v>15.3353166545752</c:v>
                </c:pt>
                <c:pt idx="11">
                  <c:v>15.3353166546138</c:v>
                </c:pt>
                <c:pt idx="12">
                  <c:v>16.606740373253899</c:v>
                </c:pt>
                <c:pt idx="13">
                  <c:v>17.884182380112101</c:v>
                </c:pt>
                <c:pt idx="14">
                  <c:v>22.826299813270801</c:v>
                </c:pt>
                <c:pt idx="15">
                  <c:v>22.826299813270801</c:v>
                </c:pt>
                <c:pt idx="16">
                  <c:v>22.826299813270801</c:v>
                </c:pt>
                <c:pt idx="17">
                  <c:v>22.9939490601264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28.753333579073701</c:v>
                </c:pt>
                <c:pt idx="21">
                  <c:v>28.7533335595819</c:v>
                </c:pt>
                <c:pt idx="22">
                  <c:v>35.343405198666098</c:v>
                </c:pt>
                <c:pt idx="23">
                  <c:v>35.343405197807499</c:v>
                </c:pt>
                <c:pt idx="24">
                  <c:v>35.343405198445403</c:v>
                </c:pt>
                <c:pt idx="25">
                  <c:v>35.343405198062598</c:v>
                </c:pt>
                <c:pt idx="26">
                  <c:v>35.343405197807002</c:v>
                </c:pt>
                <c:pt idx="27">
                  <c:v>35.768365760197497</c:v>
                </c:pt>
                <c:pt idx="28">
                  <c:v>37.0458074367154</c:v>
                </c:pt>
                <c:pt idx="29">
                  <c:v>38.323249100210802</c:v>
                </c:pt>
                <c:pt idx="30">
                  <c:v>43.278350881934003</c:v>
                </c:pt>
                <c:pt idx="31">
                  <c:v>43.278351266282499</c:v>
                </c:pt>
                <c:pt idx="32">
                  <c:v>43.27835159112</c:v>
                </c:pt>
                <c:pt idx="33">
                  <c:v>43.433015780239799</c:v>
                </c:pt>
                <c:pt idx="34">
                  <c:v>44.710457450246899</c:v>
                </c:pt>
                <c:pt idx="35">
                  <c:v>45.9878991202538</c:v>
                </c:pt>
                <c:pt idx="36">
                  <c:v>47.773998020795901</c:v>
                </c:pt>
                <c:pt idx="37">
                  <c:v>48.542782460267702</c:v>
                </c:pt>
                <c:pt idx="38">
                  <c:v>49.820224130275101</c:v>
                </c:pt>
                <c:pt idx="39">
                  <c:v>51.097665800282101</c:v>
                </c:pt>
                <c:pt idx="40">
                  <c:v>52.375107470289102</c:v>
                </c:pt>
                <c:pt idx="41">
                  <c:v>53.652549140296301</c:v>
                </c:pt>
                <c:pt idx="42">
                  <c:v>54.929990810303302</c:v>
                </c:pt>
                <c:pt idx="43">
                  <c:v>56.207432480310402</c:v>
                </c:pt>
                <c:pt idx="44">
                  <c:v>57.484874150316898</c:v>
                </c:pt>
                <c:pt idx="45">
                  <c:v>58.762315820324503</c:v>
                </c:pt>
                <c:pt idx="46">
                  <c:v>60.039757490331397</c:v>
                </c:pt>
                <c:pt idx="47">
                  <c:v>61.317199160338603</c:v>
                </c:pt>
                <c:pt idx="48">
                  <c:v>62.594640830345597</c:v>
                </c:pt>
                <c:pt idx="49">
                  <c:v>63.872082500352597</c:v>
                </c:pt>
                <c:pt idx="50">
                  <c:v>65.149524170359697</c:v>
                </c:pt>
                <c:pt idx="51">
                  <c:v>66.426965840366606</c:v>
                </c:pt>
                <c:pt idx="52">
                  <c:v>67.704407510373898</c:v>
                </c:pt>
                <c:pt idx="53">
                  <c:v>68.981849180380905</c:v>
                </c:pt>
                <c:pt idx="54">
                  <c:v>70.259290850387899</c:v>
                </c:pt>
                <c:pt idx="55">
                  <c:v>71.536732520394906</c:v>
                </c:pt>
                <c:pt idx="56">
                  <c:v>72.814174190402099</c:v>
                </c:pt>
                <c:pt idx="57">
                  <c:v>74.091615860409107</c:v>
                </c:pt>
                <c:pt idx="58">
                  <c:v>75.3690575304162</c:v>
                </c:pt>
                <c:pt idx="59">
                  <c:v>76.646499200422795</c:v>
                </c:pt>
                <c:pt idx="60">
                  <c:v>77.9239408704303</c:v>
                </c:pt>
                <c:pt idx="61">
                  <c:v>79.201382540437294</c:v>
                </c:pt>
                <c:pt idx="62">
                  <c:v>80.478824210444401</c:v>
                </c:pt>
                <c:pt idx="63">
                  <c:v>81.756265880451494</c:v>
                </c:pt>
                <c:pt idx="64">
                  <c:v>83.033707550458502</c:v>
                </c:pt>
                <c:pt idx="65">
                  <c:v>84.311149220465595</c:v>
                </c:pt>
                <c:pt idx="66">
                  <c:v>85.588590890472602</c:v>
                </c:pt>
                <c:pt idx="67">
                  <c:v>86.866032560479695</c:v>
                </c:pt>
                <c:pt idx="68">
                  <c:v>88.143474230486703</c:v>
                </c:pt>
                <c:pt idx="69">
                  <c:v>89.420915900493696</c:v>
                </c:pt>
                <c:pt idx="70">
                  <c:v>90.698357570500804</c:v>
                </c:pt>
                <c:pt idx="71">
                  <c:v>91.975799240507897</c:v>
                </c:pt>
                <c:pt idx="72">
                  <c:v>93.253240910514904</c:v>
                </c:pt>
                <c:pt idx="73">
                  <c:v>94.530682580521898</c:v>
                </c:pt>
                <c:pt idx="74">
                  <c:v>95.808124250529005</c:v>
                </c:pt>
                <c:pt idx="75">
                  <c:v>97.085565920536098</c:v>
                </c:pt>
                <c:pt idx="76">
                  <c:v>98.363007590543205</c:v>
                </c:pt>
                <c:pt idx="77">
                  <c:v>99.640449260550199</c:v>
                </c:pt>
                <c:pt idx="78">
                  <c:v>100.91789093055699</c:v>
                </c:pt>
                <c:pt idx="79">
                  <c:v>102.195332600564</c:v>
                </c:pt>
                <c:pt idx="80">
                  <c:v>103.47277427057099</c:v>
                </c:pt>
                <c:pt idx="81">
                  <c:v>104.750215940578</c:v>
                </c:pt>
                <c:pt idx="82">
                  <c:v>106.027657610585</c:v>
                </c:pt>
                <c:pt idx="83">
                  <c:v>107.305099280592</c:v>
                </c:pt>
                <c:pt idx="84">
                  <c:v>108.582540950599</c:v>
                </c:pt>
                <c:pt idx="85">
                  <c:v>109.859982620606</c:v>
                </c:pt>
                <c:pt idx="86">
                  <c:v>111.137424290613</c:v>
                </c:pt>
                <c:pt idx="87">
                  <c:v>112.41486596062001</c:v>
                </c:pt>
                <c:pt idx="88">
                  <c:v>113.692307630627</c:v>
                </c:pt>
                <c:pt idx="89">
                  <c:v>114.96974930063401</c:v>
                </c:pt>
                <c:pt idx="90">
                  <c:v>116.247190970641</c:v>
                </c:pt>
                <c:pt idx="91">
                  <c:v>117.524632640649</c:v>
                </c:pt>
                <c:pt idx="92">
                  <c:v>118.802074310656</c:v>
                </c:pt>
                <c:pt idx="93">
                  <c:v>120.079515980663</c:v>
                </c:pt>
                <c:pt idx="94">
                  <c:v>121.35695765067</c:v>
                </c:pt>
                <c:pt idx="95">
                  <c:v>122.63439932067701</c:v>
                </c:pt>
                <c:pt idx="96">
                  <c:v>123.911840990684</c:v>
                </c:pt>
                <c:pt idx="97">
                  <c:v>125.18928266069101</c:v>
                </c:pt>
                <c:pt idx="98">
                  <c:v>126.466724330698</c:v>
                </c:pt>
              </c:numCache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0.99999999999180267</c:v>
                </c:pt>
                <c:pt idx="66">
                  <c:v>0.99999999997174116</c:v>
                </c:pt>
                <c:pt idx="67">
                  <c:v>0.99999999984479238</c:v>
                </c:pt>
                <c:pt idx="68">
                  <c:v>0.99999999876314039</c:v>
                </c:pt>
                <c:pt idx="69">
                  <c:v>0.99999998868377105</c:v>
                </c:pt>
                <c:pt idx="70">
                  <c:v>0.99999997370782268</c:v>
                </c:pt>
                <c:pt idx="71">
                  <c:v>0.99999971693212764</c:v>
                </c:pt>
                <c:pt idx="72">
                  <c:v>0.9999955900227574</c:v>
                </c:pt>
                <c:pt idx="73">
                  <c:v>0.99997137956046789</c:v>
                </c:pt>
                <c:pt idx="74">
                  <c:v>0.99995490335617376</c:v>
                </c:pt>
                <c:pt idx="75">
                  <c:v>0.99991203497516323</c:v>
                </c:pt>
                <c:pt idx="76">
                  <c:v>0.99978128403064093</c:v>
                </c:pt>
                <c:pt idx="77">
                  <c:v>0.99945486883428603</c:v>
                </c:pt>
                <c:pt idx="78">
                  <c:v>0.99887371561497851</c:v>
                </c:pt>
                <c:pt idx="79">
                  <c:v>0.99777291456515271</c:v>
                </c:pt>
                <c:pt idx="80">
                  <c:v>0.99580215752121293</c:v>
                </c:pt>
                <c:pt idx="81">
                  <c:v>0.99158936066563641</c:v>
                </c:pt>
                <c:pt idx="82">
                  <c:v>0.98734616742986447</c:v>
                </c:pt>
                <c:pt idx="83">
                  <c:v>0.96641113961260749</c:v>
                </c:pt>
                <c:pt idx="84">
                  <c:v>0.94226917925954057</c:v>
                </c:pt>
                <c:pt idx="85">
                  <c:v>0.9289393438426381</c:v>
                </c:pt>
                <c:pt idx="86">
                  <c:v>0.89361521971241387</c:v>
                </c:pt>
                <c:pt idx="87">
                  <c:v>0.86857112739179232</c:v>
                </c:pt>
                <c:pt idx="88">
                  <c:v>0.82275403492283439</c:v>
                </c:pt>
                <c:pt idx="89">
                  <c:v>0.7629021891969443</c:v>
                </c:pt>
                <c:pt idx="90">
                  <c:v>0.69655785925348901</c:v>
                </c:pt>
                <c:pt idx="91">
                  <c:v>0.62695799370364358</c:v>
                </c:pt>
                <c:pt idx="92">
                  <c:v>0.540167936194211</c:v>
                </c:pt>
                <c:pt idx="93">
                  <c:v>0.38802620351032024</c:v>
                </c:pt>
                <c:pt idx="94">
                  <c:v>0.33724038437868187</c:v>
                </c:pt>
                <c:pt idx="95">
                  <c:v>0.27786711779533735</c:v>
                </c:pt>
                <c:pt idx="96">
                  <c:v>0.22592785864649079</c:v>
                </c:pt>
                <c:pt idx="97">
                  <c:v>0.18181410805541542</c:v>
                </c:pt>
                <c:pt idx="98">
                  <c:v>0.14496213997414387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51-4124-8004-62A0509B4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5"/>
                <c:order val="5"/>
                <c:tx>
                  <c:v>2 Changes_2</c:v>
                </c:tx>
                <c:xVal>
                  <c:numRef>
                    <c:extLst>
                      <c:ext uri="{02D57815-91ED-43cb-92C2-25804820EDAC}">
                        <c15:formulaRef>
                          <c15:sqref>Results!$AE$3:$AE$101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79.294980208610895</c:v>
                      </c:pt>
                      <c:pt idx="1">
                        <c:v>79.294980208610895</c:v>
                      </c:pt>
                      <c:pt idx="2">
                        <c:v>79.294980208610895</c:v>
                      </c:pt>
                      <c:pt idx="3">
                        <c:v>79.294980208610895</c:v>
                      </c:pt>
                      <c:pt idx="4">
                        <c:v>79.294980208610895</c:v>
                      </c:pt>
                      <c:pt idx="5">
                        <c:v>79.294980208610895</c:v>
                      </c:pt>
                      <c:pt idx="6">
                        <c:v>79.294980208610895</c:v>
                      </c:pt>
                      <c:pt idx="7">
                        <c:v>79.294980208610895</c:v>
                      </c:pt>
                      <c:pt idx="8">
                        <c:v>79.294980208610895</c:v>
                      </c:pt>
                      <c:pt idx="9">
                        <c:v>79.294980208610895</c:v>
                      </c:pt>
                      <c:pt idx="10">
                        <c:v>79.294980208610895</c:v>
                      </c:pt>
                      <c:pt idx="11">
                        <c:v>79.294980208610895</c:v>
                      </c:pt>
                      <c:pt idx="12">
                        <c:v>79.294980208610895</c:v>
                      </c:pt>
                      <c:pt idx="13">
                        <c:v>79.294980208610895</c:v>
                      </c:pt>
                      <c:pt idx="14">
                        <c:v>79.294980208610895</c:v>
                      </c:pt>
                      <c:pt idx="15">
                        <c:v>79.294980208610895</c:v>
                      </c:pt>
                      <c:pt idx="16">
                        <c:v>79.294980208610895</c:v>
                      </c:pt>
                      <c:pt idx="17">
                        <c:v>79.294980208610895</c:v>
                      </c:pt>
                      <c:pt idx="18">
                        <c:v>79.294980208610895</c:v>
                      </c:pt>
                      <c:pt idx="19">
                        <c:v>79.294980208610895</c:v>
                      </c:pt>
                      <c:pt idx="20">
                        <c:v>79.294980208610895</c:v>
                      </c:pt>
                      <c:pt idx="21">
                        <c:v>79.294980208610895</c:v>
                      </c:pt>
                      <c:pt idx="22">
                        <c:v>79.294980208610895</c:v>
                      </c:pt>
                      <c:pt idx="23">
                        <c:v>79.294980208610895</c:v>
                      </c:pt>
                      <c:pt idx="24">
                        <c:v>79.294981700060703</c:v>
                      </c:pt>
                      <c:pt idx="25">
                        <c:v>79.294981700060703</c:v>
                      </c:pt>
                      <c:pt idx="26">
                        <c:v>79.294981700060703</c:v>
                      </c:pt>
                      <c:pt idx="27">
                        <c:v>79.294981700060703</c:v>
                      </c:pt>
                      <c:pt idx="28">
                        <c:v>79.294981700060703</c:v>
                      </c:pt>
                      <c:pt idx="29">
                        <c:v>79.294981700060703</c:v>
                      </c:pt>
                      <c:pt idx="30">
                        <c:v>79.294981700060703</c:v>
                      </c:pt>
                      <c:pt idx="31">
                        <c:v>79.294981700060703</c:v>
                      </c:pt>
                      <c:pt idx="32">
                        <c:v>79.294981700060703</c:v>
                      </c:pt>
                      <c:pt idx="33">
                        <c:v>79.294981700060703</c:v>
                      </c:pt>
                      <c:pt idx="34">
                        <c:v>79.294981700060703</c:v>
                      </c:pt>
                      <c:pt idx="35">
                        <c:v>79.294981700060703</c:v>
                      </c:pt>
                      <c:pt idx="36">
                        <c:v>79.294981700060703</c:v>
                      </c:pt>
                      <c:pt idx="37">
                        <c:v>79.294981700060703</c:v>
                      </c:pt>
                      <c:pt idx="38">
                        <c:v>79.294981700060703</c:v>
                      </c:pt>
                      <c:pt idx="39">
                        <c:v>79.294981700060703</c:v>
                      </c:pt>
                      <c:pt idx="40">
                        <c:v>79.294981700060703</c:v>
                      </c:pt>
                      <c:pt idx="41">
                        <c:v>79.294981700060703</c:v>
                      </c:pt>
                      <c:pt idx="42">
                        <c:v>79.294981700060703</c:v>
                      </c:pt>
                      <c:pt idx="43">
                        <c:v>79.294981700060703</c:v>
                      </c:pt>
                      <c:pt idx="44">
                        <c:v>79.294981700060703</c:v>
                      </c:pt>
                      <c:pt idx="45">
                        <c:v>79.294981700060703</c:v>
                      </c:pt>
                      <c:pt idx="46">
                        <c:v>79.294981700060703</c:v>
                      </c:pt>
                      <c:pt idx="47">
                        <c:v>79.294981700060703</c:v>
                      </c:pt>
                      <c:pt idx="48">
                        <c:v>79.294981700067098</c:v>
                      </c:pt>
                      <c:pt idx="49">
                        <c:v>79.294980208610895</c:v>
                      </c:pt>
                      <c:pt idx="50">
                        <c:v>79.294980208610895</c:v>
                      </c:pt>
                      <c:pt idx="51">
                        <c:v>79.294980208610895</c:v>
                      </c:pt>
                      <c:pt idx="52">
                        <c:v>79.294980208610895</c:v>
                      </c:pt>
                      <c:pt idx="53">
                        <c:v>79.294980208610895</c:v>
                      </c:pt>
                      <c:pt idx="54">
                        <c:v>79.294981596517601</c:v>
                      </c:pt>
                      <c:pt idx="55">
                        <c:v>79.294981700067098</c:v>
                      </c:pt>
                      <c:pt idx="56">
                        <c:v>79.294981700060703</c:v>
                      </c:pt>
                      <c:pt idx="57">
                        <c:v>79.294981700067098</c:v>
                      </c:pt>
                      <c:pt idx="58">
                        <c:v>79.294980208610895</c:v>
                      </c:pt>
                      <c:pt idx="59">
                        <c:v>79.294981594695102</c:v>
                      </c:pt>
                      <c:pt idx="60">
                        <c:v>79.294981594865703</c:v>
                      </c:pt>
                      <c:pt idx="61">
                        <c:v>79.294981594857902</c:v>
                      </c:pt>
                      <c:pt idx="62">
                        <c:v>79.294981594858001</c:v>
                      </c:pt>
                      <c:pt idx="63">
                        <c:v>79.294981536632207</c:v>
                      </c:pt>
                      <c:pt idx="64">
                        <c:v>79.2949817001887</c:v>
                      </c:pt>
                      <c:pt idx="65">
                        <c:v>79.294981701525998</c:v>
                      </c:pt>
                      <c:pt idx="66">
                        <c:v>79.294981758313796</c:v>
                      </c:pt>
                      <c:pt idx="67">
                        <c:v>80.528675427665405</c:v>
                      </c:pt>
                      <c:pt idx="68">
                        <c:v>84.095870818538003</c:v>
                      </c:pt>
                      <c:pt idx="69">
                        <c:v>84.095870818538003</c:v>
                      </c:pt>
                      <c:pt idx="70">
                        <c:v>84.095870818538202</c:v>
                      </c:pt>
                      <c:pt idx="71">
                        <c:v>91.725575232462404</c:v>
                      </c:pt>
                      <c:pt idx="72">
                        <c:v>91.725575313826397</c:v>
                      </c:pt>
                      <c:pt idx="73">
                        <c:v>91.725574426448603</c:v>
                      </c:pt>
                      <c:pt idx="74">
                        <c:v>91.725574368348902</c:v>
                      </c:pt>
                      <c:pt idx="75">
                        <c:v>91.725574426437902</c:v>
                      </c:pt>
                      <c:pt idx="76">
                        <c:v>91.725574368343203</c:v>
                      </c:pt>
                      <c:pt idx="77">
                        <c:v>92.125802435082406</c:v>
                      </c:pt>
                      <c:pt idx="78">
                        <c:v>93.306902479121902</c:v>
                      </c:pt>
                      <c:pt idx="79">
                        <c:v>94.488002523161498</c:v>
                      </c:pt>
                      <c:pt idx="80">
                        <c:v>95.669102626086598</c:v>
                      </c:pt>
                      <c:pt idx="81">
                        <c:v>96.850202611240505</c:v>
                      </c:pt>
                      <c:pt idx="82">
                        <c:v>98.031302655280001</c:v>
                      </c:pt>
                      <c:pt idx="83">
                        <c:v>99.212402699319298</c:v>
                      </c:pt>
                      <c:pt idx="84">
                        <c:v>101.670250774843</c:v>
                      </c:pt>
                      <c:pt idx="85">
                        <c:v>101.670250781186</c:v>
                      </c:pt>
                      <c:pt idx="86">
                        <c:v>103.56236996883599</c:v>
                      </c:pt>
                      <c:pt idx="87">
                        <c:v>103.936802875477</c:v>
                      </c:pt>
                      <c:pt idx="88">
                        <c:v>105.11790291951699</c:v>
                      </c:pt>
                      <c:pt idx="89">
                        <c:v>106.29900296355601</c:v>
                      </c:pt>
                      <c:pt idx="90">
                        <c:v>107.480103007596</c:v>
                      </c:pt>
                      <c:pt idx="91">
                        <c:v>108.661203051635</c:v>
                      </c:pt>
                      <c:pt idx="92">
                        <c:v>110.533648163541</c:v>
                      </c:pt>
                      <c:pt idx="93">
                        <c:v>111.02340313971401</c:v>
                      </c:pt>
                      <c:pt idx="94">
                        <c:v>113.50704609062601</c:v>
                      </c:pt>
                      <c:pt idx="95">
                        <c:v>113.507045292073</c:v>
                      </c:pt>
                      <c:pt idx="96">
                        <c:v>114.56670327183301</c:v>
                      </c:pt>
                      <c:pt idx="97">
                        <c:v>115.74780331587201</c:v>
                      </c:pt>
                      <c:pt idx="98">
                        <c:v>116.928903359912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Results!$AG$3:$AG$101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0.99999999999996658</c:v>
                      </c:pt>
                      <c:pt idx="1">
                        <c:v>0.99999999999996658</c:v>
                      </c:pt>
                      <c:pt idx="2">
                        <c:v>0.99999999999996658</c:v>
                      </c:pt>
                      <c:pt idx="3">
                        <c:v>0.99999999999996658</c:v>
                      </c:pt>
                      <c:pt idx="4">
                        <c:v>0.99999999999996658</c:v>
                      </c:pt>
                      <c:pt idx="5">
                        <c:v>0.99999999999996658</c:v>
                      </c:pt>
                      <c:pt idx="6">
                        <c:v>0.99999999999996658</c:v>
                      </c:pt>
                      <c:pt idx="7">
                        <c:v>0.99999999999996658</c:v>
                      </c:pt>
                      <c:pt idx="8">
                        <c:v>0.99999999999996658</c:v>
                      </c:pt>
                      <c:pt idx="9">
                        <c:v>0.99999999999996658</c:v>
                      </c:pt>
                      <c:pt idx="10">
                        <c:v>0.99999999999996658</c:v>
                      </c:pt>
                      <c:pt idx="11">
                        <c:v>0.99999999999996658</c:v>
                      </c:pt>
                      <c:pt idx="12">
                        <c:v>0.99999999999996658</c:v>
                      </c:pt>
                      <c:pt idx="13">
                        <c:v>0.99999999999996658</c:v>
                      </c:pt>
                      <c:pt idx="14">
                        <c:v>0.99999999999996658</c:v>
                      </c:pt>
                      <c:pt idx="15">
                        <c:v>0.99999999999996658</c:v>
                      </c:pt>
                      <c:pt idx="16">
                        <c:v>0.99999999999996658</c:v>
                      </c:pt>
                      <c:pt idx="17">
                        <c:v>0.99999999999996658</c:v>
                      </c:pt>
                      <c:pt idx="18">
                        <c:v>0.99999999999996658</c:v>
                      </c:pt>
                      <c:pt idx="19">
                        <c:v>0.99999999999996658</c:v>
                      </c:pt>
                      <c:pt idx="20">
                        <c:v>0.99999999999996658</c:v>
                      </c:pt>
                      <c:pt idx="21">
                        <c:v>0.99999999999996658</c:v>
                      </c:pt>
                      <c:pt idx="22">
                        <c:v>0.99999999999996658</c:v>
                      </c:pt>
                      <c:pt idx="23">
                        <c:v>0.99999999999996658</c:v>
                      </c:pt>
                      <c:pt idx="24">
                        <c:v>0.99999999999996658</c:v>
                      </c:pt>
                      <c:pt idx="25">
                        <c:v>0.99999999999996658</c:v>
                      </c:pt>
                      <c:pt idx="26">
                        <c:v>0.99999999999996658</c:v>
                      </c:pt>
                      <c:pt idx="27">
                        <c:v>0.99999999999996658</c:v>
                      </c:pt>
                      <c:pt idx="28">
                        <c:v>0.99999999999996658</c:v>
                      </c:pt>
                      <c:pt idx="29">
                        <c:v>0.99999999999996658</c:v>
                      </c:pt>
                      <c:pt idx="30">
                        <c:v>0.99999999999996658</c:v>
                      </c:pt>
                      <c:pt idx="31">
                        <c:v>0.99999999999996658</c:v>
                      </c:pt>
                      <c:pt idx="32">
                        <c:v>0.99999999999996658</c:v>
                      </c:pt>
                      <c:pt idx="33">
                        <c:v>0.99999999999996658</c:v>
                      </c:pt>
                      <c:pt idx="34">
                        <c:v>0.99999999999996658</c:v>
                      </c:pt>
                      <c:pt idx="35">
                        <c:v>0.99999999999996658</c:v>
                      </c:pt>
                      <c:pt idx="36">
                        <c:v>0.99999999999996658</c:v>
                      </c:pt>
                      <c:pt idx="37">
                        <c:v>0.99999999999996658</c:v>
                      </c:pt>
                      <c:pt idx="38">
                        <c:v>0.99999999999996658</c:v>
                      </c:pt>
                      <c:pt idx="39">
                        <c:v>0.99999999999996658</c:v>
                      </c:pt>
                      <c:pt idx="40">
                        <c:v>0.99999999999996658</c:v>
                      </c:pt>
                      <c:pt idx="41">
                        <c:v>0.99999999999996658</c:v>
                      </c:pt>
                      <c:pt idx="42">
                        <c:v>0.99999999999996658</c:v>
                      </c:pt>
                      <c:pt idx="43">
                        <c:v>0.99999999999996658</c:v>
                      </c:pt>
                      <c:pt idx="44">
                        <c:v>0.99999999999996658</c:v>
                      </c:pt>
                      <c:pt idx="45">
                        <c:v>0.99999999999996658</c:v>
                      </c:pt>
                      <c:pt idx="46">
                        <c:v>0.99999999999996658</c:v>
                      </c:pt>
                      <c:pt idx="47">
                        <c:v>0.99999999999996658</c:v>
                      </c:pt>
                      <c:pt idx="48">
                        <c:v>0.99999999999996658</c:v>
                      </c:pt>
                      <c:pt idx="49">
                        <c:v>0.99999999999996658</c:v>
                      </c:pt>
                      <c:pt idx="50">
                        <c:v>0.99999999999996658</c:v>
                      </c:pt>
                      <c:pt idx="51">
                        <c:v>0.99999999999996658</c:v>
                      </c:pt>
                      <c:pt idx="52">
                        <c:v>0.99999999999996658</c:v>
                      </c:pt>
                      <c:pt idx="53">
                        <c:v>0.99999999999996658</c:v>
                      </c:pt>
                      <c:pt idx="54">
                        <c:v>0.99999999999996658</c:v>
                      </c:pt>
                      <c:pt idx="55">
                        <c:v>0.99999999999996658</c:v>
                      </c:pt>
                      <c:pt idx="56">
                        <c:v>0.99999999999996658</c:v>
                      </c:pt>
                      <c:pt idx="57">
                        <c:v>0.99999999999996658</c:v>
                      </c:pt>
                      <c:pt idx="58">
                        <c:v>0.99999999999996658</c:v>
                      </c:pt>
                      <c:pt idx="59">
                        <c:v>0.99999999999996658</c:v>
                      </c:pt>
                      <c:pt idx="60">
                        <c:v>0.99999999999996658</c:v>
                      </c:pt>
                      <c:pt idx="61">
                        <c:v>0.99999999999996658</c:v>
                      </c:pt>
                      <c:pt idx="62">
                        <c:v>0.99999999999996658</c:v>
                      </c:pt>
                      <c:pt idx="63">
                        <c:v>0.99999999999996658</c:v>
                      </c:pt>
                      <c:pt idx="64">
                        <c:v>0.99999999999996658</c:v>
                      </c:pt>
                      <c:pt idx="65">
                        <c:v>0.99999999999996658</c:v>
                      </c:pt>
                      <c:pt idx="66">
                        <c:v>0.99999999999996658</c:v>
                      </c:pt>
                      <c:pt idx="67">
                        <c:v>0.99999998369913456</c:v>
                      </c:pt>
                      <c:pt idx="68">
                        <c:v>0.99999952190338115</c:v>
                      </c:pt>
                      <c:pt idx="69">
                        <c:v>0.99999952190338115</c:v>
                      </c:pt>
                      <c:pt idx="70">
                        <c:v>0.99999952190338115</c:v>
                      </c:pt>
                      <c:pt idx="71">
                        <c:v>0.99999673682892087</c:v>
                      </c:pt>
                      <c:pt idx="72">
                        <c:v>0.99999673682963597</c:v>
                      </c:pt>
                      <c:pt idx="73">
                        <c:v>0.99999673682922785</c:v>
                      </c:pt>
                      <c:pt idx="74">
                        <c:v>0.99999673682891022</c:v>
                      </c:pt>
                      <c:pt idx="75">
                        <c:v>0.99999673682892132</c:v>
                      </c:pt>
                      <c:pt idx="76">
                        <c:v>0.99999673682890955</c:v>
                      </c:pt>
                      <c:pt idx="77">
                        <c:v>0.99999386073307861</c:v>
                      </c:pt>
                      <c:pt idx="78">
                        <c:v>0.99994688539517007</c:v>
                      </c:pt>
                      <c:pt idx="79">
                        <c:v>0.99971637683589665</c:v>
                      </c:pt>
                      <c:pt idx="80">
                        <c:v>0.99915556788974902</c:v>
                      </c:pt>
                      <c:pt idx="81">
                        <c:v>0.99879387941353281</c:v>
                      </c:pt>
                      <c:pt idx="82">
                        <c:v>0.99821421453696391</c:v>
                      </c:pt>
                      <c:pt idx="83">
                        <c:v>0.99656719675602823</c:v>
                      </c:pt>
                      <c:pt idx="84">
                        <c:v>0.99571862693211144</c:v>
                      </c:pt>
                      <c:pt idx="85">
                        <c:v>0.99571862695285251</c:v>
                      </c:pt>
                      <c:pt idx="86">
                        <c:v>0.97981891105564889</c:v>
                      </c:pt>
                      <c:pt idx="87">
                        <c:v>0.9756105321677051</c:v>
                      </c:pt>
                      <c:pt idx="88">
                        <c:v>0.95847804584374652</c:v>
                      </c:pt>
                      <c:pt idx="89">
                        <c:v>0.94505531102791651</c:v>
                      </c:pt>
                      <c:pt idx="90">
                        <c:v>0.90809163317468566</c:v>
                      </c:pt>
                      <c:pt idx="91">
                        <c:v>0.8302242656998069</c:v>
                      </c:pt>
                      <c:pt idx="92">
                        <c:v>0.83901430022738688</c:v>
                      </c:pt>
                      <c:pt idx="93">
                        <c:v>0.81107031789626072</c:v>
                      </c:pt>
                      <c:pt idx="94">
                        <c:v>0.79475996820548067</c:v>
                      </c:pt>
                      <c:pt idx="95">
                        <c:v>0.79475996439863172</c:v>
                      </c:pt>
                      <c:pt idx="96">
                        <c:v>0.7436352786760797</c:v>
                      </c:pt>
                      <c:pt idx="97">
                        <c:v>0.69761915910004046</c:v>
                      </c:pt>
                      <c:pt idx="98">
                        <c:v>0.6353469900973282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5E51-4124-8004-62A0509B494D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3 Changes_2</c:v>
                </c:tx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Results!$AI$3:$AI$101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54.5383826427652</c:v>
                      </c:pt>
                      <c:pt idx="1">
                        <c:v>54.5383826427652</c:v>
                      </c:pt>
                      <c:pt idx="2">
                        <c:v>54.5383826427652</c:v>
                      </c:pt>
                      <c:pt idx="3">
                        <c:v>54.5383826427652</c:v>
                      </c:pt>
                      <c:pt idx="4">
                        <c:v>54.5383826427652</c:v>
                      </c:pt>
                      <c:pt idx="5">
                        <c:v>54.5383826427652</c:v>
                      </c:pt>
                      <c:pt idx="6">
                        <c:v>54.5383826427652</c:v>
                      </c:pt>
                      <c:pt idx="7">
                        <c:v>54.5383826427652</c:v>
                      </c:pt>
                      <c:pt idx="8">
                        <c:v>54.5383826427652</c:v>
                      </c:pt>
                      <c:pt idx="9">
                        <c:v>54.5383826427652</c:v>
                      </c:pt>
                      <c:pt idx="10">
                        <c:v>54.5383826427652</c:v>
                      </c:pt>
                      <c:pt idx="11">
                        <c:v>54.5383826427652</c:v>
                      </c:pt>
                      <c:pt idx="12">
                        <c:v>54.5383826427652</c:v>
                      </c:pt>
                      <c:pt idx="13">
                        <c:v>54.5383826427652</c:v>
                      </c:pt>
                      <c:pt idx="14">
                        <c:v>54.5383826427652</c:v>
                      </c:pt>
                      <c:pt idx="15">
                        <c:v>54.5383826427652</c:v>
                      </c:pt>
                      <c:pt idx="16">
                        <c:v>54.5383826427652</c:v>
                      </c:pt>
                      <c:pt idx="17">
                        <c:v>54.5383826427652</c:v>
                      </c:pt>
                      <c:pt idx="18">
                        <c:v>54.5383826427652</c:v>
                      </c:pt>
                      <c:pt idx="19">
                        <c:v>54.5383826427652</c:v>
                      </c:pt>
                      <c:pt idx="20">
                        <c:v>54.5383826427652</c:v>
                      </c:pt>
                      <c:pt idx="21">
                        <c:v>54.5383826427652</c:v>
                      </c:pt>
                      <c:pt idx="22">
                        <c:v>54.5383826427652</c:v>
                      </c:pt>
                      <c:pt idx="23">
                        <c:v>54.5383826427652</c:v>
                      </c:pt>
                      <c:pt idx="24">
                        <c:v>54.538382723182501</c:v>
                      </c:pt>
                      <c:pt idx="25">
                        <c:v>54.5383827231827</c:v>
                      </c:pt>
                      <c:pt idx="26">
                        <c:v>54.538382723182501</c:v>
                      </c:pt>
                      <c:pt idx="27">
                        <c:v>54.5383827231827</c:v>
                      </c:pt>
                      <c:pt idx="28">
                        <c:v>54.538382723182501</c:v>
                      </c:pt>
                      <c:pt idx="29">
                        <c:v>54.5383827231827</c:v>
                      </c:pt>
                      <c:pt idx="30">
                        <c:v>54.538382723182501</c:v>
                      </c:pt>
                      <c:pt idx="31">
                        <c:v>54.538382723182501</c:v>
                      </c:pt>
                      <c:pt idx="32">
                        <c:v>54.538382723182501</c:v>
                      </c:pt>
                      <c:pt idx="33">
                        <c:v>54.538382723182501</c:v>
                      </c:pt>
                      <c:pt idx="34">
                        <c:v>54.538382723182501</c:v>
                      </c:pt>
                      <c:pt idx="35">
                        <c:v>54.538382723182501</c:v>
                      </c:pt>
                      <c:pt idx="36">
                        <c:v>54.538382723182501</c:v>
                      </c:pt>
                      <c:pt idx="37">
                        <c:v>54.5383827231827</c:v>
                      </c:pt>
                      <c:pt idx="38">
                        <c:v>54.538382723182501</c:v>
                      </c:pt>
                      <c:pt idx="39">
                        <c:v>54.538382603603402</c:v>
                      </c:pt>
                      <c:pt idx="40">
                        <c:v>54.538382723210397</c:v>
                      </c:pt>
                      <c:pt idx="41">
                        <c:v>54.538382723210098</c:v>
                      </c:pt>
                      <c:pt idx="42">
                        <c:v>54.538381270726099</c:v>
                      </c:pt>
                      <c:pt idx="43">
                        <c:v>54.538382723182401</c:v>
                      </c:pt>
                      <c:pt idx="44">
                        <c:v>54.538382723182401</c:v>
                      </c:pt>
                      <c:pt idx="45">
                        <c:v>60.9103034790392</c:v>
                      </c:pt>
                      <c:pt idx="46">
                        <c:v>60.910303479040003</c:v>
                      </c:pt>
                      <c:pt idx="47">
                        <c:v>60.910303479023398</c:v>
                      </c:pt>
                      <c:pt idx="48">
                        <c:v>60.910303479039399</c:v>
                      </c:pt>
                      <c:pt idx="49">
                        <c:v>60.910303479023398</c:v>
                      </c:pt>
                      <c:pt idx="50">
                        <c:v>60.910303479032102</c:v>
                      </c:pt>
                      <c:pt idx="51">
                        <c:v>66.968975435127803</c:v>
                      </c:pt>
                      <c:pt idx="52">
                        <c:v>66.968976404871299</c:v>
                      </c:pt>
                      <c:pt idx="53">
                        <c:v>66.968975435127206</c:v>
                      </c:pt>
                      <c:pt idx="54">
                        <c:v>66.968976498592895</c:v>
                      </c:pt>
                      <c:pt idx="55">
                        <c:v>66.968975493221194</c:v>
                      </c:pt>
                      <c:pt idx="56">
                        <c:v>68.845249147410499</c:v>
                      </c:pt>
                      <c:pt idx="57">
                        <c:v>69.112301915056705</c:v>
                      </c:pt>
                      <c:pt idx="58">
                        <c:v>70.303893344626601</c:v>
                      </c:pt>
                      <c:pt idx="59">
                        <c:v>71.495484774196498</c:v>
                      </c:pt>
                      <c:pt idx="60">
                        <c:v>73.340896147299105</c:v>
                      </c:pt>
                      <c:pt idx="61">
                        <c:v>73.878667633336406</c:v>
                      </c:pt>
                      <c:pt idx="62">
                        <c:v>78.484682185324601</c:v>
                      </c:pt>
                      <c:pt idx="63">
                        <c:v>78.484682410203106</c:v>
                      </c:pt>
                      <c:pt idx="64">
                        <c:v>78.484682409300603</c:v>
                      </c:pt>
                      <c:pt idx="65">
                        <c:v>78.645034300457098</c:v>
                      </c:pt>
                      <c:pt idx="66">
                        <c:v>79.836624781186103</c:v>
                      </c:pt>
                      <c:pt idx="67">
                        <c:v>81.275841815676401</c:v>
                      </c:pt>
                      <c:pt idx="68">
                        <c:v>82.219807640325996</c:v>
                      </c:pt>
                      <c:pt idx="69">
                        <c:v>83.411399069896007</c:v>
                      </c:pt>
                      <c:pt idx="70">
                        <c:v>84.602990499465903</c:v>
                      </c:pt>
                      <c:pt idx="71">
                        <c:v>85.794581929035701</c:v>
                      </c:pt>
                      <c:pt idx="72">
                        <c:v>86.986173358606095</c:v>
                      </c:pt>
                      <c:pt idx="73">
                        <c:v>90.915275141642198</c:v>
                      </c:pt>
                      <c:pt idx="74">
                        <c:v>90.915275828984093</c:v>
                      </c:pt>
                      <c:pt idx="75">
                        <c:v>90.915274907114494</c:v>
                      </c:pt>
                      <c:pt idx="76">
                        <c:v>91.752539076885597</c:v>
                      </c:pt>
                      <c:pt idx="77">
                        <c:v>92.944130506455494</c:v>
                      </c:pt>
                      <c:pt idx="78">
                        <c:v>94.135721936025504</c:v>
                      </c:pt>
                      <c:pt idx="79">
                        <c:v>95.327313365595302</c:v>
                      </c:pt>
                      <c:pt idx="80">
                        <c:v>96.518904795165298</c:v>
                      </c:pt>
                      <c:pt idx="81">
                        <c:v>97.710496224735095</c:v>
                      </c:pt>
                      <c:pt idx="82">
                        <c:v>98.902087654305205</c:v>
                      </c:pt>
                      <c:pt idx="83">
                        <c:v>100.093679083875</c:v>
                      </c:pt>
                      <c:pt idx="84">
                        <c:v>102.752071400269</c:v>
                      </c:pt>
                      <c:pt idx="85">
                        <c:v>102.75207136376601</c:v>
                      </c:pt>
                      <c:pt idx="86">
                        <c:v>103.66845337258501</c:v>
                      </c:pt>
                      <c:pt idx="87">
                        <c:v>104.86004480215399</c:v>
                      </c:pt>
                      <c:pt idx="88">
                        <c:v>106.051636231724</c:v>
                      </c:pt>
                      <c:pt idx="89">
                        <c:v>107.243227661294</c:v>
                      </c:pt>
                      <c:pt idx="90">
                        <c:v>108.434819090864</c:v>
                      </c:pt>
                      <c:pt idx="91">
                        <c:v>109.62641052043401</c:v>
                      </c:pt>
                      <c:pt idx="92">
                        <c:v>110.818001950004</c:v>
                      </c:pt>
                      <c:pt idx="93">
                        <c:v>112.009593379574</c:v>
                      </c:pt>
                      <c:pt idx="94">
                        <c:v>113.201184809144</c:v>
                      </c:pt>
                      <c:pt idx="95">
                        <c:v>114.39277623871401</c:v>
                      </c:pt>
                      <c:pt idx="96">
                        <c:v>115.584367668284</c:v>
                      </c:pt>
                      <c:pt idx="97">
                        <c:v>116.775959097854</c:v>
                      </c:pt>
                      <c:pt idx="98">
                        <c:v>117.967550527424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Results!$AK$3:$AK$101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0.99999999994467992</c:v>
                      </c:pt>
                      <c:pt idx="67">
                        <c:v>0.99999999971430231</c:v>
                      </c:pt>
                      <c:pt idx="68">
                        <c:v>0.99999999950138696</c:v>
                      </c:pt>
                      <c:pt idx="69">
                        <c:v>0.99999999140896634</c:v>
                      </c:pt>
                      <c:pt idx="70">
                        <c:v>0.99999999696261999</c:v>
                      </c:pt>
                      <c:pt idx="71">
                        <c:v>0.99999999319692401</c:v>
                      </c:pt>
                      <c:pt idx="72">
                        <c:v>0.99999997561283294</c:v>
                      </c:pt>
                      <c:pt idx="73">
                        <c:v>0.99999996795195167</c:v>
                      </c:pt>
                      <c:pt idx="74">
                        <c:v>0.99999996795193269</c:v>
                      </c:pt>
                      <c:pt idx="75">
                        <c:v>0.99999996795193269</c:v>
                      </c:pt>
                      <c:pt idx="76">
                        <c:v>0.99999981049458475</c:v>
                      </c:pt>
                      <c:pt idx="77">
                        <c:v>0.9999971865610302</c:v>
                      </c:pt>
                      <c:pt idx="78">
                        <c:v>0.99997697133940233</c:v>
                      </c:pt>
                      <c:pt idx="79">
                        <c:v>0.99994111878092351</c:v>
                      </c:pt>
                      <c:pt idx="80">
                        <c:v>0.99989523551501547</c:v>
                      </c:pt>
                      <c:pt idx="81">
                        <c:v>0.99981518773746425</c:v>
                      </c:pt>
                      <c:pt idx="82">
                        <c:v>0.99944170637008334</c:v>
                      </c:pt>
                      <c:pt idx="83">
                        <c:v>0.99854742232072757</c:v>
                      </c:pt>
                      <c:pt idx="84">
                        <c:v>0.99735016942261356</c:v>
                      </c:pt>
                      <c:pt idx="85">
                        <c:v>0.99735016902840556</c:v>
                      </c:pt>
                      <c:pt idx="86">
                        <c:v>0.99511560587096715</c:v>
                      </c:pt>
                      <c:pt idx="87">
                        <c:v>0.99127019196145016</c:v>
                      </c:pt>
                      <c:pt idx="88">
                        <c:v>0.9865938522531762</c:v>
                      </c:pt>
                      <c:pt idx="89">
                        <c:v>0.96607537635699403</c:v>
                      </c:pt>
                      <c:pt idx="90">
                        <c:v>0.942943552927057</c:v>
                      </c:pt>
                      <c:pt idx="91">
                        <c:v>0.93322700732365105</c:v>
                      </c:pt>
                      <c:pt idx="92">
                        <c:v>0.90156482243343317</c:v>
                      </c:pt>
                      <c:pt idx="93">
                        <c:v>0.87589945155571991</c:v>
                      </c:pt>
                      <c:pt idx="94">
                        <c:v>0.84124740595203096</c:v>
                      </c:pt>
                      <c:pt idx="95">
                        <c:v>0.78790629057867312</c:v>
                      </c:pt>
                      <c:pt idx="96">
                        <c:v>0.72831473907932431</c:v>
                      </c:pt>
                      <c:pt idx="97">
                        <c:v>0.6657770570410686</c:v>
                      </c:pt>
                      <c:pt idx="98">
                        <c:v>0.59890723867671447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E51-4124-8004-62A0509B494D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9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nb-NO" sz="1800" b="1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 b="1" i="0" u="none" strike="noStrike" baseline="0">
                    <a:effectLst/>
                  </a:rPr>
                  <a:t>P(Feasible)</a:t>
                </a:r>
                <a:endParaRPr lang="nb-NO" sz="1800"/>
              </a:p>
            </c:rich>
          </c:tx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  <c:spPr>
        <a:ln>
          <a:solidFill>
            <a:schemeClr val="tx1">
              <a:lumMod val="15000"/>
              <a:lumOff val="85000"/>
            </a:schemeClr>
          </a:solidFill>
        </a:ln>
      </c:spPr>
    </c:plotArea>
    <c:legend>
      <c:legendPos val="b"/>
      <c:layout>
        <c:manualLayout>
          <c:xMode val="edge"/>
          <c:yMode val="edge"/>
          <c:x val="9.6058699556905394E-2"/>
          <c:y val="0.92901565480252213"/>
          <c:w val="0.80788249202041063"/>
          <c:h val="7.0984345197477886E-2"/>
        </c:manualLayout>
      </c:layout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B</a:t>
            </a:r>
            <a:r>
              <a:rPr lang="nb-NO" sz="2400" b="0" i="0" u="none" strike="noStrike" baseline="0">
                <a:effectLst/>
              </a:rPr>
              <a:t>: RA,</a:t>
            </a:r>
            <a:r>
              <a:rPr lang="nb-NO" sz="2400"/>
              <a:t> No Penalty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104.76568665071467</c:v>
                </c:pt>
                <c:pt idx="1">
                  <c:v>104.76568665071467</c:v>
                </c:pt>
                <c:pt idx="2">
                  <c:v>104.76568665071467</c:v>
                </c:pt>
                <c:pt idx="3">
                  <c:v>104.76568665071467</c:v>
                </c:pt>
                <c:pt idx="4">
                  <c:v>104.76568665071467</c:v>
                </c:pt>
                <c:pt idx="5">
                  <c:v>104.76568665071467</c:v>
                </c:pt>
                <c:pt idx="6">
                  <c:v>104.76568665071467</c:v>
                </c:pt>
                <c:pt idx="7">
                  <c:v>104.76568665071467</c:v>
                </c:pt>
                <c:pt idx="8">
                  <c:v>104.76568665071467</c:v>
                </c:pt>
                <c:pt idx="9">
                  <c:v>104.76568665071467</c:v>
                </c:pt>
                <c:pt idx="10">
                  <c:v>104.76568665071467</c:v>
                </c:pt>
                <c:pt idx="11">
                  <c:v>104.76568665071467</c:v>
                </c:pt>
                <c:pt idx="12">
                  <c:v>104.76568665071467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6-497E-84BF-64CEE9E8F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676-497E-84BF-64CEE9E8FDC2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102.94124650222939</c:v>
                      </c:pt>
                      <c:pt idx="1">
                        <c:v>103.10657399159217</c:v>
                      </c:pt>
                      <c:pt idx="2">
                        <c:v>106.097247562929</c:v>
                      </c:pt>
                      <c:pt idx="3">
                        <c:v>105.82528597150893</c:v>
                      </c:pt>
                      <c:pt idx="4">
                        <c:v>104.24589839139752</c:v>
                      </c:pt>
                      <c:pt idx="5">
                        <c:v>102.62897772947949</c:v>
                      </c:pt>
                      <c:pt idx="6">
                        <c:v>102.61263557500972</c:v>
                      </c:pt>
                      <c:pt idx="7">
                        <c:v>102.46649683514279</c:v>
                      </c:pt>
                      <c:pt idx="8">
                        <c:v>102.47097684521118</c:v>
                      </c:pt>
                      <c:pt idx="9">
                        <c:v>104.86033637984058</c:v>
                      </c:pt>
                      <c:pt idx="10">
                        <c:v>104.02769253557477</c:v>
                      </c:pt>
                      <c:pt idx="11">
                        <c:v>104.12488928479945</c:v>
                      </c:pt>
                      <c:pt idx="12">
                        <c:v>104.29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676-497E-84BF-64CEE9E8FDC2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676-497E-84BF-64CEE9E8FDC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104.76568665071467</c:v>
                </c:pt>
                <c:pt idx="1">
                  <c:v>104.76568665071467</c:v>
                </c:pt>
                <c:pt idx="2">
                  <c:v>104.76568665071467</c:v>
                </c:pt>
                <c:pt idx="3">
                  <c:v>104.76568665071467</c:v>
                </c:pt>
                <c:pt idx="4">
                  <c:v>104.76568665071467</c:v>
                </c:pt>
                <c:pt idx="5">
                  <c:v>104.76568665071467</c:v>
                </c:pt>
                <c:pt idx="6">
                  <c:v>104.76568665071467</c:v>
                </c:pt>
                <c:pt idx="7">
                  <c:v>104.76568665071467</c:v>
                </c:pt>
                <c:pt idx="8">
                  <c:v>104.76568665071467</c:v>
                </c:pt>
                <c:pt idx="9">
                  <c:v>104.76568665071467</c:v>
                </c:pt>
                <c:pt idx="10">
                  <c:v>104.76568665071467</c:v>
                </c:pt>
                <c:pt idx="11">
                  <c:v>104.76568665071467</c:v>
                </c:pt>
                <c:pt idx="12">
                  <c:v>104.76568665071467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76-497E-84BF-64CEE9E8FDC2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76-497E-84BF-64CEE9E8FDC2}"/>
            </c:ext>
          </c:extLst>
        </c:ser>
        <c:ser>
          <c:idx val="6"/>
          <c:order val="6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102.94124650222939</c:v>
                </c:pt>
                <c:pt idx="1">
                  <c:v>103.10657399159217</c:v>
                </c:pt>
                <c:pt idx="2">
                  <c:v>106.097247562929</c:v>
                </c:pt>
                <c:pt idx="3">
                  <c:v>105.82528597150893</c:v>
                </c:pt>
                <c:pt idx="4">
                  <c:v>104.24589839139752</c:v>
                </c:pt>
                <c:pt idx="5">
                  <c:v>102.62897772947949</c:v>
                </c:pt>
                <c:pt idx="6">
                  <c:v>102.61263557500972</c:v>
                </c:pt>
                <c:pt idx="7">
                  <c:v>102.46649683514279</c:v>
                </c:pt>
                <c:pt idx="8">
                  <c:v>102.47097684521118</c:v>
                </c:pt>
                <c:pt idx="9">
                  <c:v>104.86033637984058</c:v>
                </c:pt>
                <c:pt idx="10">
                  <c:v>104.02769253557477</c:v>
                </c:pt>
                <c:pt idx="11">
                  <c:v>104.12488928479945</c:v>
                </c:pt>
                <c:pt idx="12">
                  <c:v>104.29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76-497E-84BF-64CEE9E8F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B</a:t>
            </a:r>
            <a:r>
              <a:rPr lang="nb-NO" sz="2400" b="0" i="0" u="none" strike="noStrike" baseline="0">
                <a:effectLst/>
              </a:rPr>
              <a:t>: RA,</a:t>
            </a:r>
            <a:r>
              <a:rPr lang="nb-NO" sz="2400"/>
              <a:t> Switch-Off </a:t>
            </a:r>
            <a:r>
              <a:rPr lang="nb-NO" sz="2400" b="0" i="0" u="none" strike="noStrike" baseline="0">
                <a:effectLst/>
              </a:rPr>
              <a:t>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104.76568665071467</c:v>
                </c:pt>
                <c:pt idx="1">
                  <c:v>104.76568665071467</c:v>
                </c:pt>
                <c:pt idx="2">
                  <c:v>104.76568665071467</c:v>
                </c:pt>
                <c:pt idx="3">
                  <c:v>104.76568665071467</c:v>
                </c:pt>
                <c:pt idx="4">
                  <c:v>104.76568665071467</c:v>
                </c:pt>
                <c:pt idx="5">
                  <c:v>104.76568665071467</c:v>
                </c:pt>
                <c:pt idx="6">
                  <c:v>104.76568665071467</c:v>
                </c:pt>
                <c:pt idx="7">
                  <c:v>104.76568665071467</c:v>
                </c:pt>
                <c:pt idx="8">
                  <c:v>104.76568665071467</c:v>
                </c:pt>
                <c:pt idx="9">
                  <c:v>104.76568665071467</c:v>
                </c:pt>
                <c:pt idx="10">
                  <c:v>104.76568665071467</c:v>
                </c:pt>
                <c:pt idx="11">
                  <c:v>104.76568665071467</c:v>
                </c:pt>
                <c:pt idx="12">
                  <c:v>104.76568665071467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E1-4016-8F6B-A5C0603BC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5E1-4016-8F6B-A5C0603BC3DB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102.94124650222939</c:v>
                      </c:pt>
                      <c:pt idx="1">
                        <c:v>103.10657399159217</c:v>
                      </c:pt>
                      <c:pt idx="2">
                        <c:v>106.097247562929</c:v>
                      </c:pt>
                      <c:pt idx="3">
                        <c:v>105.82528597150893</c:v>
                      </c:pt>
                      <c:pt idx="4">
                        <c:v>104.24589839139752</c:v>
                      </c:pt>
                      <c:pt idx="5">
                        <c:v>102.62897772947949</c:v>
                      </c:pt>
                      <c:pt idx="6">
                        <c:v>102.61263557500972</c:v>
                      </c:pt>
                      <c:pt idx="7">
                        <c:v>102.46649683514279</c:v>
                      </c:pt>
                      <c:pt idx="8">
                        <c:v>102.47097684521118</c:v>
                      </c:pt>
                      <c:pt idx="9">
                        <c:v>104.86033637984058</c:v>
                      </c:pt>
                      <c:pt idx="10">
                        <c:v>104.02769253557477</c:v>
                      </c:pt>
                      <c:pt idx="11">
                        <c:v>104.12488928479945</c:v>
                      </c:pt>
                      <c:pt idx="12">
                        <c:v>104.29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5E1-4016-8F6B-A5C0603BC3DB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5E1-4016-8F6B-A5C0603BC3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Sheet1!$U$23:$U$35</c:f>
              <c:numCache>
                <c:formatCode>General</c:formatCode>
                <c:ptCount val="13"/>
                <c:pt idx="0">
                  <c:v>101.14203451884703</c:v>
                </c:pt>
                <c:pt idx="1">
                  <c:v>101.14203451884703</c:v>
                </c:pt>
                <c:pt idx="2">
                  <c:v>101.14203451884703</c:v>
                </c:pt>
                <c:pt idx="3">
                  <c:v>101.14203451884703</c:v>
                </c:pt>
                <c:pt idx="4">
                  <c:v>101.14203451884703</c:v>
                </c:pt>
                <c:pt idx="5">
                  <c:v>101.14203451884703</c:v>
                </c:pt>
                <c:pt idx="6">
                  <c:v>101.14203451884703</c:v>
                </c:pt>
                <c:pt idx="7">
                  <c:v>101.14203451884703</c:v>
                </c:pt>
                <c:pt idx="8">
                  <c:v>101.14203451884703</c:v>
                </c:pt>
                <c:pt idx="9">
                  <c:v>101.14203451884703</c:v>
                </c:pt>
                <c:pt idx="10">
                  <c:v>101.14203451884703</c:v>
                </c:pt>
                <c:pt idx="11">
                  <c:v>101.14203451884703</c:v>
                </c:pt>
                <c:pt idx="12">
                  <c:v>101.14203451884703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E1-4016-8F6B-A5C0603BC3DB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E1-4016-8F6B-A5C0603BC3DB}"/>
            </c:ext>
          </c:extLst>
        </c:ser>
        <c:ser>
          <c:idx val="6"/>
          <c:order val="6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Sheet1!$T$23:$T$35</c:f>
              <c:numCache>
                <c:formatCode>General</c:formatCode>
                <c:ptCount val="13"/>
                <c:pt idx="0">
                  <c:v>101.46986872327017</c:v>
                </c:pt>
                <c:pt idx="1">
                  <c:v>102.42272161834309</c:v>
                </c:pt>
                <c:pt idx="2">
                  <c:v>105.5954243621786</c:v>
                </c:pt>
                <c:pt idx="3">
                  <c:v>105.65801157125878</c:v>
                </c:pt>
                <c:pt idx="4">
                  <c:v>104.24589839139753</c:v>
                </c:pt>
                <c:pt idx="5">
                  <c:v>102.50667366980555</c:v>
                </c:pt>
                <c:pt idx="6">
                  <c:v>102.49033151533575</c:v>
                </c:pt>
                <c:pt idx="7">
                  <c:v>102.34419277546884</c:v>
                </c:pt>
                <c:pt idx="8">
                  <c:v>102.34867278553726</c:v>
                </c:pt>
                <c:pt idx="9">
                  <c:v>104.86033637984059</c:v>
                </c:pt>
                <c:pt idx="10">
                  <c:v>104.02769253557477</c:v>
                </c:pt>
                <c:pt idx="11">
                  <c:v>104.09193638257148</c:v>
                </c:pt>
                <c:pt idx="12">
                  <c:v>104.27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E1-4016-8F6B-A5C0603BC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B</a:t>
            </a:r>
            <a:r>
              <a:rPr lang="nb-NO" sz="2400" b="0" i="0" u="none" strike="noStrike" baseline="0">
                <a:effectLst/>
              </a:rPr>
              <a:t>: RA,</a:t>
            </a:r>
            <a:r>
              <a:rPr lang="nb-NO" sz="2400"/>
              <a:t> Strict </a:t>
            </a:r>
            <a:r>
              <a:rPr lang="nb-NO" sz="2400" b="0" i="0" u="none" strike="noStrike" baseline="0">
                <a:effectLst/>
              </a:rPr>
              <a:t>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104.76568665071467</c:v>
                </c:pt>
                <c:pt idx="1">
                  <c:v>104.76568665071467</c:v>
                </c:pt>
                <c:pt idx="2">
                  <c:v>104.76568665071467</c:v>
                </c:pt>
                <c:pt idx="3">
                  <c:v>104.76568665071467</c:v>
                </c:pt>
                <c:pt idx="4">
                  <c:v>104.76568665071467</c:v>
                </c:pt>
                <c:pt idx="5">
                  <c:v>104.76568665071467</c:v>
                </c:pt>
                <c:pt idx="6">
                  <c:v>104.76568665071467</c:v>
                </c:pt>
                <c:pt idx="7">
                  <c:v>104.76568665071467</c:v>
                </c:pt>
                <c:pt idx="8">
                  <c:v>104.76568665071467</c:v>
                </c:pt>
                <c:pt idx="9">
                  <c:v>104.76568665071467</c:v>
                </c:pt>
                <c:pt idx="10">
                  <c:v>104.76568665071467</c:v>
                </c:pt>
                <c:pt idx="11">
                  <c:v>104.76568665071467</c:v>
                </c:pt>
                <c:pt idx="12">
                  <c:v>104.76568665071467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F-4A13-BD73-41BD84935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9D1F-4A13-BD73-41BD849358EE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102.94124650222939</c:v>
                      </c:pt>
                      <c:pt idx="1">
                        <c:v>103.10657399159217</c:v>
                      </c:pt>
                      <c:pt idx="2">
                        <c:v>106.097247562929</c:v>
                      </c:pt>
                      <c:pt idx="3">
                        <c:v>105.82528597150893</c:v>
                      </c:pt>
                      <c:pt idx="4">
                        <c:v>104.24589839139752</c:v>
                      </c:pt>
                      <c:pt idx="5">
                        <c:v>102.62897772947949</c:v>
                      </c:pt>
                      <c:pt idx="6">
                        <c:v>102.61263557500972</c:v>
                      </c:pt>
                      <c:pt idx="7">
                        <c:v>102.46649683514279</c:v>
                      </c:pt>
                      <c:pt idx="8">
                        <c:v>102.47097684521118</c:v>
                      </c:pt>
                      <c:pt idx="9">
                        <c:v>104.86033637984058</c:v>
                      </c:pt>
                      <c:pt idx="10">
                        <c:v>104.02769253557477</c:v>
                      </c:pt>
                      <c:pt idx="11">
                        <c:v>104.12488928479945</c:v>
                      </c:pt>
                      <c:pt idx="12">
                        <c:v>104.29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1F-4A13-BD73-41BD849358EE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1F-4A13-BD73-41BD849358EE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Sheet1!$S$23:$S$35</c:f>
              <c:numCache>
                <c:formatCode>General</c:formatCode>
                <c:ptCount val="13"/>
                <c:pt idx="0">
                  <c:v>64.901935701163652</c:v>
                </c:pt>
                <c:pt idx="1">
                  <c:v>64.901935701163652</c:v>
                </c:pt>
                <c:pt idx="2">
                  <c:v>64.901935701163652</c:v>
                </c:pt>
                <c:pt idx="3">
                  <c:v>64.901935701163652</c:v>
                </c:pt>
                <c:pt idx="4">
                  <c:v>64.901935701163652</c:v>
                </c:pt>
                <c:pt idx="5">
                  <c:v>64.901935701163652</c:v>
                </c:pt>
                <c:pt idx="6">
                  <c:v>64.901935701163652</c:v>
                </c:pt>
                <c:pt idx="7">
                  <c:v>64.901935701163652</c:v>
                </c:pt>
                <c:pt idx="8">
                  <c:v>64.901935701163652</c:v>
                </c:pt>
                <c:pt idx="9">
                  <c:v>64.901935701163652</c:v>
                </c:pt>
                <c:pt idx="10">
                  <c:v>64.901935701163652</c:v>
                </c:pt>
                <c:pt idx="11">
                  <c:v>64.901935701163652</c:v>
                </c:pt>
                <c:pt idx="12">
                  <c:v>64.901935701163652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1F-4A13-BD73-41BD849358EE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1F-4A13-BD73-41BD849358EE}"/>
            </c:ext>
          </c:extLst>
        </c:ser>
        <c:ser>
          <c:idx val="6"/>
          <c:order val="6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Sheet1!$R$23:$R$35</c:f>
              <c:numCache>
                <c:formatCode>General</c:formatCode>
                <c:ptCount val="13"/>
                <c:pt idx="0">
                  <c:v>95.148257662984349</c:v>
                </c:pt>
                <c:pt idx="1">
                  <c:v>92.831261727184952</c:v>
                </c:pt>
                <c:pt idx="2">
                  <c:v>94.472281920805003</c:v>
                </c:pt>
                <c:pt idx="3">
                  <c:v>102.1040886439125</c:v>
                </c:pt>
                <c:pt idx="4">
                  <c:v>104.24589839139752</c:v>
                </c:pt>
                <c:pt idx="5">
                  <c:v>101.62009605506843</c:v>
                </c:pt>
                <c:pt idx="6">
                  <c:v>101.60375390059863</c:v>
                </c:pt>
                <c:pt idx="7">
                  <c:v>101.45761516073169</c:v>
                </c:pt>
                <c:pt idx="8">
                  <c:v>101.46209517080013</c:v>
                </c:pt>
                <c:pt idx="9">
                  <c:v>103.7663886352686</c:v>
                </c:pt>
                <c:pt idx="10">
                  <c:v>103.47756685467162</c:v>
                </c:pt>
                <c:pt idx="11">
                  <c:v>103.0441127532264</c:v>
                </c:pt>
                <c:pt idx="12">
                  <c:v>103.52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1F-4A13-BD73-41BD84935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C</a:t>
            </a:r>
            <a:r>
              <a:rPr lang="nb-NO" sz="2400" b="0" i="0" u="none" strike="noStrike" baseline="0">
                <a:effectLst/>
              </a:rPr>
              <a:t>: RA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ln w="1905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0C9-4393-8C3E-A187EE222818}"/>
            </c:ext>
          </c:extLst>
        </c:ser>
        <c:ser>
          <c:idx val="4"/>
          <c:order val="4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9-4393-8C3E-A187EE222818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C9-4393-8C3E-A187EE222818}"/>
            </c:ext>
          </c:extLst>
        </c:ser>
        <c:ser>
          <c:idx val="6"/>
          <c:order val="6"/>
          <c:tx>
            <c:v>RA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Sheet1!$B$39:$B$51</c:f>
              <c:numCache>
                <c:formatCode>General</c:formatCode>
                <c:ptCount val="13"/>
                <c:pt idx="0">
                  <c:v>112.788049658072</c:v>
                </c:pt>
                <c:pt idx="1">
                  <c:v>117.150782337545</c:v>
                </c:pt>
                <c:pt idx="2">
                  <c:v>117.635063962573</c:v>
                </c:pt>
                <c:pt idx="3">
                  <c:v>119.350937608769</c:v>
                </c:pt>
                <c:pt idx="4">
                  <c:v>116.685259138604</c:v>
                </c:pt>
                <c:pt idx="5">
                  <c:v>115.875292318218</c:v>
                </c:pt>
                <c:pt idx="6">
                  <c:v>115.87648862685801</c:v>
                </c:pt>
                <c:pt idx="7">
                  <c:v>114.76</c:v>
                </c:pt>
                <c:pt idx="8">
                  <c:v>112.617972629745</c:v>
                </c:pt>
                <c:pt idx="9">
                  <c:v>112.654435466987</c:v>
                </c:pt>
                <c:pt idx="10">
                  <c:v>112.66118740144999</c:v>
                </c:pt>
                <c:pt idx="11">
                  <c:v>112.38531552530962</c:v>
                </c:pt>
                <c:pt idx="12">
                  <c:v>112.48501469374948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C9-4393-8C3E-A187EE222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990904"/>
        <c:axId val="88399057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EVPI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4-90C9-4393-8C3E-A187EE222818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VSS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Sheet1!$B$39:$B$49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112.788049658072</c:v>
                      </c:pt>
                      <c:pt idx="1">
                        <c:v>117.150782337545</c:v>
                      </c:pt>
                      <c:pt idx="2">
                        <c:v>117.635063962573</c:v>
                      </c:pt>
                      <c:pt idx="3">
                        <c:v>119.350937608769</c:v>
                      </c:pt>
                      <c:pt idx="4">
                        <c:v>116.685259138604</c:v>
                      </c:pt>
                      <c:pt idx="5">
                        <c:v>115.875292318218</c:v>
                      </c:pt>
                      <c:pt idx="6">
                        <c:v>115.87648862685801</c:v>
                      </c:pt>
                      <c:pt idx="7">
                        <c:v>114.76</c:v>
                      </c:pt>
                      <c:pt idx="8">
                        <c:v>112.617972629745</c:v>
                      </c:pt>
                      <c:pt idx="9">
                        <c:v>112.654435466987</c:v>
                      </c:pt>
                      <c:pt idx="10">
                        <c:v>112.66118740144999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0C9-4393-8C3E-A187EE222818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Infeasible Count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0C9-4393-8C3E-A187EE222818}"/>
                  </c:ext>
                </c:extLst>
              </c15:ser>
            </c15:filteredLineSeries>
          </c:ext>
        </c:extLst>
      </c:lineChart>
      <c:valAx>
        <c:axId val="883990576"/>
        <c:scaling>
          <c:orientation val="minMax"/>
          <c:min val="10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52F-430B-A1CB-18316C8996B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2F-430B-A1CB-18316C8996B8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52F-430B-A1CB-18316C8996B8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D52F-430B-A1CB-18316C8996B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  <c:pt idx="8">
                  <c:v>109.079517555236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2F-430B-A1CB-18316C8996B8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52F-430B-A1CB-18316C899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  <c:max val="1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1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Mean Solution Time 10 Runs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solidFill>
            <a:schemeClr val="accent5">
              <a:lumMod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</a:t>
            </a:r>
            <a:r>
              <a:rPr lang="nb-NO" sz="2400" baseline="0"/>
              <a:t>A: Simultaneous Changes, Strict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7A7C-497C-9DB1-A57AD1F4F3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A7C-497C-9DB1-A57AD1F4F3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 w="25400">
                    <a:solidFill>
                      <a:schemeClr val="tx1"/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A7C-497C-9DB1-A57AD1F4F3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accent6"/>
                  </a:solidFill>
                  <a:ln w="25400">
                    <a:solidFill>
                      <a:schemeClr val="accent2">
                        <a:lumMod val="75000"/>
                      </a:schemeClr>
                    </a:solidFill>
                    <a:prstDash val="sysDash"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A7C-497C-9DB1-A57AD1F4F3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C-497C-9DB1-A57AD1F4F321}"/>
            </c:ext>
          </c:extLst>
        </c:ser>
        <c:ser>
          <c:idx val="1"/>
          <c:order val="1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Sheet1!$D$56:$D$68</c:f>
              <c:numCache>
                <c:formatCode>General</c:formatCode>
                <c:ptCount val="13"/>
                <c:pt idx="0">
                  <c:v>91.823879171652592</c:v>
                </c:pt>
                <c:pt idx="1">
                  <c:v>91.823879171652592</c:v>
                </c:pt>
                <c:pt idx="2">
                  <c:v>91.823879171652592</c:v>
                </c:pt>
                <c:pt idx="3">
                  <c:v>91.823879171652592</c:v>
                </c:pt>
                <c:pt idx="4">
                  <c:v>91.823879171652592</c:v>
                </c:pt>
                <c:pt idx="5">
                  <c:v>91.823879171652592</c:v>
                </c:pt>
                <c:pt idx="6">
                  <c:v>91.823879171652592</c:v>
                </c:pt>
                <c:pt idx="7">
                  <c:v>91.823879171652592</c:v>
                </c:pt>
                <c:pt idx="8">
                  <c:v>91.823879171652592</c:v>
                </c:pt>
                <c:pt idx="9">
                  <c:v>91.823879171652592</c:v>
                </c:pt>
                <c:pt idx="10">
                  <c:v>91.823879171652592</c:v>
                </c:pt>
                <c:pt idx="11">
                  <c:v>91.823879171652592</c:v>
                </c:pt>
                <c:pt idx="12">
                  <c:v>91.823879171652592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7C-497C-9DB1-A57AD1F4F3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Sheet1!$B$56:$B$68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7C-497C-9DB1-A57AD1F4F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7A7C-497C-9DB1-A57AD1F4F3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A7C-497C-9DB1-A57AD1F4F3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A7C-497C-9DB1-A57AD1F4F3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ax val="140"/>
          <c:min val="8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Reversion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A04-4DC1-AAC7-E6D7D17649CA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A04-4DC1-AAC7-E6D7D17649CA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A04-4DC1-AAC7-E6D7D17649CA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A04-4DC1-AAC7-E6D7D17649CA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Sheet1!$B$56:$B$68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04-4DC1-AAC7-E6D7D17649CA}"/>
            </c:ext>
          </c:extLst>
        </c:ser>
        <c:ser>
          <c:idx val="7"/>
          <c:order val="7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126.21973694452626</c:v>
                </c:pt>
                <c:pt idx="1">
                  <c:v>129.47882300648922</c:v>
                </c:pt>
                <c:pt idx="2">
                  <c:v>129.85660143363256</c:v>
                </c:pt>
                <c:pt idx="3">
                  <c:v>129.85660143363043</c:v>
                </c:pt>
                <c:pt idx="4">
                  <c:v>131.24817005537153</c:v>
                </c:pt>
                <c:pt idx="5">
                  <c:v>131.24817005537153</c:v>
                </c:pt>
                <c:pt idx="6">
                  <c:v>130.49737155861624</c:v>
                </c:pt>
                <c:pt idx="7">
                  <c:v>127.94411352797935</c:v>
                </c:pt>
                <c:pt idx="8">
                  <c:v>127.94411352797935</c:v>
                </c:pt>
                <c:pt idx="9">
                  <c:v>127.94411352797935</c:v>
                </c:pt>
                <c:pt idx="10">
                  <c:v>128.02166474121159</c:v>
                </c:pt>
                <c:pt idx="11">
                  <c:v>128.02166474121159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04-4DC1-AAC7-E6D7D17649CA}"/>
            </c:ext>
          </c:extLst>
        </c:ser>
        <c:ser>
          <c:idx val="8"/>
          <c:order val="8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Sheet1!$C$56:$C$68</c:f>
              <c:numCache>
                <c:formatCode>General</c:formatCode>
                <c:ptCount val="13"/>
                <c:pt idx="0">
                  <c:v>121.40867917165258</c:v>
                </c:pt>
                <c:pt idx="1">
                  <c:v>121.40867917165258</c:v>
                </c:pt>
                <c:pt idx="2">
                  <c:v>121.40867917165258</c:v>
                </c:pt>
                <c:pt idx="3">
                  <c:v>121.40867917165258</c:v>
                </c:pt>
                <c:pt idx="4">
                  <c:v>121.40867917165258</c:v>
                </c:pt>
                <c:pt idx="5">
                  <c:v>121.40867917165258</c:v>
                </c:pt>
                <c:pt idx="6">
                  <c:v>121.40867917165258</c:v>
                </c:pt>
                <c:pt idx="7">
                  <c:v>121.40867917165258</c:v>
                </c:pt>
                <c:pt idx="8">
                  <c:v>121.40867917165258</c:v>
                </c:pt>
                <c:pt idx="9">
                  <c:v>121.40867917165258</c:v>
                </c:pt>
                <c:pt idx="10">
                  <c:v>121.40867917165258</c:v>
                </c:pt>
                <c:pt idx="11">
                  <c:v>121.40867917165258</c:v>
                </c:pt>
                <c:pt idx="12">
                  <c:v>121.40867917165258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04-4DC1-AAC7-E6D7D1764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A04-4DC1-AAC7-E6D7D17649C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A04-4DC1-AAC7-E6D7D17649CA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A04-4DC1-AAC7-E6D7D17649CA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Strict Penalty</a:t>
            </a:r>
            <a:endParaRPr lang="nb-NO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8060-4574-AE22-C914CBA4B39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060-4574-AE22-C914CBA4B39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060-4574-AE22-C914CBA4B39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060-4574-AE22-C914CBA4B39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0-4574-AE22-C914CBA4B39C}"/>
            </c:ext>
          </c:extLst>
        </c:ser>
        <c:ser>
          <c:idx val="7"/>
          <c:order val="7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Sheet1!$R$23:$R$35</c:f>
              <c:numCache>
                <c:formatCode>General</c:formatCode>
                <c:ptCount val="13"/>
                <c:pt idx="0">
                  <c:v>48.18327772765042</c:v>
                </c:pt>
                <c:pt idx="1">
                  <c:v>69.943486858697909</c:v>
                </c:pt>
                <c:pt idx="2">
                  <c:v>72.566595480948166</c:v>
                </c:pt>
                <c:pt idx="3">
                  <c:v>72.566595480948166</c:v>
                </c:pt>
                <c:pt idx="4">
                  <c:v>94.969214935371596</c:v>
                </c:pt>
                <c:pt idx="5">
                  <c:v>98.727971997146398</c:v>
                </c:pt>
                <c:pt idx="6">
                  <c:v>98.727971997146398</c:v>
                </c:pt>
                <c:pt idx="7">
                  <c:v>98.727971997146398</c:v>
                </c:pt>
                <c:pt idx="8">
                  <c:v>98.727971997146398</c:v>
                </c:pt>
                <c:pt idx="9">
                  <c:v>98.378909362507855</c:v>
                </c:pt>
                <c:pt idx="10">
                  <c:v>99.271374047134231</c:v>
                </c:pt>
                <c:pt idx="11">
                  <c:v>99.110879494441221</c:v>
                </c:pt>
                <c:pt idx="12">
                  <c:v>97.813741567393123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60-4574-AE22-C914CBA4B39C}"/>
            </c:ext>
          </c:extLst>
        </c:ser>
        <c:ser>
          <c:idx val="8"/>
          <c:order val="8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Sheet1!$S$23:$S$35</c:f>
              <c:numCache>
                <c:formatCode>General</c:formatCode>
                <c:ptCount val="13"/>
                <c:pt idx="0">
                  <c:v>5.9978674496961002</c:v>
                </c:pt>
                <c:pt idx="1">
                  <c:v>5.9978674496961002</c:v>
                </c:pt>
                <c:pt idx="2">
                  <c:v>5.9978674496961002</c:v>
                </c:pt>
                <c:pt idx="3">
                  <c:v>5.9978674496961002</c:v>
                </c:pt>
                <c:pt idx="4">
                  <c:v>5.9978674496961002</c:v>
                </c:pt>
                <c:pt idx="5">
                  <c:v>5.9978674496961002</c:v>
                </c:pt>
                <c:pt idx="6">
                  <c:v>5.9978674496961002</c:v>
                </c:pt>
                <c:pt idx="7">
                  <c:v>5.9978674496961002</c:v>
                </c:pt>
                <c:pt idx="8">
                  <c:v>5.9978674496961002</c:v>
                </c:pt>
                <c:pt idx="9">
                  <c:v>5.9978674496961002</c:v>
                </c:pt>
                <c:pt idx="10">
                  <c:v>5.9978674496961002</c:v>
                </c:pt>
                <c:pt idx="11">
                  <c:v>5.9978674496961002</c:v>
                </c:pt>
                <c:pt idx="12">
                  <c:v>5.9978674496961002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60-4574-AE22-C914CBA4B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8060-4574-AE22-C914CBA4B39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060-4574-AE22-C914CBA4B39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060-4574-AE22-C914CBA4B39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07.06.2018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994049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707321"/>
              </p:ext>
            </p:extLst>
          </p:nvPr>
        </p:nvGraphicFramePr>
        <p:xfrm>
          <a:off x="2809875" y="1021896"/>
          <a:ext cx="6572250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2479549"/>
            <a:ext cx="0" cy="16573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311271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92300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564717"/>
              </p:ext>
            </p:extLst>
          </p:nvPr>
        </p:nvGraphicFramePr>
        <p:xfrm>
          <a:off x="2809875" y="1021896"/>
          <a:ext cx="6572250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237240"/>
              </p:ext>
            </p:extLst>
          </p:nvPr>
        </p:nvGraphicFramePr>
        <p:xfrm>
          <a:off x="2812596" y="1040266"/>
          <a:ext cx="6566807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2478519"/>
            <a:ext cx="0" cy="3142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865120"/>
            <a:ext cx="0" cy="14097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244011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37445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721063"/>
              </p:ext>
            </p:extLst>
          </p:nvPr>
        </p:nvGraphicFramePr>
        <p:xfrm>
          <a:off x="2782661" y="1027338"/>
          <a:ext cx="6626678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573589"/>
              </p:ext>
            </p:extLst>
          </p:nvPr>
        </p:nvGraphicFramePr>
        <p:xfrm>
          <a:off x="2728232" y="987199"/>
          <a:ext cx="6735535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563133"/>
              </p:ext>
            </p:extLst>
          </p:nvPr>
        </p:nvGraphicFramePr>
        <p:xfrm>
          <a:off x="2475263" y="1034143"/>
          <a:ext cx="7241473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59798"/>
              </p:ext>
            </p:extLst>
          </p:nvPr>
        </p:nvGraphicFramePr>
        <p:xfrm>
          <a:off x="264696" y="1347537"/>
          <a:ext cx="3657600" cy="351411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27395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30916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8770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918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7026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631585"/>
                    </a:ext>
                  </a:extLst>
                </a:gridCol>
              </a:tblGrid>
              <a:tr h="2032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changes: 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4076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well: W7    [ 53.43 ---&gt; 30.17 ]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4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Infeasible!  W7 gas: 34726.42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166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chokes: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chokes: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1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86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50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2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18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8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113.39063707675862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9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231247.1050572125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99127"/>
              </p:ext>
            </p:extLst>
          </p:nvPr>
        </p:nvGraphicFramePr>
        <p:xfrm>
          <a:off x="0" y="0"/>
          <a:ext cx="8810170" cy="550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02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446182"/>
              </p:ext>
            </p:extLst>
          </p:nvPr>
        </p:nvGraphicFramePr>
        <p:xfrm>
          <a:off x="0" y="0"/>
          <a:ext cx="9004300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6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845355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012455" y="2276475"/>
            <a:ext cx="0" cy="1628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89534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5982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615481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12455" y="2276475"/>
            <a:ext cx="0" cy="17207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941343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02519" y="4055590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99723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16316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002519" y="2124075"/>
            <a:ext cx="0" cy="5905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22383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02519" y="2817067"/>
            <a:ext cx="0" cy="1442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8202329" y="3342596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40354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004835" y="2147888"/>
            <a:ext cx="0" cy="16621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20527"/>
            <a:ext cx="0" cy="217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3373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414123"/>
              </p:ext>
            </p:extLst>
          </p:nvPr>
        </p:nvGraphicFramePr>
        <p:xfrm>
          <a:off x="2785196" y="1047750"/>
          <a:ext cx="6621607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305578"/>
              </p:ext>
            </p:extLst>
          </p:nvPr>
        </p:nvGraphicFramePr>
        <p:xfrm>
          <a:off x="137886" y="-141838"/>
          <a:ext cx="11650282" cy="699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856871"/>
              </p:ext>
            </p:extLst>
          </p:nvPr>
        </p:nvGraphicFramePr>
        <p:xfrm>
          <a:off x="2812596" y="1040266"/>
          <a:ext cx="6566807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031203" y="2370897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031203" y="2638425"/>
            <a:ext cx="0" cy="14535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/>
        </p:nvSpPr>
        <p:spPr>
          <a:xfrm>
            <a:off x="8188993" y="229920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8" name="TextBox 4"/>
          <p:cNvSpPr txBox="1"/>
          <p:nvPr/>
        </p:nvSpPr>
        <p:spPr>
          <a:xfrm>
            <a:off x="8221077" y="315496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724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19560"/>
              </p:ext>
            </p:extLst>
          </p:nvPr>
        </p:nvGraphicFramePr>
        <p:xfrm>
          <a:off x="2803380" y="1021896"/>
          <a:ext cx="6585239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2374900"/>
            <a:ext cx="0" cy="8699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27400"/>
            <a:ext cx="0" cy="8615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614362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62646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91635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007744"/>
              </p:ext>
            </p:extLst>
          </p:nvPr>
        </p:nvGraphicFramePr>
        <p:xfrm>
          <a:off x="2809875" y="1021896"/>
          <a:ext cx="6572250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2443287"/>
            <a:ext cx="0" cy="2984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2838450"/>
            <a:ext cx="0" cy="147746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3969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38167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15489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329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58</cp:revision>
  <dcterms:created xsi:type="dcterms:W3CDTF">2018-05-27T17:30:11Z</dcterms:created>
  <dcterms:modified xsi:type="dcterms:W3CDTF">2018-06-07T12:06:25Z</dcterms:modified>
</cp:coreProperties>
</file>