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9" r:id="rId13"/>
    <p:sldId id="270" r:id="rId14"/>
    <p:sldId id="271" r:id="rId15"/>
    <p:sldId id="272" r:id="rId16"/>
    <p:sldId id="275" r:id="rId17"/>
    <p:sldId id="274" r:id="rId18"/>
    <p:sldId id="273" r:id="rId19"/>
    <p:sldId id="280" r:id="rId20"/>
    <p:sldId id="276" r:id="rId21"/>
    <p:sldId id="277" r:id="rId22"/>
    <p:sldId id="279" r:id="rId23"/>
    <p:sldId id="281" r:id="rId24"/>
    <p:sldId id="282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2108B-DAAF-445F-BFF0-130E2EC32F13}">
          <p14:sldIdLst>
            <p14:sldId id="256"/>
            <p14:sldId id="257"/>
            <p14:sldId id="258"/>
            <p14:sldId id="259"/>
          </p14:sldIdLst>
        </p14:section>
        <p14:section name="Untitled Section" id="{1DEC91CF-63DE-4CFA-8615-78696D7995D3}">
          <p14:sldIdLst>
            <p14:sldId id="261"/>
            <p14:sldId id="262"/>
            <p14:sldId id="260"/>
            <p14:sldId id="263"/>
            <p14:sldId id="264"/>
            <p14:sldId id="267"/>
            <p14:sldId id="265"/>
            <p14:sldId id="269"/>
            <p14:sldId id="270"/>
            <p14:sldId id="271"/>
            <p14:sldId id="272"/>
            <p14:sldId id="275"/>
            <p14:sldId id="274"/>
            <p14:sldId id="273"/>
            <p14:sldId id="280"/>
            <p14:sldId id="276"/>
            <p14:sldId id="277"/>
            <p14:sldId id="279"/>
            <p14:sldId id="281"/>
            <p14:sldId id="28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FBA32-CEF5-4480-9AF0-F662507A973F}" v="8125" dt="2018-05-14T09:58:2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ik Witzoe" userId="ce85cca2b8f8d616" providerId="LiveId" clId="{8B2FBA32-CEF5-4480-9AF0-F662507A973F}"/>
    <pc:docChg chg="undo custSel addSld delSld modSld sldOrd modSection">
      <pc:chgData name="Bendik Witzoe" userId="ce85cca2b8f8d616" providerId="LiveId" clId="{8B2FBA32-CEF5-4480-9AF0-F662507A973F}" dt="2018-05-14T09:58:23.329" v="8116" actId="20577"/>
      <pc:docMkLst>
        <pc:docMk/>
      </pc:docMkLst>
      <pc:sldChg chg="modSp">
        <pc:chgData name="Bendik Witzoe" userId="ce85cca2b8f8d616" providerId="LiveId" clId="{8B2FBA32-CEF5-4480-9AF0-F662507A973F}" dt="2018-05-13T18:38:08.051" v="4492" actId="5793"/>
        <pc:sldMkLst>
          <pc:docMk/>
          <pc:sldMk cId="158366554" sldId="257"/>
        </pc:sldMkLst>
        <pc:spChg chg="mod">
          <ac:chgData name="Bendik Witzoe" userId="ce85cca2b8f8d616" providerId="LiveId" clId="{8B2FBA32-CEF5-4480-9AF0-F662507A973F}" dt="2018-05-13T18:38:08.051" v="4492" actId="5793"/>
          <ac:spMkLst>
            <pc:docMk/>
            <pc:sldMk cId="158366554" sldId="257"/>
            <ac:spMk id="3" creationId="{63F4A9D8-0A15-4CA8-B38E-C73B2272D49F}"/>
          </ac:spMkLst>
        </pc:spChg>
      </pc:sldChg>
      <pc:sldChg chg="modSp">
        <pc:chgData name="Bendik Witzoe" userId="ce85cca2b8f8d616" providerId="LiveId" clId="{8B2FBA32-CEF5-4480-9AF0-F662507A973F}" dt="2018-05-13T18:05:25.581" v="3988" actId="20577"/>
        <pc:sldMkLst>
          <pc:docMk/>
          <pc:sldMk cId="3495880286" sldId="258"/>
        </pc:sldMkLst>
        <pc:spChg chg="mod">
          <ac:chgData name="Bendik Witzoe" userId="ce85cca2b8f8d616" providerId="LiveId" clId="{8B2FBA32-CEF5-4480-9AF0-F662507A973F}" dt="2018-05-13T18:05:25.581" v="3988" actId="20577"/>
          <ac:spMkLst>
            <pc:docMk/>
            <pc:sldMk cId="3495880286" sldId="258"/>
            <ac:spMk id="3" creationId="{1CD60BC7-EB3A-400D-8204-BE359BA64950}"/>
          </ac:spMkLst>
        </pc:spChg>
      </pc:sldChg>
      <pc:sldChg chg="addSp delSp modSp add">
        <pc:chgData name="Bendik Witzoe" userId="ce85cca2b8f8d616" providerId="LiveId" clId="{8B2FBA32-CEF5-4480-9AF0-F662507A973F}" dt="2018-05-13T18:32:29.393" v="4488" actId="5793"/>
        <pc:sldMkLst>
          <pc:docMk/>
          <pc:sldMk cId="1709566904" sldId="259"/>
        </pc:sldMkLst>
        <pc:spChg chg="mod">
          <ac:chgData name="Bendik Witzoe" userId="ce85cca2b8f8d616" providerId="LiveId" clId="{8B2FBA32-CEF5-4480-9AF0-F662507A973F}" dt="2018-05-13T16:30:09.701" v="52" actId="20577"/>
          <ac:spMkLst>
            <pc:docMk/>
            <pc:sldMk cId="1709566904" sldId="259"/>
            <ac:spMk id="2" creationId="{9FA8DD4C-DA8A-4811-B983-1ABC45787005}"/>
          </ac:spMkLst>
        </pc:spChg>
        <pc:spChg chg="del">
          <ac:chgData name="Bendik Witzoe" userId="ce85cca2b8f8d616" providerId="LiveId" clId="{8B2FBA32-CEF5-4480-9AF0-F662507A973F}" dt="2018-05-13T16:30:13.292" v="53" actId="478"/>
          <ac:spMkLst>
            <pc:docMk/>
            <pc:sldMk cId="1709566904" sldId="259"/>
            <ac:spMk id="3" creationId="{272CC777-437E-4B9D-BC38-E267E330530D}"/>
          </ac:spMkLst>
        </pc:spChg>
        <pc:spChg chg="add mod">
          <ac:chgData name="Bendik Witzoe" userId="ce85cca2b8f8d616" providerId="LiveId" clId="{8B2FBA32-CEF5-4480-9AF0-F662507A973F}" dt="2018-05-13T18:32:29.393" v="4488" actId="5793"/>
          <ac:spMkLst>
            <pc:docMk/>
            <pc:sldMk cId="1709566904" sldId="259"/>
            <ac:spMk id="4" creationId="{5D29C279-2279-4300-86C6-B47C68904718}"/>
          </ac:spMkLst>
        </pc:spChg>
      </pc:sldChg>
      <pc:sldChg chg="modSp add">
        <pc:chgData name="Bendik Witzoe" userId="ce85cca2b8f8d616" providerId="LiveId" clId="{8B2FBA32-CEF5-4480-9AF0-F662507A973F}" dt="2018-05-14T09:37:14.045" v="7233" actId="20577"/>
        <pc:sldMkLst>
          <pc:docMk/>
          <pc:sldMk cId="1351390352" sldId="260"/>
        </pc:sldMkLst>
        <pc:spChg chg="mod">
          <ac:chgData name="Bendik Witzoe" userId="ce85cca2b8f8d616" providerId="LiveId" clId="{8B2FBA32-CEF5-4480-9AF0-F662507A973F}" dt="2018-05-13T16:50:19.390" v="1874" actId="20577"/>
          <ac:spMkLst>
            <pc:docMk/>
            <pc:sldMk cId="1351390352" sldId="260"/>
            <ac:spMk id="2" creationId="{5FFDA716-BD48-4D6F-8A2D-930908948F5C}"/>
          </ac:spMkLst>
        </pc:spChg>
        <pc:spChg chg="mod">
          <ac:chgData name="Bendik Witzoe" userId="ce85cca2b8f8d616" providerId="LiveId" clId="{8B2FBA32-CEF5-4480-9AF0-F662507A973F}" dt="2018-05-14T09:37:14.045" v="7233" actId="20577"/>
          <ac:spMkLst>
            <pc:docMk/>
            <pc:sldMk cId="1351390352" sldId="260"/>
            <ac:spMk id="3" creationId="{45EC6B02-9236-4C6C-A177-D4F2B7992BC4}"/>
          </ac:spMkLst>
        </pc:spChg>
      </pc:sldChg>
      <pc:sldChg chg="modSp add">
        <pc:chgData name="Bendik Witzoe" userId="ce85cca2b8f8d616" providerId="LiveId" clId="{8B2FBA32-CEF5-4480-9AF0-F662507A973F}" dt="2018-05-14T09:51:58.433" v="7779" actId="20577"/>
        <pc:sldMkLst>
          <pc:docMk/>
          <pc:sldMk cId="136775090" sldId="261"/>
        </pc:sldMkLst>
        <pc:spChg chg="mod">
          <ac:chgData name="Bendik Witzoe" userId="ce85cca2b8f8d616" providerId="LiveId" clId="{8B2FBA32-CEF5-4480-9AF0-F662507A973F}" dt="2018-05-13T16:44:39.981" v="1063" actId="20577"/>
          <ac:spMkLst>
            <pc:docMk/>
            <pc:sldMk cId="136775090" sldId="261"/>
            <ac:spMk id="2" creationId="{8738E072-2957-4F60-8727-21EE38FAA124}"/>
          </ac:spMkLst>
        </pc:spChg>
        <pc:spChg chg="mod">
          <ac:chgData name="Bendik Witzoe" userId="ce85cca2b8f8d616" providerId="LiveId" clId="{8B2FBA32-CEF5-4480-9AF0-F662507A973F}" dt="2018-05-14T09:51:58.433" v="7779" actId="20577"/>
          <ac:spMkLst>
            <pc:docMk/>
            <pc:sldMk cId="136775090" sldId="261"/>
            <ac:spMk id="3" creationId="{F1533745-309E-4269-8965-516F56B4923F}"/>
          </ac:spMkLst>
        </pc:spChg>
      </pc:sldChg>
      <pc:sldChg chg="addSp delSp modSp add">
        <pc:chgData name="Bendik Witzoe" userId="ce85cca2b8f8d616" providerId="LiveId" clId="{8B2FBA32-CEF5-4480-9AF0-F662507A973F}" dt="2018-05-14T09:52:23.529" v="7834" actId="20577"/>
        <pc:sldMkLst>
          <pc:docMk/>
          <pc:sldMk cId="529388373" sldId="262"/>
        </pc:sldMkLst>
        <pc:spChg chg="mod">
          <ac:chgData name="Bendik Witzoe" userId="ce85cca2b8f8d616" providerId="LiveId" clId="{8B2FBA32-CEF5-4480-9AF0-F662507A973F}" dt="2018-05-13T16:50:12.681" v="1862" actId="20577"/>
          <ac:spMkLst>
            <pc:docMk/>
            <pc:sldMk cId="529388373" sldId="262"/>
            <ac:spMk id="2" creationId="{6529B464-6FCD-4DF7-9781-9CF31FF91AE4}"/>
          </ac:spMkLst>
        </pc:spChg>
        <pc:spChg chg="mod">
          <ac:chgData name="Bendik Witzoe" userId="ce85cca2b8f8d616" providerId="LiveId" clId="{8B2FBA32-CEF5-4480-9AF0-F662507A973F}" dt="2018-05-14T09:52:23.529" v="7834" actId="20577"/>
          <ac:spMkLst>
            <pc:docMk/>
            <pc:sldMk cId="529388373" sldId="262"/>
            <ac:spMk id="3" creationId="{0A76FB4C-BEDB-44D8-AB24-EE4821630404}"/>
          </ac:spMkLst>
        </pc:spChg>
        <pc:spChg chg="add del">
          <ac:chgData name="Bendik Witzoe" userId="ce85cca2b8f8d616" providerId="LiveId" clId="{8B2FBA32-CEF5-4480-9AF0-F662507A973F}" dt="2018-05-14T09:33:17.931" v="6662"/>
          <ac:spMkLst>
            <pc:docMk/>
            <pc:sldMk cId="529388373" sldId="262"/>
            <ac:spMk id="4" creationId="{E67FE61C-0EAE-4A70-BCD6-9E90D9FFF081}"/>
          </ac:spMkLst>
        </pc:spChg>
        <pc:graphicFrameChg chg="add mod">
          <ac:chgData name="Bendik Witzoe" userId="ce85cca2b8f8d616" providerId="LiveId" clId="{8B2FBA32-CEF5-4480-9AF0-F662507A973F}" dt="2018-05-14T09:33:45.262" v="6669" actId="1076"/>
          <ac:graphicFrameMkLst>
            <pc:docMk/>
            <pc:sldMk cId="529388373" sldId="262"/>
            <ac:graphicFrameMk id="5" creationId="{5A7CE7D5-E6D7-49FA-9B9D-8690F61F00FF}"/>
          </ac:graphicFrameMkLst>
        </pc:graphicFrameChg>
        <pc:graphicFrameChg chg="add mod">
          <ac:chgData name="Bendik Witzoe" userId="ce85cca2b8f8d616" providerId="LiveId" clId="{8B2FBA32-CEF5-4480-9AF0-F662507A973F}" dt="2018-05-14T09:33:49.922" v="6670" actId="1076"/>
          <ac:graphicFrameMkLst>
            <pc:docMk/>
            <pc:sldMk cId="529388373" sldId="262"/>
            <ac:graphicFrameMk id="6" creationId="{9678F944-B648-49F9-9D02-952529043F45}"/>
          </ac:graphicFrameMkLst>
        </pc:graphicFrameChg>
      </pc:sldChg>
      <pc:sldChg chg="addSp delSp modSp add">
        <pc:chgData name="Bendik Witzoe" userId="ce85cca2b8f8d616" providerId="LiveId" clId="{8B2FBA32-CEF5-4480-9AF0-F662507A973F}" dt="2018-05-14T09:51:11.939" v="7743" actId="20577"/>
        <pc:sldMkLst>
          <pc:docMk/>
          <pc:sldMk cId="691255855" sldId="263"/>
        </pc:sldMkLst>
        <pc:spChg chg="mod">
          <ac:chgData name="Bendik Witzoe" userId="ce85cca2b8f8d616" providerId="LiveId" clId="{8B2FBA32-CEF5-4480-9AF0-F662507A973F}" dt="2018-05-13T17:37:07.431" v="2700" actId="20577"/>
          <ac:spMkLst>
            <pc:docMk/>
            <pc:sldMk cId="691255855" sldId="263"/>
            <ac:spMk id="2" creationId="{72096CF7-4F1B-48F5-918C-64D9019917A3}"/>
          </ac:spMkLst>
        </pc:spChg>
        <pc:spChg chg="add del mod">
          <ac:chgData name="Bendik Witzoe" userId="ce85cca2b8f8d616" providerId="LiveId" clId="{8B2FBA32-CEF5-4480-9AF0-F662507A973F}" dt="2018-05-14T09:51:11.939" v="7743" actId="20577"/>
          <ac:spMkLst>
            <pc:docMk/>
            <pc:sldMk cId="691255855" sldId="263"/>
            <ac:spMk id="3" creationId="{D8E6F2AD-5AEC-4492-A689-A036F121B53E}"/>
          </ac:spMkLst>
        </pc:spChg>
        <pc:spChg chg="add del mod">
          <ac:chgData name="Bendik Witzoe" userId="ce85cca2b8f8d616" providerId="LiveId" clId="{8B2FBA32-CEF5-4480-9AF0-F662507A973F}" dt="2018-05-13T17:37:40.089" v="2812" actId="478"/>
          <ac:spMkLst>
            <pc:docMk/>
            <pc:sldMk cId="691255855" sldId="263"/>
            <ac:spMk id="5" creationId="{86257357-71CE-4AA6-AA93-726A00601129}"/>
          </ac:spMkLst>
        </pc:spChg>
      </pc:sldChg>
      <pc:sldChg chg="modSp add">
        <pc:chgData name="Bendik Witzoe" userId="ce85cca2b8f8d616" providerId="LiveId" clId="{8B2FBA32-CEF5-4480-9AF0-F662507A973F}" dt="2018-05-13T20:32:54.387" v="5225" actId="27636"/>
        <pc:sldMkLst>
          <pc:docMk/>
          <pc:sldMk cId="3025541893" sldId="264"/>
        </pc:sldMkLst>
        <pc:spChg chg="mod">
          <ac:chgData name="Bendik Witzoe" userId="ce85cca2b8f8d616" providerId="LiveId" clId="{8B2FBA32-CEF5-4480-9AF0-F662507A973F}" dt="2018-05-13T17:39:37.858" v="3183" actId="20577"/>
          <ac:spMkLst>
            <pc:docMk/>
            <pc:sldMk cId="3025541893" sldId="264"/>
            <ac:spMk id="2" creationId="{198EFF2D-F85D-432D-9A87-6FD9895A2A1F}"/>
          </ac:spMkLst>
        </pc:spChg>
        <pc:spChg chg="mod">
          <ac:chgData name="Bendik Witzoe" userId="ce85cca2b8f8d616" providerId="LiveId" clId="{8B2FBA32-CEF5-4480-9AF0-F662507A973F}" dt="2018-05-13T20:32:54.387" v="5225" actId="27636"/>
          <ac:spMkLst>
            <pc:docMk/>
            <pc:sldMk cId="3025541893" sldId="264"/>
            <ac:spMk id="3" creationId="{98F627F2-190F-431C-835C-491108D4C9CF}"/>
          </ac:spMkLst>
        </pc:spChg>
      </pc:sldChg>
      <pc:sldChg chg="addSp delSp modSp add">
        <pc:chgData name="Bendik Witzoe" userId="ce85cca2b8f8d616" providerId="LiveId" clId="{8B2FBA32-CEF5-4480-9AF0-F662507A973F}" dt="2018-05-14T09:56:49.792" v="8048" actId="27636"/>
        <pc:sldMkLst>
          <pc:docMk/>
          <pc:sldMk cId="3344552362" sldId="265"/>
        </pc:sldMkLst>
        <pc:spChg chg="mod">
          <ac:chgData name="Bendik Witzoe" userId="ce85cca2b8f8d616" providerId="LiveId" clId="{8B2FBA32-CEF5-4480-9AF0-F662507A973F}" dt="2018-05-13T18:04:19.758" v="3987" actId="20577"/>
          <ac:spMkLst>
            <pc:docMk/>
            <pc:sldMk cId="3344552362" sldId="265"/>
            <ac:spMk id="2" creationId="{D367E34D-2B47-4228-9F6F-9CB2130093AB}"/>
          </ac:spMkLst>
        </pc:spChg>
        <pc:spChg chg="mod">
          <ac:chgData name="Bendik Witzoe" userId="ce85cca2b8f8d616" providerId="LiveId" clId="{8B2FBA32-CEF5-4480-9AF0-F662507A973F}" dt="2018-05-14T09:56:49.792" v="8048" actId="27636"/>
          <ac:spMkLst>
            <pc:docMk/>
            <pc:sldMk cId="3344552362" sldId="265"/>
            <ac:spMk id="3" creationId="{1D202977-9BBB-46E1-A27D-21986A38D8B3}"/>
          </ac:spMkLst>
        </pc:spChg>
        <pc:picChg chg="add del mod">
          <ac:chgData name="Bendik Witzoe" userId="ce85cca2b8f8d616" providerId="LiveId" clId="{8B2FBA32-CEF5-4480-9AF0-F662507A973F}" dt="2018-05-14T08:40:04.025" v="5329" actId="27636"/>
          <ac:picMkLst>
            <pc:docMk/>
            <pc:sldMk cId="3344552362" sldId="265"/>
            <ac:picMk id="5" creationId="{7CBC0DD0-8016-4926-BF68-A9B21F19B520}"/>
          </ac:picMkLst>
        </pc:picChg>
        <pc:picChg chg="add del mod">
          <ac:chgData name="Bendik Witzoe" userId="ce85cca2b8f8d616" providerId="LiveId" clId="{8B2FBA32-CEF5-4480-9AF0-F662507A973F}" dt="2018-05-14T08:41:32.982" v="5497" actId="27636"/>
          <ac:picMkLst>
            <pc:docMk/>
            <pc:sldMk cId="3344552362" sldId="265"/>
            <ac:picMk id="7" creationId="{873F98AF-5A31-4F7F-80F2-C11DC2FABC92}"/>
          </ac:picMkLst>
        </pc:picChg>
        <pc:picChg chg="add del mod">
          <ac:chgData name="Bendik Witzoe" userId="ce85cca2b8f8d616" providerId="LiveId" clId="{8B2FBA32-CEF5-4480-9AF0-F662507A973F}" dt="2018-05-14T08:44:53.543" v="5504" actId="478"/>
          <ac:picMkLst>
            <pc:docMk/>
            <pc:sldMk cId="3344552362" sldId="265"/>
            <ac:picMk id="9" creationId="{61EA78E4-263E-437C-A21B-65CEF3689F3A}"/>
          </ac:picMkLst>
        </pc:picChg>
        <pc:picChg chg="add del mod">
          <ac:chgData name="Bendik Witzoe" userId="ce85cca2b8f8d616" providerId="LiveId" clId="{8B2FBA32-CEF5-4480-9AF0-F662507A973F}" dt="2018-05-14T08:44:53.543" v="5504" actId="478"/>
          <ac:picMkLst>
            <pc:docMk/>
            <pc:sldMk cId="3344552362" sldId="265"/>
            <ac:picMk id="11" creationId="{8B81B1DE-780B-4FFF-9490-582D50ADF500}"/>
          </ac:picMkLst>
        </pc:picChg>
        <pc:picChg chg="add del mod">
          <ac:chgData name="Bendik Witzoe" userId="ce85cca2b8f8d616" providerId="LiveId" clId="{8B2FBA32-CEF5-4480-9AF0-F662507A973F}" dt="2018-05-14T08:44:53.543" v="5504" actId="478"/>
          <ac:picMkLst>
            <pc:docMk/>
            <pc:sldMk cId="3344552362" sldId="265"/>
            <ac:picMk id="13" creationId="{EE1A6E5B-452C-4314-A4AA-FC3C479E1A83}"/>
          </ac:picMkLst>
        </pc:picChg>
      </pc:sldChg>
      <pc:sldChg chg="modSp add">
        <pc:chgData name="Bendik Witzoe" userId="ce85cca2b8f8d616" providerId="LiveId" clId="{8B2FBA32-CEF5-4480-9AF0-F662507A973F}" dt="2018-05-14T09:58:23.329" v="8116" actId="20577"/>
        <pc:sldMkLst>
          <pc:docMk/>
          <pc:sldMk cId="2863017654" sldId="266"/>
        </pc:sldMkLst>
        <pc:spChg chg="mod">
          <ac:chgData name="Bendik Witzoe" userId="ce85cca2b8f8d616" providerId="LiveId" clId="{8B2FBA32-CEF5-4480-9AF0-F662507A973F}" dt="2018-05-13T18:09:39.357" v="4080" actId="20577"/>
          <ac:spMkLst>
            <pc:docMk/>
            <pc:sldMk cId="2863017654" sldId="266"/>
            <ac:spMk id="2" creationId="{59089C09-29BA-4299-9C59-855A4C970C72}"/>
          </ac:spMkLst>
        </pc:spChg>
        <pc:spChg chg="mod">
          <ac:chgData name="Bendik Witzoe" userId="ce85cca2b8f8d616" providerId="LiveId" clId="{8B2FBA32-CEF5-4480-9AF0-F662507A973F}" dt="2018-05-14T09:58:23.329" v="8116" actId="20577"/>
          <ac:spMkLst>
            <pc:docMk/>
            <pc:sldMk cId="2863017654" sldId="266"/>
            <ac:spMk id="3" creationId="{FB5D6B7E-E0FB-4D4C-BB55-55C40E09AE07}"/>
          </ac:spMkLst>
        </pc:spChg>
      </pc:sldChg>
      <pc:sldChg chg="modSp add">
        <pc:chgData name="Bendik Witzoe" userId="ce85cca2b8f8d616" providerId="LiveId" clId="{8B2FBA32-CEF5-4480-9AF0-F662507A973F}" dt="2018-05-14T09:54:19.556" v="7949" actId="20577"/>
        <pc:sldMkLst>
          <pc:docMk/>
          <pc:sldMk cId="4131434647" sldId="267"/>
        </pc:sldMkLst>
        <pc:spChg chg="mod">
          <ac:chgData name="Bendik Witzoe" userId="ce85cca2b8f8d616" providerId="LiveId" clId="{8B2FBA32-CEF5-4480-9AF0-F662507A973F}" dt="2018-05-13T20:19:15.837" v="4551" actId="114"/>
          <ac:spMkLst>
            <pc:docMk/>
            <pc:sldMk cId="4131434647" sldId="267"/>
            <ac:spMk id="2" creationId="{FB09AFF7-A25C-49DA-8B4E-0E93C498AC7E}"/>
          </ac:spMkLst>
        </pc:spChg>
        <pc:spChg chg="mod">
          <ac:chgData name="Bendik Witzoe" userId="ce85cca2b8f8d616" providerId="LiveId" clId="{8B2FBA32-CEF5-4480-9AF0-F662507A973F}" dt="2018-05-14T09:54:19.556" v="7949" actId="20577"/>
          <ac:spMkLst>
            <pc:docMk/>
            <pc:sldMk cId="4131434647" sldId="267"/>
            <ac:spMk id="3" creationId="{3D27D892-7B03-4D1B-A6A1-3D00D684D463}"/>
          </ac:spMkLst>
        </pc:spChg>
      </pc:sldChg>
      <pc:sldChg chg="addSp modSp add del">
        <pc:chgData name="Bendik Witzoe" userId="ce85cca2b8f8d616" providerId="LiveId" clId="{8B2FBA32-CEF5-4480-9AF0-F662507A973F}" dt="2018-05-14T08:44:49.687" v="5503" actId="2696"/>
        <pc:sldMkLst>
          <pc:docMk/>
          <pc:sldMk cId="1745541593" sldId="268"/>
        </pc:sldMkLst>
        <pc:spChg chg="mod ord">
          <ac:chgData name="Bendik Witzoe" userId="ce85cca2b8f8d616" providerId="LiveId" clId="{8B2FBA32-CEF5-4480-9AF0-F662507A973F}" dt="2018-05-14T08:40:44.116" v="5392" actId="20577"/>
          <ac:spMkLst>
            <pc:docMk/>
            <pc:sldMk cId="1745541593" sldId="268"/>
            <ac:spMk id="2" creationId="{3CF98400-8259-41EB-87B2-DC5787333C83}"/>
          </ac:spMkLst>
        </pc:spChg>
        <pc:spChg chg="mod">
          <ac:chgData name="Bendik Witzoe" userId="ce85cca2b8f8d616" providerId="LiveId" clId="{8B2FBA32-CEF5-4480-9AF0-F662507A973F}" dt="2018-05-14T08:41:17.773" v="5492" actId="14100"/>
          <ac:spMkLst>
            <pc:docMk/>
            <pc:sldMk cId="1745541593" sldId="268"/>
            <ac:spMk id="3" creationId="{B991C1B6-AFC2-46AB-A191-82D75A7B7A30}"/>
          </ac:spMkLst>
        </pc:spChg>
        <pc:picChg chg="add mod">
          <ac:chgData name="Bendik Witzoe" userId="ce85cca2b8f8d616" providerId="LiveId" clId="{8B2FBA32-CEF5-4480-9AF0-F662507A973F}" dt="2018-05-14T08:41:20.173" v="5493" actId="1076"/>
          <ac:picMkLst>
            <pc:docMk/>
            <pc:sldMk cId="1745541593" sldId="268"/>
            <ac:picMk id="4" creationId="{50F4B629-9322-44B6-B9B9-75CF2E904E80}"/>
          </ac:picMkLst>
        </pc:picChg>
      </pc:sldChg>
      <pc:sldChg chg="addSp delSp modSp add">
        <pc:chgData name="Bendik Witzoe" userId="ce85cca2b8f8d616" providerId="LiveId" clId="{8B2FBA32-CEF5-4480-9AF0-F662507A973F}" dt="2018-05-14T09:04:46.899" v="6569" actId="14826"/>
        <pc:sldMkLst>
          <pc:docMk/>
          <pc:sldMk cId="3112249150" sldId="269"/>
        </pc:sldMkLst>
        <pc:spChg chg="mod ord">
          <ac:chgData name="Bendik Witzoe" userId="ce85cca2b8f8d616" providerId="LiveId" clId="{8B2FBA32-CEF5-4480-9AF0-F662507A973F}" dt="2018-05-14T08:47:05.192" v="5722" actId="20577"/>
          <ac:spMkLst>
            <pc:docMk/>
            <pc:sldMk cId="3112249150" sldId="269"/>
            <ac:spMk id="2" creationId="{DB8C7F42-D906-4F5E-90AE-8A2B9115A9E3}"/>
          </ac:spMkLst>
        </pc:spChg>
        <pc:spChg chg="del">
          <ac:chgData name="Bendik Witzoe" userId="ce85cca2b8f8d616" providerId="LiveId" clId="{8B2FBA32-CEF5-4480-9AF0-F662507A973F}" dt="2018-05-14T08:46:27.914" v="5707" actId="931"/>
          <ac:spMkLst>
            <pc:docMk/>
            <pc:sldMk cId="3112249150" sldId="269"/>
            <ac:spMk id="3" creationId="{390CD52A-C692-4F4B-9B67-A7E82C47928F}"/>
          </ac:spMkLst>
        </pc:spChg>
        <pc:picChg chg="add del mod">
          <ac:chgData name="Bendik Witzoe" userId="ce85cca2b8f8d616" providerId="LiveId" clId="{8B2FBA32-CEF5-4480-9AF0-F662507A973F}" dt="2018-05-14T08:44:48.120" v="5502" actId="478"/>
          <ac:picMkLst>
            <pc:docMk/>
            <pc:sldMk cId="3112249150" sldId="269"/>
            <ac:picMk id="4" creationId="{E05D8847-490E-403C-9D0C-79B1CCCEA5BA}"/>
          </ac:picMkLst>
        </pc:picChg>
        <pc:picChg chg="add mod">
          <ac:chgData name="Bendik Witzoe" userId="ce85cca2b8f8d616" providerId="LiveId" clId="{8B2FBA32-CEF5-4480-9AF0-F662507A973F}" dt="2018-05-14T09:04:46.899" v="6569" actId="14826"/>
          <ac:picMkLst>
            <pc:docMk/>
            <pc:sldMk cId="3112249150" sldId="269"/>
            <ac:picMk id="6" creationId="{B3635BDD-1842-46E8-A5A7-35D0CEF794BB}"/>
          </ac:picMkLst>
        </pc:picChg>
      </pc:sldChg>
      <pc:sldChg chg="add del">
        <pc:chgData name="Bendik Witzoe" userId="ce85cca2b8f8d616" providerId="LiveId" clId="{8B2FBA32-CEF5-4480-9AF0-F662507A973F}" dt="2018-05-14T08:46:34.756" v="5709" actId="2696"/>
        <pc:sldMkLst>
          <pc:docMk/>
          <pc:sldMk cId="1182612744" sldId="270"/>
        </pc:sldMkLst>
      </pc:sldChg>
      <pc:sldChg chg="modSp add">
        <pc:chgData name="Bendik Witzoe" userId="ce85cca2b8f8d616" providerId="LiveId" clId="{8B2FBA32-CEF5-4480-9AF0-F662507A973F}" dt="2018-05-14T09:05:04.754" v="6572" actId="20577"/>
        <pc:sldMkLst>
          <pc:docMk/>
          <pc:sldMk cId="2719017998" sldId="270"/>
        </pc:sldMkLst>
        <pc:spChg chg="mod">
          <ac:chgData name="Bendik Witzoe" userId="ce85cca2b8f8d616" providerId="LiveId" clId="{8B2FBA32-CEF5-4480-9AF0-F662507A973F}" dt="2018-05-14T09:05:04.754" v="6572" actId="20577"/>
          <ac:spMkLst>
            <pc:docMk/>
            <pc:sldMk cId="2719017998" sldId="270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9:05:02.814" v="6570" actId="14826"/>
          <ac:picMkLst>
            <pc:docMk/>
            <pc:sldMk cId="2719017998" sldId="270"/>
            <ac:picMk id="6" creationId="{B3635BDD-1842-46E8-A5A7-35D0CEF794BB}"/>
          </ac:picMkLst>
        </pc:picChg>
      </pc:sldChg>
      <pc:sldChg chg="modSp add">
        <pc:chgData name="Bendik Witzoe" userId="ce85cca2b8f8d616" providerId="LiveId" clId="{8B2FBA32-CEF5-4480-9AF0-F662507A973F}" dt="2018-05-14T09:05:19.870" v="6575" actId="20577"/>
        <pc:sldMkLst>
          <pc:docMk/>
          <pc:sldMk cId="2649271701" sldId="271"/>
        </pc:sldMkLst>
        <pc:spChg chg="mod">
          <ac:chgData name="Bendik Witzoe" userId="ce85cca2b8f8d616" providerId="LiveId" clId="{8B2FBA32-CEF5-4480-9AF0-F662507A973F}" dt="2018-05-14T09:05:19.870" v="6575" actId="20577"/>
          <ac:spMkLst>
            <pc:docMk/>
            <pc:sldMk cId="2649271701" sldId="271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9:05:17.533" v="6573" actId="14826"/>
          <ac:picMkLst>
            <pc:docMk/>
            <pc:sldMk cId="2649271701" sldId="271"/>
            <ac:picMk id="6" creationId="{B3635BDD-1842-46E8-A5A7-35D0CEF794BB}"/>
          </ac:picMkLst>
        </pc:picChg>
      </pc:sldChg>
      <pc:sldChg chg="add del">
        <pc:chgData name="Bendik Witzoe" userId="ce85cca2b8f8d616" providerId="LiveId" clId="{8B2FBA32-CEF5-4480-9AF0-F662507A973F}" dt="2018-05-14T08:46:33.680" v="5708" actId="2696"/>
        <pc:sldMkLst>
          <pc:docMk/>
          <pc:sldMk cId="3571319983" sldId="271"/>
        </pc:sldMkLst>
      </pc:sldChg>
      <pc:sldChg chg="modSp add">
        <pc:chgData name="Bendik Witzoe" userId="ce85cca2b8f8d616" providerId="LiveId" clId="{8B2FBA32-CEF5-4480-9AF0-F662507A973F}" dt="2018-05-14T09:05:35.559" v="6578" actId="20577"/>
        <pc:sldMkLst>
          <pc:docMk/>
          <pc:sldMk cId="3013284252" sldId="272"/>
        </pc:sldMkLst>
        <pc:spChg chg="mod">
          <ac:chgData name="Bendik Witzoe" userId="ce85cca2b8f8d616" providerId="LiveId" clId="{8B2FBA32-CEF5-4480-9AF0-F662507A973F}" dt="2018-05-14T09:05:35.559" v="6578" actId="20577"/>
          <ac:spMkLst>
            <pc:docMk/>
            <pc:sldMk cId="3013284252" sldId="272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9:05:31.882" v="6576" actId="14826"/>
          <ac:picMkLst>
            <pc:docMk/>
            <pc:sldMk cId="3013284252" sldId="272"/>
            <ac:picMk id="6" creationId="{B3635BDD-1842-46E8-A5A7-35D0CEF794BB}"/>
          </ac:picMkLst>
        </pc:picChg>
      </pc:sldChg>
      <pc:sldChg chg="addSp delSp modSp add">
        <pc:chgData name="Bendik Witzoe" userId="ce85cca2b8f8d616" providerId="LiveId" clId="{8B2FBA32-CEF5-4480-9AF0-F662507A973F}" dt="2018-05-14T08:56:49.250" v="6149"/>
        <pc:sldMkLst>
          <pc:docMk/>
          <pc:sldMk cId="384358251" sldId="273"/>
        </pc:sldMkLst>
        <pc:spChg chg="mod">
          <ac:chgData name="Bendik Witzoe" userId="ce85cca2b8f8d616" providerId="LiveId" clId="{8B2FBA32-CEF5-4480-9AF0-F662507A973F}" dt="2018-05-14T08:52:09.197" v="6143" actId="20577"/>
          <ac:spMkLst>
            <pc:docMk/>
            <pc:sldMk cId="384358251" sldId="273"/>
            <ac:spMk id="2" creationId="{DB8C7F42-D906-4F5E-90AE-8A2B9115A9E3}"/>
          </ac:spMkLst>
        </pc:spChg>
        <pc:spChg chg="add del">
          <ac:chgData name="Bendik Witzoe" userId="ce85cca2b8f8d616" providerId="LiveId" clId="{8B2FBA32-CEF5-4480-9AF0-F662507A973F}" dt="2018-05-14T08:56:49.250" v="6149"/>
          <ac:spMkLst>
            <pc:docMk/>
            <pc:sldMk cId="384358251" sldId="273"/>
            <ac:spMk id="3" creationId="{487ACFDB-CDF1-4535-AC03-634D3E2371CE}"/>
          </ac:spMkLst>
        </pc:spChg>
        <pc:picChg chg="mod">
          <ac:chgData name="Bendik Witzoe" userId="ce85cca2b8f8d616" providerId="LiveId" clId="{8B2FBA32-CEF5-4480-9AF0-F662507A973F}" dt="2018-05-14T08:56:36.511" v="6147" actId="14826"/>
          <ac:picMkLst>
            <pc:docMk/>
            <pc:sldMk cId="384358251" sldId="273"/>
            <ac:picMk id="6" creationId="{B3635BDD-1842-46E8-A5A7-35D0CEF794BB}"/>
          </ac:picMkLst>
        </pc:picChg>
      </pc:sldChg>
      <pc:sldChg chg="modSp add">
        <pc:chgData name="Bendik Witzoe" userId="ce85cca2b8f8d616" providerId="LiveId" clId="{8B2FBA32-CEF5-4480-9AF0-F662507A973F}" dt="2018-05-14T08:51:53.878" v="6112" actId="5793"/>
        <pc:sldMkLst>
          <pc:docMk/>
          <pc:sldMk cId="247376529" sldId="274"/>
        </pc:sldMkLst>
        <pc:spChg chg="mod">
          <ac:chgData name="Bendik Witzoe" userId="ce85cca2b8f8d616" providerId="LiveId" clId="{8B2FBA32-CEF5-4480-9AF0-F662507A973F}" dt="2018-05-14T08:50:03.245" v="5777" actId="20577"/>
          <ac:spMkLst>
            <pc:docMk/>
            <pc:sldMk cId="247376529" sldId="274"/>
            <ac:spMk id="2" creationId="{156A6762-6E1D-4316-B416-5314EA8918DC}"/>
          </ac:spMkLst>
        </pc:spChg>
        <pc:spChg chg="mod">
          <ac:chgData name="Bendik Witzoe" userId="ce85cca2b8f8d616" providerId="LiveId" clId="{8B2FBA32-CEF5-4480-9AF0-F662507A973F}" dt="2018-05-14T08:51:53.878" v="6112" actId="5793"/>
          <ac:spMkLst>
            <pc:docMk/>
            <pc:sldMk cId="247376529" sldId="274"/>
            <ac:spMk id="3" creationId="{9575A4E6-B92C-4258-AD73-3215C7C152DC}"/>
          </ac:spMkLst>
        </pc:spChg>
      </pc:sldChg>
      <pc:sldChg chg="modSp add">
        <pc:chgData name="Bendik Witzoe" userId="ce85cca2b8f8d616" providerId="LiveId" clId="{8B2FBA32-CEF5-4480-9AF0-F662507A973F}" dt="2018-05-14T09:07:18.544" v="6580" actId="14826"/>
        <pc:sldMkLst>
          <pc:docMk/>
          <pc:sldMk cId="3443474125" sldId="275"/>
        </pc:sldMkLst>
        <pc:spChg chg="mod">
          <ac:chgData name="Bendik Witzoe" userId="ce85cca2b8f8d616" providerId="LiveId" clId="{8B2FBA32-CEF5-4480-9AF0-F662507A973F}" dt="2018-05-14T08:51:20.568" v="5946" actId="20577"/>
          <ac:spMkLst>
            <pc:docMk/>
            <pc:sldMk cId="3443474125" sldId="275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9:07:18.544" v="6580" actId="14826"/>
          <ac:picMkLst>
            <pc:docMk/>
            <pc:sldMk cId="3443474125" sldId="275"/>
            <ac:picMk id="6" creationId="{B3635BDD-1842-46E8-A5A7-35D0CEF794BB}"/>
          </ac:picMkLst>
        </pc:picChg>
      </pc:sldChg>
      <pc:sldChg chg="addSp delSp modSp add">
        <pc:chgData name="Bendik Witzoe" userId="ce85cca2b8f8d616" providerId="LiveId" clId="{8B2FBA32-CEF5-4480-9AF0-F662507A973F}" dt="2018-05-14T08:58:25.157" v="6160" actId="20577"/>
        <pc:sldMkLst>
          <pc:docMk/>
          <pc:sldMk cId="2924728271" sldId="276"/>
        </pc:sldMkLst>
        <pc:spChg chg="mod">
          <ac:chgData name="Bendik Witzoe" userId="ce85cca2b8f8d616" providerId="LiveId" clId="{8B2FBA32-CEF5-4480-9AF0-F662507A973F}" dt="2018-05-14T08:58:25.157" v="6160" actId="20577"/>
          <ac:spMkLst>
            <pc:docMk/>
            <pc:sldMk cId="2924728271" sldId="276"/>
            <ac:spMk id="2" creationId="{DB8C7F42-D906-4F5E-90AE-8A2B9115A9E3}"/>
          </ac:spMkLst>
        </pc:spChg>
        <pc:spChg chg="add del mod">
          <ac:chgData name="Bendik Witzoe" userId="ce85cca2b8f8d616" providerId="LiveId" clId="{8B2FBA32-CEF5-4480-9AF0-F662507A973F}" dt="2018-05-14T08:57:11.621" v="6153" actId="478"/>
          <ac:spMkLst>
            <pc:docMk/>
            <pc:sldMk cId="2924728271" sldId="276"/>
            <ac:spMk id="4" creationId="{EAA179E7-9FCF-408A-998A-AB752B3DD38A}"/>
          </ac:spMkLst>
        </pc:spChg>
        <pc:picChg chg="add del mod">
          <ac:chgData name="Bendik Witzoe" userId="ce85cca2b8f8d616" providerId="LiveId" clId="{8B2FBA32-CEF5-4480-9AF0-F662507A973F}" dt="2018-05-14T08:57:46.292" v="6154" actId="14826"/>
          <ac:picMkLst>
            <pc:docMk/>
            <pc:sldMk cId="2924728271" sldId="276"/>
            <ac:picMk id="6" creationId="{B3635BDD-1842-46E8-A5A7-35D0CEF794BB}"/>
          </ac:picMkLst>
        </pc:picChg>
      </pc:sldChg>
      <pc:sldChg chg="modSp add">
        <pc:chgData name="Bendik Witzoe" userId="ce85cca2b8f8d616" providerId="LiveId" clId="{8B2FBA32-CEF5-4480-9AF0-F662507A973F}" dt="2018-05-14T08:58:29.846" v="6161" actId="20577"/>
        <pc:sldMkLst>
          <pc:docMk/>
          <pc:sldMk cId="3771506423" sldId="277"/>
        </pc:sldMkLst>
        <pc:spChg chg="mod">
          <ac:chgData name="Bendik Witzoe" userId="ce85cca2b8f8d616" providerId="LiveId" clId="{8B2FBA32-CEF5-4480-9AF0-F662507A973F}" dt="2018-05-14T08:58:29.846" v="6161" actId="20577"/>
          <ac:spMkLst>
            <pc:docMk/>
            <pc:sldMk cId="3771506423" sldId="277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8:57:56.486" v="6156" actId="14826"/>
          <ac:picMkLst>
            <pc:docMk/>
            <pc:sldMk cId="3771506423" sldId="277"/>
            <ac:picMk id="6" creationId="{B3635BDD-1842-46E8-A5A7-35D0CEF794BB}"/>
          </ac:picMkLst>
        </pc:picChg>
      </pc:sldChg>
      <pc:sldChg chg="add del">
        <pc:chgData name="Bendik Witzoe" userId="ce85cca2b8f8d616" providerId="LiveId" clId="{8B2FBA32-CEF5-4480-9AF0-F662507A973F}" dt="2018-05-14T08:58:20.331" v="6159" actId="2696"/>
        <pc:sldMkLst>
          <pc:docMk/>
          <pc:sldMk cId="1031130059" sldId="278"/>
        </pc:sldMkLst>
      </pc:sldChg>
      <pc:sldChg chg="modSp add">
        <pc:chgData name="Bendik Witzoe" userId="ce85cca2b8f8d616" providerId="LiveId" clId="{8B2FBA32-CEF5-4480-9AF0-F662507A973F}" dt="2018-05-14T09:07:53.063" v="6589" actId="20577"/>
        <pc:sldMkLst>
          <pc:docMk/>
          <pc:sldMk cId="555580048" sldId="279"/>
        </pc:sldMkLst>
        <pc:spChg chg="mod">
          <ac:chgData name="Bendik Witzoe" userId="ce85cca2b8f8d616" providerId="LiveId" clId="{8B2FBA32-CEF5-4480-9AF0-F662507A973F}" dt="2018-05-14T09:07:53.063" v="6589" actId="20577"/>
          <ac:spMkLst>
            <pc:docMk/>
            <pc:sldMk cId="555580048" sldId="279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8:58:39.975" v="6162" actId="14826"/>
          <ac:picMkLst>
            <pc:docMk/>
            <pc:sldMk cId="555580048" sldId="279"/>
            <ac:picMk id="6" creationId="{B3635BDD-1842-46E8-A5A7-35D0CEF794BB}"/>
          </ac:picMkLst>
        </pc:picChg>
      </pc:sldChg>
      <pc:sldChg chg="modSp add">
        <pc:chgData name="Bendik Witzoe" userId="ce85cca2b8f8d616" providerId="LiveId" clId="{8B2FBA32-CEF5-4480-9AF0-F662507A973F}" dt="2018-05-14T09:07:40.616" v="6583" actId="20577"/>
        <pc:sldMkLst>
          <pc:docMk/>
          <pc:sldMk cId="2132822157" sldId="280"/>
        </pc:sldMkLst>
        <pc:spChg chg="mod">
          <ac:chgData name="Bendik Witzoe" userId="ce85cca2b8f8d616" providerId="LiveId" clId="{8B2FBA32-CEF5-4480-9AF0-F662507A973F}" dt="2018-05-14T09:07:40.616" v="6583" actId="20577"/>
          <ac:spMkLst>
            <pc:docMk/>
            <pc:sldMk cId="2132822157" sldId="280"/>
            <ac:spMk id="2" creationId="{DB8C7F42-D906-4F5E-90AE-8A2B9115A9E3}"/>
          </ac:spMkLst>
        </pc:spChg>
        <pc:picChg chg="mod">
          <ac:chgData name="Bendik Witzoe" userId="ce85cca2b8f8d616" providerId="LiveId" clId="{8B2FBA32-CEF5-4480-9AF0-F662507A973F}" dt="2018-05-14T08:59:02.310" v="6164" actId="14826"/>
          <ac:picMkLst>
            <pc:docMk/>
            <pc:sldMk cId="2132822157" sldId="280"/>
            <ac:picMk id="6" creationId="{B3635BDD-1842-46E8-A5A7-35D0CEF794BB}"/>
          </ac:picMkLst>
        </pc:picChg>
      </pc:sldChg>
      <pc:sldChg chg="modSp add">
        <pc:chgData name="Bendik Witzoe" userId="ce85cca2b8f8d616" providerId="LiveId" clId="{8B2FBA32-CEF5-4480-9AF0-F662507A973F}" dt="2018-05-14T09:08:38.528" v="6660" actId="20577"/>
        <pc:sldMkLst>
          <pc:docMk/>
          <pc:sldMk cId="3215589765" sldId="281"/>
        </pc:sldMkLst>
        <pc:spChg chg="mod">
          <ac:chgData name="Bendik Witzoe" userId="ce85cca2b8f8d616" providerId="LiveId" clId="{8B2FBA32-CEF5-4480-9AF0-F662507A973F}" dt="2018-05-14T08:59:16.633" v="6193" actId="20577"/>
          <ac:spMkLst>
            <pc:docMk/>
            <pc:sldMk cId="3215589765" sldId="281"/>
            <ac:spMk id="2" creationId="{26A059C6-8719-4611-8585-BC5099955381}"/>
          </ac:spMkLst>
        </pc:spChg>
        <pc:spChg chg="mod">
          <ac:chgData name="Bendik Witzoe" userId="ce85cca2b8f8d616" providerId="LiveId" clId="{8B2FBA32-CEF5-4480-9AF0-F662507A973F}" dt="2018-05-14T09:08:38.528" v="6660" actId="20577"/>
          <ac:spMkLst>
            <pc:docMk/>
            <pc:sldMk cId="3215589765" sldId="281"/>
            <ac:spMk id="3" creationId="{6E6286F7-D90B-45B4-92B8-059EE811E5CD}"/>
          </ac:spMkLst>
        </pc:spChg>
      </pc:sldChg>
      <pc:sldChg chg="addSp delSp modSp add ord">
        <pc:chgData name="Bendik Witzoe" userId="ce85cca2b8f8d616" providerId="LiveId" clId="{8B2FBA32-CEF5-4480-9AF0-F662507A973F}" dt="2018-05-14T09:57:27.908" v="8052" actId="20577"/>
        <pc:sldMkLst>
          <pc:docMk/>
          <pc:sldMk cId="3610515560" sldId="282"/>
        </pc:sldMkLst>
        <pc:spChg chg="mod">
          <ac:chgData name="Bendik Witzoe" userId="ce85cca2b8f8d616" providerId="LiveId" clId="{8B2FBA32-CEF5-4480-9AF0-F662507A973F}" dt="2018-05-14T09:46:40.808" v="7333" actId="20577"/>
          <ac:spMkLst>
            <pc:docMk/>
            <pc:sldMk cId="3610515560" sldId="282"/>
            <ac:spMk id="2" creationId="{F0E4BC85-3F24-48FC-A120-2E9870309BAF}"/>
          </ac:spMkLst>
        </pc:spChg>
        <pc:spChg chg="mod">
          <ac:chgData name="Bendik Witzoe" userId="ce85cca2b8f8d616" providerId="LiveId" clId="{8B2FBA32-CEF5-4480-9AF0-F662507A973F}" dt="2018-05-14T09:57:27.908" v="8052" actId="20577"/>
          <ac:spMkLst>
            <pc:docMk/>
            <pc:sldMk cId="3610515560" sldId="282"/>
            <ac:spMk id="3" creationId="{F947932A-F6F3-426F-AA4F-70A0C4E9569D}"/>
          </ac:spMkLst>
        </pc:spChg>
        <pc:spChg chg="add mod">
          <ac:chgData name="Bendik Witzoe" userId="ce85cca2b8f8d616" providerId="LiveId" clId="{8B2FBA32-CEF5-4480-9AF0-F662507A973F}" dt="2018-05-14T09:47:22.764" v="7353" actId="1038"/>
          <ac:spMkLst>
            <pc:docMk/>
            <pc:sldMk cId="3610515560" sldId="282"/>
            <ac:spMk id="24" creationId="{1601AC00-91FF-4305-B857-42639C08D0F4}"/>
          </ac:spMkLst>
        </pc:spChg>
        <pc:picChg chg="add del mod">
          <ac:chgData name="Bendik Witzoe" userId="ce85cca2b8f8d616" providerId="LiveId" clId="{8B2FBA32-CEF5-4480-9AF0-F662507A973F}" dt="2018-05-14T09:42:17.234" v="7293" actId="478"/>
          <ac:picMkLst>
            <pc:docMk/>
            <pc:sldMk cId="3610515560" sldId="282"/>
            <ac:picMk id="5" creationId="{D816D076-5FFD-4A89-A194-6D9C81ECBF4C}"/>
          </ac:picMkLst>
        </pc:picChg>
        <pc:picChg chg="add del mod">
          <ac:chgData name="Bendik Witzoe" userId="ce85cca2b8f8d616" providerId="LiveId" clId="{8B2FBA32-CEF5-4480-9AF0-F662507A973F}" dt="2018-05-14T09:42:17.234" v="7293" actId="478"/>
          <ac:picMkLst>
            <pc:docMk/>
            <pc:sldMk cId="3610515560" sldId="282"/>
            <ac:picMk id="7" creationId="{ACA8AA51-94F8-4EC9-8594-1E33EBFB24B1}"/>
          </ac:picMkLst>
        </pc:picChg>
        <pc:picChg chg="add del mod">
          <ac:chgData name="Bendik Witzoe" userId="ce85cca2b8f8d616" providerId="LiveId" clId="{8B2FBA32-CEF5-4480-9AF0-F662507A973F}" dt="2018-05-14T09:42:17.234" v="7293" actId="478"/>
          <ac:picMkLst>
            <pc:docMk/>
            <pc:sldMk cId="3610515560" sldId="282"/>
            <ac:picMk id="9" creationId="{DAC44E7B-D581-4D9B-9872-E2401209D2D8}"/>
          </ac:picMkLst>
        </pc:picChg>
        <pc:picChg chg="add del mod">
          <ac:chgData name="Bendik Witzoe" userId="ce85cca2b8f8d616" providerId="LiveId" clId="{8B2FBA32-CEF5-4480-9AF0-F662507A973F}" dt="2018-05-14T09:42:17.234" v="7293" actId="478"/>
          <ac:picMkLst>
            <pc:docMk/>
            <pc:sldMk cId="3610515560" sldId="282"/>
            <ac:picMk id="11" creationId="{C4211A71-1FBD-4018-8A33-9A1F54235FC2}"/>
          </ac:picMkLst>
        </pc:picChg>
        <pc:picChg chg="add mod">
          <ac:chgData name="Bendik Witzoe" userId="ce85cca2b8f8d616" providerId="LiveId" clId="{8B2FBA32-CEF5-4480-9AF0-F662507A973F}" dt="2018-05-14T09:45:59.545" v="7309" actId="1076"/>
          <ac:picMkLst>
            <pc:docMk/>
            <pc:sldMk cId="3610515560" sldId="282"/>
            <ac:picMk id="13" creationId="{3915D239-3FC8-47A6-8788-88A3860A5B3B}"/>
          </ac:picMkLst>
        </pc:picChg>
        <pc:picChg chg="add mod">
          <ac:chgData name="Bendik Witzoe" userId="ce85cca2b8f8d616" providerId="LiveId" clId="{8B2FBA32-CEF5-4480-9AF0-F662507A973F}" dt="2018-05-14T09:45:59.545" v="7309" actId="1076"/>
          <ac:picMkLst>
            <pc:docMk/>
            <pc:sldMk cId="3610515560" sldId="282"/>
            <ac:picMk id="15" creationId="{A3A98D95-79C3-490E-A253-5BA080231BDA}"/>
          </ac:picMkLst>
        </pc:picChg>
        <pc:picChg chg="add mod">
          <ac:chgData name="Bendik Witzoe" userId="ce85cca2b8f8d616" providerId="LiveId" clId="{8B2FBA32-CEF5-4480-9AF0-F662507A973F}" dt="2018-05-14T09:45:59.545" v="7309" actId="1076"/>
          <ac:picMkLst>
            <pc:docMk/>
            <pc:sldMk cId="3610515560" sldId="282"/>
            <ac:picMk id="17" creationId="{39276AFE-F97A-4D98-8903-A14071575CBC}"/>
          </ac:picMkLst>
        </pc:picChg>
        <pc:picChg chg="add del mod">
          <ac:chgData name="Bendik Witzoe" userId="ce85cca2b8f8d616" providerId="LiveId" clId="{8B2FBA32-CEF5-4480-9AF0-F662507A973F}" dt="2018-05-14T09:45:33.883" v="7305" actId="478"/>
          <ac:picMkLst>
            <pc:docMk/>
            <pc:sldMk cId="3610515560" sldId="282"/>
            <ac:picMk id="19" creationId="{CBA4FEE7-9FEB-41AF-A5B7-634F2100FA60}"/>
          </ac:picMkLst>
        </pc:picChg>
        <pc:picChg chg="add del mod">
          <ac:chgData name="Bendik Witzoe" userId="ce85cca2b8f8d616" providerId="LiveId" clId="{8B2FBA32-CEF5-4480-9AF0-F662507A973F}" dt="2018-05-14T09:45:14.068" v="7302" actId="478"/>
          <ac:picMkLst>
            <pc:docMk/>
            <pc:sldMk cId="3610515560" sldId="282"/>
            <ac:picMk id="21" creationId="{7822EBAE-8688-40AE-BA69-4ABFE276D9BC}"/>
          </ac:picMkLst>
        </pc:picChg>
        <pc:picChg chg="add mod">
          <ac:chgData name="Bendik Witzoe" userId="ce85cca2b8f8d616" providerId="LiveId" clId="{8B2FBA32-CEF5-4480-9AF0-F662507A973F}" dt="2018-05-14T09:45:59.545" v="7309" actId="1076"/>
          <ac:picMkLst>
            <pc:docMk/>
            <pc:sldMk cId="3610515560" sldId="282"/>
            <ac:picMk id="23" creationId="{0E7002C5-FA1C-4BA8-AF37-791F6480915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85cca2b8f8d616/Documents/GitHub/OilOpt/results/robust_recourse_iterative/results%20w1-w3-of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85cca2b8f8d616/Documents/GitHub/OilOpt/results/robust_recourse_iterative/results%20w1-w3-of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Objective Value,</a:t>
            </a:r>
            <a:r>
              <a:rPr lang="en-US" baseline="0"/>
              <a:t> Average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 w1-w3-off.xlsx]data'!$A$2:$A$9</c:f>
              <c:strCache>
                <c:ptCount val="8"/>
                <c:pt idx="0">
                  <c:v>EEV</c:v>
                </c:pt>
                <c:pt idx="1">
                  <c:v>11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</c:strCache>
            </c:strRef>
          </c:cat>
          <c:val>
            <c:numRef>
              <c:f>'[results w1-w3-off.xlsx]data'!$C$2:$C$9</c:f>
              <c:numCache>
                <c:formatCode>General</c:formatCode>
                <c:ptCount val="8"/>
                <c:pt idx="0">
                  <c:v>98.888747931927156</c:v>
                </c:pt>
                <c:pt idx="1">
                  <c:v>97.894872906258854</c:v>
                </c:pt>
                <c:pt idx="2">
                  <c:v>94.270257823475532</c:v>
                </c:pt>
                <c:pt idx="3">
                  <c:v>94.825116139617009</c:v>
                </c:pt>
                <c:pt idx="4">
                  <c:v>94.252021236247231</c:v>
                </c:pt>
                <c:pt idx="5">
                  <c:v>94.47660979360144</c:v>
                </c:pt>
                <c:pt idx="6">
                  <c:v>94.252255558128184</c:v>
                </c:pt>
                <c:pt idx="7">
                  <c:v>94.340013210829653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D9-4CD0-B2C3-600379680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833704"/>
        <c:axId val="659834032"/>
      </c:lineChart>
      <c:catAx>
        <c:axId val="659833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834032"/>
        <c:crosses val="autoZero"/>
        <c:auto val="1"/>
        <c:lblAlgn val="ctr"/>
        <c:lblOffset val="100"/>
        <c:noMultiLvlLbl val="0"/>
      </c:catAx>
      <c:valAx>
        <c:axId val="659834032"/>
        <c:scaling>
          <c:orientation val="minMax"/>
          <c:min val="9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Obj.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833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Infeasible Solutions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'[results w1-w3-off.xlsx]data'!$B$1</c:f>
              <c:strCache>
                <c:ptCount val="1"/>
                <c:pt idx="0">
                  <c:v>Infeasible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 w1-w3-off.xlsx]data'!$A$2:$A$9</c:f>
              <c:strCache>
                <c:ptCount val="8"/>
                <c:pt idx="0">
                  <c:v>EEV</c:v>
                </c:pt>
                <c:pt idx="1">
                  <c:v>11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</c:strCache>
            </c:strRef>
          </c:cat>
          <c:val>
            <c:numRef>
              <c:f>'[results w1-w3-off.xlsx]data'!$B$2:$B$9</c:f>
              <c:numCache>
                <c:formatCode>General</c:formatCode>
                <c:ptCount val="8"/>
                <c:pt idx="0">
                  <c:v>10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DC-490E-B2EA-86FA203D6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4500136"/>
        <c:axId val="1084500464"/>
      </c:lineChart>
      <c:catAx>
        <c:axId val="1084500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500464"/>
        <c:crosses val="autoZero"/>
        <c:auto val="1"/>
        <c:lblAlgn val="ctr"/>
        <c:lblOffset val="100"/>
        <c:noMultiLvlLbl val="0"/>
      </c:catAx>
      <c:valAx>
        <c:axId val="108450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Infeasible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500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45A-9EA6-4E2D-92B5-621785C4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09B6E-E6C9-4D65-8FCE-F08553DC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382C-5460-48D2-835B-0BEC6D6E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954-B75A-4C5A-A51E-4CEB0DF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D748-94AF-4D7D-89C9-2BC51EE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39E-B7F4-414E-A64A-87F10770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AE08A-B5C9-4C60-82DB-9BE97679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D2E1-0813-460D-BC17-CEC63C7E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E944-28DC-44DC-8687-3116EC37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5F90-351A-4FA2-9C79-CEFC8592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EF7DA-C518-47D0-A64C-C473A7FCD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EA67E-4BB2-40AE-95F8-2F6AFE07F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0B88-7338-4C13-A991-B629F136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06AB-C9A5-4E3C-9E58-97FDF51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2601-BF8A-48DB-AB4E-7DFDD449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1389-08BB-406A-8793-F1355CC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BEC2-6329-418D-9F9D-5A794682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D0A3-9C4F-4EEE-90D1-3FA7AC5D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CCBC-98AD-4673-8694-05CEECFA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C5AA-2560-408F-A4E5-FB934DDB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FCA-8489-480B-A6D4-10DA8C11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3B4A-DC55-4001-8A91-3A2044E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768B-E06E-4DB0-86E5-26D9F39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041D-45BD-4BCC-8260-DCC9B24E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0F33-C016-4B42-9C34-7F31106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214-217E-4E18-A525-47E4A8F0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E3F5-1ADB-4A4C-8F8C-03F61A1F3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6793-18A7-41BF-AEEF-DA0A5AEB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E2E0-1F8E-4A18-A5A7-0EB3312D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0BB4-8676-46F7-8C48-05439CB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AF319-1D33-4B3D-BD71-EA49A0F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9F8F-A31E-4403-97A8-A25BC37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8162-B0F5-4657-A8EF-AC4A7CDD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FE067-D467-41FC-A129-EE56E228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5920D-0D6C-4299-BE6F-B049D1682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CB2CF-A2A0-45A4-83C1-892C933C3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186A3-1008-4173-99E3-49349E9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3BD12-8BC1-4A78-9C70-5BC3BB76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CF99-4C73-44CA-9AB2-3E0DD48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7388-C24E-48C8-80F1-260CE2EC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282-1099-446F-8CE2-5A64709A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61FEB-9E73-46A1-A8CB-80F6E5E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1136-1D23-455C-B718-449B4C8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D841B-72E5-4185-A18C-2C0E87AA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25FD9-A406-4149-A72F-683B332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106E5-E242-42CF-8822-1C1E372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474-EF39-449B-BCD5-CEA0B380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C93E-3BBC-4661-A821-EBEE4961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D360-D381-462F-956A-F4E1340F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8665-4727-42B5-A5C3-6D8D613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4760-3398-4028-A119-F4072A1A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19B23-DC2E-468F-91A3-DC80C48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0CF-63CC-4667-A6CF-22EE502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01CE-47EC-4385-AB02-E1461233C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3EF1-7C47-45E0-B04C-7E52ECF6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C85E-E2E2-4630-B949-C951AB85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2A37-AFE6-426C-AF9C-03405AD1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9EA8-0A4E-428D-BC11-A03B320F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C44C8-9E90-40A5-AD4F-502629A6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7B06-79B1-46E1-80DD-A763970A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B6CE-DB94-4339-A314-101ACE8B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0741-427B-426A-BBEB-9E6698F86A8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473F-75C4-4024-8E55-299998705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FB50-8C51-4ED2-8774-163449E3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801B-7994-4272-941D-0AED1E7C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045B-F9EC-40B3-B08D-0CD6A0764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Master 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100A-2780-42F6-B8E4-FA8EB90C2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14.05.2018</a:t>
            </a:r>
          </a:p>
          <a:p>
            <a:r>
              <a:rPr lang="nb-NO" dirty="0"/>
              <a:t>Malvik &amp; Witzøe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FF7-A25C-49DA-8B4E-0E93C498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7D892-7B03-4D1B-A6A1-3D00D684D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b-NO" dirty="0"/>
                  <a:t>If we do not wish to specify an intersection point, we start the procedure by setting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Ñ</m:t>
                    </m:r>
                    <m:d>
                      <m:d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−4, 4,</m:t>
                        </m:r>
                        <m:r>
                          <m:rPr>
                            <m:nor/>
                          </m:rPr>
                          <a:rPr lang="nb-NO" i="1" dirty="0"/>
                          <m:t>μ</m:t>
                        </m:r>
                        <m:r>
                          <m:rPr>
                            <m:nor/>
                          </m:rPr>
                          <a:rPr lang="nb-NO" i="1" dirty="0"/>
                          <m:t>(</m:t>
                        </m:r>
                        <m:r>
                          <m:rPr>
                            <m:nor/>
                          </m:rPr>
                          <a:rPr lang="nb-NO" i="1" dirty="0"/>
                          <m:t>x</m:t>
                        </m:r>
                        <m:r>
                          <m:rPr>
                            <m:nor/>
                          </m:rPr>
                          <a:rPr lang="nb-NO" i="1" dirty="0"/>
                          <m:t>),</m:t>
                        </m:r>
                        <m:r>
                          <m:rPr>
                            <m:nor/>
                          </m:rPr>
                          <a:rPr lang="el-GR" i="1" dirty="0"/>
                          <m:t>σ</m:t>
                        </m:r>
                        <m:r>
                          <m:rPr>
                            <m:nor/>
                          </m:rPr>
                          <a:rPr lang="nb-NO" i="1" dirty="0"/>
                          <m:t>(</m:t>
                        </m:r>
                        <m:r>
                          <m:rPr>
                            <m:nor/>
                          </m:rPr>
                          <a:rPr lang="nb-NO" i="1" dirty="0"/>
                          <m:t>x</m:t>
                        </m:r>
                        <m:r>
                          <m:rPr>
                            <m:nor/>
                          </m:rPr>
                          <a:rPr lang="nb-NO" i="1" dirty="0"/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then continue for choke values 1,2,…,100</a:t>
                </a:r>
              </a:p>
              <a:p>
                <a:endParaRPr lang="nb-NO" dirty="0"/>
              </a:p>
              <a:p>
                <a:r>
                  <a:rPr lang="nb-NO" dirty="0"/>
                  <a:t>I</a:t>
                </a:r>
                <a:r>
                  <a:rPr lang="en-US" dirty="0"/>
                  <a:t>f we specify a point (x*</a:t>
                </a:r>
                <a:r>
                  <a:rPr lang="en-US" i="1" dirty="0"/>
                  <a:t>, y*) </a:t>
                </a:r>
                <a:r>
                  <a:rPr lang="en-US" dirty="0"/>
                  <a:t>corresponding to current choke and output rate, we generate points as described previously in both directions from </a:t>
                </a:r>
                <a:r>
                  <a:rPr lang="en-US" i="1" dirty="0"/>
                  <a:t>x*, i.e. x*-1,…,0 and x*+1,…,100 </a:t>
                </a:r>
              </a:p>
              <a:p>
                <a:endParaRPr lang="nb-NO" i="1" dirty="0"/>
              </a:p>
              <a:p>
                <a:r>
                  <a:rPr lang="nb-NO" dirty="0"/>
                  <a:t>T</a:t>
                </a:r>
                <a:r>
                  <a:rPr lang="en-US" dirty="0" err="1"/>
                  <a:t>hus</a:t>
                </a:r>
                <a:r>
                  <a:rPr lang="en-US" dirty="0"/>
                  <a:t> both our desired properties are present. Also possible to weight the last </a:t>
                </a:r>
                <a:r>
                  <a:rPr lang="en-US" i="1" dirty="0"/>
                  <a:t>n</a:t>
                </a:r>
                <a:r>
                  <a:rPr lang="en-US" dirty="0"/>
                  <a:t> points instead of just the last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7D892-7B03-4D1B-A6A1-3D00D684D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E34D-2B47-4228-9F6F-9CB2130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Generation Model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2977-9BBB-46E1-A27D-21986A3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9703" cy="4764361"/>
          </a:xfrm>
        </p:spPr>
        <p:txBody>
          <a:bodyPr>
            <a:normAutofit lnSpcReduction="10000"/>
          </a:bodyPr>
          <a:lstStyle/>
          <a:p>
            <a:r>
              <a:rPr lang="nb-NO" dirty="0"/>
              <a:t>Tunable parameters: Weighting and sampling density along x-axis</a:t>
            </a:r>
          </a:p>
          <a:p>
            <a:endParaRPr lang="nb-NO" dirty="0"/>
          </a:p>
          <a:p>
            <a:r>
              <a:rPr lang="nb-NO" dirty="0"/>
              <a:t>Green dashed line represents generated scenario</a:t>
            </a:r>
          </a:p>
          <a:p>
            <a:endParaRPr lang="nb-NO" dirty="0"/>
          </a:p>
          <a:p>
            <a:r>
              <a:rPr lang="nb-NO" dirty="0"/>
              <a:t>Black solid line represents the mean</a:t>
            </a:r>
          </a:p>
          <a:p>
            <a:endParaRPr lang="nb-NO" dirty="0"/>
          </a:p>
          <a:p>
            <a:r>
              <a:rPr lang="nb-NO" dirty="0"/>
              <a:t>Each shade of blue corresponds to 1 standard deviation</a:t>
            </a:r>
          </a:p>
          <a:p>
            <a:endParaRPr lang="nb-NO" dirty="0"/>
          </a:p>
          <a:p>
            <a:r>
              <a:rPr lang="nb-NO" dirty="0"/>
              <a:t>Note: Choke values on x-axis are incorrect, should be interpreted as 0-100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45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2" cy="57290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Weight Parameter – w =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1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Weight Parameter – w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1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1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Weight Parameter – w =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7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1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Weight Parameter – w = 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1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Weight Parameter – w 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7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762-6E1D-4316-B416-5314EA89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Weight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A4E6-B92C-4258-AD73-3215C7C1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Increasing the weight of the random draw yields more erratic curves</a:t>
            </a:r>
          </a:p>
          <a:p>
            <a:endParaRPr lang="nb-NO" dirty="0"/>
          </a:p>
          <a:p>
            <a:r>
              <a:rPr lang="nb-NO" dirty="0"/>
              <a:t>For w = 0.0, the shift from the mean is constant along the entire curve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7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2" cy="57290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Amount of Points – points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2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Amount of Points – points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950E-4E95-42DE-8909-2B51647A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A9D8-0A15-4CA8-B38E-C73B2272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New Recourse Model</a:t>
            </a:r>
          </a:p>
          <a:p>
            <a:r>
              <a:rPr lang="nb-NO" dirty="0"/>
              <a:t>New Scenario Generation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2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Amount of Points – points =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136755"/>
            <a:ext cx="7868262" cy="57290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Amount of Points – points =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0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5BDD-1842-46E8-A5A7-35D0CEF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69" y="1228961"/>
            <a:ext cx="7868262" cy="55446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7F42-D906-4F5E-90AE-8A2B9115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Amount of Points – points =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8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59C6-8719-4611-8585-BC509995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Varying the Amount of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86F7-D90B-45B4-92B8-059EE81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Fewer points create smoother curves</a:t>
            </a:r>
          </a:p>
          <a:p>
            <a:endParaRPr lang="nb-NO" dirty="0"/>
          </a:p>
          <a:p>
            <a:r>
              <a:rPr lang="nb-NO" dirty="0"/>
              <a:t>More points means the curve can vary more over short regions</a:t>
            </a:r>
          </a:p>
          <a:p>
            <a:endParaRPr lang="nb-NO" dirty="0"/>
          </a:p>
          <a:p>
            <a:r>
              <a:rPr lang="nb-NO" dirty="0"/>
              <a:t>Somewhere around 10-20 may be a compromise if we are to fit a neural network to the new curve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8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BC85-3F24-48FC-A120-2E98703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Specifying a Known Point, 4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932A-F6F3-426F-AA4F-70A0C4E9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641" y="3799294"/>
            <a:ext cx="4156318" cy="85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/>
              <a:t>(x*, y*) = (50, 35000)</a:t>
            </a:r>
          </a:p>
          <a:p>
            <a:pPr marL="0" indent="0">
              <a:buNone/>
            </a:pPr>
            <a:r>
              <a:rPr lang="nb-NO" sz="1800" i="1" dirty="0"/>
              <a:t>(choke, gas output)</a:t>
            </a:r>
            <a:endParaRPr lang="en-US" sz="18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15D239-3FC8-47A6-8788-88A3860A5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" y="1392080"/>
            <a:ext cx="3589818" cy="2613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A98D95-79C3-490E-A253-5BA080231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1" y="1392080"/>
            <a:ext cx="3589818" cy="26138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276AFE-F97A-4D98-8903-A14071575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1" y="4130247"/>
            <a:ext cx="3589818" cy="261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7002C5-FA1C-4BA8-AF37-791F64809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" y="4130247"/>
            <a:ext cx="3589818" cy="261383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601AC00-91FF-4305-B857-42639C08D0F4}"/>
              </a:ext>
            </a:extLst>
          </p:cNvPr>
          <p:cNvSpPr/>
          <p:nvPr/>
        </p:nvSpPr>
        <p:spPr>
          <a:xfrm>
            <a:off x="8973880" y="3880884"/>
            <a:ext cx="191386" cy="1913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1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9C09-29BA-4299-9C59-855A4C97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Generation Model – 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6B7E-E0FB-4D4C-BB55-55C40E09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It is still necessary to train a new network per scenario, well to apply the new scenario generation procedure. Probably quickly becomes intractable</a:t>
            </a:r>
          </a:p>
          <a:p>
            <a:endParaRPr lang="nb-NO" dirty="0"/>
          </a:p>
          <a:p>
            <a:r>
              <a:rPr lang="nb-NO" dirty="0"/>
              <a:t>Alternatively, one may use SOS2. This will however scale very poorly with higher dimensional inputs due to grid approximation issues. For neural networks, </a:t>
            </a:r>
            <a:r>
              <a:rPr lang="nb-NO"/>
              <a:t>adding input </a:t>
            </a:r>
            <a:r>
              <a:rPr lang="nb-NO" dirty="0"/>
              <a:t>dimension </a:t>
            </a:r>
            <a:r>
              <a:rPr lang="nb-NO"/>
              <a:t>is simple and avoids another approximation step</a:t>
            </a:r>
            <a:endParaRPr lang="nb-NO" dirty="0"/>
          </a:p>
          <a:p>
            <a:endParaRPr lang="nb-NO" dirty="0"/>
          </a:p>
          <a:p>
            <a:r>
              <a:rPr lang="nb-NO" dirty="0"/>
              <a:t>Possible approach: Feasibility study, how does solution time scale with number of scenarios/neural networks needed to represent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1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EFD-2207-40C9-841A-C0D941F4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Recourse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0BC7-EB3A-400D-8204-BE359BA6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As noted by Bjarne, changes are implemented step-wise</a:t>
            </a:r>
          </a:p>
          <a:p>
            <a:endParaRPr lang="nb-NO" dirty="0"/>
          </a:p>
          <a:p>
            <a:r>
              <a:rPr lang="nb-NO" dirty="0"/>
              <a:t>The system is allowed to reach a «steady-state» after implementing each change</a:t>
            </a:r>
          </a:p>
          <a:p>
            <a:endParaRPr lang="nb-NO" dirty="0"/>
          </a:p>
          <a:p>
            <a:r>
              <a:rPr lang="nb-NO" dirty="0"/>
              <a:t>This is akin to «observing» the scenario for the well we change, i.e. actual gas and oil rates</a:t>
            </a:r>
          </a:p>
          <a:p>
            <a:endParaRPr lang="nb-NO" dirty="0"/>
          </a:p>
          <a:p>
            <a:r>
              <a:rPr lang="nb-NO" dirty="0"/>
              <a:t>If a change leads to infeasibility it is rolled back, but we now have information on the true behavior for the well we changed</a:t>
            </a:r>
          </a:p>
        </p:txBody>
      </p:sp>
    </p:spTree>
    <p:extLst>
      <p:ext uri="{BB962C8B-B14F-4D97-AF65-F5344CB8AC3E}">
        <p14:creationId xmlns:p14="http://schemas.microsoft.com/office/powerpoint/2010/main" val="34958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DD4C-DA8A-4811-B983-1ABC457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9C279-2279-4300-86C6-B47C68904718}"/>
              </a:ext>
            </a:extLst>
          </p:cNvPr>
          <p:cNvSpPr/>
          <p:nvPr/>
        </p:nvSpPr>
        <p:spPr>
          <a:xfrm>
            <a:off x="909143" y="1690688"/>
            <a:ext cx="106049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Assume scenario generation using variance constants. Assume robust optimization with a set </a:t>
            </a:r>
            <a:r>
              <a:rPr lang="nb-NO" i="1" dirty="0"/>
              <a:t>S</a:t>
            </a:r>
            <a:r>
              <a:rPr lang="nb-NO" dirty="0"/>
              <a:t> of scenarios.</a:t>
            </a:r>
          </a:p>
          <a:p>
            <a:r>
              <a:rPr lang="nb-NO" dirty="0"/>
              <a:t>The following strategy is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Choose </a:t>
            </a:r>
            <a:r>
              <a:rPr lang="nb-NO" i="1" dirty="0"/>
              <a:t>current solution</a:t>
            </a:r>
            <a:r>
              <a:rPr lang="nb-NO" dirty="0"/>
              <a:t> = starting scenario where </a:t>
            </a:r>
            <a:r>
              <a:rPr lang="nb-NO" i="1" dirty="0"/>
              <a:t>x</a:t>
            </a:r>
            <a:r>
              <a:rPr lang="nb-NO" dirty="0"/>
              <a:t>/7 wells are producing </a:t>
            </a:r>
            <a:r>
              <a:rPr lang="nb-NO" u="sng" dirty="0"/>
              <a:t>with known scenario constants</a:t>
            </a:r>
            <a:r>
              <a:rPr lang="nb-NO" dirty="0"/>
              <a:t> stored in the set </a:t>
            </a:r>
            <a:r>
              <a:rPr lang="nb-NO" i="1" dirty="0"/>
              <a:t>K.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Choose </a:t>
            </a:r>
            <a:r>
              <a:rPr lang="nb-NO" i="1" dirty="0"/>
              <a:t>n</a:t>
            </a:r>
            <a:r>
              <a:rPr lang="nb-NO" dirty="0"/>
              <a:t> = initial maximum changes available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Then, while </a:t>
            </a:r>
            <a:r>
              <a:rPr lang="nb-NO" i="1" dirty="0"/>
              <a:t>n</a:t>
            </a:r>
            <a:r>
              <a:rPr lang="nb-NO" dirty="0"/>
              <a:t>&gt;0, do: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Optimize robust model with </a:t>
            </a:r>
            <a:r>
              <a:rPr lang="nb-NO" i="1" dirty="0"/>
              <a:t>S</a:t>
            </a:r>
            <a:r>
              <a:rPr lang="nb-NO" dirty="0"/>
              <a:t> scenarios, maximum </a:t>
            </a:r>
            <a:r>
              <a:rPr lang="nb-NO" i="1" dirty="0"/>
              <a:t>n</a:t>
            </a:r>
            <a:r>
              <a:rPr lang="nb-NO" dirty="0"/>
              <a:t> changes from current solution and known constants </a:t>
            </a:r>
            <a:r>
              <a:rPr lang="nb-NO" i="1" dirty="0"/>
              <a:t>K</a:t>
            </a:r>
            <a:endParaRPr lang="nb-NO" dirty="0"/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Choose </a:t>
            </a:r>
            <a:r>
              <a:rPr lang="nb-NO" u="sng" dirty="0"/>
              <a:t>one</a:t>
            </a:r>
            <a:r>
              <a:rPr lang="nb-NO" dirty="0"/>
              <a:t> well </a:t>
            </a:r>
            <a:r>
              <a:rPr lang="nb-NO" i="1" dirty="0"/>
              <a:t>w</a:t>
            </a:r>
            <a:r>
              <a:rPr lang="nb-NO" dirty="0"/>
              <a:t> to implement suggested change on by ordering wells greedily by Gas-Oil-Ratio, but prioritize negative choke changes first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Draw a scenario constant </a:t>
            </a:r>
            <a:r>
              <a:rPr lang="nb-NO" i="1" dirty="0"/>
              <a:t>A</a:t>
            </a:r>
            <a:r>
              <a:rPr lang="nb-NO" i="1" baseline="-25000" dirty="0"/>
              <a:t>w</a:t>
            </a:r>
            <a:r>
              <a:rPr lang="nb-NO" dirty="0"/>
              <a:t> for well we wish to change (note: not drawn from </a:t>
            </a:r>
            <a:r>
              <a:rPr lang="nb-NO" i="1" dirty="0"/>
              <a:t>S</a:t>
            </a:r>
            <a:r>
              <a:rPr lang="nb-NO" dirty="0"/>
              <a:t>)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If new choke setting for </a:t>
            </a:r>
            <a:r>
              <a:rPr lang="nb-NO" i="1" dirty="0"/>
              <a:t>w </a:t>
            </a:r>
            <a:r>
              <a:rPr lang="nb-NO" dirty="0"/>
              <a:t>under A</a:t>
            </a:r>
            <a:r>
              <a:rPr lang="nb-NO" i="1" baseline="-25000" dirty="0"/>
              <a:t>w</a:t>
            </a:r>
            <a:r>
              <a:rPr lang="nb-NO" dirty="0"/>
              <a:t> is feasible:</a:t>
            </a:r>
          </a:p>
          <a:p>
            <a:pPr lvl="3"/>
            <a:r>
              <a:rPr lang="nb-NO" i="1" dirty="0"/>
              <a:t>	Current solution </a:t>
            </a:r>
            <a:r>
              <a:rPr lang="nb-NO" dirty="0">
                <a:sym typeface="Wingdings" panose="05000000000000000000" pitchFamily="2" charset="2"/>
              </a:rPr>
              <a:t></a:t>
            </a:r>
            <a:r>
              <a:rPr lang="nb-NO" dirty="0"/>
              <a:t> new solution</a:t>
            </a:r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Else:</a:t>
            </a:r>
          </a:p>
          <a:p>
            <a:pPr lvl="3"/>
            <a:r>
              <a:rPr lang="nb-NO" i="1" dirty="0"/>
              <a:t>	Current solution</a:t>
            </a:r>
            <a:r>
              <a:rPr lang="nb-NO" dirty="0"/>
              <a:t> unchanged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nb-NO" i="1" dirty="0"/>
              <a:t>K = K </a:t>
            </a:r>
            <a:r>
              <a:rPr lang="en-US" dirty="0"/>
              <a:t>∪ {</a:t>
            </a:r>
            <a:r>
              <a:rPr lang="nb-NO" i="1" dirty="0"/>
              <a:t>A</a:t>
            </a:r>
            <a:r>
              <a:rPr lang="nb-NO" i="1" baseline="-25000" dirty="0"/>
              <a:t>w</a:t>
            </a:r>
            <a:r>
              <a:rPr lang="en-US" dirty="0"/>
              <a:t>}</a:t>
            </a:r>
            <a:endParaRPr lang="nb-NO" i="1" dirty="0"/>
          </a:p>
          <a:p>
            <a:pPr marL="1371600" lvl="2" indent="-457200">
              <a:buFont typeface="+mj-lt"/>
              <a:buAutoNum type="romanUcPeriod"/>
            </a:pPr>
            <a:r>
              <a:rPr lang="nb-NO" dirty="0"/>
              <a:t>n = 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E072-2957-4F60-8727-21EE38FA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745-309E-4269-8965-516F56B4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As we implement changes, we learn the true scenario constants for the changed wells</a:t>
            </a:r>
          </a:p>
          <a:p>
            <a:endParaRPr lang="nb-NO" dirty="0"/>
          </a:p>
          <a:p>
            <a:r>
              <a:rPr lang="nb-NO" dirty="0"/>
              <a:t>For each run, we record the objective values attained and if infeasibility occured during any of the steps</a:t>
            </a:r>
          </a:p>
          <a:p>
            <a:endParaRPr lang="nb-NO" dirty="0"/>
          </a:p>
          <a:p>
            <a:r>
              <a:rPr lang="nb-NO" dirty="0"/>
              <a:t>For different robust optimization scenario set sizes and the EEV approach, the algorithm was repeated 200 times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7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B464-6FCD-4DF7-9781-9CF31FF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FB4C-BEDB-44D8-AB24-EE482163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786"/>
          </a:xfrm>
        </p:spPr>
        <p:txBody>
          <a:bodyPr>
            <a:normAutofit fontScale="55000" lnSpcReduction="20000"/>
          </a:bodyPr>
          <a:lstStyle/>
          <a:p>
            <a:r>
              <a:rPr lang="nb-NO" dirty="0"/>
              <a:t>Initial scenario: Wells 1 and 3 shut off, rest producing</a:t>
            </a:r>
          </a:p>
          <a:p>
            <a:r>
              <a:rPr lang="nb-NO" dirty="0"/>
              <a:t>EEV produces 10/200 = 5% infeasible solutions, but reaches a higher average objective value</a:t>
            </a:r>
          </a:p>
          <a:p>
            <a:r>
              <a:rPr lang="nb-NO" dirty="0"/>
              <a:t>For &gt; 15 scenarios, we never reach infeasibility. Objective value stabilizes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7CE7D5-E6D7-49FA-9B9D-8690F61F0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391718"/>
              </p:ext>
            </p:extLst>
          </p:nvPr>
        </p:nvGraphicFramePr>
        <p:xfrm>
          <a:off x="336258" y="2693413"/>
          <a:ext cx="6112098" cy="3667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78F944-B648-49F9-9D02-95252904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577811"/>
              </p:ext>
            </p:extLst>
          </p:nvPr>
        </p:nvGraphicFramePr>
        <p:xfrm>
          <a:off x="6402603" y="2693412"/>
          <a:ext cx="5453139" cy="3667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938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716-BD48-4D6F-8A2D-93090894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Recourse Algorithm – 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6B02-9236-4C6C-A177-D4F2B799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wells that are already producing, we assume we know the entire scenario distribution. In reality, we only know what our scenario looks like for the current choke setting</a:t>
            </a:r>
          </a:p>
          <a:p>
            <a:endParaRPr lang="nb-NO" dirty="0"/>
          </a:p>
          <a:p>
            <a:r>
              <a:rPr lang="nb-NO" dirty="0"/>
              <a:t>For the presented initial scenario, we avoided infeasibility with fairly few scenarios in the robust optimization. May need to explore different scenarios to see if this holds more generally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139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6CF7-4F1B-48F5-918C-64D9019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F2AD-5AEC-4492-A689-A036F121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We desire the following properties in a scenario generation procedure: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 scenario curve should be able to intersect a given (choke, output) point if specified, since we know our current production rate for wells that are already producing (but are uncertain about other regions of the curve)</a:t>
            </a:r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dirty="0"/>
              <a:t>The scenario curve should be able to vary around the mean more freely than the constant variance term drawing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FF2D-F85D-432D-9A87-6FD9895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New Scenario Generation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27F2-190F-431C-835C-491108D4C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b-NO" dirty="0"/>
                  <a:t>Generate points by a weighted combination of a) equal deviation from the mean as in the previous point and b) a random sample in the current point</a:t>
                </a:r>
              </a:p>
              <a:p>
                <a:r>
                  <a:rPr lang="nb-NO" dirty="0"/>
                  <a:t>Let </a:t>
                </a:r>
                <a:r>
                  <a:rPr lang="nb-NO" i="1" dirty="0"/>
                  <a:t>μ(x) </a:t>
                </a:r>
                <a:r>
                  <a:rPr lang="nb-NO" dirty="0"/>
                  <a:t>be the mean output for choke </a:t>
                </a:r>
                <a:r>
                  <a:rPr lang="nb-NO" i="1" dirty="0"/>
                  <a:t>x, </a:t>
                </a:r>
                <a:r>
                  <a:rPr lang="nb-NO" dirty="0"/>
                  <a:t>and </a:t>
                </a:r>
                <a:r>
                  <a:rPr lang="el-GR" i="1" dirty="0"/>
                  <a:t>σ</a:t>
                </a:r>
                <a:r>
                  <a:rPr lang="nb-NO" i="1" dirty="0"/>
                  <a:t>(x) </a:t>
                </a:r>
                <a:r>
                  <a:rPr lang="nb-NO" dirty="0"/>
                  <a:t>the standard deviation for choke </a:t>
                </a:r>
                <a:r>
                  <a:rPr lang="nb-NO" i="1" dirty="0"/>
                  <a:t>x</a:t>
                </a:r>
              </a:p>
              <a:p>
                <a:r>
                  <a:rPr lang="nb-NO" dirty="0"/>
                  <a:t>For choke values </a:t>
                </a:r>
                <a:r>
                  <a:rPr lang="nb-NO" i="1" dirty="0"/>
                  <a:t>x = </a:t>
                </a:r>
                <a:r>
                  <a:rPr lang="nb-NO" dirty="0"/>
                  <a:t>1,2,...,100 let:</a:t>
                </a:r>
              </a:p>
              <a:p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i="1" dirty="0" smtClean="0"/>
                            <m:t>μ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 + </m:t>
                          </m:r>
                          <m:r>
                            <m:rPr>
                              <m:nor/>
                            </m:rPr>
                            <a:rPr lang="el-GR" i="1" dirty="0" smtClean="0"/>
                            <m:t>σ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μ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b="0" i="1" dirty="0" smtClean="0"/>
                                    <m:t>−1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l-GR" i="1" dirty="0" smtClean="0"/>
                                    <m:t>σ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b="0" i="1" dirty="0" smtClean="0"/>
                                    <m:t>−1</m:t>
                                  </m:r>
                                  <m:r>
                                    <m:rPr>
                                      <m:nor/>
                                    </m:rPr>
                                    <a:rPr lang="nb-NO" i="1" dirty="0" smtClean="0"/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∗Ñ</m:t>
                      </m:r>
                      <m:d>
                        <m:d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−4, 4,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μ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),</m:t>
                          </m:r>
                          <m:r>
                            <m:rPr>
                              <m:nor/>
                            </m:rPr>
                            <a:rPr lang="el-GR" i="1" dirty="0" smtClean="0"/>
                            <m:t>σ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nb-NO" i="1" dirty="0" smtClean="0"/>
                            <m:t>)</m:t>
                          </m:r>
                        </m:e>
                      </m:d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	where </a:t>
                </a:r>
                <a:r>
                  <a:rPr lang="nb-NO" i="1" dirty="0"/>
                  <a:t>Ñ</a:t>
                </a:r>
                <a:r>
                  <a:rPr lang="nb-NO" dirty="0"/>
                  <a:t> represents the truncated normal distribution for 4 standard 	deviations from the mean and </a:t>
                </a:r>
                <a:r>
                  <a:rPr lang="nb-NO" i="1" dirty="0"/>
                  <a:t>w</a:t>
                </a:r>
                <a:r>
                  <a:rPr lang="nb-NO" dirty="0"/>
                  <a:t> &lt; 1 is the weighting variable.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627F2-190F-431C-835C-491108D4C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4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983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Master Discussion</vt:lpstr>
      <vt:lpstr>Contents</vt:lpstr>
      <vt:lpstr>New Recourse Model</vt:lpstr>
      <vt:lpstr>Recourse Algorithm</vt:lpstr>
      <vt:lpstr>Recourse Algorithm</vt:lpstr>
      <vt:lpstr>Recourse Algorithm - Results</vt:lpstr>
      <vt:lpstr>Recourse Algorithm – Discussion Points</vt:lpstr>
      <vt:lpstr>New Scenario Generation Model</vt:lpstr>
      <vt:lpstr>New Scenario Generation Model</vt:lpstr>
      <vt:lpstr>New Scenario Generation Model</vt:lpstr>
      <vt:lpstr>Scenario Generation Model - Results</vt:lpstr>
      <vt:lpstr>Varying the Weight Parameter – w = 0.0</vt:lpstr>
      <vt:lpstr>Varying the Weight Parameter – w = 0.3</vt:lpstr>
      <vt:lpstr>Varying the Weight Parameter – w = 0.5</vt:lpstr>
      <vt:lpstr>Varying the Weight Parameter – w = 0.6</vt:lpstr>
      <vt:lpstr>Varying the Weight Parameter – w = 1.0</vt:lpstr>
      <vt:lpstr>Varying the Weight Parameter</vt:lpstr>
      <vt:lpstr>Varying the Amount of Points – points = 5</vt:lpstr>
      <vt:lpstr>Varying the Amount of Points – points = 10</vt:lpstr>
      <vt:lpstr>Varying the Amount of Points – points = 25</vt:lpstr>
      <vt:lpstr>Varying the Amount of Points – points = 50</vt:lpstr>
      <vt:lpstr>Varying the Amount of Points – points = 100</vt:lpstr>
      <vt:lpstr>Varying the Amount of Points</vt:lpstr>
      <vt:lpstr>Specifying a Known Point, 4 Examples</vt:lpstr>
      <vt:lpstr>Scenario Generation Model –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Discussion</dc:title>
  <dc:creator>Bendik Witzoe</dc:creator>
  <cp:lastModifiedBy>Bendik Witzoe</cp:lastModifiedBy>
  <cp:revision>1</cp:revision>
  <dcterms:created xsi:type="dcterms:W3CDTF">2018-05-13T16:28:47Z</dcterms:created>
  <dcterms:modified xsi:type="dcterms:W3CDTF">2018-05-14T09:58:24Z</dcterms:modified>
</cp:coreProperties>
</file>