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5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recourse%20algorithm%20results%20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.stud.iot.ntnu.no\Home\bendiw\Documents\GitHub\OilOpt\results\mop\Confidence%20Intervals%20under_cap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.stud.iot.ntnu.no\Home\bendiw\Documents\GitHub\OilOpt\results\mop\Confidence%20Intervals%20over_cap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ntgm\GitHub\OilOpt\results\mop\Confidence%20Intervals%20zero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ntgm\GitHub\OilOpt\results\mop\Confidence%20Intervals%20zero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tgm\GitHub\OilOpt\results\mop\Confidence%20Intervals%20under_cap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tgm\GitHub\OilOpt\results\mop\pareto_under_cap_labe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recourse%20algorithm%20results%20compari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recourse%20algorithm%20results%20comparis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technical\Time%20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 dirty="0"/>
              <a:t>Initial Case </a:t>
            </a:r>
            <a:r>
              <a:rPr lang="nb-NO" sz="2400" dirty="0" smtClean="0"/>
              <a:t>A: RA</a:t>
            </a:r>
            <a:endParaRPr lang="nb-NO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Sheet1!$D$23:$D$35</c:f>
              <c:numCache>
                <c:formatCode>General</c:formatCode>
                <c:ptCount val="13"/>
                <c:pt idx="0">
                  <c:v>125.18</c:v>
                </c:pt>
                <c:pt idx="1">
                  <c:v>125.18</c:v>
                </c:pt>
                <c:pt idx="2">
                  <c:v>125.18</c:v>
                </c:pt>
                <c:pt idx="3">
                  <c:v>125.18</c:v>
                </c:pt>
                <c:pt idx="4">
                  <c:v>125.18</c:v>
                </c:pt>
                <c:pt idx="5">
                  <c:v>125.18</c:v>
                </c:pt>
                <c:pt idx="6">
                  <c:v>125.18</c:v>
                </c:pt>
                <c:pt idx="7">
                  <c:v>125.18</c:v>
                </c:pt>
                <c:pt idx="8">
                  <c:v>125.18</c:v>
                </c:pt>
                <c:pt idx="9">
                  <c:v>125.18</c:v>
                </c:pt>
                <c:pt idx="10">
                  <c:v>125.18</c:v>
                </c:pt>
                <c:pt idx="11">
                  <c:v>125.18</c:v>
                </c:pt>
                <c:pt idx="12">
                  <c:v>125.18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77-4CD3-83E3-9F289EA25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990904"/>
        <c:axId val="883990576"/>
        <c:extLst>
          <c:ext xmlns:c15="http://schemas.microsoft.com/office/drawing/2012/chart" uri="{02D57815-91ED-43cb-92C2-25804820EDAC}">
            <c15:filteredAreaSeries>
              <c15:ser>
                <c:idx val="0"/>
                <c:order val="0"/>
                <c:tx>
                  <c:v>VSS</c:v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Sheet1!$B$23:$B$35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126.96</c:v>
                      </c:pt>
                      <c:pt idx="1">
                        <c:v>130.75</c:v>
                      </c:pt>
                      <c:pt idx="2">
                        <c:v>130.47</c:v>
                      </c:pt>
                      <c:pt idx="3">
                        <c:v>130.47</c:v>
                      </c:pt>
                      <c:pt idx="4">
                        <c:v>131.04499999999999</c:v>
                      </c:pt>
                      <c:pt idx="5">
                        <c:v>129.83000000000001</c:v>
                      </c:pt>
                      <c:pt idx="6">
                        <c:v>129.83000000000001</c:v>
                      </c:pt>
                      <c:pt idx="7">
                        <c:v>127.79</c:v>
                      </c:pt>
                      <c:pt idx="8">
                        <c:v>127.79</c:v>
                      </c:pt>
                      <c:pt idx="9">
                        <c:v>127.53</c:v>
                      </c:pt>
                      <c:pt idx="10">
                        <c:v>128.53</c:v>
                      </c:pt>
                      <c:pt idx="11">
                        <c:v>128.53</c:v>
                      </c:pt>
                      <c:pt idx="12">
                        <c:v>128.19999999999999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D077-4CD3-83E3-9F289EA254A8}"/>
                  </c:ext>
                </c:extLst>
              </c15:ser>
            </c15:filteredAreaSeries>
            <c15:filteredAreaSeries>
              <c15:ser>
                <c:idx val="1"/>
                <c:order val="1"/>
                <c:tx>
                  <c:v>EVPI</c:v>
                </c:tx>
                <c:spPr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Sheet1!$C$23:$C$35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134.18</c:v>
                      </c:pt>
                      <c:pt idx="1">
                        <c:v>134.18</c:v>
                      </c:pt>
                      <c:pt idx="2">
                        <c:v>134.18</c:v>
                      </c:pt>
                      <c:pt idx="3">
                        <c:v>134.18</c:v>
                      </c:pt>
                      <c:pt idx="4">
                        <c:v>134.18</c:v>
                      </c:pt>
                      <c:pt idx="5">
                        <c:v>134.18</c:v>
                      </c:pt>
                      <c:pt idx="6">
                        <c:v>134.18</c:v>
                      </c:pt>
                      <c:pt idx="7">
                        <c:v>134.18</c:v>
                      </c:pt>
                      <c:pt idx="8">
                        <c:v>134.18</c:v>
                      </c:pt>
                      <c:pt idx="9">
                        <c:v>134.18</c:v>
                      </c:pt>
                      <c:pt idx="10">
                        <c:v>134.18</c:v>
                      </c:pt>
                      <c:pt idx="11">
                        <c:v>134.18</c:v>
                      </c:pt>
                      <c:pt idx="12">
                        <c:v>134.18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077-4CD3-83E3-9F289EA254A8}"/>
                  </c:ext>
                </c:extLst>
              </c15:ser>
            </c15:filteredAreaSeries>
            <c15:filteredAreaSeries>
              <c15:ser>
                <c:idx val="3"/>
                <c:order val="3"/>
                <c:tx>
                  <c:v>Infeasible Count</c:v>
                </c:tx>
                <c:spPr>
                  <a:solidFill>
                    <a:schemeClr val="accent1">
                      <a:alpha val="38000"/>
                    </a:schemeClr>
                  </a:solidFill>
                  <a:ln>
                    <a:solidFill>
                      <a:schemeClr val="accent3"/>
                    </a:solidFill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077-4CD3-83E3-9F289EA254A8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4"/>
          <c:order val="4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Sheet1!$H$23:$H$35</c:f>
              <c:numCache>
                <c:formatCode>General</c:formatCode>
                <c:ptCount val="13"/>
                <c:pt idx="0">
                  <c:v>125.18</c:v>
                </c:pt>
                <c:pt idx="1">
                  <c:v>125.18</c:v>
                </c:pt>
                <c:pt idx="2">
                  <c:v>125.18</c:v>
                </c:pt>
                <c:pt idx="3">
                  <c:v>125.18</c:v>
                </c:pt>
                <c:pt idx="4">
                  <c:v>125.18</c:v>
                </c:pt>
                <c:pt idx="5">
                  <c:v>125.18</c:v>
                </c:pt>
                <c:pt idx="6">
                  <c:v>125.18</c:v>
                </c:pt>
                <c:pt idx="7">
                  <c:v>125.18</c:v>
                </c:pt>
                <c:pt idx="8">
                  <c:v>125.18</c:v>
                </c:pt>
                <c:pt idx="9">
                  <c:v>125.18</c:v>
                </c:pt>
                <c:pt idx="10">
                  <c:v>125.18</c:v>
                </c:pt>
                <c:pt idx="11">
                  <c:v>125.18</c:v>
                </c:pt>
                <c:pt idx="12">
                  <c:v>125.18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77-4CD3-83E3-9F289EA254A8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Sheet1!$G$23:$G$35</c:f>
              <c:numCache>
                <c:formatCode>General</c:formatCode>
                <c:ptCount val="13"/>
                <c:pt idx="0">
                  <c:v>134.18</c:v>
                </c:pt>
                <c:pt idx="1">
                  <c:v>134.18</c:v>
                </c:pt>
                <c:pt idx="2">
                  <c:v>134.18</c:v>
                </c:pt>
                <c:pt idx="3">
                  <c:v>134.18</c:v>
                </c:pt>
                <c:pt idx="4">
                  <c:v>134.18</c:v>
                </c:pt>
                <c:pt idx="5">
                  <c:v>134.18</c:v>
                </c:pt>
                <c:pt idx="6">
                  <c:v>134.18</c:v>
                </c:pt>
                <c:pt idx="7">
                  <c:v>134.18</c:v>
                </c:pt>
                <c:pt idx="8">
                  <c:v>134.18</c:v>
                </c:pt>
                <c:pt idx="9">
                  <c:v>134.18</c:v>
                </c:pt>
                <c:pt idx="10">
                  <c:v>134.18</c:v>
                </c:pt>
                <c:pt idx="11">
                  <c:v>134.18</c:v>
                </c:pt>
                <c:pt idx="12">
                  <c:v>134.18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7-4CD3-83E3-9F289EA254A8}"/>
            </c:ext>
          </c:extLst>
        </c:ser>
        <c:ser>
          <c:idx val="6"/>
          <c:order val="6"/>
          <c:tx>
            <c:v>RA Objective Value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Sheet1!$F$23:$F$35</c:f>
              <c:numCache>
                <c:formatCode>General</c:formatCode>
                <c:ptCount val="13"/>
                <c:pt idx="0">
                  <c:v>126.96</c:v>
                </c:pt>
                <c:pt idx="1">
                  <c:v>130.75</c:v>
                </c:pt>
                <c:pt idx="2">
                  <c:v>130.47</c:v>
                </c:pt>
                <c:pt idx="3">
                  <c:v>130.47</c:v>
                </c:pt>
                <c:pt idx="4">
                  <c:v>131.04499999999999</c:v>
                </c:pt>
                <c:pt idx="5">
                  <c:v>129.83000000000001</c:v>
                </c:pt>
                <c:pt idx="6">
                  <c:v>129.83000000000001</c:v>
                </c:pt>
                <c:pt idx="7">
                  <c:v>127.79</c:v>
                </c:pt>
                <c:pt idx="8">
                  <c:v>127.79</c:v>
                </c:pt>
                <c:pt idx="9">
                  <c:v>127.53</c:v>
                </c:pt>
                <c:pt idx="10">
                  <c:v>128.53</c:v>
                </c:pt>
                <c:pt idx="11">
                  <c:v>128.53</c:v>
                </c:pt>
                <c:pt idx="12">
                  <c:v>128.19999999999999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77-4CD3-83E3-9F289EA25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990904"/>
        <c:axId val="883990576"/>
      </c:lineChart>
      <c:valAx>
        <c:axId val="883990576"/>
        <c:scaling>
          <c:orientation val="minMax"/>
          <c:max val="136"/>
          <c:min val="12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Case</a:t>
            </a:r>
            <a:r>
              <a:rPr lang="en-US" sz="2800" baseline="0"/>
              <a:t> A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83864246437275"/>
          <c:y val="0.11806370794559772"/>
          <c:w val="0.76380127800118924"/>
          <c:h val="0.66074652276034374"/>
        </c:manualLayout>
      </c:layout>
      <c:scatterChart>
        <c:scatterStyle val="lineMarker"/>
        <c:varyColors val="0"/>
        <c:ser>
          <c:idx val="9"/>
          <c:order val="0"/>
          <c:tx>
            <c:v>1 Change</c:v>
          </c:tx>
          <c:spPr>
            <a:ln w="22225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Results!$AB$3:$AB$101</c:f>
              <c:numCache>
                <c:formatCode>General</c:formatCode>
                <c:ptCount val="99"/>
                <c:pt idx="0">
                  <c:v>85.935326050302393</c:v>
                </c:pt>
                <c:pt idx="1">
                  <c:v>85.935326050301896</c:v>
                </c:pt>
                <c:pt idx="2">
                  <c:v>85.935326050301896</c:v>
                </c:pt>
                <c:pt idx="3">
                  <c:v>85.935326050301896</c:v>
                </c:pt>
                <c:pt idx="4">
                  <c:v>85.935326050301896</c:v>
                </c:pt>
                <c:pt idx="5">
                  <c:v>85.935326050301896</c:v>
                </c:pt>
                <c:pt idx="6">
                  <c:v>85.935326050301896</c:v>
                </c:pt>
                <c:pt idx="7">
                  <c:v>85.935326050302393</c:v>
                </c:pt>
                <c:pt idx="8">
                  <c:v>85.935326050301896</c:v>
                </c:pt>
                <c:pt idx="9">
                  <c:v>85.935326050302194</c:v>
                </c:pt>
                <c:pt idx="10">
                  <c:v>85.935326050302393</c:v>
                </c:pt>
                <c:pt idx="11">
                  <c:v>85.935326050302393</c:v>
                </c:pt>
                <c:pt idx="12">
                  <c:v>85.935326050302393</c:v>
                </c:pt>
                <c:pt idx="13">
                  <c:v>85.935326050302393</c:v>
                </c:pt>
                <c:pt idx="14">
                  <c:v>85.935326050302393</c:v>
                </c:pt>
                <c:pt idx="15">
                  <c:v>85.935326050302393</c:v>
                </c:pt>
                <c:pt idx="16">
                  <c:v>85.935326050302393</c:v>
                </c:pt>
                <c:pt idx="17">
                  <c:v>85.935326050302393</c:v>
                </c:pt>
                <c:pt idx="18">
                  <c:v>85.935326050302393</c:v>
                </c:pt>
                <c:pt idx="19">
                  <c:v>85.935326050302393</c:v>
                </c:pt>
                <c:pt idx="20">
                  <c:v>85.935326050301896</c:v>
                </c:pt>
                <c:pt idx="21">
                  <c:v>85.935326050301896</c:v>
                </c:pt>
                <c:pt idx="22">
                  <c:v>85.935326050301896</c:v>
                </c:pt>
                <c:pt idx="23">
                  <c:v>85.935326050301896</c:v>
                </c:pt>
                <c:pt idx="24">
                  <c:v>85.935326050302095</c:v>
                </c:pt>
                <c:pt idx="25">
                  <c:v>85.935326050301896</c:v>
                </c:pt>
                <c:pt idx="26">
                  <c:v>85.935326050302095</c:v>
                </c:pt>
                <c:pt idx="27">
                  <c:v>85.935326050302095</c:v>
                </c:pt>
                <c:pt idx="28">
                  <c:v>85.935326050302095</c:v>
                </c:pt>
                <c:pt idx="29">
                  <c:v>85.935326050302095</c:v>
                </c:pt>
                <c:pt idx="30">
                  <c:v>85.935326050302095</c:v>
                </c:pt>
                <c:pt idx="31">
                  <c:v>85.935326050302095</c:v>
                </c:pt>
                <c:pt idx="32">
                  <c:v>85.935326050301896</c:v>
                </c:pt>
                <c:pt idx="33">
                  <c:v>85.935326050302095</c:v>
                </c:pt>
                <c:pt idx="34">
                  <c:v>85.935326050302095</c:v>
                </c:pt>
                <c:pt idx="35">
                  <c:v>85.935326050302095</c:v>
                </c:pt>
                <c:pt idx="36">
                  <c:v>85.935326050301896</c:v>
                </c:pt>
                <c:pt idx="37">
                  <c:v>85.935326050301896</c:v>
                </c:pt>
                <c:pt idx="38">
                  <c:v>85.935326050301896</c:v>
                </c:pt>
                <c:pt idx="39">
                  <c:v>85.935326050301896</c:v>
                </c:pt>
                <c:pt idx="40">
                  <c:v>85.935326050302095</c:v>
                </c:pt>
                <c:pt idx="41">
                  <c:v>85.935326050301896</c:v>
                </c:pt>
                <c:pt idx="42">
                  <c:v>85.935326050301896</c:v>
                </c:pt>
                <c:pt idx="43">
                  <c:v>85.935326050301896</c:v>
                </c:pt>
                <c:pt idx="44">
                  <c:v>85.935326050301896</c:v>
                </c:pt>
                <c:pt idx="45">
                  <c:v>85.935326050301896</c:v>
                </c:pt>
                <c:pt idx="46">
                  <c:v>85.935311237989396</c:v>
                </c:pt>
                <c:pt idx="47">
                  <c:v>85.935311237989396</c:v>
                </c:pt>
                <c:pt idx="48">
                  <c:v>85.935311237989396</c:v>
                </c:pt>
                <c:pt idx="49">
                  <c:v>85.935326050302393</c:v>
                </c:pt>
                <c:pt idx="50">
                  <c:v>85.935326050302393</c:v>
                </c:pt>
                <c:pt idx="51">
                  <c:v>85.935326050302393</c:v>
                </c:pt>
                <c:pt idx="52">
                  <c:v>85.935326050302393</c:v>
                </c:pt>
                <c:pt idx="53">
                  <c:v>85.935326050301896</c:v>
                </c:pt>
                <c:pt idx="54">
                  <c:v>85.935326050301896</c:v>
                </c:pt>
                <c:pt idx="55">
                  <c:v>85.935326050302393</c:v>
                </c:pt>
                <c:pt idx="56">
                  <c:v>85.935326050301896</c:v>
                </c:pt>
                <c:pt idx="57">
                  <c:v>85.935311237999699</c:v>
                </c:pt>
                <c:pt idx="58">
                  <c:v>85.935326050301896</c:v>
                </c:pt>
                <c:pt idx="59">
                  <c:v>85.935326050301896</c:v>
                </c:pt>
                <c:pt idx="60">
                  <c:v>85.935326050301995</c:v>
                </c:pt>
                <c:pt idx="61">
                  <c:v>85.935326050301995</c:v>
                </c:pt>
                <c:pt idx="62">
                  <c:v>85.935326050301896</c:v>
                </c:pt>
                <c:pt idx="63">
                  <c:v>85.9353260503012</c:v>
                </c:pt>
                <c:pt idx="64">
                  <c:v>85.935326050305704</c:v>
                </c:pt>
                <c:pt idx="65">
                  <c:v>85.935326050304198</c:v>
                </c:pt>
                <c:pt idx="66">
                  <c:v>85.935326050304297</c:v>
                </c:pt>
                <c:pt idx="67">
                  <c:v>93.560723974845899</c:v>
                </c:pt>
                <c:pt idx="68">
                  <c:v>93.560723974845899</c:v>
                </c:pt>
                <c:pt idx="69">
                  <c:v>93.5607239748458</c:v>
                </c:pt>
                <c:pt idx="70">
                  <c:v>93.5607239748458</c:v>
                </c:pt>
                <c:pt idx="71">
                  <c:v>93.5607239748458</c:v>
                </c:pt>
                <c:pt idx="72">
                  <c:v>93.5607239748458</c:v>
                </c:pt>
                <c:pt idx="73">
                  <c:v>100.133153798574</c:v>
                </c:pt>
                <c:pt idx="74">
                  <c:v>100.133153798574</c:v>
                </c:pt>
                <c:pt idx="75">
                  <c:v>100.133153798574</c:v>
                </c:pt>
                <c:pt idx="76">
                  <c:v>100.133153798574</c:v>
                </c:pt>
                <c:pt idx="77">
                  <c:v>100.133153798574</c:v>
                </c:pt>
                <c:pt idx="78">
                  <c:v>103.310609899486</c:v>
                </c:pt>
                <c:pt idx="79">
                  <c:v>103.310609899486</c:v>
                </c:pt>
                <c:pt idx="80">
                  <c:v>103.809090118577</c:v>
                </c:pt>
                <c:pt idx="81">
                  <c:v>105.09068383608999</c:v>
                </c:pt>
                <c:pt idx="82">
                  <c:v>106.372277553603</c:v>
                </c:pt>
                <c:pt idx="83">
                  <c:v>107.653871271117</c:v>
                </c:pt>
                <c:pt idx="84">
                  <c:v>108.93546498863</c:v>
                </c:pt>
                <c:pt idx="85">
                  <c:v>110.21705870614301</c:v>
                </c:pt>
                <c:pt idx="86">
                  <c:v>111.498652423656</c:v>
                </c:pt>
                <c:pt idx="87">
                  <c:v>112.78024614117101</c:v>
                </c:pt>
                <c:pt idx="88">
                  <c:v>114.061839858684</c:v>
                </c:pt>
                <c:pt idx="89">
                  <c:v>115.343433576197</c:v>
                </c:pt>
                <c:pt idx="90">
                  <c:v>116.62502729371</c:v>
                </c:pt>
                <c:pt idx="91">
                  <c:v>117.906621011224</c:v>
                </c:pt>
                <c:pt idx="92">
                  <c:v>119.18821472873699</c:v>
                </c:pt>
                <c:pt idx="93">
                  <c:v>120.46980844625099</c:v>
                </c:pt>
              </c:numCache>
            </c:numRef>
          </c:xVal>
          <c:yVal>
            <c:numRef>
              <c:f>Results!$AD$3:$AD$101</c:f>
              <c:numCache>
                <c:formatCode>General</c:formatCode>
                <c:ptCount val="99"/>
                <c:pt idx="0">
                  <c:v>0.99999789556219754</c:v>
                </c:pt>
                <c:pt idx="1">
                  <c:v>0.99999789556219754</c:v>
                </c:pt>
                <c:pt idx="2">
                  <c:v>0.99999789556219754</c:v>
                </c:pt>
                <c:pt idx="3">
                  <c:v>0.99999789556219754</c:v>
                </c:pt>
                <c:pt idx="4">
                  <c:v>0.99999789556219754</c:v>
                </c:pt>
                <c:pt idx="5">
                  <c:v>0.99999789556219754</c:v>
                </c:pt>
                <c:pt idx="6">
                  <c:v>0.99999789556219754</c:v>
                </c:pt>
                <c:pt idx="7">
                  <c:v>0.99999789556219754</c:v>
                </c:pt>
                <c:pt idx="8">
                  <c:v>0.99999789556219754</c:v>
                </c:pt>
                <c:pt idx="9">
                  <c:v>0.99999789556219754</c:v>
                </c:pt>
                <c:pt idx="10">
                  <c:v>0.99999789556219754</c:v>
                </c:pt>
                <c:pt idx="11">
                  <c:v>0.99999789556219754</c:v>
                </c:pt>
                <c:pt idx="12">
                  <c:v>0.99999789556219754</c:v>
                </c:pt>
                <c:pt idx="13">
                  <c:v>0.99999789556219754</c:v>
                </c:pt>
                <c:pt idx="14">
                  <c:v>0.99999789556219754</c:v>
                </c:pt>
                <c:pt idx="15">
                  <c:v>0.99999789556219754</c:v>
                </c:pt>
                <c:pt idx="16">
                  <c:v>0.99999789556219754</c:v>
                </c:pt>
                <c:pt idx="17">
                  <c:v>0.99999789556219754</c:v>
                </c:pt>
                <c:pt idx="18">
                  <c:v>0.99999789556219754</c:v>
                </c:pt>
                <c:pt idx="19">
                  <c:v>0.99999789556219754</c:v>
                </c:pt>
                <c:pt idx="20">
                  <c:v>0.99999789556219754</c:v>
                </c:pt>
                <c:pt idx="21">
                  <c:v>0.99999789556219754</c:v>
                </c:pt>
                <c:pt idx="22">
                  <c:v>0.99999789556219754</c:v>
                </c:pt>
                <c:pt idx="23">
                  <c:v>0.99999789556219754</c:v>
                </c:pt>
                <c:pt idx="24">
                  <c:v>0.99999789556219754</c:v>
                </c:pt>
                <c:pt idx="25">
                  <c:v>0.99999789556219754</c:v>
                </c:pt>
                <c:pt idx="26">
                  <c:v>0.99999789556219754</c:v>
                </c:pt>
                <c:pt idx="27">
                  <c:v>0.99999789556219754</c:v>
                </c:pt>
                <c:pt idx="28">
                  <c:v>0.99999789556219754</c:v>
                </c:pt>
                <c:pt idx="29">
                  <c:v>0.99999789556219754</c:v>
                </c:pt>
                <c:pt idx="30">
                  <c:v>0.99999789556219754</c:v>
                </c:pt>
                <c:pt idx="31">
                  <c:v>0.99999789556219754</c:v>
                </c:pt>
                <c:pt idx="32">
                  <c:v>0.99999789556219754</c:v>
                </c:pt>
                <c:pt idx="33">
                  <c:v>0.99999789556219754</c:v>
                </c:pt>
                <c:pt idx="34">
                  <c:v>0.99999789556219754</c:v>
                </c:pt>
                <c:pt idx="35">
                  <c:v>0.99999789556219754</c:v>
                </c:pt>
                <c:pt idx="36">
                  <c:v>0.99999789556219754</c:v>
                </c:pt>
                <c:pt idx="37">
                  <c:v>0.99999789556219754</c:v>
                </c:pt>
                <c:pt idx="38">
                  <c:v>0.99999789556219754</c:v>
                </c:pt>
                <c:pt idx="39">
                  <c:v>0.99999789556219754</c:v>
                </c:pt>
                <c:pt idx="40">
                  <c:v>0.99999789556219754</c:v>
                </c:pt>
                <c:pt idx="41">
                  <c:v>0.99999789556219754</c:v>
                </c:pt>
                <c:pt idx="42">
                  <c:v>0.99999789556219754</c:v>
                </c:pt>
                <c:pt idx="43">
                  <c:v>0.99999789556219754</c:v>
                </c:pt>
                <c:pt idx="44">
                  <c:v>0.99999789556219754</c:v>
                </c:pt>
                <c:pt idx="45">
                  <c:v>0.99999789556219754</c:v>
                </c:pt>
                <c:pt idx="46">
                  <c:v>0.99999789556219754</c:v>
                </c:pt>
                <c:pt idx="47">
                  <c:v>0.99999789556219754</c:v>
                </c:pt>
                <c:pt idx="48">
                  <c:v>0.99999789556219754</c:v>
                </c:pt>
                <c:pt idx="49">
                  <c:v>0.99999789556219754</c:v>
                </c:pt>
                <c:pt idx="50">
                  <c:v>0.99999789556219754</c:v>
                </c:pt>
                <c:pt idx="51">
                  <c:v>0.99999789556219754</c:v>
                </c:pt>
                <c:pt idx="52">
                  <c:v>0.99999789556219754</c:v>
                </c:pt>
                <c:pt idx="53">
                  <c:v>0.99999789556219754</c:v>
                </c:pt>
                <c:pt idx="54">
                  <c:v>0.99999789556219754</c:v>
                </c:pt>
                <c:pt idx="55">
                  <c:v>0.99999789556219754</c:v>
                </c:pt>
                <c:pt idx="56">
                  <c:v>0.99999789556219754</c:v>
                </c:pt>
                <c:pt idx="57">
                  <c:v>0.99999789556219754</c:v>
                </c:pt>
                <c:pt idx="58">
                  <c:v>0.99999789556219754</c:v>
                </c:pt>
                <c:pt idx="59">
                  <c:v>0.99999789556219754</c:v>
                </c:pt>
                <c:pt idx="60">
                  <c:v>0.99999789556219754</c:v>
                </c:pt>
                <c:pt idx="61">
                  <c:v>0.99999789556219754</c:v>
                </c:pt>
                <c:pt idx="62">
                  <c:v>0.99999789556219754</c:v>
                </c:pt>
                <c:pt idx="63">
                  <c:v>0.99999789556219798</c:v>
                </c:pt>
                <c:pt idx="64">
                  <c:v>0.99999789556219754</c:v>
                </c:pt>
                <c:pt idx="65">
                  <c:v>0.99999789556219754</c:v>
                </c:pt>
                <c:pt idx="66">
                  <c:v>0.99999789556219754</c:v>
                </c:pt>
                <c:pt idx="67">
                  <c:v>0.99998714957111545</c:v>
                </c:pt>
                <c:pt idx="68">
                  <c:v>0.99998714957111545</c:v>
                </c:pt>
                <c:pt idx="69">
                  <c:v>0.99998714957111545</c:v>
                </c:pt>
                <c:pt idx="70">
                  <c:v>0.99998714957111545</c:v>
                </c:pt>
                <c:pt idx="71">
                  <c:v>0.99998714957111545</c:v>
                </c:pt>
                <c:pt idx="72">
                  <c:v>0.99998714957111545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0.98146268111642521</c:v>
                </c:pt>
                <c:pt idx="83">
                  <c:v>0.94247569203485015</c:v>
                </c:pt>
                <c:pt idx="84">
                  <c:v>0.93518831169676564</c:v>
                </c:pt>
                <c:pt idx="85">
                  <c:v>0.88540911009869017</c:v>
                </c:pt>
                <c:pt idx="86">
                  <c:v>0.74928476971465563</c:v>
                </c:pt>
                <c:pt idx="87">
                  <c:v>0.67336101113241864</c:v>
                </c:pt>
                <c:pt idx="88">
                  <c:v>0.59493171329357941</c:v>
                </c:pt>
                <c:pt idx="89">
                  <c:v>0.52151042806377446</c:v>
                </c:pt>
                <c:pt idx="90">
                  <c:v>0.45082179355109853</c:v>
                </c:pt>
                <c:pt idx="91">
                  <c:v>0.45739364174706387</c:v>
                </c:pt>
                <c:pt idx="92">
                  <c:v>0.40807012602757076</c:v>
                </c:pt>
                <c:pt idx="93">
                  <c:v>0.35909289005542344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F87-4A83-BC9B-4CE219E1A821}"/>
            </c:ext>
          </c:extLst>
        </c:ser>
        <c:ser>
          <c:idx val="5"/>
          <c:order val="1"/>
          <c:tx>
            <c:v>2 Changes</c:v>
          </c:tx>
          <c:spPr>
            <a:ln w="22225"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Results!$AF$3:$AF$101</c:f>
              <c:numCache>
                <c:formatCode>General</c:formatCode>
                <c:ptCount val="99"/>
                <c:pt idx="0">
                  <c:v>65.470983303316899</c:v>
                </c:pt>
                <c:pt idx="1">
                  <c:v>65.470983303316899</c:v>
                </c:pt>
                <c:pt idx="2">
                  <c:v>65.470983303316899</c:v>
                </c:pt>
                <c:pt idx="3">
                  <c:v>65.470983303316899</c:v>
                </c:pt>
                <c:pt idx="4">
                  <c:v>65.470983303316899</c:v>
                </c:pt>
                <c:pt idx="5">
                  <c:v>65.470983303316899</c:v>
                </c:pt>
                <c:pt idx="6">
                  <c:v>65.470983303316899</c:v>
                </c:pt>
                <c:pt idx="7">
                  <c:v>65.470983303316899</c:v>
                </c:pt>
                <c:pt idx="8">
                  <c:v>65.470983303316899</c:v>
                </c:pt>
                <c:pt idx="9">
                  <c:v>65.470983303316899</c:v>
                </c:pt>
                <c:pt idx="10">
                  <c:v>65.470983303316899</c:v>
                </c:pt>
                <c:pt idx="11">
                  <c:v>65.470983303316899</c:v>
                </c:pt>
                <c:pt idx="12">
                  <c:v>65.470983303316899</c:v>
                </c:pt>
                <c:pt idx="13">
                  <c:v>65.470983303316899</c:v>
                </c:pt>
                <c:pt idx="14">
                  <c:v>65.470983303316899</c:v>
                </c:pt>
                <c:pt idx="15">
                  <c:v>65.470983303316899</c:v>
                </c:pt>
                <c:pt idx="16">
                  <c:v>65.470983303316899</c:v>
                </c:pt>
                <c:pt idx="17">
                  <c:v>65.470983303316899</c:v>
                </c:pt>
                <c:pt idx="18">
                  <c:v>65.470983303316899</c:v>
                </c:pt>
                <c:pt idx="19">
                  <c:v>65.470983303316899</c:v>
                </c:pt>
                <c:pt idx="20">
                  <c:v>65.470983303316899</c:v>
                </c:pt>
                <c:pt idx="21">
                  <c:v>65.4709833033167</c:v>
                </c:pt>
                <c:pt idx="22">
                  <c:v>65.4709833033167</c:v>
                </c:pt>
                <c:pt idx="23">
                  <c:v>65.4709833033167</c:v>
                </c:pt>
                <c:pt idx="24">
                  <c:v>65.4709833033167</c:v>
                </c:pt>
                <c:pt idx="25">
                  <c:v>65.4709833033167</c:v>
                </c:pt>
                <c:pt idx="26">
                  <c:v>65.4709833033167</c:v>
                </c:pt>
                <c:pt idx="27">
                  <c:v>65.4709833033167</c:v>
                </c:pt>
                <c:pt idx="28">
                  <c:v>65.4709833033167</c:v>
                </c:pt>
                <c:pt idx="29">
                  <c:v>65.4709833033167</c:v>
                </c:pt>
                <c:pt idx="30">
                  <c:v>65.470983303316899</c:v>
                </c:pt>
                <c:pt idx="31">
                  <c:v>65.470983303316899</c:v>
                </c:pt>
                <c:pt idx="32">
                  <c:v>65.470983303316899</c:v>
                </c:pt>
                <c:pt idx="33">
                  <c:v>65.470983303316899</c:v>
                </c:pt>
                <c:pt idx="34">
                  <c:v>65.470983303316899</c:v>
                </c:pt>
                <c:pt idx="35">
                  <c:v>65.470983303316899</c:v>
                </c:pt>
                <c:pt idx="36">
                  <c:v>65.470983303316899</c:v>
                </c:pt>
                <c:pt idx="37">
                  <c:v>65.470983303316899</c:v>
                </c:pt>
                <c:pt idx="38">
                  <c:v>65.470983303316899</c:v>
                </c:pt>
                <c:pt idx="39">
                  <c:v>65.470983303316899</c:v>
                </c:pt>
                <c:pt idx="40">
                  <c:v>65.470983303316899</c:v>
                </c:pt>
                <c:pt idx="41">
                  <c:v>65.470983303316899</c:v>
                </c:pt>
                <c:pt idx="42">
                  <c:v>65.470983303455299</c:v>
                </c:pt>
                <c:pt idx="43">
                  <c:v>65.470983303368698</c:v>
                </c:pt>
                <c:pt idx="44">
                  <c:v>65.4709833033546</c:v>
                </c:pt>
                <c:pt idx="45">
                  <c:v>65.4709833033167</c:v>
                </c:pt>
                <c:pt idx="46">
                  <c:v>65.470983303369806</c:v>
                </c:pt>
                <c:pt idx="47">
                  <c:v>73.971916684416101</c:v>
                </c:pt>
                <c:pt idx="48">
                  <c:v>73.971916684416001</c:v>
                </c:pt>
                <c:pt idx="49">
                  <c:v>73.971916684416001</c:v>
                </c:pt>
                <c:pt idx="50">
                  <c:v>73.971916684416499</c:v>
                </c:pt>
                <c:pt idx="51">
                  <c:v>73.971916684416499</c:v>
                </c:pt>
                <c:pt idx="52">
                  <c:v>73.971916684416499</c:v>
                </c:pt>
                <c:pt idx="53">
                  <c:v>73.971916684416399</c:v>
                </c:pt>
                <c:pt idx="54">
                  <c:v>81.597314608957603</c:v>
                </c:pt>
                <c:pt idx="55">
                  <c:v>81.597313353358302</c:v>
                </c:pt>
                <c:pt idx="56">
                  <c:v>81.597313353358302</c:v>
                </c:pt>
                <c:pt idx="57">
                  <c:v>81.597313353358302</c:v>
                </c:pt>
                <c:pt idx="58">
                  <c:v>81.597313353359894</c:v>
                </c:pt>
                <c:pt idx="59">
                  <c:v>83.894239140610196</c:v>
                </c:pt>
                <c:pt idx="60">
                  <c:v>83.894239140606501</c:v>
                </c:pt>
                <c:pt idx="61">
                  <c:v>84.731679614415597</c:v>
                </c:pt>
                <c:pt idx="62">
                  <c:v>87.755772565941001</c:v>
                </c:pt>
                <c:pt idx="63">
                  <c:v>87.755772573260799</c:v>
                </c:pt>
                <c:pt idx="64">
                  <c:v>91.3472005335978</c:v>
                </c:pt>
                <c:pt idx="65">
                  <c:v>91.347200536227703</c:v>
                </c:pt>
                <c:pt idx="66">
                  <c:v>91.564879663964604</c:v>
                </c:pt>
                <c:pt idx="67">
                  <c:v>92.931519673875201</c:v>
                </c:pt>
                <c:pt idx="68">
                  <c:v>94.298159683783496</c:v>
                </c:pt>
                <c:pt idx="69">
                  <c:v>95.664799693690597</c:v>
                </c:pt>
                <c:pt idx="70">
                  <c:v>97.031439703605002</c:v>
                </c:pt>
                <c:pt idx="71">
                  <c:v>98.398079713514804</c:v>
                </c:pt>
                <c:pt idx="72">
                  <c:v>99.764719723424804</c:v>
                </c:pt>
                <c:pt idx="73">
                  <c:v>101.13135973333399</c:v>
                </c:pt>
                <c:pt idx="74">
                  <c:v>102.49799974324399</c:v>
                </c:pt>
                <c:pt idx="75">
                  <c:v>103.86463975315399</c:v>
                </c:pt>
                <c:pt idx="76">
                  <c:v>105.23127976306399</c:v>
                </c:pt>
                <c:pt idx="77">
                  <c:v>106.597919772974</c:v>
                </c:pt>
                <c:pt idx="78">
                  <c:v>107.964559782884</c:v>
                </c:pt>
                <c:pt idx="79">
                  <c:v>109.331199792794</c:v>
                </c:pt>
                <c:pt idx="80">
                  <c:v>110.697839802704</c:v>
                </c:pt>
                <c:pt idx="81">
                  <c:v>112.064479812614</c:v>
                </c:pt>
                <c:pt idx="82">
                  <c:v>113.431119822524</c:v>
                </c:pt>
                <c:pt idx="83">
                  <c:v>114.797759832434</c:v>
                </c:pt>
                <c:pt idx="84">
                  <c:v>116.164399842344</c:v>
                </c:pt>
                <c:pt idx="85">
                  <c:v>117.531039852253</c:v>
                </c:pt>
                <c:pt idx="86">
                  <c:v>118.897679862163</c:v>
                </c:pt>
                <c:pt idx="87">
                  <c:v>120.264319872073</c:v>
                </c:pt>
                <c:pt idx="88">
                  <c:v>121.630959883275</c:v>
                </c:pt>
                <c:pt idx="89">
                  <c:v>122.997599891891</c:v>
                </c:pt>
                <c:pt idx="90">
                  <c:v>124.364239901803</c:v>
                </c:pt>
                <c:pt idx="91">
                  <c:v>125.730879911713</c:v>
                </c:pt>
                <c:pt idx="92">
                  <c:v>127.097519921623</c:v>
                </c:pt>
                <c:pt idx="93">
                  <c:v>128.464159931533</c:v>
                </c:pt>
                <c:pt idx="94">
                  <c:v>129.83079994144299</c:v>
                </c:pt>
                <c:pt idx="95">
                  <c:v>131.197439951353</c:v>
                </c:pt>
                <c:pt idx="96">
                  <c:v>132.56407996126299</c:v>
                </c:pt>
                <c:pt idx="97">
                  <c:v>133.930719971173</c:v>
                </c:pt>
                <c:pt idx="98">
                  <c:v>134.99735998108298</c:v>
                </c:pt>
              </c:numCache>
            </c:numRef>
          </c:xVal>
          <c:yVal>
            <c:numRef>
              <c:f>Results!$AH$3:$AH$101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0.99999999999999967</c:v>
                </c:pt>
                <c:pt idx="55">
                  <c:v>0.99999999999999967</c:v>
                </c:pt>
                <c:pt idx="56">
                  <c:v>0.99999999999999967</c:v>
                </c:pt>
                <c:pt idx="57">
                  <c:v>0.99999999999999967</c:v>
                </c:pt>
                <c:pt idx="58">
                  <c:v>0.99999999999999967</c:v>
                </c:pt>
                <c:pt idx="59">
                  <c:v>0.99999999999998213</c:v>
                </c:pt>
                <c:pt idx="60">
                  <c:v>0.99999999999998213</c:v>
                </c:pt>
                <c:pt idx="61">
                  <c:v>0.99999999999996103</c:v>
                </c:pt>
                <c:pt idx="62">
                  <c:v>0.99999999958787222</c:v>
                </c:pt>
                <c:pt idx="63">
                  <c:v>0.99999999958787222</c:v>
                </c:pt>
                <c:pt idx="64">
                  <c:v>0.99999999664390271</c:v>
                </c:pt>
                <c:pt idx="65">
                  <c:v>0.99999999664390271</c:v>
                </c:pt>
                <c:pt idx="66">
                  <c:v>0.99999999586394372</c:v>
                </c:pt>
                <c:pt idx="67">
                  <c:v>0.99999998453117767</c:v>
                </c:pt>
                <c:pt idx="68">
                  <c:v>0.99999992486044709</c:v>
                </c:pt>
                <c:pt idx="69">
                  <c:v>0.99999972954047056</c:v>
                </c:pt>
                <c:pt idx="70">
                  <c:v>0.99999849657330409</c:v>
                </c:pt>
                <c:pt idx="71">
                  <c:v>0.99996899426286645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0.99461925078454128</c:v>
                </c:pt>
                <c:pt idx="78">
                  <c:v>0.99242389608025672</c:v>
                </c:pt>
                <c:pt idx="79">
                  <c:v>0.98935517778050419</c:v>
                </c:pt>
                <c:pt idx="80">
                  <c:v>0.98335342966900252</c:v>
                </c:pt>
                <c:pt idx="81">
                  <c:v>0.97728186382360938</c:v>
                </c:pt>
                <c:pt idx="82">
                  <c:v>0.96699406230777052</c:v>
                </c:pt>
                <c:pt idx="83">
                  <c:v>0.95042607459730644</c:v>
                </c:pt>
                <c:pt idx="84">
                  <c:v>0.92746323337961978</c:v>
                </c:pt>
                <c:pt idx="85">
                  <c:v>0.90258401901190577</c:v>
                </c:pt>
                <c:pt idx="86">
                  <c:v>0.85675425138603012</c:v>
                </c:pt>
                <c:pt idx="87">
                  <c:v>0.76458186053601696</c:v>
                </c:pt>
                <c:pt idx="88">
                  <c:v>0.7444697515452442</c:v>
                </c:pt>
                <c:pt idx="89">
                  <c:v>0.72382166905251222</c:v>
                </c:pt>
                <c:pt idx="90">
                  <c:v>0.70747777058535632</c:v>
                </c:pt>
                <c:pt idx="91">
                  <c:v>0.69097894267295967</c:v>
                </c:pt>
                <c:pt idx="92">
                  <c:v>0.67438114402845772</c:v>
                </c:pt>
                <c:pt idx="93">
                  <c:v>0.65751799593393634</c:v>
                </c:pt>
                <c:pt idx="94">
                  <c:v>0.25582060121397321</c:v>
                </c:pt>
                <c:pt idx="95">
                  <c:v>0.24440185926811764</c:v>
                </c:pt>
                <c:pt idx="96">
                  <c:v>0.23339417335525925</c:v>
                </c:pt>
                <c:pt idx="97">
                  <c:v>0.22290499391008556</c:v>
                </c:pt>
                <c:pt idx="98">
                  <c:v>0.2049698951452521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F87-4A83-BC9B-4CE219E1A821}"/>
            </c:ext>
          </c:extLst>
        </c:ser>
        <c:ser>
          <c:idx val="6"/>
          <c:order val="2"/>
          <c:tx>
            <c:v>3 Changes</c:v>
          </c:tx>
          <c:spPr>
            <a:ln w="22225">
              <a:solidFill>
                <a:schemeClr val="accent4"/>
              </a:solidFill>
            </a:ln>
          </c:spPr>
          <c:marker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xVal>
            <c:numRef>
              <c:f>Results!$AJ$3:$AJ$103</c:f>
              <c:numCache>
                <c:formatCode>General</c:formatCode>
                <c:ptCount val="101"/>
                <c:pt idx="0">
                  <c:v>40.716742925498899</c:v>
                </c:pt>
                <c:pt idx="1">
                  <c:v>40.716742925498899</c:v>
                </c:pt>
                <c:pt idx="2">
                  <c:v>40.716742925498899</c:v>
                </c:pt>
                <c:pt idx="3">
                  <c:v>40.716742925498899</c:v>
                </c:pt>
                <c:pt idx="4">
                  <c:v>40.716742925498899</c:v>
                </c:pt>
                <c:pt idx="5">
                  <c:v>40.716742925498899</c:v>
                </c:pt>
                <c:pt idx="6">
                  <c:v>40.716742925498899</c:v>
                </c:pt>
                <c:pt idx="7">
                  <c:v>40.716742925498899</c:v>
                </c:pt>
                <c:pt idx="8">
                  <c:v>40.716742925498899</c:v>
                </c:pt>
                <c:pt idx="9">
                  <c:v>40.716742925498899</c:v>
                </c:pt>
                <c:pt idx="10">
                  <c:v>40.716742925498899</c:v>
                </c:pt>
                <c:pt idx="11">
                  <c:v>40.716742925498899</c:v>
                </c:pt>
                <c:pt idx="12">
                  <c:v>40.716742925498899</c:v>
                </c:pt>
                <c:pt idx="13">
                  <c:v>40.716742925498899</c:v>
                </c:pt>
                <c:pt idx="14">
                  <c:v>40.716742925498899</c:v>
                </c:pt>
                <c:pt idx="15">
                  <c:v>40.716742925498899</c:v>
                </c:pt>
                <c:pt idx="16">
                  <c:v>40.716742925498899</c:v>
                </c:pt>
                <c:pt idx="17">
                  <c:v>40.716742925498899</c:v>
                </c:pt>
                <c:pt idx="18">
                  <c:v>40.716742925498899</c:v>
                </c:pt>
                <c:pt idx="19">
                  <c:v>40.716742925498899</c:v>
                </c:pt>
                <c:pt idx="20">
                  <c:v>40.716742925498899</c:v>
                </c:pt>
                <c:pt idx="21">
                  <c:v>40.716742925498899</c:v>
                </c:pt>
                <c:pt idx="22">
                  <c:v>40.716742925498899</c:v>
                </c:pt>
                <c:pt idx="23">
                  <c:v>40.716742925498899</c:v>
                </c:pt>
                <c:pt idx="24">
                  <c:v>40.716742925498899</c:v>
                </c:pt>
                <c:pt idx="25">
                  <c:v>40.716742925496</c:v>
                </c:pt>
                <c:pt idx="26">
                  <c:v>40.716742925469099</c:v>
                </c:pt>
                <c:pt idx="27">
                  <c:v>40.716742925523398</c:v>
                </c:pt>
                <c:pt idx="28">
                  <c:v>40.716742925512897</c:v>
                </c:pt>
                <c:pt idx="29">
                  <c:v>53.507573937430202</c:v>
                </c:pt>
                <c:pt idx="30">
                  <c:v>53.5075739374766</c:v>
                </c:pt>
                <c:pt idx="31">
                  <c:v>53.5075739374359</c:v>
                </c:pt>
                <c:pt idx="32">
                  <c:v>53.5075739374454</c:v>
                </c:pt>
                <c:pt idx="33">
                  <c:v>53.507573937468202</c:v>
                </c:pt>
                <c:pt idx="34">
                  <c:v>53.507573980069999</c:v>
                </c:pt>
                <c:pt idx="35">
                  <c:v>53.507573937399698</c:v>
                </c:pt>
                <c:pt idx="36">
                  <c:v>53.507573937579501</c:v>
                </c:pt>
                <c:pt idx="37">
                  <c:v>53.5075739374916</c:v>
                </c:pt>
                <c:pt idx="38">
                  <c:v>61.132971861941002</c:v>
                </c:pt>
                <c:pt idx="39">
                  <c:v>61.132971861941499</c:v>
                </c:pt>
                <c:pt idx="40">
                  <c:v>61.132993064328403</c:v>
                </c:pt>
                <c:pt idx="41">
                  <c:v>61.132971861940199</c:v>
                </c:pt>
                <c:pt idx="42">
                  <c:v>61.132971861946999</c:v>
                </c:pt>
                <c:pt idx="43">
                  <c:v>61.132971861941101</c:v>
                </c:pt>
                <c:pt idx="44">
                  <c:v>64.305431850177001</c:v>
                </c:pt>
                <c:pt idx="45">
                  <c:v>64.305431850171701</c:v>
                </c:pt>
                <c:pt idx="46">
                  <c:v>64.933000946021707</c:v>
                </c:pt>
                <c:pt idx="47">
                  <c:v>71.930829774718802</c:v>
                </c:pt>
                <c:pt idx="48">
                  <c:v>71.930829774719399</c:v>
                </c:pt>
                <c:pt idx="49">
                  <c:v>71.930829774719399</c:v>
                </c:pt>
                <c:pt idx="50">
                  <c:v>71.930829774719399</c:v>
                </c:pt>
                <c:pt idx="51">
                  <c:v>71.930829774719399</c:v>
                </c:pt>
                <c:pt idx="52">
                  <c:v>73.222319882189197</c:v>
                </c:pt>
                <c:pt idx="53">
                  <c:v>74.603873106379197</c:v>
                </c:pt>
                <c:pt idx="54">
                  <c:v>75.985426330573702</c:v>
                </c:pt>
                <c:pt idx="55">
                  <c:v>77.366979554765905</c:v>
                </c:pt>
                <c:pt idx="56">
                  <c:v>78.748532778958193</c:v>
                </c:pt>
                <c:pt idx="57">
                  <c:v>80.130086003150396</c:v>
                </c:pt>
                <c:pt idx="58">
                  <c:v>81.680715699360206</c:v>
                </c:pt>
                <c:pt idx="59">
                  <c:v>82.893192451534901</c:v>
                </c:pt>
                <c:pt idx="60">
                  <c:v>84.274745675727104</c:v>
                </c:pt>
                <c:pt idx="61">
                  <c:v>85.656298899919406</c:v>
                </c:pt>
                <c:pt idx="62">
                  <c:v>87.037852124111694</c:v>
                </c:pt>
                <c:pt idx="63">
                  <c:v>88.419405348303897</c:v>
                </c:pt>
                <c:pt idx="64">
                  <c:v>89.800958572496199</c:v>
                </c:pt>
                <c:pt idx="65">
                  <c:v>91.182511796685802</c:v>
                </c:pt>
                <c:pt idx="66">
                  <c:v>92.564065021021307</c:v>
                </c:pt>
                <c:pt idx="67">
                  <c:v>93.945618245072893</c:v>
                </c:pt>
                <c:pt idx="68">
                  <c:v>95.327171469264698</c:v>
                </c:pt>
                <c:pt idx="69">
                  <c:v>96.708724693457796</c:v>
                </c:pt>
                <c:pt idx="70">
                  <c:v>98.090277917649601</c:v>
                </c:pt>
                <c:pt idx="71">
                  <c:v>99.471831141852107</c:v>
                </c:pt>
                <c:pt idx="72">
                  <c:v>100.85338436603401</c:v>
                </c:pt>
                <c:pt idx="73">
                  <c:v>102.234937590226</c:v>
                </c:pt>
                <c:pt idx="74">
                  <c:v>103.616490814418</c:v>
                </c:pt>
                <c:pt idx="75">
                  <c:v>104.99804403861</c:v>
                </c:pt>
                <c:pt idx="76">
                  <c:v>106.379597262803</c:v>
                </c:pt>
                <c:pt idx="77">
                  <c:v>107.76115048699501</c:v>
                </c:pt>
                <c:pt idx="78">
                  <c:v>109.142703711187</c:v>
                </c:pt>
                <c:pt idx="79">
                  <c:v>110.524256935379</c:v>
                </c:pt>
                <c:pt idx="80">
                  <c:v>111.905810159572</c:v>
                </c:pt>
                <c:pt idx="81">
                  <c:v>113.287363383764</c:v>
                </c:pt>
                <c:pt idx="82">
                  <c:v>114.66891660795601</c:v>
                </c:pt>
                <c:pt idx="83">
                  <c:v>116.050469832148</c:v>
                </c:pt>
                <c:pt idx="84">
                  <c:v>117.432023056341</c:v>
                </c:pt>
                <c:pt idx="85">
                  <c:v>118.813576280533</c:v>
                </c:pt>
                <c:pt idx="86">
                  <c:v>120.195129504725</c:v>
                </c:pt>
                <c:pt idx="87">
                  <c:v>121.57668272891701</c:v>
                </c:pt>
                <c:pt idx="88">
                  <c:v>122.95823595311001</c:v>
                </c:pt>
                <c:pt idx="89">
                  <c:v>124.33978917730199</c:v>
                </c:pt>
                <c:pt idx="90">
                  <c:v>125.721342401494</c:v>
                </c:pt>
                <c:pt idx="91">
                  <c:v>127.102895625686</c:v>
                </c:pt>
                <c:pt idx="92">
                  <c:v>128.48444884987899</c:v>
                </c:pt>
                <c:pt idx="93">
                  <c:v>129.86600207407099</c:v>
                </c:pt>
                <c:pt idx="94">
                  <c:v>131.24755529826299</c:v>
                </c:pt>
                <c:pt idx="95">
                  <c:v>131.24755529826299</c:v>
                </c:pt>
                <c:pt idx="96">
                  <c:v>132.629108522455</c:v>
                </c:pt>
                <c:pt idx="97">
                  <c:v>134.010661746648</c:v>
                </c:pt>
                <c:pt idx="98">
                  <c:v>134.52213765016899</c:v>
                </c:pt>
                <c:pt idx="99">
                  <c:v>135.39221497084</c:v>
                </c:pt>
                <c:pt idx="100">
                  <c:v>136.77376819503201</c:v>
                </c:pt>
              </c:numCache>
            </c:numRef>
          </c:xVal>
          <c:yVal>
            <c:numRef>
              <c:f>Results!$AL$3:$AL$103</c:f>
              <c:numCache>
                <c:formatCode>General</c:formatCode>
                <c:ptCount val="1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0.99999999999999822</c:v>
                </c:pt>
                <c:pt idx="63">
                  <c:v>0.99999999999998768</c:v>
                </c:pt>
                <c:pt idx="64">
                  <c:v>0.99999999999830746</c:v>
                </c:pt>
                <c:pt idx="65">
                  <c:v>0.99999999534869666</c:v>
                </c:pt>
                <c:pt idx="66">
                  <c:v>0.99999998780494992</c:v>
                </c:pt>
                <c:pt idx="67">
                  <c:v>0.99999997464131618</c:v>
                </c:pt>
                <c:pt idx="68">
                  <c:v>0.9999999210588485</c:v>
                </c:pt>
                <c:pt idx="69">
                  <c:v>0.99999972458794195</c:v>
                </c:pt>
                <c:pt idx="70">
                  <c:v>0.99999895496770475</c:v>
                </c:pt>
                <c:pt idx="71">
                  <c:v>0.99999766518653144</c:v>
                </c:pt>
                <c:pt idx="72">
                  <c:v>0.9999619811719479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0.99955963038105045</c:v>
                </c:pt>
                <c:pt idx="77">
                  <c:v>0.99939793016780243</c:v>
                </c:pt>
                <c:pt idx="78">
                  <c:v>0.99918701011894151</c:v>
                </c:pt>
                <c:pt idx="79">
                  <c:v>0.99686232470565439</c:v>
                </c:pt>
                <c:pt idx="80">
                  <c:v>0.99474660335772469</c:v>
                </c:pt>
                <c:pt idx="81">
                  <c:v>0.98989269998155316</c:v>
                </c:pt>
                <c:pt idx="82">
                  <c:v>0.98535890415646366</c:v>
                </c:pt>
                <c:pt idx="83">
                  <c:v>0.96334518036878991</c:v>
                </c:pt>
                <c:pt idx="84">
                  <c:v>0.96404486338698137</c:v>
                </c:pt>
                <c:pt idx="85">
                  <c:v>0.95855140195320854</c:v>
                </c:pt>
                <c:pt idx="86">
                  <c:v>0.95202004729803413</c:v>
                </c:pt>
                <c:pt idx="87">
                  <c:v>0.93589383503525603</c:v>
                </c:pt>
                <c:pt idx="88">
                  <c:v>0.91133041340004461</c:v>
                </c:pt>
                <c:pt idx="89">
                  <c:v>0.88131848112657485</c:v>
                </c:pt>
                <c:pt idx="90">
                  <c:v>0.841479171903182</c:v>
                </c:pt>
                <c:pt idx="91">
                  <c:v>0.73190671489911918</c:v>
                </c:pt>
                <c:pt idx="92">
                  <c:v>0.67420497721014017</c:v>
                </c:pt>
                <c:pt idx="93">
                  <c:v>0.61519328391122308</c:v>
                </c:pt>
                <c:pt idx="94">
                  <c:v>0.4509206712819982</c:v>
                </c:pt>
                <c:pt idx="95">
                  <c:v>0.4509206712819982</c:v>
                </c:pt>
                <c:pt idx="96">
                  <c:v>0.34280731069453341</c:v>
                </c:pt>
                <c:pt idx="97">
                  <c:v>0.27130815159806432</c:v>
                </c:pt>
                <c:pt idx="98">
                  <c:v>0.23166672780177422</c:v>
                </c:pt>
                <c:pt idx="99">
                  <c:v>0.19835157113931312</c:v>
                </c:pt>
                <c:pt idx="100">
                  <c:v>0.17218305907793696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F87-4A83-BC9B-4CE219E1A821}"/>
            </c:ext>
          </c:extLst>
        </c:ser>
        <c:ser>
          <c:idx val="7"/>
          <c:order val="3"/>
          <c:tx>
            <c:v>4 Changes</c:v>
          </c:tx>
          <c:spPr>
            <a:ln w="22225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Results!$AN$3:$AN$102</c:f>
              <c:numCache>
                <c:formatCode>General</c:formatCode>
                <c:ptCount val="100"/>
                <c:pt idx="0">
                  <c:v>28.7533335595819</c:v>
                </c:pt>
                <c:pt idx="1">
                  <c:v>28.7533335595819</c:v>
                </c:pt>
                <c:pt idx="2">
                  <c:v>28.7533335595819</c:v>
                </c:pt>
                <c:pt idx="3">
                  <c:v>28.7533335595819</c:v>
                </c:pt>
                <c:pt idx="4">
                  <c:v>28.7533335595819</c:v>
                </c:pt>
                <c:pt idx="5">
                  <c:v>28.7533335595819</c:v>
                </c:pt>
                <c:pt idx="6">
                  <c:v>28.7533335596119</c:v>
                </c:pt>
                <c:pt idx="7">
                  <c:v>28.7533335596119</c:v>
                </c:pt>
                <c:pt idx="8">
                  <c:v>28.7533335595833</c:v>
                </c:pt>
                <c:pt idx="9">
                  <c:v>28.7533335595819</c:v>
                </c:pt>
                <c:pt idx="10">
                  <c:v>28.7533335595819</c:v>
                </c:pt>
                <c:pt idx="11">
                  <c:v>28.7533335595819</c:v>
                </c:pt>
                <c:pt idx="12">
                  <c:v>28.7533335595819</c:v>
                </c:pt>
                <c:pt idx="13">
                  <c:v>28.7533335595819</c:v>
                </c:pt>
                <c:pt idx="14">
                  <c:v>28.7533335595819</c:v>
                </c:pt>
                <c:pt idx="15">
                  <c:v>28.7533335595819</c:v>
                </c:pt>
                <c:pt idx="16">
                  <c:v>28.7533335595819</c:v>
                </c:pt>
                <c:pt idx="17">
                  <c:v>28.7533335595819</c:v>
                </c:pt>
                <c:pt idx="18">
                  <c:v>28.7533335595819</c:v>
                </c:pt>
                <c:pt idx="19">
                  <c:v>28.7533335595819</c:v>
                </c:pt>
                <c:pt idx="20">
                  <c:v>36.378731484123598</c:v>
                </c:pt>
                <c:pt idx="21">
                  <c:v>36.378731484123101</c:v>
                </c:pt>
                <c:pt idx="22">
                  <c:v>36.378731484123101</c:v>
                </c:pt>
                <c:pt idx="23">
                  <c:v>36.378731484123101</c:v>
                </c:pt>
                <c:pt idx="24">
                  <c:v>36.378731484134804</c:v>
                </c:pt>
                <c:pt idx="25">
                  <c:v>39.551191472359498</c:v>
                </c:pt>
                <c:pt idx="26">
                  <c:v>39.5511914723591</c:v>
                </c:pt>
                <c:pt idx="27">
                  <c:v>39.5511914723592</c:v>
                </c:pt>
                <c:pt idx="28">
                  <c:v>40.6368950505721</c:v>
                </c:pt>
                <c:pt idx="29">
                  <c:v>47.176589396902202</c:v>
                </c:pt>
                <c:pt idx="30">
                  <c:v>47.176589396900198</c:v>
                </c:pt>
                <c:pt idx="31">
                  <c:v>47.176589396900901</c:v>
                </c:pt>
                <c:pt idx="32">
                  <c:v>47.176589396900802</c:v>
                </c:pt>
                <c:pt idx="33">
                  <c:v>47.643256438601803</c:v>
                </c:pt>
                <c:pt idx="34">
                  <c:v>49.044528716209399</c:v>
                </c:pt>
                <c:pt idx="35">
                  <c:v>50.445800993813698</c:v>
                </c:pt>
                <c:pt idx="36">
                  <c:v>51.847073271419603</c:v>
                </c:pt>
                <c:pt idx="37">
                  <c:v>53.248345549039797</c:v>
                </c:pt>
                <c:pt idx="38">
                  <c:v>54.649617826631498</c:v>
                </c:pt>
                <c:pt idx="39">
                  <c:v>56.050890104237403</c:v>
                </c:pt>
                <c:pt idx="40">
                  <c:v>57.4521623818408</c:v>
                </c:pt>
                <c:pt idx="41">
                  <c:v>60.051528992756097</c:v>
                </c:pt>
                <c:pt idx="42">
                  <c:v>60.254706937060398</c:v>
                </c:pt>
                <c:pt idx="43">
                  <c:v>61.655979214661201</c:v>
                </c:pt>
                <c:pt idx="44">
                  <c:v>63.057251492267099</c:v>
                </c:pt>
                <c:pt idx="45">
                  <c:v>64.458523769872798</c:v>
                </c:pt>
                <c:pt idx="46">
                  <c:v>65.859796047478994</c:v>
                </c:pt>
                <c:pt idx="47">
                  <c:v>67.261068325084693</c:v>
                </c:pt>
                <c:pt idx="48">
                  <c:v>68.662340602690193</c:v>
                </c:pt>
                <c:pt idx="49">
                  <c:v>70.849386905519907</c:v>
                </c:pt>
                <c:pt idx="50">
                  <c:v>71.4648851579027</c:v>
                </c:pt>
                <c:pt idx="51">
                  <c:v>72.866157435508697</c:v>
                </c:pt>
                <c:pt idx="52">
                  <c:v>74.267429713114595</c:v>
                </c:pt>
                <c:pt idx="53">
                  <c:v>75.668701990720507</c:v>
                </c:pt>
                <c:pt idx="54">
                  <c:v>77.069974268393395</c:v>
                </c:pt>
                <c:pt idx="55">
                  <c:v>78.471246545937007</c:v>
                </c:pt>
                <c:pt idx="56">
                  <c:v>79.8725188235384</c:v>
                </c:pt>
                <c:pt idx="57">
                  <c:v>81.273791101144297</c:v>
                </c:pt>
                <c:pt idx="58">
                  <c:v>82.675063378750195</c:v>
                </c:pt>
                <c:pt idx="59">
                  <c:v>84.076335656356093</c:v>
                </c:pt>
                <c:pt idx="60">
                  <c:v>85.477607933961906</c:v>
                </c:pt>
                <c:pt idx="61">
                  <c:v>86.878880211568003</c:v>
                </c:pt>
                <c:pt idx="62">
                  <c:v>88.280152489174</c:v>
                </c:pt>
                <c:pt idx="63">
                  <c:v>89.681424766779799</c:v>
                </c:pt>
                <c:pt idx="64">
                  <c:v>91.082697044385995</c:v>
                </c:pt>
                <c:pt idx="65">
                  <c:v>92.483969321991793</c:v>
                </c:pt>
                <c:pt idx="66">
                  <c:v>93.885241599597705</c:v>
                </c:pt>
                <c:pt idx="67">
                  <c:v>95.286513877203205</c:v>
                </c:pt>
                <c:pt idx="68">
                  <c:v>96.687786154809601</c:v>
                </c:pt>
                <c:pt idx="69">
                  <c:v>98.089058432415499</c:v>
                </c:pt>
                <c:pt idx="70">
                  <c:v>99.490330710021496</c:v>
                </c:pt>
                <c:pt idx="71">
                  <c:v>100.891602987627</c:v>
                </c:pt>
                <c:pt idx="72">
                  <c:v>102.29287526523299</c:v>
                </c:pt>
                <c:pt idx="73">
                  <c:v>103.694147542839</c:v>
                </c:pt>
                <c:pt idx="74">
                  <c:v>105.095419820445</c:v>
                </c:pt>
                <c:pt idx="75">
                  <c:v>106.496692098051</c:v>
                </c:pt>
                <c:pt idx="76">
                  <c:v>107.897964375657</c:v>
                </c:pt>
                <c:pt idx="77">
                  <c:v>109.29923665326299</c:v>
                </c:pt>
                <c:pt idx="78">
                  <c:v>110.700508930868</c:v>
                </c:pt>
                <c:pt idx="79">
                  <c:v>112.10178120847399</c:v>
                </c:pt>
                <c:pt idx="80">
                  <c:v>113.50305348608001</c:v>
                </c:pt>
                <c:pt idx="81">
                  <c:v>114.904325763686</c:v>
                </c:pt>
                <c:pt idx="82">
                  <c:v>116.305598041292</c:v>
                </c:pt>
                <c:pt idx="83">
                  <c:v>117.706870318898</c:v>
                </c:pt>
                <c:pt idx="84">
                  <c:v>119.108142596504</c:v>
                </c:pt>
                <c:pt idx="85">
                  <c:v>120.50941487411001</c:v>
                </c:pt>
                <c:pt idx="86">
                  <c:v>121.910687151716</c:v>
                </c:pt>
                <c:pt idx="87">
                  <c:v>123.311959429322</c:v>
                </c:pt>
                <c:pt idx="88">
                  <c:v>124.713231706928</c:v>
                </c:pt>
                <c:pt idx="89">
                  <c:v>126.114503984534</c:v>
                </c:pt>
                <c:pt idx="90">
                  <c:v>127.51577626213999</c:v>
                </c:pt>
                <c:pt idx="91">
                  <c:v>128.91704853974599</c:v>
                </c:pt>
                <c:pt idx="92">
                  <c:v>130.318320817352</c:v>
                </c:pt>
                <c:pt idx="93">
                  <c:v>131.71959309495799</c:v>
                </c:pt>
                <c:pt idx="94">
                  <c:v>133.120865372564</c:v>
                </c:pt>
                <c:pt idx="95">
                  <c:v>134.52213765016899</c:v>
                </c:pt>
                <c:pt idx="96">
                  <c:v>135.923409927775</c:v>
                </c:pt>
                <c:pt idx="97">
                  <c:v>137.32468220538101</c:v>
                </c:pt>
                <c:pt idx="98">
                  <c:v>138.72595448298699</c:v>
                </c:pt>
              </c:numCache>
            </c:numRef>
          </c:xVal>
          <c:yVal>
            <c:numRef>
              <c:f>Results!$AP$3:$AP$102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0.99999999999999978</c:v>
                </c:pt>
                <c:pt idx="61">
                  <c:v>0.99999999999999811</c:v>
                </c:pt>
                <c:pt idx="62">
                  <c:v>0.99999999999999178</c:v>
                </c:pt>
                <c:pt idx="63">
                  <c:v>0.99999999999973055</c:v>
                </c:pt>
                <c:pt idx="64">
                  <c:v>0.99999999999883837</c:v>
                </c:pt>
                <c:pt idx="65">
                  <c:v>0.99999999998541977</c:v>
                </c:pt>
                <c:pt idx="66">
                  <c:v>0.99999999913031856</c:v>
                </c:pt>
                <c:pt idx="67">
                  <c:v>0.99999999422208719</c:v>
                </c:pt>
                <c:pt idx="68">
                  <c:v>0.99999992810292504</c:v>
                </c:pt>
                <c:pt idx="69">
                  <c:v>0.99999984765726768</c:v>
                </c:pt>
                <c:pt idx="70">
                  <c:v>0.99999968885454116</c:v>
                </c:pt>
                <c:pt idx="71">
                  <c:v>0.99999930137902771</c:v>
                </c:pt>
                <c:pt idx="72">
                  <c:v>0.99999781130330645</c:v>
                </c:pt>
                <c:pt idx="73">
                  <c:v>0.99998563036528787</c:v>
                </c:pt>
                <c:pt idx="74">
                  <c:v>0.9999728077312835</c:v>
                </c:pt>
                <c:pt idx="75">
                  <c:v>0.99992821563043999</c:v>
                </c:pt>
                <c:pt idx="76">
                  <c:v>0.9996661767969468</c:v>
                </c:pt>
                <c:pt idx="77">
                  <c:v>0.99945269221062671</c:v>
                </c:pt>
                <c:pt idx="78">
                  <c:v>0.99917498251279235</c:v>
                </c:pt>
                <c:pt idx="79">
                  <c:v>0.99852708592404549</c:v>
                </c:pt>
                <c:pt idx="80">
                  <c:v>0.99715854077304389</c:v>
                </c:pt>
                <c:pt idx="81">
                  <c:v>0.99498113052219239</c:v>
                </c:pt>
                <c:pt idx="82">
                  <c:v>0.99200633218876488</c:v>
                </c:pt>
                <c:pt idx="83">
                  <c:v>0.98408542626545137</c:v>
                </c:pt>
                <c:pt idx="84">
                  <c:v>0.96176775036679008</c:v>
                </c:pt>
                <c:pt idx="85">
                  <c:v>0.95502280297267117</c:v>
                </c:pt>
                <c:pt idx="86">
                  <c:v>0.93424044188552935</c:v>
                </c:pt>
                <c:pt idx="87">
                  <c:v>0.91156466776978273</c:v>
                </c:pt>
                <c:pt idx="88">
                  <c:v>0.8858993267253531</c:v>
                </c:pt>
                <c:pt idx="89">
                  <c:v>0.84255057041307757</c:v>
                </c:pt>
                <c:pt idx="90">
                  <c:v>0.79159915672719605</c:v>
                </c:pt>
                <c:pt idx="91">
                  <c:v>0.7346778409130178</c:v>
                </c:pt>
                <c:pt idx="92">
                  <c:v>0.57091188022394546</c:v>
                </c:pt>
                <c:pt idx="93">
                  <c:v>0.5197842491820921</c:v>
                </c:pt>
                <c:pt idx="94">
                  <c:v>0.43069872995654745</c:v>
                </c:pt>
                <c:pt idx="95">
                  <c:v>0.34642527407178264</c:v>
                </c:pt>
                <c:pt idx="96">
                  <c:v>0.27586759773037084</c:v>
                </c:pt>
                <c:pt idx="97">
                  <c:v>0.21725442976840392</c:v>
                </c:pt>
                <c:pt idx="98">
                  <c:v>0.17228835945738596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F87-4A83-BC9B-4CE219E1A821}"/>
            </c:ext>
          </c:extLst>
        </c:ser>
        <c:ser>
          <c:idx val="8"/>
          <c:order val="4"/>
          <c:tx>
            <c:v>5 Changes</c:v>
          </c:tx>
          <c:spPr>
            <a:ln w="22225">
              <a:solidFill>
                <a:schemeClr val="accent6"/>
              </a:solidFill>
            </a:ln>
          </c:spPr>
          <c:marker>
            <c:symbol val="circle"/>
            <c:size val="5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Results!$AR$3:$AR$101</c:f>
              <c:numCache>
                <c:formatCode>General</c:formatCode>
                <c:ptCount val="99"/>
                <c:pt idx="0">
                  <c:v>7.6253979245459202</c:v>
                </c:pt>
                <c:pt idx="1">
                  <c:v>7.6253979245368297</c:v>
                </c:pt>
                <c:pt idx="2">
                  <c:v>7.6253979245459202</c:v>
                </c:pt>
                <c:pt idx="3">
                  <c:v>7.6253979245459398</c:v>
                </c:pt>
                <c:pt idx="4">
                  <c:v>7.6253979245414296</c:v>
                </c:pt>
                <c:pt idx="5">
                  <c:v>10.797857912779399</c:v>
                </c:pt>
                <c:pt idx="6">
                  <c:v>10.797857912779399</c:v>
                </c:pt>
                <c:pt idx="7">
                  <c:v>11.246727993872</c:v>
                </c:pt>
                <c:pt idx="8">
                  <c:v>15.425928827139</c:v>
                </c:pt>
                <c:pt idx="9">
                  <c:v>15.425928827061499</c:v>
                </c:pt>
                <c:pt idx="10">
                  <c:v>18.423255837322699</c:v>
                </c:pt>
                <c:pt idx="11">
                  <c:v>18.423255837324501</c:v>
                </c:pt>
                <c:pt idx="12">
                  <c:v>18.423255837320099</c:v>
                </c:pt>
                <c:pt idx="13">
                  <c:v>19.6817747392741</c:v>
                </c:pt>
                <c:pt idx="14">
                  <c:v>23.051326751600001</c:v>
                </c:pt>
                <c:pt idx="15">
                  <c:v>23.051326751592701</c:v>
                </c:pt>
                <c:pt idx="16">
                  <c:v>23.8992981119763</c:v>
                </c:pt>
                <c:pt idx="17">
                  <c:v>25.305139236210302</c:v>
                </c:pt>
                <c:pt idx="18">
                  <c:v>26.7109803604442</c:v>
                </c:pt>
                <c:pt idx="19">
                  <c:v>28.1168214846778</c:v>
                </c:pt>
                <c:pt idx="20">
                  <c:v>35.297288614920198</c:v>
                </c:pt>
                <c:pt idx="21">
                  <c:v>35.297288614914102</c:v>
                </c:pt>
                <c:pt idx="22">
                  <c:v>35.297288614862197</c:v>
                </c:pt>
                <c:pt idx="23">
                  <c:v>35.297288629146998</c:v>
                </c:pt>
                <c:pt idx="24">
                  <c:v>35.2972886149199</c:v>
                </c:pt>
                <c:pt idx="25">
                  <c:v>36.551868230081197</c:v>
                </c:pt>
                <c:pt idx="26">
                  <c:v>37.957709370259103</c:v>
                </c:pt>
                <c:pt idx="27">
                  <c:v>39.363550493207697</c:v>
                </c:pt>
                <c:pt idx="28">
                  <c:v>40.769391748093902</c:v>
                </c:pt>
                <c:pt idx="29">
                  <c:v>42.175232741659599</c:v>
                </c:pt>
                <c:pt idx="30">
                  <c:v>46.095146527691497</c:v>
                </c:pt>
                <c:pt idx="31">
                  <c:v>46.0951465276978</c:v>
                </c:pt>
                <c:pt idx="32">
                  <c:v>46.392756099718703</c:v>
                </c:pt>
                <c:pt idx="33">
                  <c:v>47.798597223952598</c:v>
                </c:pt>
                <c:pt idx="34">
                  <c:v>49.2044383481865</c:v>
                </c:pt>
                <c:pt idx="35">
                  <c:v>50.610279491513403</c:v>
                </c:pt>
                <c:pt idx="36">
                  <c:v>52.016120596654297</c:v>
                </c:pt>
                <c:pt idx="37">
                  <c:v>53.421961720888198</c:v>
                </c:pt>
                <c:pt idx="38">
                  <c:v>54.8278028451221</c:v>
                </c:pt>
                <c:pt idx="39">
                  <c:v>56.233643969356002</c:v>
                </c:pt>
                <c:pt idx="40">
                  <c:v>57.639485093589897</c:v>
                </c:pt>
                <c:pt idx="41">
                  <c:v>59.045326217823799</c:v>
                </c:pt>
                <c:pt idx="42">
                  <c:v>60.451167342057701</c:v>
                </c:pt>
                <c:pt idx="43">
                  <c:v>61.857008466291603</c:v>
                </c:pt>
                <c:pt idx="44">
                  <c:v>63.2628495905252</c:v>
                </c:pt>
                <c:pt idx="45">
                  <c:v>64.668690714759407</c:v>
                </c:pt>
                <c:pt idx="46">
                  <c:v>66.074531838993295</c:v>
                </c:pt>
                <c:pt idx="47">
                  <c:v>67.480372963227197</c:v>
                </c:pt>
                <c:pt idx="48">
                  <c:v>68.886214087461099</c:v>
                </c:pt>
                <c:pt idx="49">
                  <c:v>70.292055211695001</c:v>
                </c:pt>
                <c:pt idx="50">
                  <c:v>71.697896335928206</c:v>
                </c:pt>
                <c:pt idx="51">
                  <c:v>73.103737460162804</c:v>
                </c:pt>
                <c:pt idx="52">
                  <c:v>74.509578584396706</c:v>
                </c:pt>
                <c:pt idx="53">
                  <c:v>75.915419708630594</c:v>
                </c:pt>
                <c:pt idx="54">
                  <c:v>77.321260832864496</c:v>
                </c:pt>
                <c:pt idx="55">
                  <c:v>78.727101957098</c:v>
                </c:pt>
                <c:pt idx="56">
                  <c:v>80.132943081332201</c:v>
                </c:pt>
                <c:pt idx="57">
                  <c:v>81.538784205566202</c:v>
                </c:pt>
                <c:pt idx="58">
                  <c:v>82.944625329800104</c:v>
                </c:pt>
                <c:pt idx="59">
                  <c:v>84.350466454033906</c:v>
                </c:pt>
                <c:pt idx="60">
                  <c:v>85.756307578267894</c:v>
                </c:pt>
                <c:pt idx="61">
                  <c:v>87.162148702501796</c:v>
                </c:pt>
                <c:pt idx="62">
                  <c:v>88.567989826735698</c:v>
                </c:pt>
                <c:pt idx="63">
                  <c:v>89.973830950969699</c:v>
                </c:pt>
                <c:pt idx="64">
                  <c:v>91.379672075203601</c:v>
                </c:pt>
                <c:pt idx="65">
                  <c:v>92.785513199437602</c:v>
                </c:pt>
                <c:pt idx="66">
                  <c:v>94.191354323671405</c:v>
                </c:pt>
                <c:pt idx="67">
                  <c:v>95.597195447905307</c:v>
                </c:pt>
                <c:pt idx="68">
                  <c:v>97.003036572138996</c:v>
                </c:pt>
                <c:pt idx="69">
                  <c:v>98.408877696373096</c:v>
                </c:pt>
                <c:pt idx="70">
                  <c:v>99.814718820606998</c:v>
                </c:pt>
                <c:pt idx="71">
                  <c:v>101.220559944841</c:v>
                </c:pt>
                <c:pt idx="72">
                  <c:v>102.62640106907401</c:v>
                </c:pt>
                <c:pt idx="73">
                  <c:v>104.03224219330799</c:v>
                </c:pt>
                <c:pt idx="74">
                  <c:v>105.438083317542</c:v>
                </c:pt>
                <c:pt idx="75">
                  <c:v>106.843924441776</c:v>
                </c:pt>
                <c:pt idx="76">
                  <c:v>108.24976556601</c:v>
                </c:pt>
                <c:pt idx="77">
                  <c:v>109.655606690244</c:v>
                </c:pt>
                <c:pt idx="78">
                  <c:v>111.061447814478</c:v>
                </c:pt>
                <c:pt idx="79">
                  <c:v>112.467288938712</c:v>
                </c:pt>
                <c:pt idx="80">
                  <c:v>113.87313006294499</c:v>
                </c:pt>
                <c:pt idx="81">
                  <c:v>115.278971187179</c:v>
                </c:pt>
                <c:pt idx="82">
                  <c:v>116.684812311413</c:v>
                </c:pt>
                <c:pt idx="83">
                  <c:v>118.090653435647</c:v>
                </c:pt>
                <c:pt idx="84">
                  <c:v>119.496494559881</c:v>
                </c:pt>
                <c:pt idx="85">
                  <c:v>120.902335684115</c:v>
                </c:pt>
                <c:pt idx="86">
                  <c:v>122.308176808349</c:v>
                </c:pt>
                <c:pt idx="87">
                  <c:v>123.714017932583</c:v>
                </c:pt>
                <c:pt idx="88">
                  <c:v>125.11985905681701</c:v>
                </c:pt>
                <c:pt idx="89">
                  <c:v>126.52570018105099</c:v>
                </c:pt>
                <c:pt idx="90">
                  <c:v>127.931541305284</c:v>
                </c:pt>
                <c:pt idx="91">
                  <c:v>129.33738242951799</c:v>
                </c:pt>
                <c:pt idx="92">
                  <c:v>130.74322355375301</c:v>
                </c:pt>
                <c:pt idx="93">
                  <c:v>132.14906467798599</c:v>
                </c:pt>
                <c:pt idx="94">
                  <c:v>133.55490580221999</c:v>
                </c:pt>
                <c:pt idx="95">
                  <c:v>134.96074692645399</c:v>
                </c:pt>
                <c:pt idx="96">
                  <c:v>136.36658805068799</c:v>
                </c:pt>
                <c:pt idx="97">
                  <c:v>137.772429174922</c:v>
                </c:pt>
                <c:pt idx="98">
                  <c:v>139.178270299156</c:v>
                </c:pt>
              </c:numCache>
            </c:numRef>
          </c:xVal>
          <c:yVal>
            <c:numRef>
              <c:f>Results!$AT$3:$AT$101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0.99999999999999589</c:v>
                </c:pt>
                <c:pt idx="63">
                  <c:v>0.99999999999997824</c:v>
                </c:pt>
                <c:pt idx="64">
                  <c:v>0.99999999999945999</c:v>
                </c:pt>
                <c:pt idx="65">
                  <c:v>0.99999999998048938</c:v>
                </c:pt>
                <c:pt idx="66">
                  <c:v>0.99999999954461438</c:v>
                </c:pt>
                <c:pt idx="67">
                  <c:v>0.99999998842819393</c:v>
                </c:pt>
                <c:pt idx="68">
                  <c:v>0.99999997218056513</c:v>
                </c:pt>
                <c:pt idx="69">
                  <c:v>0.99999993616044036</c:v>
                </c:pt>
                <c:pt idx="70">
                  <c:v>0.99999983869441722</c:v>
                </c:pt>
                <c:pt idx="71">
                  <c:v>0.999999465459529</c:v>
                </c:pt>
                <c:pt idx="72">
                  <c:v>0.99999724390067979</c:v>
                </c:pt>
                <c:pt idx="73">
                  <c:v>0.99999274276656225</c:v>
                </c:pt>
                <c:pt idx="74">
                  <c:v>0.99997901903235742</c:v>
                </c:pt>
                <c:pt idx="75">
                  <c:v>0.99991439203382604</c:v>
                </c:pt>
                <c:pt idx="76">
                  <c:v>0.99974850210155164</c:v>
                </c:pt>
                <c:pt idx="77">
                  <c:v>0.99959660113500948</c:v>
                </c:pt>
                <c:pt idx="78">
                  <c:v>0.99923556912778688</c:v>
                </c:pt>
                <c:pt idx="79">
                  <c:v>0.99843972453942975</c:v>
                </c:pt>
                <c:pt idx="80">
                  <c:v>0.99705830259698258</c:v>
                </c:pt>
                <c:pt idx="81">
                  <c:v>0.99508503176753582</c:v>
                </c:pt>
                <c:pt idx="82">
                  <c:v>0.99086249483761069</c:v>
                </c:pt>
                <c:pt idx="83">
                  <c:v>0.97960926322281172</c:v>
                </c:pt>
                <c:pt idx="84">
                  <c:v>0.96641823374816727</c:v>
                </c:pt>
                <c:pt idx="85">
                  <c:v>0.9517740106071656</c:v>
                </c:pt>
                <c:pt idx="86">
                  <c:v>0.93000244849267688</c:v>
                </c:pt>
                <c:pt idx="87">
                  <c:v>0.90861904237088287</c:v>
                </c:pt>
                <c:pt idx="88">
                  <c:v>0.87376858447078531</c:v>
                </c:pt>
                <c:pt idx="89">
                  <c:v>0.82751385964322499</c:v>
                </c:pt>
                <c:pt idx="90">
                  <c:v>0.77388061263336483</c:v>
                </c:pt>
                <c:pt idx="91">
                  <c:v>0.72470132316648994</c:v>
                </c:pt>
                <c:pt idx="92">
                  <c:v>0.57609362439390233</c:v>
                </c:pt>
                <c:pt idx="93">
                  <c:v>0.5116443936201801</c:v>
                </c:pt>
                <c:pt idx="94">
                  <c:v>0.44269332010845375</c:v>
                </c:pt>
                <c:pt idx="95">
                  <c:v>0.37753139250901557</c:v>
                </c:pt>
                <c:pt idx="96">
                  <c:v>0.31802857646843041</c:v>
                </c:pt>
                <c:pt idx="97">
                  <c:v>0.23852891533655229</c:v>
                </c:pt>
                <c:pt idx="98">
                  <c:v>0.16516754569179715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F87-4A83-BC9B-4CE219E1A8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5065824"/>
        <c:axId val="545064512"/>
        <c:extLst/>
      </c:scatterChart>
      <c:valAx>
        <c:axId val="545065824"/>
        <c:scaling>
          <c:orientation val="minMax"/>
          <c:max val="14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nb-NO" sz="1800"/>
                  <a:t>Oil Output [Sm3/h]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4512"/>
        <c:crosses val="autoZero"/>
        <c:crossBetween val="midCat"/>
      </c:valAx>
      <c:valAx>
        <c:axId val="545064512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nb-NO" sz="1800"/>
                  <a:t>P(Feasible)</a:t>
                </a:r>
              </a:p>
            </c:rich>
          </c:tx>
          <c:layout/>
          <c:overlay val="0"/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5824"/>
        <c:crosses val="autoZero"/>
        <c:crossBetween val="midCat"/>
        <c:majorUnit val="0.1"/>
      </c:valAx>
    </c:plotArea>
    <c:legend>
      <c:legendPos val="b"/>
      <c:layout/>
      <c:overlay val="0"/>
      <c:txPr>
        <a:bodyPr/>
        <a:lstStyle/>
        <a:p>
          <a:pPr>
            <a:defRPr sz="1800"/>
          </a:pPr>
          <a:endParaRPr lang="nb-NO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Case</a:t>
            </a:r>
            <a:r>
              <a:rPr lang="en-US" sz="2800" baseline="0"/>
              <a:t> B</a:t>
            </a:r>
            <a:endParaRPr lang="en-US" sz="28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256776531252178"/>
          <c:y val="0.11001174964488014"/>
          <c:w val="0.78150128272047792"/>
          <c:h val="0.6742411077925603"/>
        </c:manualLayout>
      </c:layout>
      <c:scatterChart>
        <c:scatterStyle val="lineMarker"/>
        <c:varyColors val="0"/>
        <c:ser>
          <c:idx val="1"/>
          <c:order val="0"/>
          <c:tx>
            <c:v>1 Change</c:v>
          </c:tx>
          <c:spPr>
            <a:ln w="22225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Results!$D$3:$D$101</c:f>
              <c:numCache>
                <c:formatCode>General</c:formatCode>
                <c:ptCount val="99"/>
                <c:pt idx="0">
                  <c:v>98.913353648703094</c:v>
                </c:pt>
                <c:pt idx="1">
                  <c:v>98.913353648703094</c:v>
                </c:pt>
                <c:pt idx="2">
                  <c:v>98.913353648703094</c:v>
                </c:pt>
                <c:pt idx="3">
                  <c:v>98.913353648703094</c:v>
                </c:pt>
                <c:pt idx="4">
                  <c:v>98.913353648703094</c:v>
                </c:pt>
                <c:pt idx="5">
                  <c:v>98.913353648703094</c:v>
                </c:pt>
                <c:pt idx="6">
                  <c:v>98.913353648703094</c:v>
                </c:pt>
                <c:pt idx="7">
                  <c:v>98.913353648703094</c:v>
                </c:pt>
                <c:pt idx="8">
                  <c:v>98.913353648703094</c:v>
                </c:pt>
                <c:pt idx="9">
                  <c:v>98.913353648703094</c:v>
                </c:pt>
                <c:pt idx="10">
                  <c:v>98.913353648703094</c:v>
                </c:pt>
                <c:pt idx="11">
                  <c:v>98.913353648703094</c:v>
                </c:pt>
                <c:pt idx="12">
                  <c:v>98.913353648703094</c:v>
                </c:pt>
                <c:pt idx="13">
                  <c:v>98.913353648703094</c:v>
                </c:pt>
                <c:pt idx="14">
                  <c:v>98.913353648703094</c:v>
                </c:pt>
                <c:pt idx="15">
                  <c:v>98.913353648703094</c:v>
                </c:pt>
                <c:pt idx="16">
                  <c:v>98.913353648703094</c:v>
                </c:pt>
                <c:pt idx="17">
                  <c:v>98.913353648703094</c:v>
                </c:pt>
                <c:pt idx="18">
                  <c:v>98.913353648703094</c:v>
                </c:pt>
                <c:pt idx="19">
                  <c:v>98.913353648703094</c:v>
                </c:pt>
                <c:pt idx="20">
                  <c:v>98.913353648703094</c:v>
                </c:pt>
                <c:pt idx="21">
                  <c:v>98.913353648703094</c:v>
                </c:pt>
                <c:pt idx="22">
                  <c:v>98.913353648703094</c:v>
                </c:pt>
                <c:pt idx="23">
                  <c:v>98.913353648703094</c:v>
                </c:pt>
                <c:pt idx="24">
                  <c:v>98.913353648703094</c:v>
                </c:pt>
                <c:pt idx="25">
                  <c:v>98.913353648703094</c:v>
                </c:pt>
                <c:pt idx="26">
                  <c:v>98.913353648703094</c:v>
                </c:pt>
                <c:pt idx="27">
                  <c:v>98.913353648703094</c:v>
                </c:pt>
                <c:pt idx="28">
                  <c:v>98.913353648703094</c:v>
                </c:pt>
                <c:pt idx="29">
                  <c:v>98.913353648703094</c:v>
                </c:pt>
                <c:pt idx="30">
                  <c:v>98.913353648703094</c:v>
                </c:pt>
                <c:pt idx="31">
                  <c:v>98.913353648703094</c:v>
                </c:pt>
                <c:pt idx="32">
                  <c:v>98.913353648703094</c:v>
                </c:pt>
                <c:pt idx="33">
                  <c:v>98.913353648703094</c:v>
                </c:pt>
                <c:pt idx="34">
                  <c:v>98.913353648703094</c:v>
                </c:pt>
                <c:pt idx="35">
                  <c:v>98.913353648703094</c:v>
                </c:pt>
                <c:pt idx="36">
                  <c:v>98.913353648703094</c:v>
                </c:pt>
                <c:pt idx="37">
                  <c:v>98.913353648703094</c:v>
                </c:pt>
                <c:pt idx="38">
                  <c:v>98.913353648703094</c:v>
                </c:pt>
                <c:pt idx="39">
                  <c:v>98.913353648703094</c:v>
                </c:pt>
                <c:pt idx="40">
                  <c:v>98.913353648703094</c:v>
                </c:pt>
                <c:pt idx="41">
                  <c:v>98.913353648703094</c:v>
                </c:pt>
                <c:pt idx="42">
                  <c:v>98.913353648703094</c:v>
                </c:pt>
                <c:pt idx="43">
                  <c:v>98.913353648703094</c:v>
                </c:pt>
                <c:pt idx="44">
                  <c:v>98.913353648703094</c:v>
                </c:pt>
                <c:pt idx="45">
                  <c:v>98.913353648703094</c:v>
                </c:pt>
                <c:pt idx="46">
                  <c:v>98.913353648703094</c:v>
                </c:pt>
                <c:pt idx="47">
                  <c:v>98.913353648703094</c:v>
                </c:pt>
                <c:pt idx="48">
                  <c:v>98.913353648703094</c:v>
                </c:pt>
                <c:pt idx="49">
                  <c:v>98.913353648703094</c:v>
                </c:pt>
                <c:pt idx="50">
                  <c:v>98.913353648703094</c:v>
                </c:pt>
                <c:pt idx="51">
                  <c:v>98.913353648703094</c:v>
                </c:pt>
                <c:pt idx="52">
                  <c:v>98.913353648703094</c:v>
                </c:pt>
                <c:pt idx="53">
                  <c:v>98.913353648703094</c:v>
                </c:pt>
                <c:pt idx="54">
                  <c:v>98.913353648703094</c:v>
                </c:pt>
                <c:pt idx="55">
                  <c:v>98.913353648703094</c:v>
                </c:pt>
                <c:pt idx="56">
                  <c:v>98.913353648703094</c:v>
                </c:pt>
                <c:pt idx="57">
                  <c:v>98.913353648703094</c:v>
                </c:pt>
                <c:pt idx="58">
                  <c:v>98.913353648702198</c:v>
                </c:pt>
                <c:pt idx="59">
                  <c:v>98.913353648702198</c:v>
                </c:pt>
                <c:pt idx="60">
                  <c:v>98.913353648703094</c:v>
                </c:pt>
                <c:pt idx="61">
                  <c:v>98.913353648703094</c:v>
                </c:pt>
                <c:pt idx="62">
                  <c:v>98.913353648703094</c:v>
                </c:pt>
                <c:pt idx="63">
                  <c:v>98.913353648702994</c:v>
                </c:pt>
                <c:pt idx="64">
                  <c:v>98.913353648703094</c:v>
                </c:pt>
                <c:pt idx="65">
                  <c:v>98.913353648703094</c:v>
                </c:pt>
                <c:pt idx="66">
                  <c:v>98.913353648703094</c:v>
                </c:pt>
                <c:pt idx="67">
                  <c:v>98.913353648703094</c:v>
                </c:pt>
                <c:pt idx="68">
                  <c:v>98.913353648703094</c:v>
                </c:pt>
                <c:pt idx="69">
                  <c:v>98.913353648703094</c:v>
                </c:pt>
                <c:pt idx="70">
                  <c:v>98.913353648703094</c:v>
                </c:pt>
                <c:pt idx="71">
                  <c:v>98.913353648703094</c:v>
                </c:pt>
                <c:pt idx="72">
                  <c:v>98.913353648703094</c:v>
                </c:pt>
                <c:pt idx="73">
                  <c:v>98.913353648702994</c:v>
                </c:pt>
                <c:pt idx="74">
                  <c:v>98.913353648702994</c:v>
                </c:pt>
                <c:pt idx="75">
                  <c:v>98.913353648701602</c:v>
                </c:pt>
                <c:pt idx="76">
                  <c:v>98.913353648701602</c:v>
                </c:pt>
                <c:pt idx="77">
                  <c:v>98.913353648701602</c:v>
                </c:pt>
                <c:pt idx="78">
                  <c:v>98.913353648702099</c:v>
                </c:pt>
                <c:pt idx="79">
                  <c:v>102.48054903958101</c:v>
                </c:pt>
                <c:pt idx="80">
                  <c:v>102.48054903958101</c:v>
                </c:pt>
                <c:pt idx="81">
                  <c:v>102.48054903958101</c:v>
                </c:pt>
                <c:pt idx="82">
                  <c:v>103.714242767174</c:v>
                </c:pt>
                <c:pt idx="83">
                  <c:v>111.343946316979</c:v>
                </c:pt>
                <c:pt idx="84">
                  <c:v>111.343946316979</c:v>
                </c:pt>
                <c:pt idx="85">
                  <c:v>111.343946316979</c:v>
                </c:pt>
                <c:pt idx="86">
                  <c:v>111.343946316979</c:v>
                </c:pt>
                <c:pt idx="87">
                  <c:v>111.343946316979</c:v>
                </c:pt>
                <c:pt idx="88">
                  <c:v>111.343946316979</c:v>
                </c:pt>
                <c:pt idx="89">
                  <c:v>111.538579847111</c:v>
                </c:pt>
                <c:pt idx="90">
                  <c:v>114.317344581979</c:v>
                </c:pt>
                <c:pt idx="91">
                  <c:v>114.317344581979</c:v>
                </c:pt>
                <c:pt idx="92">
                  <c:v>115.256532542014</c:v>
                </c:pt>
                <c:pt idx="93">
                  <c:v>116.495850106982</c:v>
                </c:pt>
                <c:pt idx="94">
                  <c:v>117.73516767194999</c:v>
                </c:pt>
                <c:pt idx="95">
                  <c:v>118.974485236918</c:v>
                </c:pt>
                <c:pt idx="96">
                  <c:v>121.288621640217</c:v>
                </c:pt>
                <c:pt idx="97">
                  <c:v>121.45312036685399</c:v>
                </c:pt>
                <c:pt idx="98">
                  <c:v>122.69243793182299</c:v>
                </c:pt>
              </c:numCache>
            </c:numRef>
          </c:xVal>
          <c:yVal>
            <c:numRef>
              <c:f>Results!$F$3:$F$101</c:f>
              <c:numCache>
                <c:formatCode>General</c:formatCode>
                <c:ptCount val="99"/>
                <c:pt idx="0">
                  <c:v>0.97945018979369669</c:v>
                </c:pt>
                <c:pt idx="1">
                  <c:v>0.97945018979369669</c:v>
                </c:pt>
                <c:pt idx="2">
                  <c:v>0.97945018979369669</c:v>
                </c:pt>
                <c:pt idx="3">
                  <c:v>0.97945018979369669</c:v>
                </c:pt>
                <c:pt idx="4">
                  <c:v>0.97945018979369669</c:v>
                </c:pt>
                <c:pt idx="5">
                  <c:v>0.97945018979369669</c:v>
                </c:pt>
                <c:pt idx="6">
                  <c:v>0.97945018979369669</c:v>
                </c:pt>
                <c:pt idx="7">
                  <c:v>0.97945018979369669</c:v>
                </c:pt>
                <c:pt idx="8">
                  <c:v>0.97945018979369669</c:v>
                </c:pt>
                <c:pt idx="9">
                  <c:v>0.97945018979369669</c:v>
                </c:pt>
                <c:pt idx="10">
                  <c:v>0.97945018979369669</c:v>
                </c:pt>
                <c:pt idx="11">
                  <c:v>0.97945018979369669</c:v>
                </c:pt>
                <c:pt idx="12">
                  <c:v>0.97945018979369669</c:v>
                </c:pt>
                <c:pt idx="13">
                  <c:v>0.97945018979369669</c:v>
                </c:pt>
                <c:pt idx="14">
                  <c:v>0.97945018979369669</c:v>
                </c:pt>
                <c:pt idx="15">
                  <c:v>0.97945018979369669</c:v>
                </c:pt>
                <c:pt idx="16">
                  <c:v>0.97945018979369669</c:v>
                </c:pt>
                <c:pt idx="17">
                  <c:v>0.97945018979369669</c:v>
                </c:pt>
                <c:pt idx="18">
                  <c:v>0.97945018979369669</c:v>
                </c:pt>
                <c:pt idx="19">
                  <c:v>0.97945018979369669</c:v>
                </c:pt>
                <c:pt idx="20">
                  <c:v>0.97945018979369669</c:v>
                </c:pt>
                <c:pt idx="21">
                  <c:v>0.97945018979369669</c:v>
                </c:pt>
                <c:pt idx="22">
                  <c:v>0.97945018979369669</c:v>
                </c:pt>
                <c:pt idx="23">
                  <c:v>0.97945018979369669</c:v>
                </c:pt>
                <c:pt idx="24">
                  <c:v>0.97945018979369669</c:v>
                </c:pt>
                <c:pt idx="25">
                  <c:v>0.97945018979369669</c:v>
                </c:pt>
                <c:pt idx="26">
                  <c:v>0.97945018979369669</c:v>
                </c:pt>
                <c:pt idx="27">
                  <c:v>0.97945018979369669</c:v>
                </c:pt>
                <c:pt idx="28">
                  <c:v>0.97945018979369669</c:v>
                </c:pt>
                <c:pt idx="29">
                  <c:v>0.97945018979369669</c:v>
                </c:pt>
                <c:pt idx="30">
                  <c:v>0.97945018979369669</c:v>
                </c:pt>
                <c:pt idx="31">
                  <c:v>0.97945018979369669</c:v>
                </c:pt>
                <c:pt idx="32">
                  <c:v>0.97945018979369669</c:v>
                </c:pt>
                <c:pt idx="33">
                  <c:v>0.97945018979369669</c:v>
                </c:pt>
                <c:pt idx="34">
                  <c:v>0.97945018979369669</c:v>
                </c:pt>
                <c:pt idx="35">
                  <c:v>0.97945018979369669</c:v>
                </c:pt>
                <c:pt idx="36">
                  <c:v>0.97945018979369669</c:v>
                </c:pt>
                <c:pt idx="37">
                  <c:v>0.97945018979369669</c:v>
                </c:pt>
                <c:pt idx="38">
                  <c:v>0.97945018979369669</c:v>
                </c:pt>
                <c:pt idx="39">
                  <c:v>0.97945018979369669</c:v>
                </c:pt>
                <c:pt idx="40">
                  <c:v>0.97945018979369669</c:v>
                </c:pt>
                <c:pt idx="41">
                  <c:v>0.97945018979369669</c:v>
                </c:pt>
                <c:pt idx="42">
                  <c:v>0.97945018979369669</c:v>
                </c:pt>
                <c:pt idx="43">
                  <c:v>0.97945018979369669</c:v>
                </c:pt>
                <c:pt idx="44">
                  <c:v>0.97945018979369669</c:v>
                </c:pt>
                <c:pt idx="45">
                  <c:v>0.97945018979369669</c:v>
                </c:pt>
                <c:pt idx="46">
                  <c:v>0.97945018979369669</c:v>
                </c:pt>
                <c:pt idx="47">
                  <c:v>0.97945018979369669</c:v>
                </c:pt>
                <c:pt idx="48">
                  <c:v>0.97945018979369669</c:v>
                </c:pt>
                <c:pt idx="49">
                  <c:v>0.97945018979369669</c:v>
                </c:pt>
                <c:pt idx="50">
                  <c:v>0.97945018979369669</c:v>
                </c:pt>
                <c:pt idx="51">
                  <c:v>0.97945018979369669</c:v>
                </c:pt>
                <c:pt idx="52">
                  <c:v>0.97945018979369669</c:v>
                </c:pt>
                <c:pt idx="53">
                  <c:v>0.97945018979369669</c:v>
                </c:pt>
                <c:pt idx="54">
                  <c:v>0.97945018979369669</c:v>
                </c:pt>
                <c:pt idx="55">
                  <c:v>0.97945018979369669</c:v>
                </c:pt>
                <c:pt idx="56">
                  <c:v>0.97945018979369669</c:v>
                </c:pt>
                <c:pt idx="57">
                  <c:v>0.97945018979369669</c:v>
                </c:pt>
                <c:pt idx="58">
                  <c:v>0.97945018979379461</c:v>
                </c:pt>
                <c:pt idx="59">
                  <c:v>0.97945018979379461</c:v>
                </c:pt>
                <c:pt idx="60">
                  <c:v>0.97945018979369669</c:v>
                </c:pt>
                <c:pt idx="61">
                  <c:v>0.97945018979369669</c:v>
                </c:pt>
                <c:pt idx="62">
                  <c:v>0.97945018979369669</c:v>
                </c:pt>
                <c:pt idx="63">
                  <c:v>0.97945018979370091</c:v>
                </c:pt>
                <c:pt idx="64">
                  <c:v>0.97945018979369669</c:v>
                </c:pt>
                <c:pt idx="65">
                  <c:v>0.97945018979369669</c:v>
                </c:pt>
                <c:pt idx="66">
                  <c:v>0.97945018979369669</c:v>
                </c:pt>
                <c:pt idx="67">
                  <c:v>0.97945018979369669</c:v>
                </c:pt>
                <c:pt idx="68">
                  <c:v>0.97945018979369669</c:v>
                </c:pt>
                <c:pt idx="69">
                  <c:v>0.97945018979369669</c:v>
                </c:pt>
                <c:pt idx="70">
                  <c:v>0.97945018979369669</c:v>
                </c:pt>
                <c:pt idx="71">
                  <c:v>0.97945018979369669</c:v>
                </c:pt>
                <c:pt idx="72">
                  <c:v>0.97945018979369669</c:v>
                </c:pt>
                <c:pt idx="73">
                  <c:v>0.97945018979369669</c:v>
                </c:pt>
                <c:pt idx="74">
                  <c:v>0.97945018979369669</c:v>
                </c:pt>
                <c:pt idx="75">
                  <c:v>0.97945018979370368</c:v>
                </c:pt>
                <c:pt idx="76">
                  <c:v>0.97945018979370368</c:v>
                </c:pt>
                <c:pt idx="77">
                  <c:v>0.97945018979370368</c:v>
                </c:pt>
                <c:pt idx="78">
                  <c:v>0.97945018979379816</c:v>
                </c:pt>
                <c:pt idx="79">
                  <c:v>0.97813005143719489</c:v>
                </c:pt>
                <c:pt idx="80">
                  <c:v>0.97813005143719489</c:v>
                </c:pt>
                <c:pt idx="81">
                  <c:v>0.97813005143719489</c:v>
                </c:pt>
                <c:pt idx="82">
                  <c:v>0.85920873549986965</c:v>
                </c:pt>
                <c:pt idx="83">
                  <c:v>0.65185700028153859</c:v>
                </c:pt>
                <c:pt idx="84">
                  <c:v>0.65185700028153859</c:v>
                </c:pt>
                <c:pt idx="85">
                  <c:v>0.65185700028153859</c:v>
                </c:pt>
                <c:pt idx="86">
                  <c:v>0.65185700028153859</c:v>
                </c:pt>
                <c:pt idx="87">
                  <c:v>0.65185700028156035</c:v>
                </c:pt>
                <c:pt idx="88">
                  <c:v>0.65185700028156035</c:v>
                </c:pt>
                <c:pt idx="89">
                  <c:v>0.63637551281446136</c:v>
                </c:pt>
                <c:pt idx="90">
                  <c:v>0.60871082700803492</c:v>
                </c:pt>
                <c:pt idx="91">
                  <c:v>0.60871082700803503</c:v>
                </c:pt>
                <c:pt idx="92">
                  <c:v>0.55223835630614904</c:v>
                </c:pt>
                <c:pt idx="93">
                  <c:v>0.49449652576946235</c:v>
                </c:pt>
                <c:pt idx="94">
                  <c:v>0.42506820799197853</c:v>
                </c:pt>
                <c:pt idx="95">
                  <c:v>0.29770623476927449</c:v>
                </c:pt>
                <c:pt idx="96">
                  <c:v>0.26133000000000001</c:v>
                </c:pt>
                <c:pt idx="97">
                  <c:v>0.21578</c:v>
                </c:pt>
                <c:pt idx="98">
                  <c:v>0.16459307077835283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51-4124-8004-62A0509B494D}"/>
            </c:ext>
          </c:extLst>
        </c:ser>
        <c:ser>
          <c:idx val="2"/>
          <c:order val="1"/>
          <c:tx>
            <c:v>2 Changes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Results!$H$3:$H$101</c:f>
              <c:numCache>
                <c:formatCode>General</c:formatCode>
                <c:ptCount val="99"/>
                <c:pt idx="0">
                  <c:v>79.294980208610895</c:v>
                </c:pt>
                <c:pt idx="1">
                  <c:v>79.294980208610895</c:v>
                </c:pt>
                <c:pt idx="2">
                  <c:v>79.294980208610895</c:v>
                </c:pt>
                <c:pt idx="3">
                  <c:v>79.294980208610895</c:v>
                </c:pt>
                <c:pt idx="4">
                  <c:v>79.294980208610895</c:v>
                </c:pt>
                <c:pt idx="5">
                  <c:v>79.294980208610895</c:v>
                </c:pt>
                <c:pt idx="6">
                  <c:v>79.294980208610895</c:v>
                </c:pt>
                <c:pt idx="7">
                  <c:v>79.294980208610895</c:v>
                </c:pt>
                <c:pt idx="8">
                  <c:v>79.294980208610895</c:v>
                </c:pt>
                <c:pt idx="9">
                  <c:v>79.294980208610895</c:v>
                </c:pt>
                <c:pt idx="10">
                  <c:v>79.294980208610895</c:v>
                </c:pt>
                <c:pt idx="11">
                  <c:v>79.294980208610895</c:v>
                </c:pt>
                <c:pt idx="12">
                  <c:v>79.294980208610895</c:v>
                </c:pt>
                <c:pt idx="13">
                  <c:v>79.294980208610895</c:v>
                </c:pt>
                <c:pt idx="14">
                  <c:v>79.294980208610895</c:v>
                </c:pt>
                <c:pt idx="15">
                  <c:v>79.294980208610895</c:v>
                </c:pt>
                <c:pt idx="16">
                  <c:v>79.294980208610895</c:v>
                </c:pt>
                <c:pt idx="17">
                  <c:v>79.294980208610895</c:v>
                </c:pt>
                <c:pt idx="18">
                  <c:v>79.294980208610895</c:v>
                </c:pt>
                <c:pt idx="19">
                  <c:v>79.294980208610895</c:v>
                </c:pt>
                <c:pt idx="20">
                  <c:v>79.294980208610895</c:v>
                </c:pt>
                <c:pt idx="21">
                  <c:v>79.294980208610895</c:v>
                </c:pt>
                <c:pt idx="22">
                  <c:v>79.294981700060703</c:v>
                </c:pt>
                <c:pt idx="23">
                  <c:v>79.294981700060703</c:v>
                </c:pt>
                <c:pt idx="24">
                  <c:v>79.294981700060703</c:v>
                </c:pt>
                <c:pt idx="25">
                  <c:v>79.294981700060703</c:v>
                </c:pt>
                <c:pt idx="26">
                  <c:v>79.294981700060703</c:v>
                </c:pt>
                <c:pt idx="27">
                  <c:v>79.294981700060703</c:v>
                </c:pt>
                <c:pt idx="28">
                  <c:v>79.294981700060703</c:v>
                </c:pt>
                <c:pt idx="29">
                  <c:v>79.294981700060703</c:v>
                </c:pt>
                <c:pt idx="30">
                  <c:v>79.294981700060703</c:v>
                </c:pt>
                <c:pt idx="31">
                  <c:v>79.294981700060703</c:v>
                </c:pt>
                <c:pt idx="32">
                  <c:v>79.294981700060703</c:v>
                </c:pt>
                <c:pt idx="33">
                  <c:v>79.294981700060703</c:v>
                </c:pt>
                <c:pt idx="34">
                  <c:v>79.294981700060703</c:v>
                </c:pt>
                <c:pt idx="35">
                  <c:v>79.294981700060703</c:v>
                </c:pt>
                <c:pt idx="36">
                  <c:v>79.294981700060703</c:v>
                </c:pt>
                <c:pt idx="37">
                  <c:v>79.294981700060703</c:v>
                </c:pt>
                <c:pt idx="38">
                  <c:v>79.294981700060703</c:v>
                </c:pt>
                <c:pt idx="39">
                  <c:v>79.294981700060703</c:v>
                </c:pt>
                <c:pt idx="40">
                  <c:v>79.294981700060703</c:v>
                </c:pt>
                <c:pt idx="41">
                  <c:v>79.294981700060703</c:v>
                </c:pt>
                <c:pt idx="42">
                  <c:v>79.294981700060703</c:v>
                </c:pt>
                <c:pt idx="43">
                  <c:v>79.294981700060703</c:v>
                </c:pt>
                <c:pt idx="44">
                  <c:v>79.294981700060703</c:v>
                </c:pt>
                <c:pt idx="45">
                  <c:v>79.294981700067098</c:v>
                </c:pt>
                <c:pt idx="46">
                  <c:v>79.294980208610895</c:v>
                </c:pt>
                <c:pt idx="47">
                  <c:v>79.294980208610895</c:v>
                </c:pt>
                <c:pt idx="48">
                  <c:v>79.294980208610895</c:v>
                </c:pt>
                <c:pt idx="49">
                  <c:v>79.294980208610895</c:v>
                </c:pt>
                <c:pt idx="50">
                  <c:v>79.294980203937499</c:v>
                </c:pt>
                <c:pt idx="51">
                  <c:v>79.294981700067098</c:v>
                </c:pt>
                <c:pt idx="52">
                  <c:v>79.294981700060703</c:v>
                </c:pt>
                <c:pt idx="53">
                  <c:v>79.294981700060703</c:v>
                </c:pt>
                <c:pt idx="54">
                  <c:v>79.294980208610895</c:v>
                </c:pt>
                <c:pt idx="55">
                  <c:v>79.294981594695102</c:v>
                </c:pt>
                <c:pt idx="56">
                  <c:v>79.294981594865703</c:v>
                </c:pt>
                <c:pt idx="57">
                  <c:v>79.294981594857902</c:v>
                </c:pt>
                <c:pt idx="58">
                  <c:v>79.294981757917597</c:v>
                </c:pt>
                <c:pt idx="59">
                  <c:v>79.294981757977794</c:v>
                </c:pt>
                <c:pt idx="60">
                  <c:v>79.294981700188302</c:v>
                </c:pt>
                <c:pt idx="61">
                  <c:v>79.294981700189794</c:v>
                </c:pt>
                <c:pt idx="62">
                  <c:v>80.528675427665604</c:v>
                </c:pt>
                <c:pt idx="63">
                  <c:v>84.095870818537904</c:v>
                </c:pt>
                <c:pt idx="64">
                  <c:v>84.095870818543901</c:v>
                </c:pt>
                <c:pt idx="65">
                  <c:v>84.095870818538003</c:v>
                </c:pt>
                <c:pt idx="66">
                  <c:v>91.725575168908506</c:v>
                </c:pt>
                <c:pt idx="67">
                  <c:v>91.725574368343601</c:v>
                </c:pt>
                <c:pt idx="68">
                  <c:v>91.725574394443797</c:v>
                </c:pt>
                <c:pt idx="69">
                  <c:v>91.725575386428503</c:v>
                </c:pt>
                <c:pt idx="70">
                  <c:v>91.725574587228905</c:v>
                </c:pt>
                <c:pt idx="71">
                  <c:v>91.725574447523599</c:v>
                </c:pt>
                <c:pt idx="72">
                  <c:v>92.175056590759297</c:v>
                </c:pt>
                <c:pt idx="73">
                  <c:v>93.437728734150497</c:v>
                </c:pt>
                <c:pt idx="74">
                  <c:v>94.700400634341605</c:v>
                </c:pt>
                <c:pt idx="75">
                  <c:v>95.963072656132894</c:v>
                </c:pt>
                <c:pt idx="76">
                  <c:v>97.225744677924197</c:v>
                </c:pt>
                <c:pt idx="77">
                  <c:v>98.488416699715401</c:v>
                </c:pt>
                <c:pt idx="78">
                  <c:v>101.67025090243401</c:v>
                </c:pt>
                <c:pt idx="79">
                  <c:v>101.67024879386101</c:v>
                </c:pt>
                <c:pt idx="80">
                  <c:v>102.27643384044499</c:v>
                </c:pt>
                <c:pt idx="81">
                  <c:v>103.562369910744</c:v>
                </c:pt>
                <c:pt idx="82">
                  <c:v>104.80177680867099</c:v>
                </c:pt>
                <c:pt idx="83">
                  <c:v>106.064448830462</c:v>
                </c:pt>
                <c:pt idx="84">
                  <c:v>107.327120852254</c:v>
                </c:pt>
                <c:pt idx="85">
                  <c:v>108.589792874045</c:v>
                </c:pt>
                <c:pt idx="86">
                  <c:v>110.533646968979</c:v>
                </c:pt>
                <c:pt idx="87">
                  <c:v>111.115136917627</c:v>
                </c:pt>
                <c:pt idx="88">
                  <c:v>113.507046051765</c:v>
                </c:pt>
                <c:pt idx="89">
                  <c:v>113.64048096121</c:v>
                </c:pt>
                <c:pt idx="90">
                  <c:v>114.90315298300099</c:v>
                </c:pt>
                <c:pt idx="91">
                  <c:v>116.165825004792</c:v>
                </c:pt>
                <c:pt idx="92">
                  <c:v>117.428497026583</c:v>
                </c:pt>
                <c:pt idx="93">
                  <c:v>118.691169048375</c:v>
                </c:pt>
                <c:pt idx="94">
                  <c:v>119.95384107016601</c:v>
                </c:pt>
                <c:pt idx="95">
                  <c:v>121.216513091957</c:v>
                </c:pt>
                <c:pt idx="96">
                  <c:v>122.479185113748</c:v>
                </c:pt>
                <c:pt idx="97">
                  <c:v>123.74185713553899</c:v>
                </c:pt>
                <c:pt idx="98">
                  <c:v>125.00452915733101</c:v>
                </c:pt>
              </c:numCache>
            </c:numRef>
          </c:xVal>
          <c:yVal>
            <c:numRef>
              <c:f>Results!$J$3:$J$101</c:f>
              <c:numCache>
                <c:formatCode>General</c:formatCode>
                <c:ptCount val="99"/>
                <c:pt idx="0">
                  <c:v>0.99999999999996658</c:v>
                </c:pt>
                <c:pt idx="1">
                  <c:v>0.99999999999996658</c:v>
                </c:pt>
                <c:pt idx="2">
                  <c:v>0.99999999999996658</c:v>
                </c:pt>
                <c:pt idx="3">
                  <c:v>0.99999999999996658</c:v>
                </c:pt>
                <c:pt idx="4">
                  <c:v>0.99999999999996658</c:v>
                </c:pt>
                <c:pt idx="5">
                  <c:v>0.99999999999996658</c:v>
                </c:pt>
                <c:pt idx="6">
                  <c:v>0.99999999999996658</c:v>
                </c:pt>
                <c:pt idx="7">
                  <c:v>0.99999999999996658</c:v>
                </c:pt>
                <c:pt idx="8">
                  <c:v>0.99999999999996658</c:v>
                </c:pt>
                <c:pt idx="9">
                  <c:v>0.99999999999996658</c:v>
                </c:pt>
                <c:pt idx="10">
                  <c:v>0.99999999999996658</c:v>
                </c:pt>
                <c:pt idx="11">
                  <c:v>0.99999999999996658</c:v>
                </c:pt>
                <c:pt idx="12">
                  <c:v>0.99999999999996658</c:v>
                </c:pt>
                <c:pt idx="13">
                  <c:v>0.99999999999996658</c:v>
                </c:pt>
                <c:pt idx="14">
                  <c:v>0.99999999999996658</c:v>
                </c:pt>
                <c:pt idx="15">
                  <c:v>0.99999999999996658</c:v>
                </c:pt>
                <c:pt idx="16">
                  <c:v>0.99999999999996658</c:v>
                </c:pt>
                <c:pt idx="17">
                  <c:v>0.99999999999996658</c:v>
                </c:pt>
                <c:pt idx="18">
                  <c:v>0.99999999999996658</c:v>
                </c:pt>
                <c:pt idx="19">
                  <c:v>0.99999999999996658</c:v>
                </c:pt>
                <c:pt idx="20">
                  <c:v>0.99999999999996658</c:v>
                </c:pt>
                <c:pt idx="21">
                  <c:v>0.99999999999996658</c:v>
                </c:pt>
                <c:pt idx="22">
                  <c:v>0.99999999999996658</c:v>
                </c:pt>
                <c:pt idx="23">
                  <c:v>0.99999999999996658</c:v>
                </c:pt>
                <c:pt idx="24">
                  <c:v>0.99999999999996658</c:v>
                </c:pt>
                <c:pt idx="25">
                  <c:v>0.99999999999996658</c:v>
                </c:pt>
                <c:pt idx="26">
                  <c:v>0.99999999999996658</c:v>
                </c:pt>
                <c:pt idx="27">
                  <c:v>0.99999999999996658</c:v>
                </c:pt>
                <c:pt idx="28">
                  <c:v>0.99999999999996658</c:v>
                </c:pt>
                <c:pt idx="29">
                  <c:v>0.99999999999996658</c:v>
                </c:pt>
                <c:pt idx="30">
                  <c:v>0.99999999999996658</c:v>
                </c:pt>
                <c:pt idx="31">
                  <c:v>0.99999999999996658</c:v>
                </c:pt>
                <c:pt idx="32">
                  <c:v>0.99999999999996658</c:v>
                </c:pt>
                <c:pt idx="33">
                  <c:v>0.99999999999996658</c:v>
                </c:pt>
                <c:pt idx="34">
                  <c:v>0.99999999999996658</c:v>
                </c:pt>
                <c:pt idx="35">
                  <c:v>0.99999999999996658</c:v>
                </c:pt>
                <c:pt idx="36">
                  <c:v>0.99999999999996658</c:v>
                </c:pt>
                <c:pt idx="37">
                  <c:v>0.99999999999996658</c:v>
                </c:pt>
                <c:pt idx="38">
                  <c:v>0.99999999999996658</c:v>
                </c:pt>
                <c:pt idx="39">
                  <c:v>0.99999999999996658</c:v>
                </c:pt>
                <c:pt idx="40">
                  <c:v>0.99999999999996658</c:v>
                </c:pt>
                <c:pt idx="41">
                  <c:v>0.99999999999996658</c:v>
                </c:pt>
                <c:pt idx="42">
                  <c:v>0.99999999999996658</c:v>
                </c:pt>
                <c:pt idx="43">
                  <c:v>0.99999999999996658</c:v>
                </c:pt>
                <c:pt idx="44">
                  <c:v>0.99999999999996658</c:v>
                </c:pt>
                <c:pt idx="45">
                  <c:v>0.99999999999996658</c:v>
                </c:pt>
                <c:pt idx="46">
                  <c:v>0.99999999999996658</c:v>
                </c:pt>
                <c:pt idx="47">
                  <c:v>0.99999999999996658</c:v>
                </c:pt>
                <c:pt idx="48">
                  <c:v>0.99999999999996658</c:v>
                </c:pt>
                <c:pt idx="49">
                  <c:v>0.99999999999996658</c:v>
                </c:pt>
                <c:pt idx="50">
                  <c:v>0.99999999999996658</c:v>
                </c:pt>
                <c:pt idx="51">
                  <c:v>0.99999999999996658</c:v>
                </c:pt>
                <c:pt idx="52">
                  <c:v>0.99999999999996658</c:v>
                </c:pt>
                <c:pt idx="53">
                  <c:v>0.99999999999996658</c:v>
                </c:pt>
                <c:pt idx="54">
                  <c:v>0.99999999999996658</c:v>
                </c:pt>
                <c:pt idx="55">
                  <c:v>0.99999999999996658</c:v>
                </c:pt>
                <c:pt idx="56">
                  <c:v>0.99999999999996658</c:v>
                </c:pt>
                <c:pt idx="57">
                  <c:v>0.99999999999996658</c:v>
                </c:pt>
                <c:pt idx="58">
                  <c:v>0.99999999999996658</c:v>
                </c:pt>
                <c:pt idx="59">
                  <c:v>0.99999999999996658</c:v>
                </c:pt>
                <c:pt idx="60">
                  <c:v>0.99999999999996658</c:v>
                </c:pt>
                <c:pt idx="61">
                  <c:v>0.99999999999996658</c:v>
                </c:pt>
                <c:pt idx="62">
                  <c:v>0.99999998369913456</c:v>
                </c:pt>
                <c:pt idx="63">
                  <c:v>0.99999952190338115</c:v>
                </c:pt>
                <c:pt idx="64">
                  <c:v>0.99999952190338448</c:v>
                </c:pt>
                <c:pt idx="65">
                  <c:v>0.99999952190338115</c:v>
                </c:pt>
                <c:pt idx="66">
                  <c:v>0.99999673682891832</c:v>
                </c:pt>
                <c:pt idx="67">
                  <c:v>0.99999673682895107</c:v>
                </c:pt>
                <c:pt idx="68">
                  <c:v>0.99999673682919832</c:v>
                </c:pt>
                <c:pt idx="69">
                  <c:v>0.99999673682879353</c:v>
                </c:pt>
                <c:pt idx="70">
                  <c:v>0.99999673682890944</c:v>
                </c:pt>
                <c:pt idx="71">
                  <c:v>0.99999673682891643</c:v>
                </c:pt>
                <c:pt idx="72">
                  <c:v>0.9999933686901793</c:v>
                </c:pt>
                <c:pt idx="73">
                  <c:v>0.99993356612857309</c:v>
                </c:pt>
                <c:pt idx="74">
                  <c:v>0.99962138102883025</c:v>
                </c:pt>
                <c:pt idx="75">
                  <c:v>0.99907242197644486</c:v>
                </c:pt>
                <c:pt idx="76">
                  <c:v>0.99862632454234301</c:v>
                </c:pt>
                <c:pt idx="77">
                  <c:v>0.9979466640781145</c:v>
                </c:pt>
                <c:pt idx="78">
                  <c:v>0.99571862681239709</c:v>
                </c:pt>
                <c:pt idx="79">
                  <c:v>0.99571862663209854</c:v>
                </c:pt>
                <c:pt idx="80">
                  <c:v>0.98866608637577025</c:v>
                </c:pt>
                <c:pt idx="81">
                  <c:v>0.97981891071764438</c:v>
                </c:pt>
                <c:pt idx="82">
                  <c:v>0.96355900401442218</c:v>
                </c:pt>
                <c:pt idx="83">
                  <c:v>0.94764449137980367</c:v>
                </c:pt>
                <c:pt idx="84">
                  <c:v>0.91595340171336703</c:v>
                </c:pt>
                <c:pt idx="85">
                  <c:v>0.87900334720076656</c:v>
                </c:pt>
                <c:pt idx="86">
                  <c:v>0.83901429688272233</c:v>
                </c:pt>
                <c:pt idx="87">
                  <c:v>0.80479529259690097</c:v>
                </c:pt>
                <c:pt idx="88">
                  <c:v>0.79475996465206755</c:v>
                </c:pt>
                <c:pt idx="89">
                  <c:v>0.78856579034619234</c:v>
                </c:pt>
                <c:pt idx="90">
                  <c:v>0.72708608337768987</c:v>
                </c:pt>
                <c:pt idx="91">
                  <c:v>0.68641231526400714</c:v>
                </c:pt>
                <c:pt idx="92">
                  <c:v>0.59355308602654933</c:v>
                </c:pt>
                <c:pt idx="93">
                  <c:v>0.46332241537117524</c:v>
                </c:pt>
                <c:pt idx="94">
                  <c:v>0.37798507230061001</c:v>
                </c:pt>
                <c:pt idx="95">
                  <c:v>0.30987089479346563</c:v>
                </c:pt>
                <c:pt idx="96">
                  <c:v>0.25718060960991784</c:v>
                </c:pt>
                <c:pt idx="97">
                  <c:v>0.21657359818823507</c:v>
                </c:pt>
                <c:pt idx="98">
                  <c:v>0.16669747245128286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E51-4124-8004-62A0509B494D}"/>
            </c:ext>
          </c:extLst>
        </c:ser>
        <c:ser>
          <c:idx val="3"/>
          <c:order val="2"/>
          <c:tx>
            <c:v>3 Changes</c:v>
          </c:tx>
          <c:spPr>
            <a:ln w="381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</c:marker>
          <c:xVal>
            <c:numRef>
              <c:f>Results!$L$3:$L$101</c:f>
              <c:numCache>
                <c:formatCode>General</c:formatCode>
                <c:ptCount val="99"/>
                <c:pt idx="0">
                  <c:v>54.5383826427652</c:v>
                </c:pt>
                <c:pt idx="1">
                  <c:v>54.5383826427652</c:v>
                </c:pt>
                <c:pt idx="2">
                  <c:v>54.5383826427652</c:v>
                </c:pt>
                <c:pt idx="3">
                  <c:v>54.5383826427652</c:v>
                </c:pt>
                <c:pt idx="4">
                  <c:v>54.5383826427652</c:v>
                </c:pt>
                <c:pt idx="5">
                  <c:v>54.5383826427652</c:v>
                </c:pt>
                <c:pt idx="6">
                  <c:v>54.5383826427652</c:v>
                </c:pt>
                <c:pt idx="7">
                  <c:v>54.5383826427652</c:v>
                </c:pt>
                <c:pt idx="8">
                  <c:v>54.5383826427652</c:v>
                </c:pt>
                <c:pt idx="9">
                  <c:v>54.5383826427652</c:v>
                </c:pt>
                <c:pt idx="10">
                  <c:v>54.5383826427652</c:v>
                </c:pt>
                <c:pt idx="11">
                  <c:v>54.5383826427652</c:v>
                </c:pt>
                <c:pt idx="12">
                  <c:v>54.5383826427652</c:v>
                </c:pt>
                <c:pt idx="13">
                  <c:v>54.5383826427652</c:v>
                </c:pt>
                <c:pt idx="14">
                  <c:v>54.5383826427652</c:v>
                </c:pt>
                <c:pt idx="15">
                  <c:v>54.5383826427652</c:v>
                </c:pt>
                <c:pt idx="16">
                  <c:v>54.5383826427652</c:v>
                </c:pt>
                <c:pt idx="17">
                  <c:v>54.5383826427652</c:v>
                </c:pt>
                <c:pt idx="18">
                  <c:v>54.5383826427652</c:v>
                </c:pt>
                <c:pt idx="19">
                  <c:v>54.5383826427652</c:v>
                </c:pt>
                <c:pt idx="20">
                  <c:v>54.5383826427652</c:v>
                </c:pt>
                <c:pt idx="21">
                  <c:v>54.5383826427652</c:v>
                </c:pt>
                <c:pt idx="22">
                  <c:v>54.538382723182501</c:v>
                </c:pt>
                <c:pt idx="23">
                  <c:v>54.538382723182501</c:v>
                </c:pt>
                <c:pt idx="24">
                  <c:v>54.538382723182501</c:v>
                </c:pt>
                <c:pt idx="25">
                  <c:v>54.5383827231827</c:v>
                </c:pt>
                <c:pt idx="26">
                  <c:v>54.538382723182501</c:v>
                </c:pt>
                <c:pt idx="27">
                  <c:v>54.5383827231827</c:v>
                </c:pt>
                <c:pt idx="28">
                  <c:v>54.538382723182501</c:v>
                </c:pt>
                <c:pt idx="29">
                  <c:v>54.538382723182501</c:v>
                </c:pt>
                <c:pt idx="30">
                  <c:v>54.538382723182501</c:v>
                </c:pt>
                <c:pt idx="31">
                  <c:v>54.538382723182501</c:v>
                </c:pt>
                <c:pt idx="32">
                  <c:v>54.538382723182501</c:v>
                </c:pt>
                <c:pt idx="33">
                  <c:v>54.538382723182501</c:v>
                </c:pt>
                <c:pt idx="34">
                  <c:v>54.538382723182501</c:v>
                </c:pt>
                <c:pt idx="35">
                  <c:v>54.538382661538002</c:v>
                </c:pt>
                <c:pt idx="36">
                  <c:v>54.538382603603402</c:v>
                </c:pt>
                <c:pt idx="37">
                  <c:v>54.538382723210098</c:v>
                </c:pt>
                <c:pt idx="38">
                  <c:v>54.538382723210098</c:v>
                </c:pt>
                <c:pt idx="39">
                  <c:v>54.538382603603502</c:v>
                </c:pt>
                <c:pt idx="40">
                  <c:v>54.538382723182401</c:v>
                </c:pt>
                <c:pt idx="41">
                  <c:v>54.538382723182401</c:v>
                </c:pt>
                <c:pt idx="42">
                  <c:v>60.910303479034901</c:v>
                </c:pt>
                <c:pt idx="43">
                  <c:v>60.910303479040003</c:v>
                </c:pt>
                <c:pt idx="44">
                  <c:v>60.910303479235601</c:v>
                </c:pt>
                <c:pt idx="45">
                  <c:v>60.9103034790351</c:v>
                </c:pt>
                <c:pt idx="46">
                  <c:v>60.910303479030901</c:v>
                </c:pt>
                <c:pt idx="47">
                  <c:v>66.968976404868798</c:v>
                </c:pt>
                <c:pt idx="48">
                  <c:v>66.968976404868698</c:v>
                </c:pt>
                <c:pt idx="49">
                  <c:v>66.968979162474596</c:v>
                </c:pt>
                <c:pt idx="50">
                  <c:v>66.968976404868599</c:v>
                </c:pt>
                <c:pt idx="51">
                  <c:v>66.968975433993407</c:v>
                </c:pt>
                <c:pt idx="52">
                  <c:v>67.508115176221196</c:v>
                </c:pt>
                <c:pt idx="53">
                  <c:v>68.845248570679502</c:v>
                </c:pt>
                <c:pt idx="54">
                  <c:v>70.055591258342801</c:v>
                </c:pt>
                <c:pt idx="55">
                  <c:v>71.329329299475006</c:v>
                </c:pt>
                <c:pt idx="56">
                  <c:v>73.340896147306097</c:v>
                </c:pt>
                <c:pt idx="57">
                  <c:v>73.876805381525699</c:v>
                </c:pt>
                <c:pt idx="58">
                  <c:v>78.484683057793404</c:v>
                </c:pt>
                <c:pt idx="59">
                  <c:v>78.484682413048503</c:v>
                </c:pt>
                <c:pt idx="60">
                  <c:v>78.484682411118797</c:v>
                </c:pt>
                <c:pt idx="61">
                  <c:v>78.971757603875801</c:v>
                </c:pt>
                <c:pt idx="62">
                  <c:v>80.245495586828895</c:v>
                </c:pt>
                <c:pt idx="63">
                  <c:v>81.519233627889804</c:v>
                </c:pt>
                <c:pt idx="64">
                  <c:v>82.792971668950599</c:v>
                </c:pt>
                <c:pt idx="65">
                  <c:v>84.066709710011395</c:v>
                </c:pt>
                <c:pt idx="66">
                  <c:v>85.340447751072205</c:v>
                </c:pt>
                <c:pt idx="67">
                  <c:v>86.614185792133</c:v>
                </c:pt>
                <c:pt idx="68">
                  <c:v>90.915275078436693</c:v>
                </c:pt>
                <c:pt idx="69">
                  <c:v>90.915275150203598</c:v>
                </c:pt>
                <c:pt idx="70">
                  <c:v>90.915275020344296</c:v>
                </c:pt>
                <c:pt idx="71">
                  <c:v>91.709137956376097</c:v>
                </c:pt>
                <c:pt idx="72">
                  <c:v>92.982875997436906</c:v>
                </c:pt>
                <c:pt idx="73">
                  <c:v>94.256614038497702</c:v>
                </c:pt>
                <c:pt idx="74">
                  <c:v>95.530352079558398</c:v>
                </c:pt>
                <c:pt idx="75">
                  <c:v>96.804090120619193</c:v>
                </c:pt>
                <c:pt idx="76">
                  <c:v>98.077828161679903</c:v>
                </c:pt>
                <c:pt idx="77">
                  <c:v>99.351566202740798</c:v>
                </c:pt>
                <c:pt idx="78">
                  <c:v>100.625304243801</c:v>
                </c:pt>
                <c:pt idx="79">
                  <c:v>102.75207062083599</c:v>
                </c:pt>
                <c:pt idx="80">
                  <c:v>103.172780325923</c:v>
                </c:pt>
                <c:pt idx="81">
                  <c:v>104.446518366983</c:v>
                </c:pt>
                <c:pt idx="82">
                  <c:v>105.72025640804399</c:v>
                </c:pt>
                <c:pt idx="83">
                  <c:v>106.993994449105</c:v>
                </c:pt>
                <c:pt idx="84">
                  <c:v>108.267732490166</c:v>
                </c:pt>
                <c:pt idx="85">
                  <c:v>109.54147053122701</c:v>
                </c:pt>
                <c:pt idx="86">
                  <c:v>110.81520857228701</c:v>
                </c:pt>
                <c:pt idx="87">
                  <c:v>112.088946613348</c:v>
                </c:pt>
                <c:pt idx="88">
                  <c:v>113.36268465440899</c:v>
                </c:pt>
                <c:pt idx="89">
                  <c:v>114.63642269547</c:v>
                </c:pt>
                <c:pt idx="90">
                  <c:v>115.91016073653</c:v>
                </c:pt>
                <c:pt idx="91">
                  <c:v>117.183898777591</c:v>
                </c:pt>
                <c:pt idx="92">
                  <c:v>118.15763681865201</c:v>
                </c:pt>
                <c:pt idx="93">
                  <c:v>119.731374859713</c:v>
                </c:pt>
                <c:pt idx="94">
                  <c:v>121.00511290077399</c:v>
                </c:pt>
                <c:pt idx="95">
                  <c:v>122.27885094183399</c:v>
                </c:pt>
                <c:pt idx="96">
                  <c:v>123.552588982895</c:v>
                </c:pt>
                <c:pt idx="97">
                  <c:v>124.826327023956</c:v>
                </c:pt>
                <c:pt idx="98">
                  <c:v>126.10006506501701</c:v>
                </c:pt>
              </c:numCache>
            </c:numRef>
          </c:xVal>
          <c:yVal>
            <c:numRef>
              <c:f>Results!$N$3:$N$101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0.99999999999999989</c:v>
                </c:pt>
                <c:pt idx="62">
                  <c:v>0.99999999986992449</c:v>
                </c:pt>
                <c:pt idx="63">
                  <c:v>0.99999999967030273</c:v>
                </c:pt>
                <c:pt idx="64">
                  <c:v>0.9999999992855817</c:v>
                </c:pt>
                <c:pt idx="65">
                  <c:v>0.99999999775495507</c:v>
                </c:pt>
                <c:pt idx="66">
                  <c:v>0.99999999499546188</c:v>
                </c:pt>
                <c:pt idx="67">
                  <c:v>0.99999998400261703</c:v>
                </c:pt>
                <c:pt idx="68">
                  <c:v>0.99999996795194668</c:v>
                </c:pt>
                <c:pt idx="69">
                  <c:v>0.99999996795189638</c:v>
                </c:pt>
                <c:pt idx="70">
                  <c:v>0.99999996795190116</c:v>
                </c:pt>
                <c:pt idx="71">
                  <c:v>0.99999982886906236</c:v>
                </c:pt>
                <c:pt idx="72">
                  <c:v>0.99999697535548127</c:v>
                </c:pt>
                <c:pt idx="73">
                  <c:v>0.99997169281139009</c:v>
                </c:pt>
                <c:pt idx="74">
                  <c:v>0.99993516910558566</c:v>
                </c:pt>
                <c:pt idx="75">
                  <c:v>0.99987934478653839</c:v>
                </c:pt>
                <c:pt idx="76">
                  <c:v>0.99973571268694628</c:v>
                </c:pt>
                <c:pt idx="77">
                  <c:v>0.99918625097447245</c:v>
                </c:pt>
                <c:pt idx="78">
                  <c:v>0.99786138122935131</c:v>
                </c:pt>
                <c:pt idx="79">
                  <c:v>0.99735016928205644</c:v>
                </c:pt>
                <c:pt idx="80">
                  <c:v>0.99646730874354861</c:v>
                </c:pt>
                <c:pt idx="81">
                  <c:v>0.99247230439081269</c:v>
                </c:pt>
                <c:pt idx="82">
                  <c:v>0.98879450581516881</c:v>
                </c:pt>
                <c:pt idx="83">
                  <c:v>0.97216246346776103</c:v>
                </c:pt>
                <c:pt idx="84">
                  <c:v>0.93584867334182864</c:v>
                </c:pt>
                <c:pt idx="85">
                  <c:v>0.93519519929677208</c:v>
                </c:pt>
                <c:pt idx="86">
                  <c:v>0.90164625603865745</c:v>
                </c:pt>
                <c:pt idx="87">
                  <c:v>0.87449444434583756</c:v>
                </c:pt>
                <c:pt idx="88">
                  <c:v>0.83442600795597133</c:v>
                </c:pt>
                <c:pt idx="89">
                  <c:v>0.77621420170973177</c:v>
                </c:pt>
                <c:pt idx="90">
                  <c:v>0.71116381387304384</c:v>
                </c:pt>
                <c:pt idx="91">
                  <c:v>0.64219468720710682</c:v>
                </c:pt>
                <c:pt idx="92">
                  <c:v>0.57182151869297371</c:v>
                </c:pt>
                <c:pt idx="93">
                  <c:v>0.39872676204147883</c:v>
                </c:pt>
                <c:pt idx="94">
                  <c:v>0.35145431036803709</c:v>
                </c:pt>
                <c:pt idx="95">
                  <c:v>0.29046335569421</c:v>
                </c:pt>
                <c:pt idx="96">
                  <c:v>0.23696345072281599</c:v>
                </c:pt>
                <c:pt idx="97">
                  <c:v>0.19118432668431784</c:v>
                </c:pt>
                <c:pt idx="98">
                  <c:v>0.15281409911099808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E51-4124-8004-62A0509B494D}"/>
            </c:ext>
          </c:extLst>
        </c:ser>
        <c:ser>
          <c:idx val="4"/>
          <c:order val="3"/>
          <c:tx>
            <c:v>4 Changes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Results!$P$3:$P$101</c:f>
              <c:numCache>
                <c:formatCode>General</c:formatCode>
                <c:ptCount val="99"/>
                <c:pt idx="0">
                  <c:v>36.153704545807102</c:v>
                </c:pt>
                <c:pt idx="1">
                  <c:v>36.153704545807102</c:v>
                </c:pt>
                <c:pt idx="2">
                  <c:v>36.153704545807102</c:v>
                </c:pt>
                <c:pt idx="3">
                  <c:v>36.153704545807102</c:v>
                </c:pt>
                <c:pt idx="4">
                  <c:v>36.153704545807102</c:v>
                </c:pt>
                <c:pt idx="5">
                  <c:v>36.153704545807102</c:v>
                </c:pt>
                <c:pt idx="6">
                  <c:v>36.153704545807102</c:v>
                </c:pt>
                <c:pt idx="7">
                  <c:v>36.153704545807102</c:v>
                </c:pt>
                <c:pt idx="8">
                  <c:v>36.153704545807102</c:v>
                </c:pt>
                <c:pt idx="9">
                  <c:v>36.153704545807102</c:v>
                </c:pt>
                <c:pt idx="10">
                  <c:v>36.153704545807102</c:v>
                </c:pt>
                <c:pt idx="11">
                  <c:v>36.153704545807102</c:v>
                </c:pt>
                <c:pt idx="12">
                  <c:v>36.153704545807102</c:v>
                </c:pt>
                <c:pt idx="13">
                  <c:v>36.153704545816503</c:v>
                </c:pt>
                <c:pt idx="14">
                  <c:v>36.153704545807102</c:v>
                </c:pt>
                <c:pt idx="15">
                  <c:v>36.153704545816503</c:v>
                </c:pt>
                <c:pt idx="16">
                  <c:v>36.153704545807102</c:v>
                </c:pt>
                <c:pt idx="17">
                  <c:v>36.153704545807102</c:v>
                </c:pt>
                <c:pt idx="18">
                  <c:v>36.153704545807102</c:v>
                </c:pt>
                <c:pt idx="19">
                  <c:v>36.153704545807102</c:v>
                </c:pt>
                <c:pt idx="20">
                  <c:v>36.153704545619199</c:v>
                </c:pt>
                <c:pt idx="21">
                  <c:v>36.153704545619199</c:v>
                </c:pt>
                <c:pt idx="22">
                  <c:v>36.153704545807102</c:v>
                </c:pt>
                <c:pt idx="23">
                  <c:v>36.153704545807102</c:v>
                </c:pt>
                <c:pt idx="24">
                  <c:v>36.153704545807102</c:v>
                </c:pt>
                <c:pt idx="25">
                  <c:v>36.153704545807102</c:v>
                </c:pt>
                <c:pt idx="26">
                  <c:v>36.153704545807102</c:v>
                </c:pt>
                <c:pt idx="27">
                  <c:v>36.153704545807102</c:v>
                </c:pt>
                <c:pt idx="28">
                  <c:v>44.088650214182003</c:v>
                </c:pt>
                <c:pt idx="29">
                  <c:v>44.088650214182003</c:v>
                </c:pt>
                <c:pt idx="30">
                  <c:v>44.088650214182003</c:v>
                </c:pt>
                <c:pt idx="31">
                  <c:v>44.088650214181797</c:v>
                </c:pt>
                <c:pt idx="32">
                  <c:v>44.088650214194899</c:v>
                </c:pt>
                <c:pt idx="33">
                  <c:v>44.088650214194899</c:v>
                </c:pt>
                <c:pt idx="34">
                  <c:v>44.710444439707302</c:v>
                </c:pt>
                <c:pt idx="35">
                  <c:v>45.987886391141799</c:v>
                </c:pt>
                <c:pt idx="36">
                  <c:v>47.2653277075907</c:v>
                </c:pt>
                <c:pt idx="37">
                  <c:v>48.584297214083598</c:v>
                </c:pt>
                <c:pt idx="38">
                  <c:v>49.820210340767403</c:v>
                </c:pt>
                <c:pt idx="39">
                  <c:v>53.728084757209999</c:v>
                </c:pt>
                <c:pt idx="40">
                  <c:v>53.728083418852201</c:v>
                </c:pt>
                <c:pt idx="41">
                  <c:v>53.728083266453297</c:v>
                </c:pt>
                <c:pt idx="42">
                  <c:v>60.100004131029003</c:v>
                </c:pt>
                <c:pt idx="43">
                  <c:v>60.100004131099901</c:v>
                </c:pt>
                <c:pt idx="44">
                  <c:v>60.100004131033501</c:v>
                </c:pt>
                <c:pt idx="45">
                  <c:v>60.100004131023397</c:v>
                </c:pt>
                <c:pt idx="46">
                  <c:v>60.100004131058903</c:v>
                </c:pt>
                <c:pt idx="47">
                  <c:v>61.317182188022102</c:v>
                </c:pt>
                <c:pt idx="48">
                  <c:v>66.158676101596001</c:v>
                </c:pt>
                <c:pt idx="49">
                  <c:v>66.158676145222501</c:v>
                </c:pt>
                <c:pt idx="50">
                  <c:v>66.158677010051306</c:v>
                </c:pt>
                <c:pt idx="51">
                  <c:v>66.426947453615597</c:v>
                </c:pt>
                <c:pt idx="52">
                  <c:v>68.034949799403194</c:v>
                </c:pt>
                <c:pt idx="53">
                  <c:v>68.981830086447104</c:v>
                </c:pt>
                <c:pt idx="54">
                  <c:v>70.259271402862794</c:v>
                </c:pt>
                <c:pt idx="55">
                  <c:v>72.530597216823594</c:v>
                </c:pt>
                <c:pt idx="56">
                  <c:v>72.814154035694003</c:v>
                </c:pt>
                <c:pt idx="57">
                  <c:v>74.091595352109906</c:v>
                </c:pt>
                <c:pt idx="58">
                  <c:v>75.369036668525496</c:v>
                </c:pt>
                <c:pt idx="59">
                  <c:v>76.646477984941299</c:v>
                </c:pt>
                <c:pt idx="60">
                  <c:v>77.923919301356904</c:v>
                </c:pt>
                <c:pt idx="61">
                  <c:v>79.201360617772593</c:v>
                </c:pt>
                <c:pt idx="62">
                  <c:v>80.478801934188397</c:v>
                </c:pt>
                <c:pt idx="63">
                  <c:v>81.756243250604001</c:v>
                </c:pt>
                <c:pt idx="64">
                  <c:v>83.033684567019506</c:v>
                </c:pt>
                <c:pt idx="65">
                  <c:v>84.311125883435395</c:v>
                </c:pt>
                <c:pt idx="66">
                  <c:v>85.588567199851099</c:v>
                </c:pt>
                <c:pt idx="67">
                  <c:v>86.866008516266703</c:v>
                </c:pt>
                <c:pt idx="68">
                  <c:v>88.143449832682407</c:v>
                </c:pt>
                <c:pt idx="69">
                  <c:v>89.420891149098097</c:v>
                </c:pt>
                <c:pt idx="70">
                  <c:v>90.698332465513801</c:v>
                </c:pt>
                <c:pt idx="71">
                  <c:v>91.975773781929504</c:v>
                </c:pt>
                <c:pt idx="72">
                  <c:v>93.253215098345194</c:v>
                </c:pt>
                <c:pt idx="73">
                  <c:v>94.530656414760699</c:v>
                </c:pt>
                <c:pt idx="74">
                  <c:v>95.808097731176602</c:v>
                </c:pt>
                <c:pt idx="75">
                  <c:v>97.085539047592206</c:v>
                </c:pt>
                <c:pt idx="76">
                  <c:v>98.362980364007896</c:v>
                </c:pt>
                <c:pt idx="77">
                  <c:v>99.6404216804236</c:v>
                </c:pt>
                <c:pt idx="78">
                  <c:v>100.91786299683901</c:v>
                </c:pt>
                <c:pt idx="79">
                  <c:v>102.19530431325499</c:v>
                </c:pt>
                <c:pt idx="80">
                  <c:v>103.47274562967</c:v>
                </c:pt>
                <c:pt idx="81">
                  <c:v>104.750186946086</c:v>
                </c:pt>
                <c:pt idx="82">
                  <c:v>106.02762826250201</c:v>
                </c:pt>
                <c:pt idx="83">
                  <c:v>107.305069578917</c:v>
                </c:pt>
                <c:pt idx="84">
                  <c:v>108.582510895333</c:v>
                </c:pt>
                <c:pt idx="85">
                  <c:v>109.859952211749</c:v>
                </c:pt>
                <c:pt idx="86">
                  <c:v>111.137393528164</c:v>
                </c:pt>
                <c:pt idx="87">
                  <c:v>112.41483484458</c:v>
                </c:pt>
                <c:pt idx="88">
                  <c:v>113.692276160996</c:v>
                </c:pt>
                <c:pt idx="89">
                  <c:v>114.969717477411</c:v>
                </c:pt>
                <c:pt idx="90">
                  <c:v>116.247158793827</c:v>
                </c:pt>
                <c:pt idx="91">
                  <c:v>117.524600110243</c:v>
                </c:pt>
                <c:pt idx="92">
                  <c:v>118.802074310656</c:v>
                </c:pt>
                <c:pt idx="93">
                  <c:v>120.079482743074</c:v>
                </c:pt>
                <c:pt idx="94">
                  <c:v>121.35692405949</c:v>
                </c:pt>
                <c:pt idx="95">
                  <c:v>122.634365375906</c:v>
                </c:pt>
                <c:pt idx="96">
                  <c:v>123.91180669232099</c:v>
                </c:pt>
                <c:pt idx="97">
                  <c:v>125.189248008737</c:v>
                </c:pt>
                <c:pt idx="98">
                  <c:v>126.466689325153</c:v>
                </c:pt>
              </c:numCache>
            </c:numRef>
          </c:xVal>
          <c:yVal>
            <c:numRef>
              <c:f>Results!$R$3:$R$101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0.99999999999992473</c:v>
                </c:pt>
                <c:pt idx="62">
                  <c:v>0.9999999999995639</c:v>
                </c:pt>
                <c:pt idx="63">
                  <c:v>0.99999999999903477</c:v>
                </c:pt>
                <c:pt idx="64">
                  <c:v>0.99999999999648359</c:v>
                </c:pt>
                <c:pt idx="65">
                  <c:v>0.99999999999180256</c:v>
                </c:pt>
                <c:pt idx="66">
                  <c:v>0.99999999997174072</c:v>
                </c:pt>
                <c:pt idx="67">
                  <c:v>0.9999999998447896</c:v>
                </c:pt>
                <c:pt idx="68">
                  <c:v>0.99999999876310852</c:v>
                </c:pt>
                <c:pt idx="69">
                  <c:v>0.99999998795424483</c:v>
                </c:pt>
                <c:pt idx="70">
                  <c:v>0.99999997212325542</c:v>
                </c:pt>
                <c:pt idx="71">
                  <c:v>0.99999971692204148</c:v>
                </c:pt>
                <c:pt idx="72">
                  <c:v>0.99999558992472126</c:v>
                </c:pt>
                <c:pt idx="73">
                  <c:v>0.99997137929276847</c:v>
                </c:pt>
                <c:pt idx="74">
                  <c:v>0.99995490316565439</c:v>
                </c:pt>
                <c:pt idx="75">
                  <c:v>0.99991203429604247</c:v>
                </c:pt>
                <c:pt idx="76">
                  <c:v>0.99978128237291009</c:v>
                </c:pt>
                <c:pt idx="77">
                  <c:v>0.99945486646637061</c:v>
                </c:pt>
                <c:pt idx="78">
                  <c:v>0.99887370988174273</c:v>
                </c:pt>
                <c:pt idx="79">
                  <c:v>0.99774451614441118</c:v>
                </c:pt>
                <c:pt idx="80">
                  <c:v>0.99580213266535178</c:v>
                </c:pt>
                <c:pt idx="81">
                  <c:v>0.99158935345458543</c:v>
                </c:pt>
                <c:pt idx="82">
                  <c:v>0.98734607759150761</c:v>
                </c:pt>
                <c:pt idx="83">
                  <c:v>0.96641087746118592</c:v>
                </c:pt>
                <c:pt idx="84">
                  <c:v>0.94226919345750093</c:v>
                </c:pt>
                <c:pt idx="85">
                  <c:v>0.92893915348885503</c:v>
                </c:pt>
                <c:pt idx="86">
                  <c:v>0.89361479728110638</c:v>
                </c:pt>
                <c:pt idx="87">
                  <c:v>0.86857114476719688</c:v>
                </c:pt>
                <c:pt idx="88">
                  <c:v>0.8227538026189023</c:v>
                </c:pt>
                <c:pt idx="89">
                  <c:v>0.7629018949416343</c:v>
                </c:pt>
                <c:pt idx="90">
                  <c:v>0.69655761809334227</c:v>
                </c:pt>
                <c:pt idx="91">
                  <c:v>0.6269577952495935</c:v>
                </c:pt>
                <c:pt idx="92">
                  <c:v>0.540167936194211</c:v>
                </c:pt>
                <c:pt idx="93">
                  <c:v>0.38802634183912155</c:v>
                </c:pt>
                <c:pt idx="94">
                  <c:v>0.33724030617435763</c:v>
                </c:pt>
                <c:pt idx="95">
                  <c:v>0.27786707342040495</c:v>
                </c:pt>
                <c:pt idx="96">
                  <c:v>0.22592783376425718</c:v>
                </c:pt>
                <c:pt idx="97">
                  <c:v>0.1818140610326564</c:v>
                </c:pt>
                <c:pt idx="98">
                  <c:v>0.14496219556862722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E51-4124-8004-62A0509B494D}"/>
            </c:ext>
          </c:extLst>
        </c:ser>
        <c:ser>
          <c:idx val="0"/>
          <c:order val="4"/>
          <c:tx>
            <c:v>5 Changes</c:v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Results!$T$3:$T$101</c:f>
              <c:numCache>
                <c:formatCode>General</c:formatCode>
                <c:ptCount val="99"/>
                <c:pt idx="0">
                  <c:v>7.4003709868349903</c:v>
                </c:pt>
                <c:pt idx="1">
                  <c:v>7.4003709868349903</c:v>
                </c:pt>
                <c:pt idx="2">
                  <c:v>7.4003709868349903</c:v>
                </c:pt>
                <c:pt idx="3">
                  <c:v>7.4003709868349903</c:v>
                </c:pt>
                <c:pt idx="4">
                  <c:v>7.4003709868349903</c:v>
                </c:pt>
                <c:pt idx="5">
                  <c:v>15.335316654600501</c:v>
                </c:pt>
                <c:pt idx="6">
                  <c:v>15.335316227009001</c:v>
                </c:pt>
                <c:pt idx="7">
                  <c:v>15.335316227009001</c:v>
                </c:pt>
                <c:pt idx="8">
                  <c:v>15.3353166546006</c:v>
                </c:pt>
                <c:pt idx="9">
                  <c:v>15.335316609080699</c:v>
                </c:pt>
                <c:pt idx="10">
                  <c:v>15.3353166545752</c:v>
                </c:pt>
                <c:pt idx="11">
                  <c:v>15.3353166546138</c:v>
                </c:pt>
                <c:pt idx="12">
                  <c:v>16.606740373253899</c:v>
                </c:pt>
                <c:pt idx="13">
                  <c:v>17.884182380112101</c:v>
                </c:pt>
                <c:pt idx="14">
                  <c:v>22.826299813270801</c:v>
                </c:pt>
                <c:pt idx="15">
                  <c:v>22.826299813270801</c:v>
                </c:pt>
                <c:pt idx="16">
                  <c:v>22.826299813270801</c:v>
                </c:pt>
                <c:pt idx="17">
                  <c:v>22.9939490601264</c:v>
                </c:pt>
                <c:pt idx="18">
                  <c:v>28.7533335595819</c:v>
                </c:pt>
                <c:pt idx="19">
                  <c:v>28.7533335595819</c:v>
                </c:pt>
                <c:pt idx="20">
                  <c:v>28.753333579073701</c:v>
                </c:pt>
                <c:pt idx="21">
                  <c:v>28.7533335595819</c:v>
                </c:pt>
                <c:pt idx="22">
                  <c:v>35.343405198666098</c:v>
                </c:pt>
                <c:pt idx="23">
                  <c:v>35.343405197807499</c:v>
                </c:pt>
                <c:pt idx="24">
                  <c:v>35.343405198445403</c:v>
                </c:pt>
                <c:pt idx="25">
                  <c:v>35.343405198062598</c:v>
                </c:pt>
                <c:pt idx="26">
                  <c:v>35.343405197807002</c:v>
                </c:pt>
                <c:pt idx="27">
                  <c:v>35.768365760197497</c:v>
                </c:pt>
                <c:pt idx="28">
                  <c:v>37.0458074367154</c:v>
                </c:pt>
                <c:pt idx="29">
                  <c:v>38.323249100210802</c:v>
                </c:pt>
                <c:pt idx="30">
                  <c:v>43.278350881934003</c:v>
                </c:pt>
                <c:pt idx="31">
                  <c:v>43.278351266282499</c:v>
                </c:pt>
                <c:pt idx="32">
                  <c:v>43.27835159112</c:v>
                </c:pt>
                <c:pt idx="33">
                  <c:v>43.433015780239799</c:v>
                </c:pt>
                <c:pt idx="34">
                  <c:v>44.710457450246899</c:v>
                </c:pt>
                <c:pt idx="35">
                  <c:v>45.9878991202538</c:v>
                </c:pt>
                <c:pt idx="36">
                  <c:v>47.773998020795901</c:v>
                </c:pt>
                <c:pt idx="37">
                  <c:v>48.542782460267702</c:v>
                </c:pt>
                <c:pt idx="38">
                  <c:v>49.820224130275101</c:v>
                </c:pt>
                <c:pt idx="39">
                  <c:v>51.097665800282101</c:v>
                </c:pt>
                <c:pt idx="40">
                  <c:v>52.375107470289102</c:v>
                </c:pt>
                <c:pt idx="41">
                  <c:v>53.652549140296301</c:v>
                </c:pt>
                <c:pt idx="42">
                  <c:v>54.929990810303302</c:v>
                </c:pt>
                <c:pt idx="43">
                  <c:v>56.207432480310402</c:v>
                </c:pt>
                <c:pt idx="44">
                  <c:v>57.484874150316898</c:v>
                </c:pt>
                <c:pt idx="45">
                  <c:v>58.762315820324503</c:v>
                </c:pt>
                <c:pt idx="46">
                  <c:v>60.039757490331397</c:v>
                </c:pt>
                <c:pt idx="47">
                  <c:v>61.317199160338603</c:v>
                </c:pt>
                <c:pt idx="48">
                  <c:v>62.594640830345597</c:v>
                </c:pt>
                <c:pt idx="49">
                  <c:v>63.872082500352597</c:v>
                </c:pt>
                <c:pt idx="50">
                  <c:v>65.149524170359697</c:v>
                </c:pt>
                <c:pt idx="51">
                  <c:v>66.426965840366606</c:v>
                </c:pt>
                <c:pt idx="52">
                  <c:v>67.704407510373898</c:v>
                </c:pt>
                <c:pt idx="53">
                  <c:v>68.981849180380905</c:v>
                </c:pt>
                <c:pt idx="54">
                  <c:v>70.259290850387899</c:v>
                </c:pt>
                <c:pt idx="55">
                  <c:v>71.536732520394906</c:v>
                </c:pt>
                <c:pt idx="56">
                  <c:v>72.814174190402099</c:v>
                </c:pt>
                <c:pt idx="57">
                  <c:v>74.091615860409107</c:v>
                </c:pt>
                <c:pt idx="58">
                  <c:v>75.3690575304162</c:v>
                </c:pt>
                <c:pt idx="59">
                  <c:v>76.646499200422795</c:v>
                </c:pt>
                <c:pt idx="60">
                  <c:v>77.9239408704303</c:v>
                </c:pt>
                <c:pt idx="61">
                  <c:v>79.201382540437294</c:v>
                </c:pt>
                <c:pt idx="62">
                  <c:v>80.478824210444401</c:v>
                </c:pt>
                <c:pt idx="63">
                  <c:v>81.756265880451494</c:v>
                </c:pt>
                <c:pt idx="64">
                  <c:v>83.033707550458502</c:v>
                </c:pt>
                <c:pt idx="65">
                  <c:v>84.311149220465595</c:v>
                </c:pt>
                <c:pt idx="66">
                  <c:v>85.588590890472602</c:v>
                </c:pt>
                <c:pt idx="67">
                  <c:v>86.866032560479695</c:v>
                </c:pt>
                <c:pt idx="68">
                  <c:v>88.143474230486703</c:v>
                </c:pt>
                <c:pt idx="69">
                  <c:v>89.420915900493696</c:v>
                </c:pt>
                <c:pt idx="70">
                  <c:v>90.698357570500804</c:v>
                </c:pt>
                <c:pt idx="71">
                  <c:v>91.975799240507897</c:v>
                </c:pt>
                <c:pt idx="72">
                  <c:v>93.253240910514904</c:v>
                </c:pt>
                <c:pt idx="73">
                  <c:v>94.530682580521898</c:v>
                </c:pt>
                <c:pt idx="74">
                  <c:v>95.808124250529005</c:v>
                </c:pt>
                <c:pt idx="75">
                  <c:v>97.085565920536098</c:v>
                </c:pt>
                <c:pt idx="76">
                  <c:v>98.363007590543205</c:v>
                </c:pt>
                <c:pt idx="77">
                  <c:v>99.640449260550199</c:v>
                </c:pt>
                <c:pt idx="78">
                  <c:v>100.91789093055699</c:v>
                </c:pt>
                <c:pt idx="79">
                  <c:v>102.195332600564</c:v>
                </c:pt>
                <c:pt idx="80">
                  <c:v>103.47277427057099</c:v>
                </c:pt>
                <c:pt idx="81">
                  <c:v>104.750215940578</c:v>
                </c:pt>
                <c:pt idx="82">
                  <c:v>106.027657610585</c:v>
                </c:pt>
                <c:pt idx="83">
                  <c:v>107.305099280592</c:v>
                </c:pt>
                <c:pt idx="84">
                  <c:v>108.582540950599</c:v>
                </c:pt>
                <c:pt idx="85">
                  <c:v>109.859982620606</c:v>
                </c:pt>
                <c:pt idx="86">
                  <c:v>111.137424290613</c:v>
                </c:pt>
                <c:pt idx="87">
                  <c:v>112.41486596062001</c:v>
                </c:pt>
                <c:pt idx="88">
                  <c:v>113.692307630627</c:v>
                </c:pt>
                <c:pt idx="89">
                  <c:v>114.96974930063401</c:v>
                </c:pt>
                <c:pt idx="90">
                  <c:v>116.247190970641</c:v>
                </c:pt>
                <c:pt idx="91">
                  <c:v>117.524632640649</c:v>
                </c:pt>
                <c:pt idx="92">
                  <c:v>118.802074310656</c:v>
                </c:pt>
                <c:pt idx="93">
                  <c:v>120.079515980663</c:v>
                </c:pt>
                <c:pt idx="94">
                  <c:v>121.35695765067</c:v>
                </c:pt>
                <c:pt idx="95">
                  <c:v>122.63439932067701</c:v>
                </c:pt>
                <c:pt idx="96">
                  <c:v>123.911840990684</c:v>
                </c:pt>
                <c:pt idx="97">
                  <c:v>125.18928266069101</c:v>
                </c:pt>
                <c:pt idx="98">
                  <c:v>126.466724330698</c:v>
                </c:pt>
              </c:numCache>
            </c:numRef>
          </c:xVal>
          <c:yVal>
            <c:numRef>
              <c:f>Results!$V$3:$V$101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0.99999999999992473</c:v>
                </c:pt>
                <c:pt idx="62">
                  <c:v>0.9999999999995639</c:v>
                </c:pt>
                <c:pt idx="63">
                  <c:v>0.99999999999903477</c:v>
                </c:pt>
                <c:pt idx="64">
                  <c:v>0.99999999999648359</c:v>
                </c:pt>
                <c:pt idx="65">
                  <c:v>0.99999999999180267</c:v>
                </c:pt>
                <c:pt idx="66">
                  <c:v>0.99999999997174116</c:v>
                </c:pt>
                <c:pt idx="67">
                  <c:v>0.99999999984479238</c:v>
                </c:pt>
                <c:pt idx="68">
                  <c:v>0.99999999876314039</c:v>
                </c:pt>
                <c:pt idx="69">
                  <c:v>0.99999998868377105</c:v>
                </c:pt>
                <c:pt idx="70">
                  <c:v>0.99999997370782268</c:v>
                </c:pt>
                <c:pt idx="71">
                  <c:v>0.99999971693212764</c:v>
                </c:pt>
                <c:pt idx="72">
                  <c:v>0.9999955900227574</c:v>
                </c:pt>
                <c:pt idx="73">
                  <c:v>0.99997137956046789</c:v>
                </c:pt>
                <c:pt idx="74">
                  <c:v>0.99995490335617376</c:v>
                </c:pt>
                <c:pt idx="75">
                  <c:v>0.99991203497516323</c:v>
                </c:pt>
                <c:pt idx="76">
                  <c:v>0.99978128403064093</c:v>
                </c:pt>
                <c:pt idx="77">
                  <c:v>0.99945486883428603</c:v>
                </c:pt>
                <c:pt idx="78">
                  <c:v>0.99887371561497851</c:v>
                </c:pt>
                <c:pt idx="79">
                  <c:v>0.99777291456515271</c:v>
                </c:pt>
                <c:pt idx="80">
                  <c:v>0.99580215752121293</c:v>
                </c:pt>
                <c:pt idx="81">
                  <c:v>0.99158936066563641</c:v>
                </c:pt>
                <c:pt idx="82">
                  <c:v>0.98734616742986447</c:v>
                </c:pt>
                <c:pt idx="83">
                  <c:v>0.96641113961260749</c:v>
                </c:pt>
                <c:pt idx="84">
                  <c:v>0.94226917925954057</c:v>
                </c:pt>
                <c:pt idx="85">
                  <c:v>0.9289393438426381</c:v>
                </c:pt>
                <c:pt idx="86">
                  <c:v>0.89361521971241387</c:v>
                </c:pt>
                <c:pt idx="87">
                  <c:v>0.86857112739179232</c:v>
                </c:pt>
                <c:pt idx="88">
                  <c:v>0.82275403492283439</c:v>
                </c:pt>
                <c:pt idx="89">
                  <c:v>0.7629021891969443</c:v>
                </c:pt>
                <c:pt idx="90">
                  <c:v>0.69655785925348901</c:v>
                </c:pt>
                <c:pt idx="91">
                  <c:v>0.62695799370364358</c:v>
                </c:pt>
                <c:pt idx="92">
                  <c:v>0.540167936194211</c:v>
                </c:pt>
                <c:pt idx="93">
                  <c:v>0.38802620351032024</c:v>
                </c:pt>
                <c:pt idx="94">
                  <c:v>0.33724038437868187</c:v>
                </c:pt>
                <c:pt idx="95">
                  <c:v>0.27786711779533735</c:v>
                </c:pt>
                <c:pt idx="96">
                  <c:v>0.22592785864649079</c:v>
                </c:pt>
                <c:pt idx="97">
                  <c:v>0.18181410805541542</c:v>
                </c:pt>
                <c:pt idx="98">
                  <c:v>0.14496213997414387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E51-4124-8004-62A0509B4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5065824"/>
        <c:axId val="545064512"/>
        <c:extLst>
          <c:ext xmlns:c15="http://schemas.microsoft.com/office/drawing/2012/chart" uri="{02D57815-91ED-43cb-92C2-25804820EDAC}">
            <c15:filteredScatterSeries>
              <c15:ser>
                <c:idx val="5"/>
                <c:order val="5"/>
                <c:tx>
                  <c:v>2 Changes_2</c:v>
                </c:tx>
                <c:xVal>
                  <c:numRef>
                    <c:extLst>
                      <c:ext uri="{02D57815-91ED-43cb-92C2-25804820EDAC}">
                        <c15:formulaRef>
                          <c15:sqref>Results!$AE$3:$AE$101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79.294980208610895</c:v>
                      </c:pt>
                      <c:pt idx="1">
                        <c:v>79.294980208610895</c:v>
                      </c:pt>
                      <c:pt idx="2">
                        <c:v>79.294980208610895</c:v>
                      </c:pt>
                      <c:pt idx="3">
                        <c:v>79.294980208610895</c:v>
                      </c:pt>
                      <c:pt idx="4">
                        <c:v>79.294980208610895</c:v>
                      </c:pt>
                      <c:pt idx="5">
                        <c:v>79.294980208610895</c:v>
                      </c:pt>
                      <c:pt idx="6">
                        <c:v>79.294980208610895</c:v>
                      </c:pt>
                      <c:pt idx="7">
                        <c:v>79.294980208610895</c:v>
                      </c:pt>
                      <c:pt idx="8">
                        <c:v>79.294980208610895</c:v>
                      </c:pt>
                      <c:pt idx="9">
                        <c:v>79.294980208610895</c:v>
                      </c:pt>
                      <c:pt idx="10">
                        <c:v>79.294980208610895</c:v>
                      </c:pt>
                      <c:pt idx="11">
                        <c:v>79.294980208610895</c:v>
                      </c:pt>
                      <c:pt idx="12">
                        <c:v>79.294980208610895</c:v>
                      </c:pt>
                      <c:pt idx="13">
                        <c:v>79.294980208610895</c:v>
                      </c:pt>
                      <c:pt idx="14">
                        <c:v>79.294980208610895</c:v>
                      </c:pt>
                      <c:pt idx="15">
                        <c:v>79.294980208610895</c:v>
                      </c:pt>
                      <c:pt idx="16">
                        <c:v>79.294980208610895</c:v>
                      </c:pt>
                      <c:pt idx="17">
                        <c:v>79.294980208610895</c:v>
                      </c:pt>
                      <c:pt idx="18">
                        <c:v>79.294980208610895</c:v>
                      </c:pt>
                      <c:pt idx="19">
                        <c:v>79.294980208610895</c:v>
                      </c:pt>
                      <c:pt idx="20">
                        <c:v>79.294980208610895</c:v>
                      </c:pt>
                      <c:pt idx="21">
                        <c:v>79.294980208610895</c:v>
                      </c:pt>
                      <c:pt idx="22">
                        <c:v>79.294980208610895</c:v>
                      </c:pt>
                      <c:pt idx="23">
                        <c:v>79.294980208610895</c:v>
                      </c:pt>
                      <c:pt idx="24">
                        <c:v>79.294981700060703</c:v>
                      </c:pt>
                      <c:pt idx="25">
                        <c:v>79.294981700060703</c:v>
                      </c:pt>
                      <c:pt idx="26">
                        <c:v>79.294981700060703</c:v>
                      </c:pt>
                      <c:pt idx="27">
                        <c:v>79.294981700060703</c:v>
                      </c:pt>
                      <c:pt idx="28">
                        <c:v>79.294981700060703</c:v>
                      </c:pt>
                      <c:pt idx="29">
                        <c:v>79.294981700060703</c:v>
                      </c:pt>
                      <c:pt idx="30">
                        <c:v>79.294981700060703</c:v>
                      </c:pt>
                      <c:pt idx="31">
                        <c:v>79.294981700060703</c:v>
                      </c:pt>
                      <c:pt idx="32">
                        <c:v>79.294981700060703</c:v>
                      </c:pt>
                      <c:pt idx="33">
                        <c:v>79.294981700060703</c:v>
                      </c:pt>
                      <c:pt idx="34">
                        <c:v>79.294981700060703</c:v>
                      </c:pt>
                      <c:pt idx="35">
                        <c:v>79.294981700060703</c:v>
                      </c:pt>
                      <c:pt idx="36">
                        <c:v>79.294981700060703</c:v>
                      </c:pt>
                      <c:pt idx="37">
                        <c:v>79.294981700060703</c:v>
                      </c:pt>
                      <c:pt idx="38">
                        <c:v>79.294981700060703</c:v>
                      </c:pt>
                      <c:pt idx="39">
                        <c:v>79.294981700060703</c:v>
                      </c:pt>
                      <c:pt idx="40">
                        <c:v>79.294981700060703</c:v>
                      </c:pt>
                      <c:pt idx="41">
                        <c:v>79.294981700060703</c:v>
                      </c:pt>
                      <c:pt idx="42">
                        <c:v>79.294981700060703</c:v>
                      </c:pt>
                      <c:pt idx="43">
                        <c:v>79.294981700060703</c:v>
                      </c:pt>
                      <c:pt idx="44">
                        <c:v>79.294981700060703</c:v>
                      </c:pt>
                      <c:pt idx="45">
                        <c:v>79.294981700060703</c:v>
                      </c:pt>
                      <c:pt idx="46">
                        <c:v>79.294981700060703</c:v>
                      </c:pt>
                      <c:pt idx="47">
                        <c:v>79.294981700060703</c:v>
                      </c:pt>
                      <c:pt idx="48">
                        <c:v>79.294981700067098</c:v>
                      </c:pt>
                      <c:pt idx="49">
                        <c:v>79.294980208610895</c:v>
                      </c:pt>
                      <c:pt idx="50">
                        <c:v>79.294980208610895</c:v>
                      </c:pt>
                      <c:pt idx="51">
                        <c:v>79.294980208610895</c:v>
                      </c:pt>
                      <c:pt idx="52">
                        <c:v>79.294980208610895</c:v>
                      </c:pt>
                      <c:pt idx="53">
                        <c:v>79.294980208610895</c:v>
                      </c:pt>
                      <c:pt idx="54">
                        <c:v>79.294981596517601</c:v>
                      </c:pt>
                      <c:pt idx="55">
                        <c:v>79.294981700067098</c:v>
                      </c:pt>
                      <c:pt idx="56">
                        <c:v>79.294981700060703</c:v>
                      </c:pt>
                      <c:pt idx="57">
                        <c:v>79.294981700067098</c:v>
                      </c:pt>
                      <c:pt idx="58">
                        <c:v>79.294980208610895</c:v>
                      </c:pt>
                      <c:pt idx="59">
                        <c:v>79.294981594695102</c:v>
                      </c:pt>
                      <c:pt idx="60">
                        <c:v>79.294981594865703</c:v>
                      </c:pt>
                      <c:pt idx="61">
                        <c:v>79.294981594857902</c:v>
                      </c:pt>
                      <c:pt idx="62">
                        <c:v>79.294981594858001</c:v>
                      </c:pt>
                      <c:pt idx="63">
                        <c:v>79.294981536632207</c:v>
                      </c:pt>
                      <c:pt idx="64">
                        <c:v>79.2949817001887</c:v>
                      </c:pt>
                      <c:pt idx="65">
                        <c:v>79.294981701525998</c:v>
                      </c:pt>
                      <c:pt idx="66">
                        <c:v>79.294981758313796</c:v>
                      </c:pt>
                      <c:pt idx="67">
                        <c:v>80.528675427665405</c:v>
                      </c:pt>
                      <c:pt idx="68">
                        <c:v>84.095870818538003</c:v>
                      </c:pt>
                      <c:pt idx="69">
                        <c:v>84.095870818538003</c:v>
                      </c:pt>
                      <c:pt idx="70">
                        <c:v>84.095870818538202</c:v>
                      </c:pt>
                      <c:pt idx="71">
                        <c:v>91.725575232462404</c:v>
                      </c:pt>
                      <c:pt idx="72">
                        <c:v>91.725575313826397</c:v>
                      </c:pt>
                      <c:pt idx="73">
                        <c:v>91.725574426448603</c:v>
                      </c:pt>
                      <c:pt idx="74">
                        <c:v>91.725574368348902</c:v>
                      </c:pt>
                      <c:pt idx="75">
                        <c:v>91.725574426437902</c:v>
                      </c:pt>
                      <c:pt idx="76">
                        <c:v>91.725574368343203</c:v>
                      </c:pt>
                      <c:pt idx="77">
                        <c:v>92.125802435082406</c:v>
                      </c:pt>
                      <c:pt idx="78">
                        <c:v>93.306902479121902</c:v>
                      </c:pt>
                      <c:pt idx="79">
                        <c:v>94.488002523161498</c:v>
                      </c:pt>
                      <c:pt idx="80">
                        <c:v>95.669102626086598</c:v>
                      </c:pt>
                      <c:pt idx="81">
                        <c:v>96.850202611240505</c:v>
                      </c:pt>
                      <c:pt idx="82">
                        <c:v>98.031302655280001</c:v>
                      </c:pt>
                      <c:pt idx="83">
                        <c:v>99.212402699319298</c:v>
                      </c:pt>
                      <c:pt idx="84">
                        <c:v>101.670250774843</c:v>
                      </c:pt>
                      <c:pt idx="85">
                        <c:v>101.670250781186</c:v>
                      </c:pt>
                      <c:pt idx="86">
                        <c:v>103.56236996883599</c:v>
                      </c:pt>
                      <c:pt idx="87">
                        <c:v>103.936802875477</c:v>
                      </c:pt>
                      <c:pt idx="88">
                        <c:v>105.11790291951699</c:v>
                      </c:pt>
                      <c:pt idx="89">
                        <c:v>106.29900296355601</c:v>
                      </c:pt>
                      <c:pt idx="90">
                        <c:v>107.480103007596</c:v>
                      </c:pt>
                      <c:pt idx="91">
                        <c:v>108.661203051635</c:v>
                      </c:pt>
                      <c:pt idx="92">
                        <c:v>110.533648163541</c:v>
                      </c:pt>
                      <c:pt idx="93">
                        <c:v>111.02340313971401</c:v>
                      </c:pt>
                      <c:pt idx="94">
                        <c:v>113.50704609062601</c:v>
                      </c:pt>
                      <c:pt idx="95">
                        <c:v>113.507045292073</c:v>
                      </c:pt>
                      <c:pt idx="96">
                        <c:v>114.56670327183301</c:v>
                      </c:pt>
                      <c:pt idx="97">
                        <c:v>115.74780331587201</c:v>
                      </c:pt>
                      <c:pt idx="98">
                        <c:v>116.928903359912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Results!$AG$3:$AG$101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0.99999999999996658</c:v>
                      </c:pt>
                      <c:pt idx="1">
                        <c:v>0.99999999999996658</c:v>
                      </c:pt>
                      <c:pt idx="2">
                        <c:v>0.99999999999996658</c:v>
                      </c:pt>
                      <c:pt idx="3">
                        <c:v>0.99999999999996658</c:v>
                      </c:pt>
                      <c:pt idx="4">
                        <c:v>0.99999999999996658</c:v>
                      </c:pt>
                      <c:pt idx="5">
                        <c:v>0.99999999999996658</c:v>
                      </c:pt>
                      <c:pt idx="6">
                        <c:v>0.99999999999996658</c:v>
                      </c:pt>
                      <c:pt idx="7">
                        <c:v>0.99999999999996658</c:v>
                      </c:pt>
                      <c:pt idx="8">
                        <c:v>0.99999999999996658</c:v>
                      </c:pt>
                      <c:pt idx="9">
                        <c:v>0.99999999999996658</c:v>
                      </c:pt>
                      <c:pt idx="10">
                        <c:v>0.99999999999996658</c:v>
                      </c:pt>
                      <c:pt idx="11">
                        <c:v>0.99999999999996658</c:v>
                      </c:pt>
                      <c:pt idx="12">
                        <c:v>0.99999999999996658</c:v>
                      </c:pt>
                      <c:pt idx="13">
                        <c:v>0.99999999999996658</c:v>
                      </c:pt>
                      <c:pt idx="14">
                        <c:v>0.99999999999996658</c:v>
                      </c:pt>
                      <c:pt idx="15">
                        <c:v>0.99999999999996658</c:v>
                      </c:pt>
                      <c:pt idx="16">
                        <c:v>0.99999999999996658</c:v>
                      </c:pt>
                      <c:pt idx="17">
                        <c:v>0.99999999999996658</c:v>
                      </c:pt>
                      <c:pt idx="18">
                        <c:v>0.99999999999996658</c:v>
                      </c:pt>
                      <c:pt idx="19">
                        <c:v>0.99999999999996658</c:v>
                      </c:pt>
                      <c:pt idx="20">
                        <c:v>0.99999999999996658</c:v>
                      </c:pt>
                      <c:pt idx="21">
                        <c:v>0.99999999999996658</c:v>
                      </c:pt>
                      <c:pt idx="22">
                        <c:v>0.99999999999996658</c:v>
                      </c:pt>
                      <c:pt idx="23">
                        <c:v>0.99999999999996658</c:v>
                      </c:pt>
                      <c:pt idx="24">
                        <c:v>0.99999999999996658</c:v>
                      </c:pt>
                      <c:pt idx="25">
                        <c:v>0.99999999999996658</c:v>
                      </c:pt>
                      <c:pt idx="26">
                        <c:v>0.99999999999996658</c:v>
                      </c:pt>
                      <c:pt idx="27">
                        <c:v>0.99999999999996658</c:v>
                      </c:pt>
                      <c:pt idx="28">
                        <c:v>0.99999999999996658</c:v>
                      </c:pt>
                      <c:pt idx="29">
                        <c:v>0.99999999999996658</c:v>
                      </c:pt>
                      <c:pt idx="30">
                        <c:v>0.99999999999996658</c:v>
                      </c:pt>
                      <c:pt idx="31">
                        <c:v>0.99999999999996658</c:v>
                      </c:pt>
                      <c:pt idx="32">
                        <c:v>0.99999999999996658</c:v>
                      </c:pt>
                      <c:pt idx="33">
                        <c:v>0.99999999999996658</c:v>
                      </c:pt>
                      <c:pt idx="34">
                        <c:v>0.99999999999996658</c:v>
                      </c:pt>
                      <c:pt idx="35">
                        <c:v>0.99999999999996658</c:v>
                      </c:pt>
                      <c:pt idx="36">
                        <c:v>0.99999999999996658</c:v>
                      </c:pt>
                      <c:pt idx="37">
                        <c:v>0.99999999999996658</c:v>
                      </c:pt>
                      <c:pt idx="38">
                        <c:v>0.99999999999996658</c:v>
                      </c:pt>
                      <c:pt idx="39">
                        <c:v>0.99999999999996658</c:v>
                      </c:pt>
                      <c:pt idx="40">
                        <c:v>0.99999999999996658</c:v>
                      </c:pt>
                      <c:pt idx="41">
                        <c:v>0.99999999999996658</c:v>
                      </c:pt>
                      <c:pt idx="42">
                        <c:v>0.99999999999996658</c:v>
                      </c:pt>
                      <c:pt idx="43">
                        <c:v>0.99999999999996658</c:v>
                      </c:pt>
                      <c:pt idx="44">
                        <c:v>0.99999999999996658</c:v>
                      </c:pt>
                      <c:pt idx="45">
                        <c:v>0.99999999999996658</c:v>
                      </c:pt>
                      <c:pt idx="46">
                        <c:v>0.99999999999996658</c:v>
                      </c:pt>
                      <c:pt idx="47">
                        <c:v>0.99999999999996658</c:v>
                      </c:pt>
                      <c:pt idx="48">
                        <c:v>0.99999999999996658</c:v>
                      </c:pt>
                      <c:pt idx="49">
                        <c:v>0.99999999999996658</c:v>
                      </c:pt>
                      <c:pt idx="50">
                        <c:v>0.99999999999996658</c:v>
                      </c:pt>
                      <c:pt idx="51">
                        <c:v>0.99999999999996658</c:v>
                      </c:pt>
                      <c:pt idx="52">
                        <c:v>0.99999999999996658</c:v>
                      </c:pt>
                      <c:pt idx="53">
                        <c:v>0.99999999999996658</c:v>
                      </c:pt>
                      <c:pt idx="54">
                        <c:v>0.99999999999996658</c:v>
                      </c:pt>
                      <c:pt idx="55">
                        <c:v>0.99999999999996658</c:v>
                      </c:pt>
                      <c:pt idx="56">
                        <c:v>0.99999999999996658</c:v>
                      </c:pt>
                      <c:pt idx="57">
                        <c:v>0.99999999999996658</c:v>
                      </c:pt>
                      <c:pt idx="58">
                        <c:v>0.99999999999996658</c:v>
                      </c:pt>
                      <c:pt idx="59">
                        <c:v>0.99999999999996658</c:v>
                      </c:pt>
                      <c:pt idx="60">
                        <c:v>0.99999999999996658</c:v>
                      </c:pt>
                      <c:pt idx="61">
                        <c:v>0.99999999999996658</c:v>
                      </c:pt>
                      <c:pt idx="62">
                        <c:v>0.99999999999996658</c:v>
                      </c:pt>
                      <c:pt idx="63">
                        <c:v>0.99999999999996658</c:v>
                      </c:pt>
                      <c:pt idx="64">
                        <c:v>0.99999999999996658</c:v>
                      </c:pt>
                      <c:pt idx="65">
                        <c:v>0.99999999999996658</c:v>
                      </c:pt>
                      <c:pt idx="66">
                        <c:v>0.99999999999996658</c:v>
                      </c:pt>
                      <c:pt idx="67">
                        <c:v>0.99999998369913456</c:v>
                      </c:pt>
                      <c:pt idx="68">
                        <c:v>0.99999952190338115</c:v>
                      </c:pt>
                      <c:pt idx="69">
                        <c:v>0.99999952190338115</c:v>
                      </c:pt>
                      <c:pt idx="70">
                        <c:v>0.99999952190338115</c:v>
                      </c:pt>
                      <c:pt idx="71">
                        <c:v>0.99999673682892087</c:v>
                      </c:pt>
                      <c:pt idx="72">
                        <c:v>0.99999673682963597</c:v>
                      </c:pt>
                      <c:pt idx="73">
                        <c:v>0.99999673682922785</c:v>
                      </c:pt>
                      <c:pt idx="74">
                        <c:v>0.99999673682891022</c:v>
                      </c:pt>
                      <c:pt idx="75">
                        <c:v>0.99999673682892132</c:v>
                      </c:pt>
                      <c:pt idx="76">
                        <c:v>0.99999673682890955</c:v>
                      </c:pt>
                      <c:pt idx="77">
                        <c:v>0.99999386073307861</c:v>
                      </c:pt>
                      <c:pt idx="78">
                        <c:v>0.99994688539517007</c:v>
                      </c:pt>
                      <c:pt idx="79">
                        <c:v>0.99971637683589665</c:v>
                      </c:pt>
                      <c:pt idx="80">
                        <c:v>0.99915556788974902</c:v>
                      </c:pt>
                      <c:pt idx="81">
                        <c:v>0.99879387941353281</c:v>
                      </c:pt>
                      <c:pt idx="82">
                        <c:v>0.99821421453696391</c:v>
                      </c:pt>
                      <c:pt idx="83">
                        <c:v>0.99656719675602823</c:v>
                      </c:pt>
                      <c:pt idx="84">
                        <c:v>0.99571862693211144</c:v>
                      </c:pt>
                      <c:pt idx="85">
                        <c:v>0.99571862695285251</c:v>
                      </c:pt>
                      <c:pt idx="86">
                        <c:v>0.97981891105564889</c:v>
                      </c:pt>
                      <c:pt idx="87">
                        <c:v>0.9756105321677051</c:v>
                      </c:pt>
                      <c:pt idx="88">
                        <c:v>0.95847804584374652</c:v>
                      </c:pt>
                      <c:pt idx="89">
                        <c:v>0.94505531102791651</c:v>
                      </c:pt>
                      <c:pt idx="90">
                        <c:v>0.90809163317468566</c:v>
                      </c:pt>
                      <c:pt idx="91">
                        <c:v>0.8302242656998069</c:v>
                      </c:pt>
                      <c:pt idx="92">
                        <c:v>0.83901430022738688</c:v>
                      </c:pt>
                      <c:pt idx="93">
                        <c:v>0.81107031789626072</c:v>
                      </c:pt>
                      <c:pt idx="94">
                        <c:v>0.79475996820548067</c:v>
                      </c:pt>
                      <c:pt idx="95">
                        <c:v>0.79475996439863172</c:v>
                      </c:pt>
                      <c:pt idx="96">
                        <c:v>0.7436352786760797</c:v>
                      </c:pt>
                      <c:pt idx="97">
                        <c:v>0.69761915910004046</c:v>
                      </c:pt>
                      <c:pt idx="98">
                        <c:v>0.6353469900973282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5-5E51-4124-8004-62A0509B494D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3 Changes_2</c:v>
                </c:tx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Results!$AI$3:$AI$101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54.5383826427652</c:v>
                      </c:pt>
                      <c:pt idx="1">
                        <c:v>54.5383826427652</c:v>
                      </c:pt>
                      <c:pt idx="2">
                        <c:v>54.5383826427652</c:v>
                      </c:pt>
                      <c:pt idx="3">
                        <c:v>54.5383826427652</c:v>
                      </c:pt>
                      <c:pt idx="4">
                        <c:v>54.5383826427652</c:v>
                      </c:pt>
                      <c:pt idx="5">
                        <c:v>54.5383826427652</c:v>
                      </c:pt>
                      <c:pt idx="6">
                        <c:v>54.5383826427652</c:v>
                      </c:pt>
                      <c:pt idx="7">
                        <c:v>54.5383826427652</c:v>
                      </c:pt>
                      <c:pt idx="8">
                        <c:v>54.5383826427652</c:v>
                      </c:pt>
                      <c:pt idx="9">
                        <c:v>54.5383826427652</c:v>
                      </c:pt>
                      <c:pt idx="10">
                        <c:v>54.5383826427652</c:v>
                      </c:pt>
                      <c:pt idx="11">
                        <c:v>54.5383826427652</c:v>
                      </c:pt>
                      <c:pt idx="12">
                        <c:v>54.5383826427652</c:v>
                      </c:pt>
                      <c:pt idx="13">
                        <c:v>54.5383826427652</c:v>
                      </c:pt>
                      <c:pt idx="14">
                        <c:v>54.5383826427652</c:v>
                      </c:pt>
                      <c:pt idx="15">
                        <c:v>54.5383826427652</c:v>
                      </c:pt>
                      <c:pt idx="16">
                        <c:v>54.5383826427652</c:v>
                      </c:pt>
                      <c:pt idx="17">
                        <c:v>54.5383826427652</c:v>
                      </c:pt>
                      <c:pt idx="18">
                        <c:v>54.5383826427652</c:v>
                      </c:pt>
                      <c:pt idx="19">
                        <c:v>54.5383826427652</c:v>
                      </c:pt>
                      <c:pt idx="20">
                        <c:v>54.5383826427652</c:v>
                      </c:pt>
                      <c:pt idx="21">
                        <c:v>54.5383826427652</c:v>
                      </c:pt>
                      <c:pt idx="22">
                        <c:v>54.5383826427652</c:v>
                      </c:pt>
                      <c:pt idx="23">
                        <c:v>54.5383826427652</c:v>
                      </c:pt>
                      <c:pt idx="24">
                        <c:v>54.538382723182501</c:v>
                      </c:pt>
                      <c:pt idx="25">
                        <c:v>54.5383827231827</c:v>
                      </c:pt>
                      <c:pt idx="26">
                        <c:v>54.538382723182501</c:v>
                      </c:pt>
                      <c:pt idx="27">
                        <c:v>54.5383827231827</c:v>
                      </c:pt>
                      <c:pt idx="28">
                        <c:v>54.538382723182501</c:v>
                      </c:pt>
                      <c:pt idx="29">
                        <c:v>54.5383827231827</c:v>
                      </c:pt>
                      <c:pt idx="30">
                        <c:v>54.538382723182501</c:v>
                      </c:pt>
                      <c:pt idx="31">
                        <c:v>54.538382723182501</c:v>
                      </c:pt>
                      <c:pt idx="32">
                        <c:v>54.538382723182501</c:v>
                      </c:pt>
                      <c:pt idx="33">
                        <c:v>54.538382723182501</c:v>
                      </c:pt>
                      <c:pt idx="34">
                        <c:v>54.538382723182501</c:v>
                      </c:pt>
                      <c:pt idx="35">
                        <c:v>54.538382723182501</c:v>
                      </c:pt>
                      <c:pt idx="36">
                        <c:v>54.538382723182501</c:v>
                      </c:pt>
                      <c:pt idx="37">
                        <c:v>54.5383827231827</c:v>
                      </c:pt>
                      <c:pt idx="38">
                        <c:v>54.538382723182501</c:v>
                      </c:pt>
                      <c:pt idx="39">
                        <c:v>54.538382603603402</c:v>
                      </c:pt>
                      <c:pt idx="40">
                        <c:v>54.538382723210397</c:v>
                      </c:pt>
                      <c:pt idx="41">
                        <c:v>54.538382723210098</c:v>
                      </c:pt>
                      <c:pt idx="42">
                        <c:v>54.538381270726099</c:v>
                      </c:pt>
                      <c:pt idx="43">
                        <c:v>54.538382723182401</c:v>
                      </c:pt>
                      <c:pt idx="44">
                        <c:v>54.538382723182401</c:v>
                      </c:pt>
                      <c:pt idx="45">
                        <c:v>60.9103034790392</c:v>
                      </c:pt>
                      <c:pt idx="46">
                        <c:v>60.910303479040003</c:v>
                      </c:pt>
                      <c:pt idx="47">
                        <c:v>60.910303479023398</c:v>
                      </c:pt>
                      <c:pt idx="48">
                        <c:v>60.910303479039399</c:v>
                      </c:pt>
                      <c:pt idx="49">
                        <c:v>60.910303479023398</c:v>
                      </c:pt>
                      <c:pt idx="50">
                        <c:v>60.910303479032102</c:v>
                      </c:pt>
                      <c:pt idx="51">
                        <c:v>66.968975435127803</c:v>
                      </c:pt>
                      <c:pt idx="52">
                        <c:v>66.968976404871299</c:v>
                      </c:pt>
                      <c:pt idx="53">
                        <c:v>66.968975435127206</c:v>
                      </c:pt>
                      <c:pt idx="54">
                        <c:v>66.968976498592895</c:v>
                      </c:pt>
                      <c:pt idx="55">
                        <c:v>66.968975493221194</c:v>
                      </c:pt>
                      <c:pt idx="56">
                        <c:v>68.845249147410499</c:v>
                      </c:pt>
                      <c:pt idx="57">
                        <c:v>69.112301915056705</c:v>
                      </c:pt>
                      <c:pt idx="58">
                        <c:v>70.303893344626601</c:v>
                      </c:pt>
                      <c:pt idx="59">
                        <c:v>71.495484774196498</c:v>
                      </c:pt>
                      <c:pt idx="60">
                        <c:v>73.340896147299105</c:v>
                      </c:pt>
                      <c:pt idx="61">
                        <c:v>73.878667633336406</c:v>
                      </c:pt>
                      <c:pt idx="62">
                        <c:v>78.484682185324601</c:v>
                      </c:pt>
                      <c:pt idx="63">
                        <c:v>78.484682410203106</c:v>
                      </c:pt>
                      <c:pt idx="64">
                        <c:v>78.484682409300603</c:v>
                      </c:pt>
                      <c:pt idx="65">
                        <c:v>78.645034300457098</c:v>
                      </c:pt>
                      <c:pt idx="66">
                        <c:v>79.836624781186103</c:v>
                      </c:pt>
                      <c:pt idx="67">
                        <c:v>81.275841815676401</c:v>
                      </c:pt>
                      <c:pt idx="68">
                        <c:v>82.219807640325996</c:v>
                      </c:pt>
                      <c:pt idx="69">
                        <c:v>83.411399069896007</c:v>
                      </c:pt>
                      <c:pt idx="70">
                        <c:v>84.602990499465903</c:v>
                      </c:pt>
                      <c:pt idx="71">
                        <c:v>85.794581929035701</c:v>
                      </c:pt>
                      <c:pt idx="72">
                        <c:v>86.986173358606095</c:v>
                      </c:pt>
                      <c:pt idx="73">
                        <c:v>90.915275141642198</c:v>
                      </c:pt>
                      <c:pt idx="74">
                        <c:v>90.915275828984093</c:v>
                      </c:pt>
                      <c:pt idx="75">
                        <c:v>90.915274907114494</c:v>
                      </c:pt>
                      <c:pt idx="76">
                        <c:v>91.752539076885597</c:v>
                      </c:pt>
                      <c:pt idx="77">
                        <c:v>92.944130506455494</c:v>
                      </c:pt>
                      <c:pt idx="78">
                        <c:v>94.135721936025504</c:v>
                      </c:pt>
                      <c:pt idx="79">
                        <c:v>95.327313365595302</c:v>
                      </c:pt>
                      <c:pt idx="80">
                        <c:v>96.518904795165298</c:v>
                      </c:pt>
                      <c:pt idx="81">
                        <c:v>97.710496224735095</c:v>
                      </c:pt>
                      <c:pt idx="82">
                        <c:v>98.902087654305205</c:v>
                      </c:pt>
                      <c:pt idx="83">
                        <c:v>100.093679083875</c:v>
                      </c:pt>
                      <c:pt idx="84">
                        <c:v>102.752071400269</c:v>
                      </c:pt>
                      <c:pt idx="85">
                        <c:v>102.75207136376601</c:v>
                      </c:pt>
                      <c:pt idx="86">
                        <c:v>103.66845337258501</c:v>
                      </c:pt>
                      <c:pt idx="87">
                        <c:v>104.86004480215399</c:v>
                      </c:pt>
                      <c:pt idx="88">
                        <c:v>106.051636231724</c:v>
                      </c:pt>
                      <c:pt idx="89">
                        <c:v>107.243227661294</c:v>
                      </c:pt>
                      <c:pt idx="90">
                        <c:v>108.434819090864</c:v>
                      </c:pt>
                      <c:pt idx="91">
                        <c:v>109.62641052043401</c:v>
                      </c:pt>
                      <c:pt idx="92">
                        <c:v>110.818001950004</c:v>
                      </c:pt>
                      <c:pt idx="93">
                        <c:v>112.009593379574</c:v>
                      </c:pt>
                      <c:pt idx="94">
                        <c:v>113.201184809144</c:v>
                      </c:pt>
                      <c:pt idx="95">
                        <c:v>114.39277623871401</c:v>
                      </c:pt>
                      <c:pt idx="96">
                        <c:v>115.584367668284</c:v>
                      </c:pt>
                      <c:pt idx="97">
                        <c:v>116.775959097854</c:v>
                      </c:pt>
                      <c:pt idx="98">
                        <c:v>117.967550527424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Results!$AK$3:$AK$101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0.99999999994467992</c:v>
                      </c:pt>
                      <c:pt idx="67">
                        <c:v>0.99999999971430231</c:v>
                      </c:pt>
                      <c:pt idx="68">
                        <c:v>0.99999999950138696</c:v>
                      </c:pt>
                      <c:pt idx="69">
                        <c:v>0.99999999140896634</c:v>
                      </c:pt>
                      <c:pt idx="70">
                        <c:v>0.99999999696261999</c:v>
                      </c:pt>
                      <c:pt idx="71">
                        <c:v>0.99999999319692401</c:v>
                      </c:pt>
                      <c:pt idx="72">
                        <c:v>0.99999997561283294</c:v>
                      </c:pt>
                      <c:pt idx="73">
                        <c:v>0.99999996795195167</c:v>
                      </c:pt>
                      <c:pt idx="74">
                        <c:v>0.99999996795193269</c:v>
                      </c:pt>
                      <c:pt idx="75">
                        <c:v>0.99999996795193269</c:v>
                      </c:pt>
                      <c:pt idx="76">
                        <c:v>0.99999981049458475</c:v>
                      </c:pt>
                      <c:pt idx="77">
                        <c:v>0.9999971865610302</c:v>
                      </c:pt>
                      <c:pt idx="78">
                        <c:v>0.99997697133940233</c:v>
                      </c:pt>
                      <c:pt idx="79">
                        <c:v>0.99994111878092351</c:v>
                      </c:pt>
                      <c:pt idx="80">
                        <c:v>0.99989523551501547</c:v>
                      </c:pt>
                      <c:pt idx="81">
                        <c:v>0.99981518773746425</c:v>
                      </c:pt>
                      <c:pt idx="82">
                        <c:v>0.99944170637008334</c:v>
                      </c:pt>
                      <c:pt idx="83">
                        <c:v>0.99854742232072757</c:v>
                      </c:pt>
                      <c:pt idx="84">
                        <c:v>0.99735016942261356</c:v>
                      </c:pt>
                      <c:pt idx="85">
                        <c:v>0.99735016902840556</c:v>
                      </c:pt>
                      <c:pt idx="86">
                        <c:v>0.99511560587096715</c:v>
                      </c:pt>
                      <c:pt idx="87">
                        <c:v>0.99127019196145016</c:v>
                      </c:pt>
                      <c:pt idx="88">
                        <c:v>0.9865938522531762</c:v>
                      </c:pt>
                      <c:pt idx="89">
                        <c:v>0.96607537635699403</c:v>
                      </c:pt>
                      <c:pt idx="90">
                        <c:v>0.942943552927057</c:v>
                      </c:pt>
                      <c:pt idx="91">
                        <c:v>0.93322700732365105</c:v>
                      </c:pt>
                      <c:pt idx="92">
                        <c:v>0.90156482243343317</c:v>
                      </c:pt>
                      <c:pt idx="93">
                        <c:v>0.87589945155571991</c:v>
                      </c:pt>
                      <c:pt idx="94">
                        <c:v>0.84124740595203096</c:v>
                      </c:pt>
                      <c:pt idx="95">
                        <c:v>0.78790629057867312</c:v>
                      </c:pt>
                      <c:pt idx="96">
                        <c:v>0.72831473907932431</c:v>
                      </c:pt>
                      <c:pt idx="97">
                        <c:v>0.6657770570410686</c:v>
                      </c:pt>
                      <c:pt idx="98">
                        <c:v>0.59890723867671447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5E51-4124-8004-62A0509B494D}"/>
                  </c:ext>
                </c:extLst>
              </c15:ser>
            </c15:filteredScatterSeries>
          </c:ext>
        </c:extLst>
      </c:scatterChart>
      <c:valAx>
        <c:axId val="545065824"/>
        <c:scaling>
          <c:orientation val="minMax"/>
          <c:min val="9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nb-NO" sz="1800" b="1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4512"/>
        <c:crosses val="autoZero"/>
        <c:crossBetween val="midCat"/>
      </c:valAx>
      <c:valAx>
        <c:axId val="545064512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nb-NO" sz="1800" b="1" i="0" u="none" strike="noStrike" baseline="0">
                    <a:effectLst/>
                  </a:rPr>
                  <a:t>P(Feasible)</a:t>
                </a:r>
                <a:endParaRPr lang="nb-NO" sz="1800"/>
              </a:p>
            </c:rich>
          </c:tx>
          <c:layout/>
          <c:overlay val="0"/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5824"/>
        <c:crosses val="autoZero"/>
        <c:crossBetween val="midCat"/>
        <c:majorUnit val="0.1"/>
      </c:valAx>
      <c:spPr>
        <a:ln>
          <a:solidFill>
            <a:schemeClr val="tx1">
              <a:lumMod val="15000"/>
              <a:lumOff val="85000"/>
            </a:schemeClr>
          </a:solidFill>
        </a:ln>
      </c:spPr>
    </c:plotArea>
    <c:legend>
      <c:legendPos val="b"/>
      <c:layout>
        <c:manualLayout>
          <c:xMode val="edge"/>
          <c:yMode val="edge"/>
          <c:x val="9.6058699556905394E-2"/>
          <c:y val="0.92901565480252213"/>
          <c:w val="0.80788249202041063"/>
          <c:h val="7.0984345197477886E-2"/>
        </c:manualLayout>
      </c:layout>
      <c:overlay val="0"/>
      <c:txPr>
        <a:bodyPr/>
        <a:lstStyle/>
        <a:p>
          <a:pPr>
            <a:defRPr sz="1800"/>
          </a:pPr>
          <a:endParaRPr lang="nb-NO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Case</a:t>
            </a:r>
            <a:r>
              <a:rPr lang="en-US" sz="2800" baseline="0" dirty="0"/>
              <a:t> </a:t>
            </a:r>
            <a:r>
              <a:rPr lang="en-US" sz="2800" baseline="0" dirty="0" smtClean="0"/>
              <a:t>C MOP and RA</a:t>
            </a:r>
            <a:endParaRPr lang="en-US" sz="2800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446268977954297"/>
          <c:y val="0.11022867965557759"/>
          <c:w val="0.79016559876331149"/>
          <c:h val="0.68125352927765992"/>
        </c:manualLayout>
      </c:layout>
      <c:scatterChart>
        <c:scatterStyle val="lineMarker"/>
        <c:varyColors val="0"/>
        <c:ser>
          <c:idx val="0"/>
          <c:order val="4"/>
          <c:tx>
            <c:v>5 Changes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elete val="1"/>
          </c:dLbls>
          <c:xVal>
            <c:numRef>
              <c:f>Results!$T$3:$T$101</c:f>
              <c:numCache>
                <c:formatCode>General</c:formatCode>
                <c:ptCount val="99"/>
                <c:pt idx="0">
                  <c:v>6.5439550553374497</c:v>
                </c:pt>
                <c:pt idx="1">
                  <c:v>6.5439550553374497</c:v>
                </c:pt>
                <c:pt idx="2">
                  <c:v>6.5439550553374497</c:v>
                </c:pt>
                <c:pt idx="3">
                  <c:v>6.5439550553374604</c:v>
                </c:pt>
                <c:pt idx="4">
                  <c:v>6.6212437403784703</c:v>
                </c:pt>
                <c:pt idx="5">
                  <c:v>7.9454926884541601</c:v>
                </c:pt>
                <c:pt idx="6">
                  <c:v>9.2697416365298597</c:v>
                </c:pt>
                <c:pt idx="7">
                  <c:v>10.5939905846055</c:v>
                </c:pt>
                <c:pt idx="8">
                  <c:v>11.9182395326812</c:v>
                </c:pt>
                <c:pt idx="9">
                  <c:v>13.242488480756901</c:v>
                </c:pt>
                <c:pt idx="10">
                  <c:v>14.566737428832599</c:v>
                </c:pt>
                <c:pt idx="11">
                  <c:v>15.8909863769083</c:v>
                </c:pt>
                <c:pt idx="12">
                  <c:v>17.215235324984</c:v>
                </c:pt>
                <c:pt idx="13">
                  <c:v>18.5394842730596</c:v>
                </c:pt>
                <c:pt idx="14">
                  <c:v>19.863733221135401</c:v>
                </c:pt>
                <c:pt idx="15">
                  <c:v>21.1879821692111</c:v>
                </c:pt>
                <c:pt idx="16">
                  <c:v>22.512231117286799</c:v>
                </c:pt>
                <c:pt idx="17">
                  <c:v>23.836480065362402</c:v>
                </c:pt>
                <c:pt idx="18">
                  <c:v>25.1607290134382</c:v>
                </c:pt>
                <c:pt idx="19">
                  <c:v>26.484977961513799</c:v>
                </c:pt>
                <c:pt idx="20">
                  <c:v>27.809226909589501</c:v>
                </c:pt>
                <c:pt idx="21">
                  <c:v>29.1334758576652</c:v>
                </c:pt>
                <c:pt idx="22">
                  <c:v>30.457724805741002</c:v>
                </c:pt>
                <c:pt idx="23">
                  <c:v>31.781973753816601</c:v>
                </c:pt>
                <c:pt idx="24">
                  <c:v>33.1062227018923</c:v>
                </c:pt>
                <c:pt idx="25">
                  <c:v>34.430471649967998</c:v>
                </c:pt>
                <c:pt idx="26">
                  <c:v>35.754720598043697</c:v>
                </c:pt>
                <c:pt idx="27">
                  <c:v>37.078969546119403</c:v>
                </c:pt>
                <c:pt idx="28">
                  <c:v>38.403218494195102</c:v>
                </c:pt>
                <c:pt idx="29">
                  <c:v>39.7274674422708</c:v>
                </c:pt>
                <c:pt idx="30">
                  <c:v>41.051716390346499</c:v>
                </c:pt>
                <c:pt idx="31">
                  <c:v>42.375965338422198</c:v>
                </c:pt>
                <c:pt idx="32">
                  <c:v>43.700214286497904</c:v>
                </c:pt>
                <c:pt idx="33">
                  <c:v>45.024463234573602</c:v>
                </c:pt>
                <c:pt idx="34">
                  <c:v>46.348712182649301</c:v>
                </c:pt>
                <c:pt idx="35">
                  <c:v>47.672961130725</c:v>
                </c:pt>
                <c:pt idx="36">
                  <c:v>48.997210078800997</c:v>
                </c:pt>
                <c:pt idx="37">
                  <c:v>50.321459026876298</c:v>
                </c:pt>
                <c:pt idx="38">
                  <c:v>51.645707974952103</c:v>
                </c:pt>
                <c:pt idx="39">
                  <c:v>52.969956923027802</c:v>
                </c:pt>
                <c:pt idx="40">
                  <c:v>54.294205871103401</c:v>
                </c:pt>
                <c:pt idx="41">
                  <c:v>55.618454819179298</c:v>
                </c:pt>
                <c:pt idx="42">
                  <c:v>56.942703767254898</c:v>
                </c:pt>
                <c:pt idx="43">
                  <c:v>58.266952715330497</c:v>
                </c:pt>
                <c:pt idx="44">
                  <c:v>59.591201663406203</c:v>
                </c:pt>
                <c:pt idx="45">
                  <c:v>60.915450611481901</c:v>
                </c:pt>
                <c:pt idx="46">
                  <c:v>62.2396995595576</c:v>
                </c:pt>
                <c:pt idx="47">
                  <c:v>63.563948507633299</c:v>
                </c:pt>
                <c:pt idx="48">
                  <c:v>64.888197459262898</c:v>
                </c:pt>
                <c:pt idx="49">
                  <c:v>66.212446403784696</c:v>
                </c:pt>
                <c:pt idx="50">
                  <c:v>67.536695351860402</c:v>
                </c:pt>
                <c:pt idx="51">
                  <c:v>68.860944299936094</c:v>
                </c:pt>
                <c:pt idx="52">
                  <c:v>70.185193248011799</c:v>
                </c:pt>
                <c:pt idx="53">
                  <c:v>71.509442196087505</c:v>
                </c:pt>
                <c:pt idx="54">
                  <c:v>72.833691144163197</c:v>
                </c:pt>
                <c:pt idx="55">
                  <c:v>74.157940092238903</c:v>
                </c:pt>
                <c:pt idx="56">
                  <c:v>75.482189040314594</c:v>
                </c:pt>
                <c:pt idx="57">
                  <c:v>76.8064379883903</c:v>
                </c:pt>
                <c:pt idx="58">
                  <c:v>78.130686936466006</c:v>
                </c:pt>
                <c:pt idx="59">
                  <c:v>79.454935884541698</c:v>
                </c:pt>
                <c:pt idx="60">
                  <c:v>80.779184832617403</c:v>
                </c:pt>
                <c:pt idx="61">
                  <c:v>82.103433780692995</c:v>
                </c:pt>
                <c:pt idx="62">
                  <c:v>83.427682728768701</c:v>
                </c:pt>
                <c:pt idx="63">
                  <c:v>84.751931676844507</c:v>
                </c:pt>
                <c:pt idx="64">
                  <c:v>86.076180624920099</c:v>
                </c:pt>
                <c:pt idx="65">
                  <c:v>87.400429572995805</c:v>
                </c:pt>
                <c:pt idx="66">
                  <c:v>88.724678521071496</c:v>
                </c:pt>
                <c:pt idx="67">
                  <c:v>90.048927469147202</c:v>
                </c:pt>
                <c:pt idx="68">
                  <c:v>91.373176417222894</c:v>
                </c:pt>
                <c:pt idx="69">
                  <c:v>92.697425365298599</c:v>
                </c:pt>
                <c:pt idx="70">
                  <c:v>94.021674313374305</c:v>
                </c:pt>
                <c:pt idx="71">
                  <c:v>95.345923261449997</c:v>
                </c:pt>
                <c:pt idx="72">
                  <c:v>96.670172209525802</c:v>
                </c:pt>
                <c:pt idx="73">
                  <c:v>97.994421157601394</c:v>
                </c:pt>
                <c:pt idx="74">
                  <c:v>99.3186701056771</c:v>
                </c:pt>
                <c:pt idx="75">
                  <c:v>100.642919053752</c:v>
                </c:pt>
                <c:pt idx="76">
                  <c:v>101.967168001828</c:v>
                </c:pt>
                <c:pt idx="77">
                  <c:v>103.291416949904</c:v>
                </c:pt>
                <c:pt idx="78">
                  <c:v>104.615665897979</c:v>
                </c:pt>
                <c:pt idx="79">
                  <c:v>105.939914846055</c:v>
                </c:pt>
                <c:pt idx="80">
                  <c:v>107.26416379413099</c:v>
                </c:pt>
                <c:pt idx="81">
                  <c:v>108.588412742207</c:v>
                </c:pt>
                <c:pt idx="82">
                  <c:v>109.91266169028199</c:v>
                </c:pt>
                <c:pt idx="83">
                  <c:v>111.236910638358</c:v>
                </c:pt>
                <c:pt idx="84">
                  <c:v>112.561159586434</c:v>
                </c:pt>
                <c:pt idx="85">
                  <c:v>113.885408534509</c:v>
                </c:pt>
                <c:pt idx="86">
                  <c:v>115.209657482585</c:v>
                </c:pt>
                <c:pt idx="87">
                  <c:v>116.53390643066101</c:v>
                </c:pt>
                <c:pt idx="88">
                  <c:v>117.858155378736</c:v>
                </c:pt>
                <c:pt idx="89">
                  <c:v>119.18240432681201</c:v>
                </c:pt>
                <c:pt idx="90">
                  <c:v>120.506653274888</c:v>
                </c:pt>
                <c:pt idx="91">
                  <c:v>121.830902222963</c:v>
                </c:pt>
                <c:pt idx="92">
                  <c:v>123.15515117103899</c:v>
                </c:pt>
                <c:pt idx="93">
                  <c:v>124.479400119115</c:v>
                </c:pt>
                <c:pt idx="94">
                  <c:v>125.803649067191</c:v>
                </c:pt>
                <c:pt idx="95">
                  <c:v>127.127898015266</c:v>
                </c:pt>
                <c:pt idx="96">
                  <c:v>128.45214696334199</c:v>
                </c:pt>
                <c:pt idx="97">
                  <c:v>129.77639591141801</c:v>
                </c:pt>
                <c:pt idx="98">
                  <c:v>131.100644859493</c:v>
                </c:pt>
              </c:numCache>
              <c:extLst xmlns:c15="http://schemas.microsoft.com/office/drawing/2012/chart"/>
            </c:numRef>
          </c:xVal>
          <c:yVal>
            <c:numRef>
              <c:f>Results!$V$3:$V$101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0.99999999999999989</c:v>
                </c:pt>
                <c:pt idx="64">
                  <c:v>0.99999999999999956</c:v>
                </c:pt>
                <c:pt idx="65">
                  <c:v>0.99999999999999822</c:v>
                </c:pt>
                <c:pt idx="66">
                  <c:v>0.99999999999999356</c:v>
                </c:pt>
                <c:pt idx="67">
                  <c:v>0.99999999999997657</c:v>
                </c:pt>
                <c:pt idx="68">
                  <c:v>0.99999999999946354</c:v>
                </c:pt>
                <c:pt idx="69">
                  <c:v>0.99999999929376937</c:v>
                </c:pt>
                <c:pt idx="70">
                  <c:v>0.99999999828442609</c:v>
                </c:pt>
                <c:pt idx="71">
                  <c:v>0.99999999536952044</c:v>
                </c:pt>
                <c:pt idx="72">
                  <c:v>0.99999998703377235</c:v>
                </c:pt>
                <c:pt idx="73">
                  <c:v>0.99999996255070756</c:v>
                </c:pt>
                <c:pt idx="74">
                  <c:v>0.99999989146238566</c:v>
                </c:pt>
                <c:pt idx="75">
                  <c:v>0.99999968944214179</c:v>
                </c:pt>
                <c:pt idx="76">
                  <c:v>0.99999878220029303</c:v>
                </c:pt>
                <c:pt idx="77">
                  <c:v>0.99999201944653349</c:v>
                </c:pt>
                <c:pt idx="78">
                  <c:v>0.99998106917269436</c:v>
                </c:pt>
                <c:pt idx="79">
                  <c:v>0.99995547048727673</c:v>
                </c:pt>
                <c:pt idx="80">
                  <c:v>0.99989855763226199</c:v>
                </c:pt>
                <c:pt idx="81">
                  <c:v>0.99979344657461078</c:v>
                </c:pt>
                <c:pt idx="82">
                  <c:v>0.99961477220034423</c:v>
                </c:pt>
                <c:pt idx="83">
                  <c:v>0.99930720420754338</c:v>
                </c:pt>
                <c:pt idx="84">
                  <c:v>0.998667683278044</c:v>
                </c:pt>
                <c:pt idx="85">
                  <c:v>0.99744196290533516</c:v>
                </c:pt>
                <c:pt idx="86">
                  <c:v>0.99517380186116799</c:v>
                </c:pt>
                <c:pt idx="87">
                  <c:v>0.99114959369981448</c:v>
                </c:pt>
                <c:pt idx="88">
                  <c:v>0.9827641791980809</c:v>
                </c:pt>
                <c:pt idx="89">
                  <c:v>0.9602237830881265</c:v>
                </c:pt>
                <c:pt idx="90">
                  <c:v>0.95506126522112922</c:v>
                </c:pt>
                <c:pt idx="91">
                  <c:v>0.9357435100157927</c:v>
                </c:pt>
                <c:pt idx="92">
                  <c:v>0.91337422106172306</c:v>
                </c:pt>
                <c:pt idx="93">
                  <c:v>0.89241586355016456</c:v>
                </c:pt>
                <c:pt idx="94">
                  <c:v>0.85286590128291451</c:v>
                </c:pt>
                <c:pt idx="95">
                  <c:v>0.80644842514676196</c:v>
                </c:pt>
                <c:pt idx="96">
                  <c:v>0.75419233050249535</c:v>
                </c:pt>
                <c:pt idx="97">
                  <c:v>0.69754571431072787</c:v>
                </c:pt>
                <c:pt idx="98">
                  <c:v>0.56183911562323341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19C1-4404-B97C-F2A9ED2C1C25}"/>
            </c:ext>
          </c:extLst>
        </c:ser>
        <c:ser>
          <c:idx val="7"/>
          <c:order val="7"/>
          <c:tx>
            <c:v>RA</c:v>
          </c:tx>
          <c:spPr>
            <a:ln>
              <a:noFill/>
            </a:ln>
          </c:spPr>
          <c:marker>
            <c:symbol val="circle"/>
            <c:size val="6"/>
            <c:spPr>
              <a:solidFill>
                <a:schemeClr val="accent5">
                  <a:lumMod val="50000"/>
                </a:schemeClr>
              </a:solidFill>
              <a:ln w="38100" cap="rnd">
                <a:noFill/>
              </a:ln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fld id="{0D22BB11-6199-4364-B7D0-049F554C62FB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9C1-4404-B97C-F2A9ED2C1C25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78B96DDF-A0D3-4C9A-8FA2-1600EA70E00F}" type="CELLRANGE">
                      <a:rPr lang="nb-NO"/>
                      <a:pPr/>
                      <a:t>[CELLRANGE]</a:t>
                    </a:fld>
                    <a:endParaRPr lang="nb-NO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9C1-4404-B97C-F2A9ED2C1C25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656E4F37-EB24-4DE9-9287-68ECA3322DBE}" type="CELLRANGE">
                      <a:rPr lang="nb-NO"/>
                      <a:pPr/>
                      <a:t>[CELLRANGE]</a:t>
                    </a:fld>
                    <a:endParaRPr lang="nb-NO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9C1-4404-B97C-F2A9ED2C1C25}"/>
                </c:ext>
              </c:extLst>
            </c:dLbl>
            <c:dLbl>
              <c:idx val="3"/>
              <c:layout>
                <c:manualLayout>
                  <c:x val="1.9421563471525401E-2"/>
                  <c:y val="4.3542079511775947E-3"/>
                </c:manualLayout>
              </c:layout>
              <c:tx>
                <c:rich>
                  <a:bodyPr/>
                  <a:lstStyle/>
                  <a:p>
                    <a:fld id="{B974567C-59E7-477E-A413-A8AD78D66C62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19C1-4404-B97C-F2A9ED2C1C25}"/>
                </c:ext>
              </c:extLst>
            </c:dLbl>
            <c:dLbl>
              <c:idx val="4"/>
              <c:layout>
                <c:manualLayout>
                  <c:x val="1.7252894745430975E-2"/>
                  <c:y val="1.1369447415954966E-2"/>
                </c:manualLayout>
              </c:layout>
              <c:tx>
                <c:rich>
                  <a:bodyPr/>
                  <a:lstStyle/>
                  <a:p>
                    <a:fld id="{4630A1C3-DC0E-40EE-8D57-460995580382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19C1-4404-B97C-F2A9ED2C1C25}"/>
                </c:ext>
              </c:extLst>
            </c:dLbl>
            <c:dLbl>
              <c:idx val="5"/>
              <c:layout>
                <c:manualLayout>
                  <c:x val="-7.2779943717348985E-2"/>
                  <c:y val="6.3825824667239531E-2"/>
                </c:manualLayout>
              </c:layout>
              <c:tx>
                <c:rich>
                  <a:bodyPr/>
                  <a:lstStyle/>
                  <a:p>
                    <a:fld id="{F44390E3-E9DD-4CA0-BBD8-7915EC56A0D0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19C1-4404-B97C-F2A9ED2C1C25}"/>
                </c:ext>
              </c:extLst>
            </c:dLbl>
            <c:dLbl>
              <c:idx val="6"/>
              <c:layout>
                <c:manualLayout>
                  <c:x val="1.8287767849261821E-2"/>
                  <c:y val="-1.4052224540974694E-2"/>
                </c:manualLayout>
              </c:layout>
              <c:tx>
                <c:rich>
                  <a:bodyPr/>
                  <a:lstStyle/>
                  <a:p>
                    <a:fld id="{6B50D935-671C-42E4-85B3-3022F3F96DF3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19C1-4404-B97C-F2A9ED2C1C25}"/>
                </c:ext>
              </c:extLst>
            </c:dLbl>
            <c:dLbl>
              <c:idx val="7"/>
              <c:layout>
                <c:manualLayout>
                  <c:x val="3.4111781772886686E-2"/>
                  <c:y val="-5.7980639391122878E-2"/>
                </c:manualLayout>
              </c:layout>
              <c:tx>
                <c:rich>
                  <a:bodyPr/>
                  <a:lstStyle/>
                  <a:p>
                    <a:fld id="{B606BBAA-DD2B-4F51-B138-39562C0627F7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19C1-4404-B97C-F2A9ED2C1C25}"/>
                </c:ext>
              </c:extLst>
            </c:dLbl>
            <c:dLbl>
              <c:idx val="8"/>
              <c:layout>
                <c:manualLayout>
                  <c:x val="-8.1881376198412098E-2"/>
                  <c:y val="5.7529067218490743E-2"/>
                </c:manualLayout>
              </c:layout>
              <c:tx>
                <c:rich>
                  <a:bodyPr/>
                  <a:lstStyle/>
                  <a:p>
                    <a:fld id="{10B1CD56-514A-4C0E-ABD4-0995509BA7B4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9C1-4404-B97C-F2A9ED2C1C25}"/>
                </c:ext>
              </c:extLst>
            </c:dLbl>
            <c:dLbl>
              <c:idx val="9"/>
              <c:layout>
                <c:manualLayout>
                  <c:x val="-8.2072267498154175E-2"/>
                  <c:y val="-8.0191326306928767E-2"/>
                </c:manualLayout>
              </c:layout>
              <c:tx>
                <c:rich>
                  <a:bodyPr/>
                  <a:lstStyle/>
                  <a:p>
                    <a:fld id="{62D23637-FAB8-4CE4-8F99-FCF582EB770D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19C1-4404-B97C-F2A9ED2C1C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nb-NO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</c:ext>
            </c:extLst>
          </c:dLbls>
          <c:xVal>
            <c:numRef>
              <c:f>Results!$AG$3:$AG$12</c:f>
              <c:numCache>
                <c:formatCode>General</c:formatCode>
                <c:ptCount val="10"/>
                <c:pt idx="0">
                  <c:v>112.79</c:v>
                </c:pt>
                <c:pt idx="1">
                  <c:v>117.15</c:v>
                </c:pt>
                <c:pt idx="2">
                  <c:v>117.64</c:v>
                </c:pt>
                <c:pt idx="3">
                  <c:v>119.35</c:v>
                </c:pt>
                <c:pt idx="4">
                  <c:v>116.69</c:v>
                </c:pt>
                <c:pt idx="5">
                  <c:v>115.88</c:v>
                </c:pt>
                <c:pt idx="6">
                  <c:v>114.76</c:v>
                </c:pt>
                <c:pt idx="7">
                  <c:v>112.62</c:v>
                </c:pt>
                <c:pt idx="8">
                  <c:v>112.39</c:v>
                </c:pt>
                <c:pt idx="9">
                  <c:v>112.49</c:v>
                </c:pt>
              </c:numCache>
            </c:numRef>
          </c:xVal>
          <c:yVal>
            <c:numRef>
              <c:f>Results!$AH$3:$AH$12</c:f>
              <c:numCache>
                <c:formatCode>General</c:formatCode>
                <c:ptCount val="10"/>
                <c:pt idx="0">
                  <c:v>0.40500000000000003</c:v>
                </c:pt>
                <c:pt idx="1">
                  <c:v>0.68500000000000005</c:v>
                </c:pt>
                <c:pt idx="2">
                  <c:v>0.77</c:v>
                </c:pt>
                <c:pt idx="3">
                  <c:v>0.86499999999999999</c:v>
                </c:pt>
                <c:pt idx="4">
                  <c:v>0.92500000000000004</c:v>
                </c:pt>
                <c:pt idx="5">
                  <c:v>0.93500000000000005</c:v>
                </c:pt>
                <c:pt idx="6">
                  <c:v>0.94499999999999995</c:v>
                </c:pt>
                <c:pt idx="7">
                  <c:v>0.97</c:v>
                </c:pt>
                <c:pt idx="8">
                  <c:v>0.97499999999999998</c:v>
                </c:pt>
                <c:pt idx="9">
                  <c:v>0.98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Results!$AI$3:$AI$12</c15:f>
                <c15:dlblRangeCache>
                  <c:ptCount val="10"/>
                  <c:pt idx="0">
                    <c:v>5 scenarios</c:v>
                  </c:pt>
                  <c:pt idx="1">
                    <c:v>10 scenarios</c:v>
                  </c:pt>
                  <c:pt idx="2">
                    <c:v>15 scenarios</c:v>
                  </c:pt>
                  <c:pt idx="3">
                    <c:v>20 scenarios</c:v>
                  </c:pt>
                  <c:pt idx="4">
                    <c:v>30 scenarios</c:v>
                  </c:pt>
                  <c:pt idx="5">
                    <c:v>50 scenarios</c:v>
                  </c:pt>
                  <c:pt idx="6">
                    <c:v>75 scenarios</c:v>
                  </c:pt>
                  <c:pt idx="7">
                    <c:v>200 scenarios</c:v>
                  </c:pt>
                  <c:pt idx="8">
                    <c:v>300 scenarios</c:v>
                  </c:pt>
                  <c:pt idx="9">
                    <c:v>400 scenarios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19C1-4404-B97C-F2A9ED2C1C25}"/>
            </c:ext>
          </c:extLst>
        </c:ser>
        <c:ser>
          <c:idx val="8"/>
          <c:order val="8"/>
          <c:tx>
            <c:v>Optimal Robust Solution</c:v>
          </c:tx>
          <c:spPr>
            <a:ln>
              <a:noFill/>
            </a:ln>
          </c:spPr>
          <c:marker>
            <c:symbol val="circle"/>
            <c:size val="6"/>
            <c:spPr>
              <a:solidFill>
                <a:srgbClr val="FF0000"/>
              </a:solidFill>
              <a:ln>
                <a:noFill/>
              </a:ln>
            </c:spPr>
          </c:marker>
          <c:dLbls>
            <c:delete val="1"/>
          </c:dLbls>
          <c:xVal>
            <c:numRef>
              <c:f>Results!$AF$15</c:f>
              <c:numCache>
                <c:formatCode>General</c:formatCode>
                <c:ptCount val="1"/>
                <c:pt idx="0">
                  <c:v>112</c:v>
                </c:pt>
              </c:numCache>
            </c:numRef>
          </c:xVal>
          <c:yVal>
            <c:numRef>
              <c:f>Results!$AG$15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19C1-4404-B97C-F2A9ED2C1C2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45065824"/>
        <c:axId val="54506451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0"/>
                <c:tx>
                  <c:v>1 Change</c:v>
                </c:tx>
                <c:spPr>
                  <a:ln w="19050">
                    <a:solidFill>
                      <a:schemeClr val="accent1"/>
                    </a:solidFill>
                  </a:ln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</c:ext>
                  </c:extLst>
                </c:dLbls>
                <c:xVal>
                  <c:numRef>
                    <c:extLst>
                      <c:ext uri="{02D57815-91ED-43cb-92C2-25804820EDAC}">
                        <c15:formulaRef>
                          <c15:sqref>Results!$D$3:$D$101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6.5439550553374799</c:v>
                      </c:pt>
                      <c:pt idx="1">
                        <c:v>6.5439550553374799</c:v>
                      </c:pt>
                      <c:pt idx="2">
                        <c:v>6.5439550553374799</c:v>
                      </c:pt>
                      <c:pt idx="3">
                        <c:v>6.5439550553374799</c:v>
                      </c:pt>
                      <c:pt idx="4">
                        <c:v>6.5439550553374799</c:v>
                      </c:pt>
                      <c:pt idx="5">
                        <c:v>6.5439550553374799</c:v>
                      </c:pt>
                      <c:pt idx="6">
                        <c:v>6.5439550553374497</c:v>
                      </c:pt>
                      <c:pt idx="7">
                        <c:v>6.5439550553374497</c:v>
                      </c:pt>
                      <c:pt idx="8">
                        <c:v>6.5439550553374399</c:v>
                      </c:pt>
                      <c:pt idx="9">
                        <c:v>6.5439550553374399</c:v>
                      </c:pt>
                      <c:pt idx="10">
                        <c:v>6.5439550553374497</c:v>
                      </c:pt>
                      <c:pt idx="11">
                        <c:v>6.5439550553374497</c:v>
                      </c:pt>
                      <c:pt idx="12">
                        <c:v>6.5439550553374497</c:v>
                      </c:pt>
                      <c:pt idx="13">
                        <c:v>6.5439550553374497</c:v>
                      </c:pt>
                      <c:pt idx="14">
                        <c:v>6.5439550553374497</c:v>
                      </c:pt>
                      <c:pt idx="15">
                        <c:v>6.5439550553374497</c:v>
                      </c:pt>
                      <c:pt idx="16">
                        <c:v>6.5439550553374604</c:v>
                      </c:pt>
                      <c:pt idx="17">
                        <c:v>6.5439550553374497</c:v>
                      </c:pt>
                      <c:pt idx="18">
                        <c:v>6.5439550553374497</c:v>
                      </c:pt>
                      <c:pt idx="19">
                        <c:v>6.5439550553374497</c:v>
                      </c:pt>
                      <c:pt idx="20">
                        <c:v>6.5439550553374497</c:v>
                      </c:pt>
                      <c:pt idx="21">
                        <c:v>6.5439550553374497</c:v>
                      </c:pt>
                      <c:pt idx="22">
                        <c:v>6.5439550553374799</c:v>
                      </c:pt>
                      <c:pt idx="23">
                        <c:v>6.6808727667489904</c:v>
                      </c:pt>
                      <c:pt idx="24">
                        <c:v>6.9592425070301998</c:v>
                      </c:pt>
                      <c:pt idx="25">
                        <c:v>7.23761224731141</c:v>
                      </c:pt>
                      <c:pt idx="26">
                        <c:v>7.5159819875922302</c:v>
                      </c:pt>
                      <c:pt idx="27">
                        <c:v>7.7943517278738197</c:v>
                      </c:pt>
                      <c:pt idx="28">
                        <c:v>8.0727214681550308</c:v>
                      </c:pt>
                      <c:pt idx="29">
                        <c:v>8.3510912084362392</c:v>
                      </c:pt>
                      <c:pt idx="30">
                        <c:v>8.6294609487171208</c:v>
                      </c:pt>
                      <c:pt idx="31">
                        <c:v>8.9078306889986596</c:v>
                      </c:pt>
                      <c:pt idx="32">
                        <c:v>9.1862004292798591</c:v>
                      </c:pt>
                      <c:pt idx="33">
                        <c:v>9.4645701695610693</c:v>
                      </c:pt>
                      <c:pt idx="34">
                        <c:v>9.7429399098422795</c:v>
                      </c:pt>
                      <c:pt idx="35">
                        <c:v>10.021309650123399</c:v>
                      </c:pt>
                      <c:pt idx="36">
                        <c:v>10.2996793904047</c:v>
                      </c:pt>
                      <c:pt idx="37">
                        <c:v>10.578049130685899</c:v>
                      </c:pt>
                      <c:pt idx="38">
                        <c:v>10.856418870967101</c:v>
                      </c:pt>
                      <c:pt idx="39">
                        <c:v>11.1347886112483</c:v>
                      </c:pt>
                      <c:pt idx="40">
                        <c:v>11.4131583515295</c:v>
                      </c:pt>
                      <c:pt idx="41">
                        <c:v>11.691528091810699</c:v>
                      </c:pt>
                      <c:pt idx="42">
                        <c:v>11.969897832091901</c:v>
                      </c:pt>
                      <c:pt idx="43">
                        <c:v>12.2482675723731</c:v>
                      </c:pt>
                      <c:pt idx="44">
                        <c:v>12.5266373126543</c:v>
                      </c:pt>
                      <c:pt idx="45">
                        <c:v>12.805007052935499</c:v>
                      </c:pt>
                      <c:pt idx="46">
                        <c:v>13.083376793216701</c:v>
                      </c:pt>
                      <c:pt idx="47">
                        <c:v>13.3617465334979</c:v>
                      </c:pt>
                      <c:pt idx="48">
                        <c:v>13.6401162737791</c:v>
                      </c:pt>
                      <c:pt idx="49">
                        <c:v>13.918486014060401</c:v>
                      </c:pt>
                      <c:pt idx="50">
                        <c:v>14.1968557543416</c:v>
                      </c:pt>
                      <c:pt idx="51">
                        <c:v>14.4752254946228</c:v>
                      </c:pt>
                      <c:pt idx="52">
                        <c:v>14.753595234903999</c:v>
                      </c:pt>
                      <c:pt idx="53">
                        <c:v>15.0319649751852</c:v>
                      </c:pt>
                      <c:pt idx="54">
                        <c:v>15.3103347154664</c:v>
                      </c:pt>
                      <c:pt idx="55">
                        <c:v>15.5887044557476</c:v>
                      </c:pt>
                      <c:pt idx="56">
                        <c:v>15.867074196028801</c:v>
                      </c:pt>
                      <c:pt idx="57">
                        <c:v>16.145443936309999</c:v>
                      </c:pt>
                      <c:pt idx="58">
                        <c:v>16.423813676591202</c:v>
                      </c:pt>
                      <c:pt idx="59">
                        <c:v>16.702183416872401</c:v>
                      </c:pt>
                      <c:pt idx="60">
                        <c:v>16.980553157153601</c:v>
                      </c:pt>
                      <c:pt idx="61">
                        <c:v>17.2589228974349</c:v>
                      </c:pt>
                      <c:pt idx="62">
                        <c:v>17.537292637716099</c:v>
                      </c:pt>
                      <c:pt idx="63">
                        <c:v>17.815662377997299</c:v>
                      </c:pt>
                      <c:pt idx="64">
                        <c:v>18.094032118278498</c:v>
                      </c:pt>
                      <c:pt idx="65">
                        <c:v>18.372401858559702</c:v>
                      </c:pt>
                      <c:pt idx="66">
                        <c:v>12.025373674299299</c:v>
                      </c:pt>
                      <c:pt idx="67">
                        <c:v>12.3037434145805</c:v>
                      </c:pt>
                      <c:pt idx="68">
                        <c:v>12.5821131548617</c:v>
                      </c:pt>
                      <c:pt idx="69">
                        <c:v>12.860482894011099</c:v>
                      </c:pt>
                      <c:pt idx="70">
                        <c:v>13.138852635424101</c:v>
                      </c:pt>
                      <c:pt idx="71">
                        <c:v>13.4172223757053</c:v>
                      </c:pt>
                      <c:pt idx="72">
                        <c:v>20.320990040528098</c:v>
                      </c:pt>
                      <c:pt idx="73">
                        <c:v>20.599359780809301</c:v>
                      </c:pt>
                      <c:pt idx="74">
                        <c:v>20.8777295210906</c:v>
                      </c:pt>
                      <c:pt idx="75">
                        <c:v>14.5307013368301</c:v>
                      </c:pt>
                      <c:pt idx="76">
                        <c:v>14.8090710771113</c:v>
                      </c:pt>
                      <c:pt idx="77">
                        <c:v>15.087440817392601</c:v>
                      </c:pt>
                      <c:pt idx="78">
                        <c:v>15.3658105576738</c:v>
                      </c:pt>
                      <c:pt idx="79">
                        <c:v>15.644180297955</c:v>
                      </c:pt>
                      <c:pt idx="80">
                        <c:v>15.922550038236199</c:v>
                      </c:pt>
                      <c:pt idx="81">
                        <c:v>16.200919778517399</c:v>
                      </c:pt>
                      <c:pt idx="82">
                        <c:v>16.479289518798598</c:v>
                      </c:pt>
                      <c:pt idx="83">
                        <c:v>23.3830571836213</c:v>
                      </c:pt>
                      <c:pt idx="84">
                        <c:v>23.6614269239025</c:v>
                      </c:pt>
                      <c:pt idx="85">
                        <c:v>23.939796664183699</c:v>
                      </c:pt>
                      <c:pt idx="86">
                        <c:v>24.218166404464899</c:v>
                      </c:pt>
                      <c:pt idx="87">
                        <c:v>24.496536144746099</c:v>
                      </c:pt>
                      <c:pt idx="88">
                        <c:v>24.774905885027302</c:v>
                      </c:pt>
                      <c:pt idx="89">
                        <c:v>25.053275625308501</c:v>
                      </c:pt>
                      <c:pt idx="90">
                        <c:v>25.331645365589701</c:v>
                      </c:pt>
                      <c:pt idx="91">
                        <c:v>25.6100151058709</c:v>
                      </c:pt>
                      <c:pt idx="92">
                        <c:v>25.8883848461521</c:v>
                      </c:pt>
                      <c:pt idx="93">
                        <c:v>26.166754586433299</c:v>
                      </c:pt>
                      <c:pt idx="94">
                        <c:v>26.445124326714499</c:v>
                      </c:pt>
                      <c:pt idx="95">
                        <c:v>26.723494066995801</c:v>
                      </c:pt>
                      <c:pt idx="96">
                        <c:v>27.001863807277001</c:v>
                      </c:pt>
                      <c:pt idx="97">
                        <c:v>27.280233547558201</c:v>
                      </c:pt>
                      <c:pt idx="98">
                        <c:v>27.5586032878394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Results!$F$3:$F$101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1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D-19C1-4404-B97C-F2A9ED2C1C25}"/>
                  </c:ext>
                </c:extLst>
              </c15:ser>
            </c15:filteredScatterSeries>
            <c15:filteredScatterSeries>
              <c15:ser>
                <c:idx val="2"/>
                <c:order val="1"/>
                <c:tx>
                  <c:v>2 Changes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Results!$H$3:$H$101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6.5439550553374497</c:v>
                      </c:pt>
                      <c:pt idx="1">
                        <c:v>6.5439550553374497</c:v>
                      </c:pt>
                      <c:pt idx="2">
                        <c:v>6.5439550553374497</c:v>
                      </c:pt>
                      <c:pt idx="3">
                        <c:v>6.5439550553374497</c:v>
                      </c:pt>
                      <c:pt idx="4">
                        <c:v>6.5439550553374497</c:v>
                      </c:pt>
                      <c:pt idx="5">
                        <c:v>6.5439550553374497</c:v>
                      </c:pt>
                      <c:pt idx="6">
                        <c:v>6.5439550553374497</c:v>
                      </c:pt>
                      <c:pt idx="7">
                        <c:v>6.5439550553374497</c:v>
                      </c:pt>
                      <c:pt idx="8">
                        <c:v>6.5439550553374497</c:v>
                      </c:pt>
                      <c:pt idx="9">
                        <c:v>6.5439550553374497</c:v>
                      </c:pt>
                      <c:pt idx="10">
                        <c:v>7.1821438326364504</c:v>
                      </c:pt>
                      <c:pt idx="11">
                        <c:v>7.8350660901488602</c:v>
                      </c:pt>
                      <c:pt idx="12">
                        <c:v>8.4879883476612594</c:v>
                      </c:pt>
                      <c:pt idx="13">
                        <c:v>9.1409106051736693</c:v>
                      </c:pt>
                      <c:pt idx="14">
                        <c:v>9.7938328626860809</c:v>
                      </c:pt>
                      <c:pt idx="15">
                        <c:v>10.4467551201984</c:v>
                      </c:pt>
                      <c:pt idx="16">
                        <c:v>11.099677377710799</c:v>
                      </c:pt>
                      <c:pt idx="17">
                        <c:v>11.7525996352232</c:v>
                      </c:pt>
                      <c:pt idx="18">
                        <c:v>12.405521892735701</c:v>
                      </c:pt>
                      <c:pt idx="19">
                        <c:v>13.0584441502481</c:v>
                      </c:pt>
                      <c:pt idx="20">
                        <c:v>13.7113664077604</c:v>
                      </c:pt>
                      <c:pt idx="21">
                        <c:v>14.3642886652729</c:v>
                      </c:pt>
                      <c:pt idx="22">
                        <c:v>15.017210922785299</c:v>
                      </c:pt>
                      <c:pt idx="23">
                        <c:v>15.6701331802977</c:v>
                      </c:pt>
                      <c:pt idx="24">
                        <c:v>16.323055437810101</c:v>
                      </c:pt>
                      <c:pt idx="25">
                        <c:v>16.975977695322499</c:v>
                      </c:pt>
                      <c:pt idx="26">
                        <c:v>17.6288999528349</c:v>
                      </c:pt>
                      <c:pt idx="27">
                        <c:v>18.2818222103473</c:v>
                      </c:pt>
                      <c:pt idx="28">
                        <c:v>18.934744467859801</c:v>
                      </c:pt>
                      <c:pt idx="29">
                        <c:v>19.587666725372099</c:v>
                      </c:pt>
                      <c:pt idx="30">
                        <c:v>20.240588982883899</c:v>
                      </c:pt>
                      <c:pt idx="31">
                        <c:v>20.893511240396901</c:v>
                      </c:pt>
                      <c:pt idx="32">
                        <c:v>21.546433497909302</c:v>
                      </c:pt>
                      <c:pt idx="33">
                        <c:v>22.199355755421799</c:v>
                      </c:pt>
                      <c:pt idx="34">
                        <c:v>22.8522780129341</c:v>
                      </c:pt>
                      <c:pt idx="35">
                        <c:v>23.505200270446501</c:v>
                      </c:pt>
                      <c:pt idx="36">
                        <c:v>24.158122527958898</c:v>
                      </c:pt>
                      <c:pt idx="37">
                        <c:v>24.811044785471299</c:v>
                      </c:pt>
                      <c:pt idx="38">
                        <c:v>25.4639670429838</c:v>
                      </c:pt>
                      <c:pt idx="39">
                        <c:v>26.116889300496201</c:v>
                      </c:pt>
                      <c:pt idx="40">
                        <c:v>26.769811558008598</c:v>
                      </c:pt>
                      <c:pt idx="41">
                        <c:v>27.422733815520999</c:v>
                      </c:pt>
                      <c:pt idx="42">
                        <c:v>28.0756560730334</c:v>
                      </c:pt>
                      <c:pt idx="43">
                        <c:v>28.728578330545801</c:v>
                      </c:pt>
                      <c:pt idx="44">
                        <c:v>29.381500588058199</c:v>
                      </c:pt>
                      <c:pt idx="45">
                        <c:v>30.034422845570599</c:v>
                      </c:pt>
                      <c:pt idx="46">
                        <c:v>30.687345103083</c:v>
                      </c:pt>
                      <c:pt idx="47">
                        <c:v>31.340267360595401</c:v>
                      </c:pt>
                      <c:pt idx="48">
                        <c:v>31.993189618107898</c:v>
                      </c:pt>
                      <c:pt idx="49">
                        <c:v>32.6461118756202</c:v>
                      </c:pt>
                      <c:pt idx="50">
                        <c:v>33.299034133132402</c:v>
                      </c:pt>
                      <c:pt idx="51">
                        <c:v>33.951956390645002</c:v>
                      </c:pt>
                      <c:pt idx="52">
                        <c:v>34.604878648157502</c:v>
                      </c:pt>
                      <c:pt idx="53">
                        <c:v>35.257800905669797</c:v>
                      </c:pt>
                      <c:pt idx="54">
                        <c:v>35.910723163182297</c:v>
                      </c:pt>
                      <c:pt idx="55">
                        <c:v>36.563645420694698</c:v>
                      </c:pt>
                      <c:pt idx="56">
                        <c:v>37.216567678207099</c:v>
                      </c:pt>
                      <c:pt idx="57">
                        <c:v>37.8694899357195</c:v>
                      </c:pt>
                      <c:pt idx="58">
                        <c:v>38.522412193231901</c:v>
                      </c:pt>
                      <c:pt idx="59">
                        <c:v>39.175334450744302</c:v>
                      </c:pt>
                      <c:pt idx="60">
                        <c:v>39.828256708256298</c:v>
                      </c:pt>
                      <c:pt idx="61">
                        <c:v>40.481178965769097</c:v>
                      </c:pt>
                      <c:pt idx="62">
                        <c:v>41.134101223281597</c:v>
                      </c:pt>
                      <c:pt idx="63">
                        <c:v>41.787023480793898</c:v>
                      </c:pt>
                      <c:pt idx="64">
                        <c:v>42.439945738306299</c:v>
                      </c:pt>
                      <c:pt idx="65">
                        <c:v>43.0928679958188</c:v>
                      </c:pt>
                      <c:pt idx="66">
                        <c:v>43.745790253331101</c:v>
                      </c:pt>
                      <c:pt idx="67">
                        <c:v>44.398712510843502</c:v>
                      </c:pt>
                      <c:pt idx="68">
                        <c:v>45.051634768355903</c:v>
                      </c:pt>
                      <c:pt idx="69">
                        <c:v>45.704557025868297</c:v>
                      </c:pt>
                      <c:pt idx="70">
                        <c:v>46.357479283380698</c:v>
                      </c:pt>
                      <c:pt idx="71">
                        <c:v>47.010401540893099</c:v>
                      </c:pt>
                      <c:pt idx="72">
                        <c:v>47.6633237984055</c:v>
                      </c:pt>
                      <c:pt idx="73">
                        <c:v>48.316246055917901</c:v>
                      </c:pt>
                      <c:pt idx="74">
                        <c:v>48.969168313430302</c:v>
                      </c:pt>
                      <c:pt idx="75">
                        <c:v>49.622090570942802</c:v>
                      </c:pt>
                      <c:pt idx="76">
                        <c:v>50.275012828455203</c:v>
                      </c:pt>
                      <c:pt idx="77">
                        <c:v>50.927935085967597</c:v>
                      </c:pt>
                      <c:pt idx="78">
                        <c:v>51.580857343479998</c:v>
                      </c:pt>
                      <c:pt idx="79">
                        <c:v>52.233779600992399</c:v>
                      </c:pt>
                      <c:pt idx="80">
                        <c:v>52.8867018585048</c:v>
                      </c:pt>
                      <c:pt idx="81">
                        <c:v>53.539624116017301</c:v>
                      </c:pt>
                      <c:pt idx="82">
                        <c:v>54.192546373529602</c:v>
                      </c:pt>
                      <c:pt idx="83">
                        <c:v>54.845468631042003</c:v>
                      </c:pt>
                      <c:pt idx="84">
                        <c:v>55.498390888554397</c:v>
                      </c:pt>
                      <c:pt idx="85">
                        <c:v>56.151313146066798</c:v>
                      </c:pt>
                      <c:pt idx="86">
                        <c:v>56.804235403579199</c:v>
                      </c:pt>
                      <c:pt idx="87">
                        <c:v>57.4571576610916</c:v>
                      </c:pt>
                      <c:pt idx="88">
                        <c:v>58.110079918604001</c:v>
                      </c:pt>
                      <c:pt idx="89">
                        <c:v>58.763002176116402</c:v>
                      </c:pt>
                      <c:pt idx="90">
                        <c:v>59.415924433628803</c:v>
                      </c:pt>
                      <c:pt idx="91">
                        <c:v>60.068846691141196</c:v>
                      </c:pt>
                      <c:pt idx="92">
                        <c:v>60.721768948653697</c:v>
                      </c:pt>
                      <c:pt idx="93">
                        <c:v>61.374691206166098</c:v>
                      </c:pt>
                      <c:pt idx="94">
                        <c:v>62.027613463678499</c:v>
                      </c:pt>
                      <c:pt idx="95">
                        <c:v>62.6805357211909</c:v>
                      </c:pt>
                      <c:pt idx="96">
                        <c:v>63.333457978703301</c:v>
                      </c:pt>
                      <c:pt idx="97">
                        <c:v>63.986380236215702</c:v>
                      </c:pt>
                      <c:pt idx="98">
                        <c:v>64.639302493728096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Results!$J$3:$J$101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1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19C1-4404-B97C-F2A9ED2C1C25}"/>
                  </c:ext>
                </c:extLst>
              </c15:ser>
            </c15:filteredScatterSeries>
            <c15:filteredScatterSeries>
              <c15:ser>
                <c:idx val="3"/>
                <c:order val="2"/>
                <c:tx>
                  <c:v>3 Changes</c:v>
                </c:tx>
                <c:spPr>
                  <a:ln w="19050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Results!$L$3:$L$101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6.5439550553374497</c:v>
                      </c:pt>
                      <c:pt idx="1">
                        <c:v>6.5439550553374497</c:v>
                      </c:pt>
                      <c:pt idx="2">
                        <c:v>6.5439550553374497</c:v>
                      </c:pt>
                      <c:pt idx="3">
                        <c:v>6.5439550553374497</c:v>
                      </c:pt>
                      <c:pt idx="4">
                        <c:v>6.5439550553374497</c:v>
                      </c:pt>
                      <c:pt idx="5">
                        <c:v>6.5439550553374497</c:v>
                      </c:pt>
                      <c:pt idx="6">
                        <c:v>6.5439550553377499</c:v>
                      </c:pt>
                      <c:pt idx="7">
                        <c:v>7.2248492724097702</c:v>
                      </c:pt>
                      <c:pt idx="8">
                        <c:v>8.1279555564609893</c:v>
                      </c:pt>
                      <c:pt idx="9">
                        <c:v>9.0310618405122103</c:v>
                      </c:pt>
                      <c:pt idx="10">
                        <c:v>9.9341681245634401</c:v>
                      </c:pt>
                      <c:pt idx="11">
                        <c:v>10.837274408614601</c:v>
                      </c:pt>
                      <c:pt idx="12">
                        <c:v>11.7403806926658</c:v>
                      </c:pt>
                      <c:pt idx="13">
                        <c:v>12.643486976717099</c:v>
                      </c:pt>
                      <c:pt idx="14">
                        <c:v>13.546593260768301</c:v>
                      </c:pt>
                      <c:pt idx="15">
                        <c:v>14.4496995448195</c:v>
                      </c:pt>
                      <c:pt idx="16">
                        <c:v>15.3528058288707</c:v>
                      </c:pt>
                      <c:pt idx="17">
                        <c:v>16.255912112921902</c:v>
                      </c:pt>
                      <c:pt idx="18">
                        <c:v>17.159018396973199</c:v>
                      </c:pt>
                      <c:pt idx="19">
                        <c:v>18.062124681025001</c:v>
                      </c:pt>
                      <c:pt idx="20">
                        <c:v>18.965230965075602</c:v>
                      </c:pt>
                      <c:pt idx="21">
                        <c:v>19.8683372491268</c:v>
                      </c:pt>
                      <c:pt idx="22">
                        <c:v>20.7714435331781</c:v>
                      </c:pt>
                      <c:pt idx="23">
                        <c:v>21.674549817229298</c:v>
                      </c:pt>
                      <c:pt idx="24">
                        <c:v>22.5776561012805</c:v>
                      </c:pt>
                      <c:pt idx="25">
                        <c:v>23.480762385331499</c:v>
                      </c:pt>
                      <c:pt idx="26">
                        <c:v>24.383868669382899</c:v>
                      </c:pt>
                      <c:pt idx="27">
                        <c:v>25.2869749534342</c:v>
                      </c:pt>
                      <c:pt idx="28">
                        <c:v>26.190081237485401</c:v>
                      </c:pt>
                      <c:pt idx="29">
                        <c:v>27.093187521536599</c:v>
                      </c:pt>
                      <c:pt idx="30">
                        <c:v>27.996293805587801</c:v>
                      </c:pt>
                      <c:pt idx="31">
                        <c:v>28.899400089638998</c:v>
                      </c:pt>
                      <c:pt idx="32">
                        <c:v>29.802506373690299</c:v>
                      </c:pt>
                      <c:pt idx="33">
                        <c:v>30.705612657741501</c:v>
                      </c:pt>
                      <c:pt idx="34">
                        <c:v>31.608718941792699</c:v>
                      </c:pt>
                      <c:pt idx="35">
                        <c:v>32.5118252258439</c:v>
                      </c:pt>
                      <c:pt idx="36">
                        <c:v>33.4149315098947</c:v>
                      </c:pt>
                      <c:pt idx="37">
                        <c:v>34.318037793946402</c:v>
                      </c:pt>
                      <c:pt idx="38">
                        <c:v>35.2211440779976</c:v>
                      </c:pt>
                      <c:pt idx="39">
                        <c:v>36.124250362048798</c:v>
                      </c:pt>
                      <c:pt idx="40">
                        <c:v>37.027356646100003</c:v>
                      </c:pt>
                      <c:pt idx="41">
                        <c:v>37.9304629301513</c:v>
                      </c:pt>
                      <c:pt idx="42">
                        <c:v>38.833569214202498</c:v>
                      </c:pt>
                      <c:pt idx="43">
                        <c:v>39.736675498253703</c:v>
                      </c:pt>
                      <c:pt idx="44">
                        <c:v>40.639781782304901</c:v>
                      </c:pt>
                      <c:pt idx="45">
                        <c:v>41.542888066356198</c:v>
                      </c:pt>
                      <c:pt idx="46">
                        <c:v>42.445994350406899</c:v>
                      </c:pt>
                      <c:pt idx="47">
                        <c:v>43.349100634458502</c:v>
                      </c:pt>
                      <c:pt idx="48">
                        <c:v>44.252206918509799</c:v>
                      </c:pt>
                      <c:pt idx="49">
                        <c:v>45.155313202560997</c:v>
                      </c:pt>
                      <c:pt idx="50">
                        <c:v>46.058419486611697</c:v>
                      </c:pt>
                      <c:pt idx="51">
                        <c:v>46.961525770663499</c:v>
                      </c:pt>
                      <c:pt idx="52">
                        <c:v>47.864632054714797</c:v>
                      </c:pt>
                      <c:pt idx="53">
                        <c:v>48.767738338765902</c:v>
                      </c:pt>
                      <c:pt idx="54">
                        <c:v>49.670844622817199</c:v>
                      </c:pt>
                      <c:pt idx="55">
                        <c:v>50.573950906868397</c:v>
                      </c:pt>
                      <c:pt idx="56">
                        <c:v>51.477057190919098</c:v>
                      </c:pt>
                      <c:pt idx="57">
                        <c:v>52.3801634749708</c:v>
                      </c:pt>
                      <c:pt idx="58">
                        <c:v>53.283269759021898</c:v>
                      </c:pt>
                      <c:pt idx="59">
                        <c:v>54.186376043073302</c:v>
                      </c:pt>
                      <c:pt idx="60">
                        <c:v>55.0894823271245</c:v>
                      </c:pt>
                      <c:pt idx="61">
                        <c:v>55.992588611175698</c:v>
                      </c:pt>
                      <c:pt idx="62">
                        <c:v>56.895694895226903</c:v>
                      </c:pt>
                      <c:pt idx="63">
                        <c:v>57.798801179278101</c:v>
                      </c:pt>
                      <c:pt idx="64">
                        <c:v>58.701907463329398</c:v>
                      </c:pt>
                      <c:pt idx="65">
                        <c:v>59.605013747380603</c:v>
                      </c:pt>
                      <c:pt idx="66">
                        <c:v>60.508120031431801</c:v>
                      </c:pt>
                      <c:pt idx="67">
                        <c:v>61.411226315482999</c:v>
                      </c:pt>
                      <c:pt idx="68">
                        <c:v>62.314332599534303</c:v>
                      </c:pt>
                      <c:pt idx="69">
                        <c:v>63.2174388835857</c:v>
                      </c:pt>
                      <c:pt idx="70">
                        <c:v>64.120545167636806</c:v>
                      </c:pt>
                      <c:pt idx="71">
                        <c:v>65.023651451687897</c:v>
                      </c:pt>
                      <c:pt idx="72">
                        <c:v>65.926757735739102</c:v>
                      </c:pt>
                      <c:pt idx="73">
                        <c:v>66.829864019790406</c:v>
                      </c:pt>
                      <c:pt idx="74">
                        <c:v>67.732970303841597</c:v>
                      </c:pt>
                      <c:pt idx="75">
                        <c:v>68.636076587892802</c:v>
                      </c:pt>
                      <c:pt idx="76">
                        <c:v>69.539182871944007</c:v>
                      </c:pt>
                      <c:pt idx="77">
                        <c:v>70.442289155995297</c:v>
                      </c:pt>
                      <c:pt idx="78">
                        <c:v>71.345395440046502</c:v>
                      </c:pt>
                      <c:pt idx="79">
                        <c:v>72.248501724097807</c:v>
                      </c:pt>
                      <c:pt idx="80">
                        <c:v>73.151608008148997</c:v>
                      </c:pt>
                      <c:pt idx="81">
                        <c:v>74.054714292200302</c:v>
                      </c:pt>
                      <c:pt idx="82">
                        <c:v>74.957820576251393</c:v>
                      </c:pt>
                      <c:pt idx="83">
                        <c:v>75.860926860302598</c:v>
                      </c:pt>
                      <c:pt idx="84">
                        <c:v>76.764033144353803</c:v>
                      </c:pt>
                      <c:pt idx="85">
                        <c:v>77.667139428404994</c:v>
                      </c:pt>
                      <c:pt idx="86">
                        <c:v>78.570245712456199</c:v>
                      </c:pt>
                      <c:pt idx="87">
                        <c:v>79.473351996507404</c:v>
                      </c:pt>
                      <c:pt idx="88">
                        <c:v>80.376458280558694</c:v>
                      </c:pt>
                      <c:pt idx="89">
                        <c:v>81.279564564609899</c:v>
                      </c:pt>
                      <c:pt idx="90">
                        <c:v>82.182670848661104</c:v>
                      </c:pt>
                      <c:pt idx="91">
                        <c:v>83.085777132712394</c:v>
                      </c:pt>
                      <c:pt idx="92">
                        <c:v>83.988883416763599</c:v>
                      </c:pt>
                      <c:pt idx="93">
                        <c:v>84.891989700814804</c:v>
                      </c:pt>
                      <c:pt idx="94">
                        <c:v>85.795095984865995</c:v>
                      </c:pt>
                      <c:pt idx="95">
                        <c:v>86.6982022689172</c:v>
                      </c:pt>
                      <c:pt idx="96">
                        <c:v>87.601308552968405</c:v>
                      </c:pt>
                      <c:pt idx="97">
                        <c:v>88.504414837019695</c:v>
                      </c:pt>
                      <c:pt idx="98">
                        <c:v>89.4075211210709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Results!$N$3:$N$101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1</c:v>
                      </c:pt>
                      <c:pt idx="89">
                        <c:v>0.99999999999999989</c:v>
                      </c:pt>
                      <c:pt idx="90">
                        <c:v>0.99999999999999778</c:v>
                      </c:pt>
                      <c:pt idx="91">
                        <c:v>0.9999999999999587</c:v>
                      </c:pt>
                      <c:pt idx="92">
                        <c:v>0.99999999999985956</c:v>
                      </c:pt>
                      <c:pt idx="93">
                        <c:v>0.99999999999971723</c:v>
                      </c:pt>
                      <c:pt idx="94">
                        <c:v>0.99999999999944611</c:v>
                      </c:pt>
                      <c:pt idx="95">
                        <c:v>0.99999999999892841</c:v>
                      </c:pt>
                      <c:pt idx="96">
                        <c:v>0.99999999999795219</c:v>
                      </c:pt>
                      <c:pt idx="97">
                        <c:v>0.99999999999613287</c:v>
                      </c:pt>
                      <c:pt idx="98">
                        <c:v>0.99999999999081302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19C1-4404-B97C-F2A9ED2C1C25}"/>
                  </c:ext>
                </c:extLst>
              </c15:ser>
            </c15:filteredScatterSeries>
            <c15:filteredScatterSeries>
              <c15:ser>
                <c:idx val="4"/>
                <c:order val="3"/>
                <c:tx>
                  <c:v>4 Changes</c:v>
                </c:tx>
                <c:spPr>
                  <a:ln w="19050" cap="rnd">
                    <a:solidFill>
                      <a:srgbClr val="FF0000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Results!$P$3:$P$101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6.5439550553374497</c:v>
                      </c:pt>
                      <c:pt idx="1">
                        <c:v>6.5439550553374497</c:v>
                      </c:pt>
                      <c:pt idx="2">
                        <c:v>6.5439550553374497</c:v>
                      </c:pt>
                      <c:pt idx="3">
                        <c:v>6.5439550553374497</c:v>
                      </c:pt>
                      <c:pt idx="4">
                        <c:v>6.5439550553374497</c:v>
                      </c:pt>
                      <c:pt idx="5">
                        <c:v>6.9027585758941301</c:v>
                      </c:pt>
                      <c:pt idx="6">
                        <c:v>8.05321850520982</c:v>
                      </c:pt>
                      <c:pt idx="7">
                        <c:v>9.2036784345255107</c:v>
                      </c:pt>
                      <c:pt idx="8">
                        <c:v>10.3541383638412</c:v>
                      </c:pt>
                      <c:pt idx="9">
                        <c:v>11.5045982931568</c:v>
                      </c:pt>
                      <c:pt idx="10">
                        <c:v>12.655058222472499</c:v>
                      </c:pt>
                      <c:pt idx="11">
                        <c:v>13.805518151788201</c:v>
                      </c:pt>
                      <c:pt idx="12">
                        <c:v>14.9559780811039</c:v>
                      </c:pt>
                      <c:pt idx="13">
                        <c:v>16.106438010419598</c:v>
                      </c:pt>
                      <c:pt idx="14">
                        <c:v>17.2568979397353</c:v>
                      </c:pt>
                      <c:pt idx="15">
                        <c:v>18.407357869051001</c:v>
                      </c:pt>
                      <c:pt idx="16">
                        <c:v>19.5578177983666</c:v>
                      </c:pt>
                      <c:pt idx="17">
                        <c:v>20.7082777276824</c:v>
                      </c:pt>
                      <c:pt idx="18">
                        <c:v>21.858737656998098</c:v>
                      </c:pt>
                      <c:pt idx="19">
                        <c:v>23.0091975863137</c:v>
                      </c:pt>
                      <c:pt idx="20">
                        <c:v>24.159657515629402</c:v>
                      </c:pt>
                      <c:pt idx="21">
                        <c:v>25.310117444945099</c:v>
                      </c:pt>
                      <c:pt idx="22">
                        <c:v>26.460577374260801</c:v>
                      </c:pt>
                      <c:pt idx="23">
                        <c:v>27.611037303576499</c:v>
                      </c:pt>
                      <c:pt idx="24">
                        <c:v>28.7614972328922</c:v>
                      </c:pt>
                      <c:pt idx="25">
                        <c:v>29.911957162207901</c:v>
                      </c:pt>
                      <c:pt idx="26">
                        <c:v>31.062417091523599</c:v>
                      </c:pt>
                      <c:pt idx="27">
                        <c:v>32.212877020839301</c:v>
                      </c:pt>
                      <c:pt idx="28">
                        <c:v>33.363336950155002</c:v>
                      </c:pt>
                      <c:pt idx="29">
                        <c:v>34.513796879470902</c:v>
                      </c:pt>
                      <c:pt idx="30">
                        <c:v>35.664256808786298</c:v>
                      </c:pt>
                      <c:pt idx="31">
                        <c:v>36.814716738102</c:v>
                      </c:pt>
                      <c:pt idx="32">
                        <c:v>37.965176667417701</c:v>
                      </c:pt>
                      <c:pt idx="33">
                        <c:v>39.115636596733403</c:v>
                      </c:pt>
                      <c:pt idx="34">
                        <c:v>40.266096526049097</c:v>
                      </c:pt>
                      <c:pt idx="35">
                        <c:v>41.416556455364798</c:v>
                      </c:pt>
                      <c:pt idx="36">
                        <c:v>42.5670163846805</c:v>
                      </c:pt>
                      <c:pt idx="37">
                        <c:v>43.717476313996102</c:v>
                      </c:pt>
                      <c:pt idx="38">
                        <c:v>44.867936243311803</c:v>
                      </c:pt>
                      <c:pt idx="39">
                        <c:v>46.018396172627497</c:v>
                      </c:pt>
                      <c:pt idx="40">
                        <c:v>47.168856101943199</c:v>
                      </c:pt>
                      <c:pt idx="41">
                        <c:v>48.3193160312589</c:v>
                      </c:pt>
                      <c:pt idx="42">
                        <c:v>49.469775960574601</c:v>
                      </c:pt>
                      <c:pt idx="43">
                        <c:v>50.620235889890303</c:v>
                      </c:pt>
                      <c:pt idx="44">
                        <c:v>51.770695819630099</c:v>
                      </c:pt>
                      <c:pt idx="45">
                        <c:v>52.921155748521699</c:v>
                      </c:pt>
                      <c:pt idx="46">
                        <c:v>54.0716156778374</c:v>
                      </c:pt>
                      <c:pt idx="47">
                        <c:v>55.222075607153101</c:v>
                      </c:pt>
                      <c:pt idx="48">
                        <c:v>56.372535536468703</c:v>
                      </c:pt>
                      <c:pt idx="49">
                        <c:v>57.522995465784398</c:v>
                      </c:pt>
                      <c:pt idx="50">
                        <c:v>58.673455395100099</c:v>
                      </c:pt>
                      <c:pt idx="51">
                        <c:v>59.8239153244158</c:v>
                      </c:pt>
                      <c:pt idx="52">
                        <c:v>60.974375253731502</c:v>
                      </c:pt>
                      <c:pt idx="53">
                        <c:v>62.124835183047203</c:v>
                      </c:pt>
                      <c:pt idx="54">
                        <c:v>63.275295112362897</c:v>
                      </c:pt>
                      <c:pt idx="55">
                        <c:v>64.425755041678698</c:v>
                      </c:pt>
                      <c:pt idx="56">
                        <c:v>65.5762149709943</c:v>
                      </c:pt>
                      <c:pt idx="57">
                        <c:v>66.726674900309803</c:v>
                      </c:pt>
                      <c:pt idx="58">
                        <c:v>67.877134829625703</c:v>
                      </c:pt>
                      <c:pt idx="59">
                        <c:v>69.027594758941305</c:v>
                      </c:pt>
                      <c:pt idx="60">
                        <c:v>70.178054688257006</c:v>
                      </c:pt>
                      <c:pt idx="61">
                        <c:v>71.328514617572296</c:v>
                      </c:pt>
                      <c:pt idx="62">
                        <c:v>72.478974546888395</c:v>
                      </c:pt>
                      <c:pt idx="63">
                        <c:v>73.629434476204096</c:v>
                      </c:pt>
                      <c:pt idx="64">
                        <c:v>74.779894405519798</c:v>
                      </c:pt>
                      <c:pt idx="65">
                        <c:v>75.930354334835499</c:v>
                      </c:pt>
                      <c:pt idx="66">
                        <c:v>77.080814264151201</c:v>
                      </c:pt>
                      <c:pt idx="67">
                        <c:v>78.231274193466803</c:v>
                      </c:pt>
                      <c:pt idx="68">
                        <c:v>79.381734122782504</c:v>
                      </c:pt>
                      <c:pt idx="69">
                        <c:v>80.532194052098205</c:v>
                      </c:pt>
                      <c:pt idx="70">
                        <c:v>81.682653981413907</c:v>
                      </c:pt>
                      <c:pt idx="71">
                        <c:v>82.833113910729594</c:v>
                      </c:pt>
                      <c:pt idx="72">
                        <c:v>83.983573840045395</c:v>
                      </c:pt>
                      <c:pt idx="73">
                        <c:v>85.134033769360997</c:v>
                      </c:pt>
                      <c:pt idx="74">
                        <c:v>86.284493698676698</c:v>
                      </c:pt>
                      <c:pt idx="75">
                        <c:v>87.4349536279923</c:v>
                      </c:pt>
                      <c:pt idx="76">
                        <c:v>88.585413557308001</c:v>
                      </c:pt>
                      <c:pt idx="77">
                        <c:v>89.735873486623802</c:v>
                      </c:pt>
                      <c:pt idx="78">
                        <c:v>90.886333415939404</c:v>
                      </c:pt>
                      <c:pt idx="79">
                        <c:v>92.036793345255106</c:v>
                      </c:pt>
                      <c:pt idx="80">
                        <c:v>93.187253274570807</c:v>
                      </c:pt>
                      <c:pt idx="81">
                        <c:v>94.337713203886494</c:v>
                      </c:pt>
                      <c:pt idx="82">
                        <c:v>95.488173133202196</c:v>
                      </c:pt>
                      <c:pt idx="83">
                        <c:v>96.638633062517897</c:v>
                      </c:pt>
                      <c:pt idx="84">
                        <c:v>97.789092991833598</c:v>
                      </c:pt>
                      <c:pt idx="85">
                        <c:v>98.9395529211493</c:v>
                      </c:pt>
                      <c:pt idx="86">
                        <c:v>100.090012850465</c:v>
                      </c:pt>
                      <c:pt idx="87">
                        <c:v>101.24047277978001</c:v>
                      </c:pt>
                      <c:pt idx="88">
                        <c:v>102.39093270909601</c:v>
                      </c:pt>
                      <c:pt idx="89">
                        <c:v>103.54139263841201</c:v>
                      </c:pt>
                      <c:pt idx="90">
                        <c:v>104.691852567727</c:v>
                      </c:pt>
                      <c:pt idx="91">
                        <c:v>105.842312497043</c:v>
                      </c:pt>
                      <c:pt idx="92">
                        <c:v>106.992772426359</c:v>
                      </c:pt>
                      <c:pt idx="93">
                        <c:v>108.143232355674</c:v>
                      </c:pt>
                      <c:pt idx="94">
                        <c:v>109.29369228499</c:v>
                      </c:pt>
                      <c:pt idx="95">
                        <c:v>110.444152214306</c:v>
                      </c:pt>
                      <c:pt idx="96">
                        <c:v>111.59461214362101</c:v>
                      </c:pt>
                      <c:pt idx="97">
                        <c:v>112.74507207293701</c:v>
                      </c:pt>
                      <c:pt idx="98">
                        <c:v>113.89553200225301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Results!$R$3:$R$101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0.99999999999999867</c:v>
                      </c:pt>
                      <c:pt idx="73">
                        <c:v>0.99999999999999556</c:v>
                      </c:pt>
                      <c:pt idx="74">
                        <c:v>0.99999999999998823</c:v>
                      </c:pt>
                      <c:pt idx="75">
                        <c:v>0.99999999999996603</c:v>
                      </c:pt>
                      <c:pt idx="76">
                        <c:v>0.99999999999989797</c:v>
                      </c:pt>
                      <c:pt idx="77">
                        <c:v>0.99999999999968714</c:v>
                      </c:pt>
                      <c:pt idx="78">
                        <c:v>0.99999999999904099</c:v>
                      </c:pt>
                      <c:pt idx="79">
                        <c:v>0.9999999999952579</c:v>
                      </c:pt>
                      <c:pt idx="80">
                        <c:v>0.99999999679827778</c:v>
                      </c:pt>
                      <c:pt idx="81">
                        <c:v>0.99999999439034448</c:v>
                      </c:pt>
                      <c:pt idx="82">
                        <c:v>0.99999998783566857</c:v>
                      </c:pt>
                      <c:pt idx="83">
                        <c:v>0.99999997227393522</c:v>
                      </c:pt>
                      <c:pt idx="84">
                        <c:v>0.99999993431114287</c:v>
                      </c:pt>
                      <c:pt idx="85">
                        <c:v>0.99999984199109981</c:v>
                      </c:pt>
                      <c:pt idx="86">
                        <c:v>0.99999961929207348</c:v>
                      </c:pt>
                      <c:pt idx="87">
                        <c:v>0.9999990927955712</c:v>
                      </c:pt>
                      <c:pt idx="88">
                        <c:v>0.99999754853210998</c:v>
                      </c:pt>
                      <c:pt idx="89">
                        <c:v>0.99998855195291558</c:v>
                      </c:pt>
                      <c:pt idx="90">
                        <c:v>0.99994885577016401</c:v>
                      </c:pt>
                      <c:pt idx="91">
                        <c:v>0.99981829184923898</c:v>
                      </c:pt>
                      <c:pt idx="92">
                        <c:v>0.99974618433453699</c:v>
                      </c:pt>
                      <c:pt idx="93">
                        <c:v>0.99964115874851622</c:v>
                      </c:pt>
                      <c:pt idx="94">
                        <c:v>0.99948497030273464</c:v>
                      </c:pt>
                      <c:pt idx="95">
                        <c:v>0.99890438485668109</c:v>
                      </c:pt>
                      <c:pt idx="96">
                        <c:v>0.99783577941377821</c:v>
                      </c:pt>
                      <c:pt idx="97">
                        <c:v>0.99598447501705201</c:v>
                      </c:pt>
                      <c:pt idx="98">
                        <c:v>0.99299242022020606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19C1-4404-B97C-F2A9ED2C1C25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6 Changes</c:v>
                </c:tx>
                <c:spPr>
                  <a:ln>
                    <a:solidFill>
                      <a:schemeClr val="accent2"/>
                    </a:solidFill>
                  </a:ln>
                </c:spPr>
                <c:marker>
                  <c:spPr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Results!$X$3:$X$101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6.5439550553660499</c:v>
                      </c:pt>
                      <c:pt idx="1">
                        <c:v>6.5439550553660499</c:v>
                      </c:pt>
                      <c:pt idx="2">
                        <c:v>6.5439550553660499</c:v>
                      </c:pt>
                      <c:pt idx="3">
                        <c:v>6.5439550553374399</c:v>
                      </c:pt>
                      <c:pt idx="4">
                        <c:v>6.6212437403784703</c:v>
                      </c:pt>
                      <c:pt idx="5">
                        <c:v>7.9454926884541699</c:v>
                      </c:pt>
                      <c:pt idx="6">
                        <c:v>9.2697416365298597</c:v>
                      </c:pt>
                      <c:pt idx="7">
                        <c:v>10.593991304607901</c:v>
                      </c:pt>
                      <c:pt idx="8">
                        <c:v>11.9182395326644</c:v>
                      </c:pt>
                      <c:pt idx="9">
                        <c:v>13.242488480756901</c:v>
                      </c:pt>
                      <c:pt idx="10">
                        <c:v>14.566737428832599</c:v>
                      </c:pt>
                      <c:pt idx="11">
                        <c:v>15.8909863769083</c:v>
                      </c:pt>
                      <c:pt idx="12">
                        <c:v>17.215235324983301</c:v>
                      </c:pt>
                      <c:pt idx="13">
                        <c:v>18.539484273059699</c:v>
                      </c:pt>
                      <c:pt idx="14">
                        <c:v>19.863733221135401</c:v>
                      </c:pt>
                      <c:pt idx="15">
                        <c:v>21.1879821692111</c:v>
                      </c:pt>
                      <c:pt idx="16">
                        <c:v>22.512231117286799</c:v>
                      </c:pt>
                      <c:pt idx="17">
                        <c:v>23.836480065362501</c:v>
                      </c:pt>
                      <c:pt idx="18">
                        <c:v>25.1607290134382</c:v>
                      </c:pt>
                      <c:pt idx="19">
                        <c:v>26.484977961513799</c:v>
                      </c:pt>
                      <c:pt idx="20">
                        <c:v>27.809226909589501</c:v>
                      </c:pt>
                      <c:pt idx="21">
                        <c:v>29.1334758576652</c:v>
                      </c:pt>
                      <c:pt idx="22">
                        <c:v>30.457724805740899</c:v>
                      </c:pt>
                      <c:pt idx="23">
                        <c:v>31.781973753816601</c:v>
                      </c:pt>
                      <c:pt idx="24">
                        <c:v>33.1062227018923</c:v>
                      </c:pt>
                      <c:pt idx="25">
                        <c:v>34.430471649967998</c:v>
                      </c:pt>
                      <c:pt idx="26">
                        <c:v>35.754720598043697</c:v>
                      </c:pt>
                      <c:pt idx="27">
                        <c:v>37.078969546119403</c:v>
                      </c:pt>
                      <c:pt idx="28">
                        <c:v>38.403218494195102</c:v>
                      </c:pt>
                      <c:pt idx="29">
                        <c:v>39.727467442269997</c:v>
                      </c:pt>
                      <c:pt idx="30">
                        <c:v>41.051716390346499</c:v>
                      </c:pt>
                      <c:pt idx="31">
                        <c:v>42.375965338422198</c:v>
                      </c:pt>
                      <c:pt idx="32">
                        <c:v>43.700214286497904</c:v>
                      </c:pt>
                      <c:pt idx="33">
                        <c:v>45.024463234573602</c:v>
                      </c:pt>
                      <c:pt idx="34">
                        <c:v>46.348712182649201</c:v>
                      </c:pt>
                      <c:pt idx="35">
                        <c:v>47.672961130725</c:v>
                      </c:pt>
                      <c:pt idx="36">
                        <c:v>48.997210078800698</c:v>
                      </c:pt>
                      <c:pt idx="37">
                        <c:v>50.321459026876397</c:v>
                      </c:pt>
                      <c:pt idx="38">
                        <c:v>51.645707974952103</c:v>
                      </c:pt>
                      <c:pt idx="39">
                        <c:v>52.969956923027802</c:v>
                      </c:pt>
                      <c:pt idx="40">
                        <c:v>54.294205871103401</c:v>
                      </c:pt>
                      <c:pt idx="41">
                        <c:v>55.6184548191791</c:v>
                      </c:pt>
                      <c:pt idx="42">
                        <c:v>56.942703767254798</c:v>
                      </c:pt>
                      <c:pt idx="43">
                        <c:v>58.266952715330497</c:v>
                      </c:pt>
                      <c:pt idx="44">
                        <c:v>59.591201663406203</c:v>
                      </c:pt>
                      <c:pt idx="45">
                        <c:v>60.915450611481901</c:v>
                      </c:pt>
                      <c:pt idx="46">
                        <c:v>62.2396995595576</c:v>
                      </c:pt>
                      <c:pt idx="47">
                        <c:v>63.563948507633299</c:v>
                      </c:pt>
                      <c:pt idx="48">
                        <c:v>64.888197429806496</c:v>
                      </c:pt>
                      <c:pt idx="49">
                        <c:v>66.212446403784696</c:v>
                      </c:pt>
                      <c:pt idx="50">
                        <c:v>67.536695351860402</c:v>
                      </c:pt>
                      <c:pt idx="51">
                        <c:v>68.860944299936094</c:v>
                      </c:pt>
                      <c:pt idx="52">
                        <c:v>70.185193248011799</c:v>
                      </c:pt>
                      <c:pt idx="53">
                        <c:v>71.509442196087505</c:v>
                      </c:pt>
                      <c:pt idx="54">
                        <c:v>72.833691144163197</c:v>
                      </c:pt>
                      <c:pt idx="55">
                        <c:v>74.157940092238903</c:v>
                      </c:pt>
                      <c:pt idx="56">
                        <c:v>75.482189040314594</c:v>
                      </c:pt>
                      <c:pt idx="57">
                        <c:v>76.806437988390201</c:v>
                      </c:pt>
                      <c:pt idx="58">
                        <c:v>78.130686936466006</c:v>
                      </c:pt>
                      <c:pt idx="59">
                        <c:v>79.454935884541598</c:v>
                      </c:pt>
                      <c:pt idx="60">
                        <c:v>80.779184832617304</c:v>
                      </c:pt>
                      <c:pt idx="61">
                        <c:v>82.103433780692995</c:v>
                      </c:pt>
                      <c:pt idx="62">
                        <c:v>83.427682728768701</c:v>
                      </c:pt>
                      <c:pt idx="63">
                        <c:v>84.751931676844407</c:v>
                      </c:pt>
                      <c:pt idx="64">
                        <c:v>86.076180624920099</c:v>
                      </c:pt>
                      <c:pt idx="65">
                        <c:v>87.400429572995805</c:v>
                      </c:pt>
                      <c:pt idx="66">
                        <c:v>88.724678521071496</c:v>
                      </c:pt>
                      <c:pt idx="67">
                        <c:v>90.048927469147202</c:v>
                      </c:pt>
                      <c:pt idx="68">
                        <c:v>91.373176417222894</c:v>
                      </c:pt>
                      <c:pt idx="69">
                        <c:v>92.697425365298599</c:v>
                      </c:pt>
                      <c:pt idx="70">
                        <c:v>94.021674313374305</c:v>
                      </c:pt>
                      <c:pt idx="71">
                        <c:v>95.345923261449997</c:v>
                      </c:pt>
                      <c:pt idx="72">
                        <c:v>96.670172209525703</c:v>
                      </c:pt>
                      <c:pt idx="73">
                        <c:v>97.994421157601394</c:v>
                      </c:pt>
                      <c:pt idx="74">
                        <c:v>99.318670105677498</c:v>
                      </c:pt>
                      <c:pt idx="75">
                        <c:v>100.642919053752</c:v>
                      </c:pt>
                      <c:pt idx="76">
                        <c:v>101.967168001828</c:v>
                      </c:pt>
                      <c:pt idx="77">
                        <c:v>103.291416949904</c:v>
                      </c:pt>
                      <c:pt idx="78">
                        <c:v>104.61566590153301</c:v>
                      </c:pt>
                      <c:pt idx="79">
                        <c:v>105.939914846055</c:v>
                      </c:pt>
                      <c:pt idx="80">
                        <c:v>107.26416379413099</c:v>
                      </c:pt>
                      <c:pt idx="81">
                        <c:v>108.588412599181</c:v>
                      </c:pt>
                      <c:pt idx="82">
                        <c:v>109.91266169028199</c:v>
                      </c:pt>
                      <c:pt idx="83">
                        <c:v>111.236910638358</c:v>
                      </c:pt>
                      <c:pt idx="84">
                        <c:v>112.561159586434</c:v>
                      </c:pt>
                      <c:pt idx="85">
                        <c:v>113.885408534509</c:v>
                      </c:pt>
                      <c:pt idx="86">
                        <c:v>115.209657482585</c:v>
                      </c:pt>
                      <c:pt idx="87">
                        <c:v>116.53390643066101</c:v>
                      </c:pt>
                      <c:pt idx="88">
                        <c:v>117.858155378736</c:v>
                      </c:pt>
                      <c:pt idx="89">
                        <c:v>119.18240432681201</c:v>
                      </c:pt>
                      <c:pt idx="90">
                        <c:v>120.506653274888</c:v>
                      </c:pt>
                      <c:pt idx="91">
                        <c:v>121.830902222963</c:v>
                      </c:pt>
                      <c:pt idx="92">
                        <c:v>123.15515117103899</c:v>
                      </c:pt>
                      <c:pt idx="93">
                        <c:v>124.479400119115</c:v>
                      </c:pt>
                      <c:pt idx="94">
                        <c:v>125.80364906718999</c:v>
                      </c:pt>
                      <c:pt idx="95">
                        <c:v>127.127898015266</c:v>
                      </c:pt>
                      <c:pt idx="96">
                        <c:v>128.45214696334199</c:v>
                      </c:pt>
                      <c:pt idx="97">
                        <c:v>129.77639591141801</c:v>
                      </c:pt>
                      <c:pt idx="98">
                        <c:v>131.100644859493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Results!$Z$3:$Z$101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0.99999999999999989</c:v>
                      </c:pt>
                      <c:pt idx="64">
                        <c:v>0.99999999999999956</c:v>
                      </c:pt>
                      <c:pt idx="65">
                        <c:v>0.99999999999999822</c:v>
                      </c:pt>
                      <c:pt idx="66">
                        <c:v>0.99999999999999356</c:v>
                      </c:pt>
                      <c:pt idx="67">
                        <c:v>0.99999999999997657</c:v>
                      </c:pt>
                      <c:pt idx="68">
                        <c:v>0.99999999999946354</c:v>
                      </c:pt>
                      <c:pt idx="69">
                        <c:v>0.99999999929376937</c:v>
                      </c:pt>
                      <c:pt idx="70">
                        <c:v>0.99999999828442609</c:v>
                      </c:pt>
                      <c:pt idx="71">
                        <c:v>0.99999999536952044</c:v>
                      </c:pt>
                      <c:pt idx="72">
                        <c:v>0.99999998703377235</c:v>
                      </c:pt>
                      <c:pt idx="73">
                        <c:v>0.99999996255070756</c:v>
                      </c:pt>
                      <c:pt idx="74">
                        <c:v>0.99999989146238566</c:v>
                      </c:pt>
                      <c:pt idx="75">
                        <c:v>0.99999968944214179</c:v>
                      </c:pt>
                      <c:pt idx="76">
                        <c:v>0.99999878220029303</c:v>
                      </c:pt>
                      <c:pt idx="77">
                        <c:v>0.99999442672963612</c:v>
                      </c:pt>
                      <c:pt idx="78">
                        <c:v>0.99998614058590696</c:v>
                      </c:pt>
                      <c:pt idx="79">
                        <c:v>0.99996161898323843</c:v>
                      </c:pt>
                      <c:pt idx="80">
                        <c:v>0.99991921994860944</c:v>
                      </c:pt>
                      <c:pt idx="81">
                        <c:v>0.99982630812734508</c:v>
                      </c:pt>
                      <c:pt idx="82">
                        <c:v>0.99968989149394338</c:v>
                      </c:pt>
                      <c:pt idx="83">
                        <c:v>0.99938123840190474</c:v>
                      </c:pt>
                      <c:pt idx="84">
                        <c:v>0.9987591210119835</c:v>
                      </c:pt>
                      <c:pt idx="85">
                        <c:v>0.99753821016111532</c:v>
                      </c:pt>
                      <c:pt idx="86">
                        <c:v>0.99525060473302818</c:v>
                      </c:pt>
                      <c:pt idx="87">
                        <c:v>0.99147097775831505</c:v>
                      </c:pt>
                      <c:pt idx="88">
                        <c:v>0.98256157602013006</c:v>
                      </c:pt>
                      <c:pt idx="89">
                        <c:v>0.96894360649011757</c:v>
                      </c:pt>
                      <c:pt idx="90">
                        <c:v>0.95503594067873621</c:v>
                      </c:pt>
                      <c:pt idx="91">
                        <c:v>0.93485514939004455</c:v>
                      </c:pt>
                      <c:pt idx="92">
                        <c:v>0.92007679256928609</c:v>
                      </c:pt>
                      <c:pt idx="93">
                        <c:v>0.89224903935918964</c:v>
                      </c:pt>
                      <c:pt idx="94">
                        <c:v>0.85231107824072483</c:v>
                      </c:pt>
                      <c:pt idx="95">
                        <c:v>0.8053649908000009</c:v>
                      </c:pt>
                      <c:pt idx="96">
                        <c:v>0.75259250350400686</c:v>
                      </c:pt>
                      <c:pt idx="97">
                        <c:v>0.69547390659022534</c:v>
                      </c:pt>
                      <c:pt idx="98">
                        <c:v>0.56477847561972894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19C1-4404-B97C-F2A9ED2C1C25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7 Changes</c:v>
                </c:tx>
                <c:dLbls>
                  <c:spPr>
                    <a:noFill/>
                    <a:ln>
                      <a:noFill/>
                    </a:ln>
                    <a:effectLst/>
                  </c:sp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Results!$AB$3:$AB$101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Results!$AD$3:$AD$101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9C1-4404-B97C-F2A9ED2C1C25}"/>
                  </c:ext>
                </c:extLst>
              </c15:ser>
            </c15:filteredScatterSeries>
          </c:ext>
        </c:extLst>
      </c:scatterChart>
      <c:valAx>
        <c:axId val="545065824"/>
        <c:scaling>
          <c:orientation val="minMax"/>
          <c:min val="1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nb-NO" sz="1800"/>
                  <a:t>Oil Output [Sm3/h]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4512"/>
        <c:crosses val="autoZero"/>
        <c:crossBetween val="midCat"/>
      </c:valAx>
      <c:valAx>
        <c:axId val="545064512"/>
        <c:scaling>
          <c:orientation val="minMax"/>
          <c:max val="1.05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nb-NO" sz="1800"/>
                  <a:t>P(Feasible)</a:t>
                </a:r>
              </a:p>
            </c:rich>
          </c:tx>
          <c:layout/>
          <c:overlay val="0"/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5824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800"/>
          </a:pPr>
          <a:endParaRPr lang="nb-NO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Case</a:t>
            </a:r>
            <a:r>
              <a:rPr lang="en-US" sz="2800" baseline="0" dirty="0"/>
              <a:t> </a:t>
            </a:r>
            <a:r>
              <a:rPr lang="en-US" sz="2800" baseline="0" dirty="0" smtClean="0"/>
              <a:t>C MOP and RA</a:t>
            </a:r>
            <a:endParaRPr lang="en-US" sz="2800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446268977954297"/>
          <c:y val="0.11022867965557757"/>
          <c:w val="0.79158999330310253"/>
          <c:h val="0.68125352927765992"/>
        </c:manualLayout>
      </c:layout>
      <c:scatterChart>
        <c:scatterStyle val="lineMarker"/>
        <c:varyColors val="0"/>
        <c:ser>
          <c:idx val="0"/>
          <c:order val="4"/>
          <c:tx>
            <c:v>6 Changes MOP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elete val="1"/>
          </c:dLbls>
          <c:xVal>
            <c:numRef>
              <c:f>Results!$T$3:$T$101</c:f>
              <c:numCache>
                <c:formatCode>General</c:formatCode>
                <c:ptCount val="99"/>
                <c:pt idx="0">
                  <c:v>6.5439550553374497</c:v>
                </c:pt>
                <c:pt idx="1">
                  <c:v>6.5439550553374497</c:v>
                </c:pt>
                <c:pt idx="2">
                  <c:v>6.5439550553374497</c:v>
                </c:pt>
                <c:pt idx="3">
                  <c:v>6.5439550553374604</c:v>
                </c:pt>
                <c:pt idx="4">
                  <c:v>6.6212437403784703</c:v>
                </c:pt>
                <c:pt idx="5">
                  <c:v>7.9454926884541601</c:v>
                </c:pt>
                <c:pt idx="6">
                  <c:v>9.2697416365298597</c:v>
                </c:pt>
                <c:pt idx="7">
                  <c:v>10.5939905846055</c:v>
                </c:pt>
                <c:pt idx="8">
                  <c:v>11.9182395326812</c:v>
                </c:pt>
                <c:pt idx="9">
                  <c:v>13.242488480756901</c:v>
                </c:pt>
                <c:pt idx="10">
                  <c:v>14.566737428832599</c:v>
                </c:pt>
                <c:pt idx="11">
                  <c:v>15.8909863769083</c:v>
                </c:pt>
                <c:pt idx="12">
                  <c:v>17.215235324984</c:v>
                </c:pt>
                <c:pt idx="13">
                  <c:v>18.5394842730596</c:v>
                </c:pt>
                <c:pt idx="14">
                  <c:v>19.863733221135401</c:v>
                </c:pt>
                <c:pt idx="15">
                  <c:v>21.1879821692111</c:v>
                </c:pt>
                <c:pt idx="16">
                  <c:v>22.512231117286799</c:v>
                </c:pt>
                <c:pt idx="17">
                  <c:v>23.836480065362402</c:v>
                </c:pt>
                <c:pt idx="18">
                  <c:v>25.1607290134382</c:v>
                </c:pt>
                <c:pt idx="19">
                  <c:v>26.484977961513799</c:v>
                </c:pt>
                <c:pt idx="20">
                  <c:v>27.809226909589501</c:v>
                </c:pt>
                <c:pt idx="21">
                  <c:v>29.1334758576652</c:v>
                </c:pt>
                <c:pt idx="22">
                  <c:v>30.457724805741002</c:v>
                </c:pt>
                <c:pt idx="23">
                  <c:v>31.781973753816601</c:v>
                </c:pt>
                <c:pt idx="24">
                  <c:v>33.1062227018923</c:v>
                </c:pt>
                <c:pt idx="25">
                  <c:v>34.430471649967998</c:v>
                </c:pt>
                <c:pt idx="26">
                  <c:v>35.754720598043697</c:v>
                </c:pt>
                <c:pt idx="27">
                  <c:v>37.078969546119403</c:v>
                </c:pt>
                <c:pt idx="28">
                  <c:v>38.403218494195102</c:v>
                </c:pt>
                <c:pt idx="29">
                  <c:v>39.7274674422708</c:v>
                </c:pt>
                <c:pt idx="30">
                  <c:v>41.051716390346499</c:v>
                </c:pt>
                <c:pt idx="31">
                  <c:v>42.375965338422198</c:v>
                </c:pt>
                <c:pt idx="32">
                  <c:v>43.700214286497904</c:v>
                </c:pt>
                <c:pt idx="33">
                  <c:v>45.024463234573602</c:v>
                </c:pt>
                <c:pt idx="34">
                  <c:v>46.348712182649301</c:v>
                </c:pt>
                <c:pt idx="35">
                  <c:v>47.672961130725</c:v>
                </c:pt>
                <c:pt idx="36">
                  <c:v>48.997210078800997</c:v>
                </c:pt>
                <c:pt idx="37">
                  <c:v>50.321459026876298</c:v>
                </c:pt>
                <c:pt idx="38">
                  <c:v>51.645707974952103</c:v>
                </c:pt>
                <c:pt idx="39">
                  <c:v>52.969956923027802</c:v>
                </c:pt>
                <c:pt idx="40">
                  <c:v>54.294205871103401</c:v>
                </c:pt>
                <c:pt idx="41">
                  <c:v>55.618454819179298</c:v>
                </c:pt>
                <c:pt idx="42">
                  <c:v>56.942703767254898</c:v>
                </c:pt>
                <c:pt idx="43">
                  <c:v>58.266952715330497</c:v>
                </c:pt>
                <c:pt idx="44">
                  <c:v>59.591201663406203</c:v>
                </c:pt>
                <c:pt idx="45">
                  <c:v>60.915450611481901</c:v>
                </c:pt>
                <c:pt idx="46">
                  <c:v>62.2396995595576</c:v>
                </c:pt>
                <c:pt idx="47">
                  <c:v>63.563948507633299</c:v>
                </c:pt>
                <c:pt idx="48">
                  <c:v>64.888197459262898</c:v>
                </c:pt>
                <c:pt idx="49">
                  <c:v>66.212446403784696</c:v>
                </c:pt>
                <c:pt idx="50">
                  <c:v>67.536695351860402</c:v>
                </c:pt>
                <c:pt idx="51">
                  <c:v>68.860944299936094</c:v>
                </c:pt>
                <c:pt idx="52">
                  <c:v>70.185193248011799</c:v>
                </c:pt>
                <c:pt idx="53">
                  <c:v>71.509442196087505</c:v>
                </c:pt>
                <c:pt idx="54">
                  <c:v>72.833691144163197</c:v>
                </c:pt>
                <c:pt idx="55">
                  <c:v>74.157940092238903</c:v>
                </c:pt>
                <c:pt idx="56">
                  <c:v>75.482189040314594</c:v>
                </c:pt>
                <c:pt idx="57">
                  <c:v>76.8064379883903</c:v>
                </c:pt>
                <c:pt idx="58">
                  <c:v>78.130686936466006</c:v>
                </c:pt>
                <c:pt idx="59">
                  <c:v>79.454935884541698</c:v>
                </c:pt>
                <c:pt idx="60">
                  <c:v>80.779184832617403</c:v>
                </c:pt>
                <c:pt idx="61">
                  <c:v>82.103433780692995</c:v>
                </c:pt>
                <c:pt idx="62">
                  <c:v>83.427682728768701</c:v>
                </c:pt>
                <c:pt idx="63">
                  <c:v>84.751931676844507</c:v>
                </c:pt>
                <c:pt idx="64">
                  <c:v>86.076180624920099</c:v>
                </c:pt>
                <c:pt idx="65">
                  <c:v>87.400429572995805</c:v>
                </c:pt>
                <c:pt idx="66">
                  <c:v>88.724678521071496</c:v>
                </c:pt>
                <c:pt idx="67">
                  <c:v>90.048927469147202</c:v>
                </c:pt>
                <c:pt idx="68">
                  <c:v>91.373176417222894</c:v>
                </c:pt>
                <c:pt idx="69">
                  <c:v>92.697425365298599</c:v>
                </c:pt>
                <c:pt idx="70">
                  <c:v>94.021674313374305</c:v>
                </c:pt>
                <c:pt idx="71">
                  <c:v>95.345923261449997</c:v>
                </c:pt>
                <c:pt idx="72">
                  <c:v>96.670172209525802</c:v>
                </c:pt>
                <c:pt idx="73">
                  <c:v>97.994421157601394</c:v>
                </c:pt>
                <c:pt idx="74">
                  <c:v>99.3186701056771</c:v>
                </c:pt>
                <c:pt idx="75">
                  <c:v>100.642919053752</c:v>
                </c:pt>
                <c:pt idx="76">
                  <c:v>101.967168001828</c:v>
                </c:pt>
                <c:pt idx="77">
                  <c:v>103.291416949904</c:v>
                </c:pt>
                <c:pt idx="78">
                  <c:v>104.615665897979</c:v>
                </c:pt>
                <c:pt idx="79">
                  <c:v>105.939914846055</c:v>
                </c:pt>
                <c:pt idx="80">
                  <c:v>107.26416379413099</c:v>
                </c:pt>
                <c:pt idx="81">
                  <c:v>108.588412742207</c:v>
                </c:pt>
                <c:pt idx="82">
                  <c:v>109.91266169028199</c:v>
                </c:pt>
                <c:pt idx="83">
                  <c:v>111.236910638358</c:v>
                </c:pt>
                <c:pt idx="84">
                  <c:v>112.561159586434</c:v>
                </c:pt>
                <c:pt idx="85">
                  <c:v>113.885408534509</c:v>
                </c:pt>
                <c:pt idx="86">
                  <c:v>115.209657482585</c:v>
                </c:pt>
                <c:pt idx="87">
                  <c:v>116.53390643066101</c:v>
                </c:pt>
                <c:pt idx="88">
                  <c:v>117.858155378736</c:v>
                </c:pt>
                <c:pt idx="89">
                  <c:v>119.18240432681201</c:v>
                </c:pt>
                <c:pt idx="90">
                  <c:v>120.506653274888</c:v>
                </c:pt>
                <c:pt idx="91">
                  <c:v>121.830902222963</c:v>
                </c:pt>
                <c:pt idx="92">
                  <c:v>123.15515117103899</c:v>
                </c:pt>
                <c:pt idx="93">
                  <c:v>124.479400119115</c:v>
                </c:pt>
                <c:pt idx="94">
                  <c:v>125.803649067191</c:v>
                </c:pt>
                <c:pt idx="95">
                  <c:v>127.127898015266</c:v>
                </c:pt>
                <c:pt idx="96">
                  <c:v>128.45214696334199</c:v>
                </c:pt>
                <c:pt idx="97">
                  <c:v>129.77639591141801</c:v>
                </c:pt>
                <c:pt idx="98">
                  <c:v>131.100644859493</c:v>
                </c:pt>
              </c:numCache>
              <c:extLst xmlns:c15="http://schemas.microsoft.com/office/drawing/2012/chart"/>
            </c:numRef>
          </c:xVal>
          <c:yVal>
            <c:numRef>
              <c:f>Results!$V$3:$V$101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0.99999999999999989</c:v>
                </c:pt>
                <c:pt idx="64">
                  <c:v>0.99999999999999956</c:v>
                </c:pt>
                <c:pt idx="65">
                  <c:v>0.99999999999999822</c:v>
                </c:pt>
                <c:pt idx="66">
                  <c:v>0.99999999999999356</c:v>
                </c:pt>
                <c:pt idx="67">
                  <c:v>0.99999999999997657</c:v>
                </c:pt>
                <c:pt idx="68">
                  <c:v>0.99999999999946354</c:v>
                </c:pt>
                <c:pt idx="69">
                  <c:v>0.99999999929376937</c:v>
                </c:pt>
                <c:pt idx="70">
                  <c:v>0.99999999828442609</c:v>
                </c:pt>
                <c:pt idx="71">
                  <c:v>0.99999999536952044</c:v>
                </c:pt>
                <c:pt idx="72">
                  <c:v>0.99999998703377235</c:v>
                </c:pt>
                <c:pt idx="73">
                  <c:v>0.99999996255070756</c:v>
                </c:pt>
                <c:pt idx="74">
                  <c:v>0.99999989146238566</c:v>
                </c:pt>
                <c:pt idx="75">
                  <c:v>0.99999968944214179</c:v>
                </c:pt>
                <c:pt idx="76">
                  <c:v>0.99999878220029303</c:v>
                </c:pt>
                <c:pt idx="77">
                  <c:v>0.99999201944653349</c:v>
                </c:pt>
                <c:pt idx="78">
                  <c:v>0.99998106917269436</c:v>
                </c:pt>
                <c:pt idx="79">
                  <c:v>0.99995547048727673</c:v>
                </c:pt>
                <c:pt idx="80">
                  <c:v>0.99989855763226199</c:v>
                </c:pt>
                <c:pt idx="81">
                  <c:v>0.99979344657461078</c:v>
                </c:pt>
                <c:pt idx="82">
                  <c:v>0.99961477220034423</c:v>
                </c:pt>
                <c:pt idx="83">
                  <c:v>0.99930720420754338</c:v>
                </c:pt>
                <c:pt idx="84">
                  <c:v>0.998667683278044</c:v>
                </c:pt>
                <c:pt idx="85">
                  <c:v>0.99744196290533516</c:v>
                </c:pt>
                <c:pt idx="86">
                  <c:v>0.99517380186116799</c:v>
                </c:pt>
                <c:pt idx="87">
                  <c:v>0.99114959369981448</c:v>
                </c:pt>
                <c:pt idx="88">
                  <c:v>0.9827641791980809</c:v>
                </c:pt>
                <c:pt idx="89">
                  <c:v>0.9602237830881265</c:v>
                </c:pt>
                <c:pt idx="90">
                  <c:v>0.95506126522112922</c:v>
                </c:pt>
                <c:pt idx="91">
                  <c:v>0.9357435100157927</c:v>
                </c:pt>
                <c:pt idx="92">
                  <c:v>0.91337422106172306</c:v>
                </c:pt>
                <c:pt idx="93">
                  <c:v>0.89241586355016456</c:v>
                </c:pt>
                <c:pt idx="94">
                  <c:v>0.85286590128291451</c:v>
                </c:pt>
                <c:pt idx="95">
                  <c:v>0.80644842514676196</c:v>
                </c:pt>
                <c:pt idx="96">
                  <c:v>0.75419233050249535</c:v>
                </c:pt>
                <c:pt idx="97">
                  <c:v>0.69754571431072787</c:v>
                </c:pt>
                <c:pt idx="98">
                  <c:v>0.56183911562323341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0638-42D0-A852-48A39A22E224}"/>
            </c:ext>
          </c:extLst>
        </c:ser>
        <c:ser>
          <c:idx val="7"/>
          <c:order val="7"/>
          <c:tx>
            <c:v>6 Changes RA</c:v>
          </c:tx>
          <c:spPr>
            <a:ln w="15875">
              <a:solidFill>
                <a:schemeClr val="accent5">
                  <a:lumMod val="75000"/>
                </a:schemeClr>
              </a:solidFill>
            </a:ln>
          </c:spPr>
          <c:marker>
            <c:symbol val="circle"/>
            <c:size val="6"/>
            <c:spPr>
              <a:solidFill>
                <a:schemeClr val="accent5">
                  <a:lumMod val="75000"/>
                </a:schemeClr>
              </a:solidFill>
              <a:ln w="38100" cap="rnd">
                <a:noFill/>
              </a:ln>
            </c:spPr>
          </c:marker>
          <c:dLbls>
            <c:dLbl>
              <c:idx val="0"/>
              <c:layout>
                <c:manualLayout>
                  <c:x val="3.7938692488808691E-2"/>
                  <c:y val="-2.508899917577118E-2"/>
                </c:manualLayout>
              </c:layout>
              <c:tx>
                <c:rich>
                  <a:bodyPr/>
                  <a:lstStyle/>
                  <a:p>
                    <a:fld id="{B41EE5DB-4064-4127-A01F-8F543FE418DB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638-42D0-A852-48A39A22E224}"/>
                </c:ext>
              </c:extLst>
            </c:dLbl>
            <c:dLbl>
              <c:idx val="1"/>
              <c:layout>
                <c:manualLayout>
                  <c:x val="3.2162828708481229E-2"/>
                  <c:y val="-5.9011276151728245E-4"/>
                </c:manualLayout>
              </c:layout>
              <c:tx>
                <c:rich>
                  <a:bodyPr/>
                  <a:lstStyle/>
                  <a:p>
                    <a:fld id="{162647E2-A293-4136-997C-B140B68F5F2F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638-42D0-A852-48A39A22E224}"/>
                </c:ext>
              </c:extLst>
            </c:dLbl>
            <c:dLbl>
              <c:idx val="2"/>
              <c:layout>
                <c:manualLayout>
                  <c:x val="3.7860406867645371E-2"/>
                  <c:y val="-5.9011276151728245E-4"/>
                </c:manualLayout>
              </c:layout>
              <c:tx>
                <c:rich>
                  <a:bodyPr/>
                  <a:lstStyle/>
                  <a:p>
                    <a:fld id="{616E3797-14A0-4ABE-AA90-E16198C5DB54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0638-42D0-A852-48A39A22E224}"/>
                </c:ext>
              </c:extLst>
            </c:dLbl>
            <c:dLbl>
              <c:idx val="3"/>
              <c:layout>
                <c:manualLayout>
                  <c:x val="1.3723985312361311E-2"/>
                  <c:y val="-1.0013503323220455E-4"/>
                </c:manualLayout>
              </c:layout>
              <c:tx>
                <c:rich>
                  <a:bodyPr/>
                  <a:lstStyle/>
                  <a:p>
                    <a:fld id="{7A2E466F-DD91-49F2-AB3A-5D4A6A8E5266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0638-42D0-A852-48A39A22E224}"/>
                </c:ext>
              </c:extLst>
            </c:dLbl>
            <c:dLbl>
              <c:idx val="4"/>
              <c:layout>
                <c:manualLayout>
                  <c:x val="3.2921234683132218E-2"/>
                  <c:y val="2.3358995493042583E-4"/>
                </c:manualLayout>
              </c:layout>
              <c:tx>
                <c:rich>
                  <a:bodyPr/>
                  <a:lstStyle/>
                  <a:p>
                    <a:fld id="{9753E575-D7AD-4AA5-A68B-4B9AB8F83CCB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0638-42D0-A852-48A39A22E224}"/>
                </c:ext>
              </c:extLst>
            </c:dLbl>
            <c:dLbl>
              <c:idx val="5"/>
              <c:layout>
                <c:manualLayout>
                  <c:x val="0.10526937375652876"/>
                  <c:y val="-6.7577293372849567E-2"/>
                </c:manualLayout>
              </c:layout>
              <c:tx>
                <c:rich>
                  <a:bodyPr/>
                  <a:lstStyle/>
                  <a:p>
                    <a:fld id="{EEBBDA1A-5ADD-4AD2-98AA-AB087B961E3F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0638-42D0-A852-48A39A22E224}"/>
                </c:ext>
              </c:extLst>
            </c:dLbl>
            <c:dLbl>
              <c:idx val="6"/>
              <c:layout>
                <c:manualLayout>
                  <c:x val="-7.1449088157572574E-2"/>
                  <c:y val="8.8397664100450649E-2"/>
                </c:manualLayout>
              </c:layout>
              <c:tx>
                <c:rich>
                  <a:bodyPr/>
                  <a:lstStyle/>
                  <a:p>
                    <a:fld id="{23B57C4A-5B63-4EB4-ADEF-3A40098838FA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0638-42D0-A852-48A39A22E224}"/>
                </c:ext>
              </c:extLst>
            </c:dLbl>
            <c:dLbl>
              <c:idx val="7"/>
              <c:layout>
                <c:manualLayout>
                  <c:x val="4.2658149011632819E-2"/>
                  <c:y val="-5.3526296406713081E-2"/>
                </c:manualLayout>
              </c:layout>
              <c:tx>
                <c:rich>
                  <a:bodyPr/>
                  <a:lstStyle/>
                  <a:p>
                    <a:fld id="{E01C8F84-6923-44F1-A736-54917BBC9EEA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0638-42D0-A852-48A39A22E224}"/>
                </c:ext>
              </c:extLst>
            </c:dLbl>
            <c:dLbl>
              <c:idx val="8"/>
              <c:layout>
                <c:manualLayout>
                  <c:x val="-8.3305770738203153E-2"/>
                  <c:y val="6.6437753187310378E-2"/>
                </c:manualLayout>
              </c:layout>
              <c:tx>
                <c:rich>
                  <a:bodyPr/>
                  <a:lstStyle/>
                  <a:p>
                    <a:fld id="{135C5305-7C1B-4588-B946-E4CDF37EB13D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0638-42D0-A852-48A39A22E224}"/>
                </c:ext>
              </c:extLst>
            </c:dLbl>
            <c:dLbl>
              <c:idx val="9"/>
              <c:layout>
                <c:manualLayout>
                  <c:x val="-8.0647872958363148E-2"/>
                  <c:y val="-7.7964154814723879E-2"/>
                </c:manualLayout>
              </c:layout>
              <c:tx>
                <c:rich>
                  <a:bodyPr/>
                  <a:lstStyle/>
                  <a:p>
                    <a:fld id="{757F4AF6-60A8-40EE-AA15-9B6C262DC0E3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0638-42D0-A852-48A39A22E2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/>
                </a:pPr>
                <a:endParaRPr lang="nb-NO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19050"/>
                  </c:spPr>
                </c15:leaderLines>
              </c:ext>
            </c:extLst>
          </c:dLbls>
          <c:xVal>
            <c:numRef>
              <c:f>Results!$AG$3:$AG$12</c:f>
              <c:numCache>
                <c:formatCode>General</c:formatCode>
                <c:ptCount val="10"/>
                <c:pt idx="0">
                  <c:v>112.79</c:v>
                </c:pt>
                <c:pt idx="1">
                  <c:v>117.15</c:v>
                </c:pt>
                <c:pt idx="2">
                  <c:v>117.64</c:v>
                </c:pt>
                <c:pt idx="3">
                  <c:v>119.35</c:v>
                </c:pt>
                <c:pt idx="4">
                  <c:v>116.69</c:v>
                </c:pt>
                <c:pt idx="5">
                  <c:v>115.88</c:v>
                </c:pt>
                <c:pt idx="6">
                  <c:v>114.76</c:v>
                </c:pt>
                <c:pt idx="7">
                  <c:v>112.62</c:v>
                </c:pt>
                <c:pt idx="8">
                  <c:v>112.39</c:v>
                </c:pt>
                <c:pt idx="9">
                  <c:v>112.49</c:v>
                </c:pt>
              </c:numCache>
            </c:numRef>
          </c:xVal>
          <c:yVal>
            <c:numRef>
              <c:f>Results!$AH$3:$AH$12</c:f>
              <c:numCache>
                <c:formatCode>General</c:formatCode>
                <c:ptCount val="10"/>
                <c:pt idx="0">
                  <c:v>0.40500000000000003</c:v>
                </c:pt>
                <c:pt idx="1">
                  <c:v>0.68500000000000005</c:v>
                </c:pt>
                <c:pt idx="2">
                  <c:v>0.77</c:v>
                </c:pt>
                <c:pt idx="3">
                  <c:v>0.86499999999999999</c:v>
                </c:pt>
                <c:pt idx="4">
                  <c:v>0.92500000000000004</c:v>
                </c:pt>
                <c:pt idx="5">
                  <c:v>0.93500000000000005</c:v>
                </c:pt>
                <c:pt idx="6">
                  <c:v>0.94499999999999995</c:v>
                </c:pt>
                <c:pt idx="7">
                  <c:v>0.97</c:v>
                </c:pt>
                <c:pt idx="8">
                  <c:v>0.97499999999999998</c:v>
                </c:pt>
                <c:pt idx="9">
                  <c:v>0.98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Results!$AI$3:$AI$12</c15:f>
                <c15:dlblRangeCache>
                  <c:ptCount val="10"/>
                  <c:pt idx="0">
                    <c:v>5 scenarios</c:v>
                  </c:pt>
                  <c:pt idx="1">
                    <c:v>10 scenarios</c:v>
                  </c:pt>
                  <c:pt idx="2">
                    <c:v>15 scenarios</c:v>
                  </c:pt>
                  <c:pt idx="3">
                    <c:v>20 scenarios</c:v>
                  </c:pt>
                  <c:pt idx="4">
                    <c:v>30 scenarios</c:v>
                  </c:pt>
                  <c:pt idx="5">
                    <c:v>50 scenarios</c:v>
                  </c:pt>
                  <c:pt idx="6">
                    <c:v>75 scenarios</c:v>
                  </c:pt>
                  <c:pt idx="7">
                    <c:v>200 scenarios</c:v>
                  </c:pt>
                  <c:pt idx="8">
                    <c:v>300 scenarios</c:v>
                  </c:pt>
                  <c:pt idx="9">
                    <c:v>400 scenarios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0638-42D0-A852-48A39A22E224}"/>
            </c:ext>
          </c:extLst>
        </c:ser>
        <c:ser>
          <c:idx val="8"/>
          <c:order val="8"/>
          <c:tx>
            <c:v>Optimal Robust Solution</c:v>
          </c:tx>
          <c:spPr>
            <a:ln>
              <a:noFill/>
            </a:ln>
          </c:spPr>
          <c:marker>
            <c:symbol val="circle"/>
            <c:size val="6"/>
            <c:spPr>
              <a:solidFill>
                <a:srgbClr val="FF0000"/>
              </a:solidFill>
              <a:ln>
                <a:noFill/>
              </a:ln>
            </c:spPr>
          </c:marker>
          <c:dLbls>
            <c:delete val="1"/>
          </c:dLbls>
          <c:xVal>
            <c:numRef>
              <c:f>Results!$AF$15</c:f>
              <c:numCache>
                <c:formatCode>General</c:formatCode>
                <c:ptCount val="1"/>
                <c:pt idx="0">
                  <c:v>112</c:v>
                </c:pt>
              </c:numCache>
            </c:numRef>
          </c:xVal>
          <c:yVal>
            <c:numRef>
              <c:f>Results!$AG$15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0638-42D0-A852-48A39A22E22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45065824"/>
        <c:axId val="54506451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0"/>
                <c:tx>
                  <c:v>1 Change</c:v>
                </c:tx>
                <c:spPr>
                  <a:ln w="19050">
                    <a:solidFill>
                      <a:schemeClr val="accent1"/>
                    </a:solidFill>
                  </a:ln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</c:ext>
                  </c:extLst>
                </c:dLbls>
                <c:xVal>
                  <c:numRef>
                    <c:extLst>
                      <c:ext uri="{02D57815-91ED-43cb-92C2-25804820EDAC}">
                        <c15:formulaRef>
                          <c15:sqref>Results!$D$3:$D$101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6.5439550553374799</c:v>
                      </c:pt>
                      <c:pt idx="1">
                        <c:v>6.5439550553374799</c:v>
                      </c:pt>
                      <c:pt idx="2">
                        <c:v>6.5439550553374799</c:v>
                      </c:pt>
                      <c:pt idx="3">
                        <c:v>6.5439550553374799</c:v>
                      </c:pt>
                      <c:pt idx="4">
                        <c:v>6.5439550553374799</c:v>
                      </c:pt>
                      <c:pt idx="5">
                        <c:v>6.5439550553374799</c:v>
                      </c:pt>
                      <c:pt idx="6">
                        <c:v>6.5439550553374497</c:v>
                      </c:pt>
                      <c:pt idx="7">
                        <c:v>6.5439550553374497</c:v>
                      </c:pt>
                      <c:pt idx="8">
                        <c:v>6.5439550553374399</c:v>
                      </c:pt>
                      <c:pt idx="9">
                        <c:v>6.5439550553374399</c:v>
                      </c:pt>
                      <c:pt idx="10">
                        <c:v>6.5439550553374497</c:v>
                      </c:pt>
                      <c:pt idx="11">
                        <c:v>6.5439550553374497</c:v>
                      </c:pt>
                      <c:pt idx="12">
                        <c:v>6.5439550553374497</c:v>
                      </c:pt>
                      <c:pt idx="13">
                        <c:v>6.5439550553374497</c:v>
                      </c:pt>
                      <c:pt idx="14">
                        <c:v>6.5439550553374497</c:v>
                      </c:pt>
                      <c:pt idx="15">
                        <c:v>6.5439550553374497</c:v>
                      </c:pt>
                      <c:pt idx="16">
                        <c:v>6.5439550553374604</c:v>
                      </c:pt>
                      <c:pt idx="17">
                        <c:v>6.5439550553374497</c:v>
                      </c:pt>
                      <c:pt idx="18">
                        <c:v>6.5439550553374497</c:v>
                      </c:pt>
                      <c:pt idx="19">
                        <c:v>6.5439550553374497</c:v>
                      </c:pt>
                      <c:pt idx="20">
                        <c:v>6.5439550553374497</c:v>
                      </c:pt>
                      <c:pt idx="21">
                        <c:v>6.5439550553374497</c:v>
                      </c:pt>
                      <c:pt idx="22">
                        <c:v>6.5439550553374799</c:v>
                      </c:pt>
                      <c:pt idx="23">
                        <c:v>6.6808727667489904</c:v>
                      </c:pt>
                      <c:pt idx="24">
                        <c:v>6.9592425070301998</c:v>
                      </c:pt>
                      <c:pt idx="25">
                        <c:v>7.23761224731141</c:v>
                      </c:pt>
                      <c:pt idx="26">
                        <c:v>7.5159819875922302</c:v>
                      </c:pt>
                      <c:pt idx="27">
                        <c:v>7.7943517278738197</c:v>
                      </c:pt>
                      <c:pt idx="28">
                        <c:v>8.0727214681550308</c:v>
                      </c:pt>
                      <c:pt idx="29">
                        <c:v>8.3510912084362392</c:v>
                      </c:pt>
                      <c:pt idx="30">
                        <c:v>8.6294609487171208</c:v>
                      </c:pt>
                      <c:pt idx="31">
                        <c:v>8.9078306889986596</c:v>
                      </c:pt>
                      <c:pt idx="32">
                        <c:v>9.1862004292798591</c:v>
                      </c:pt>
                      <c:pt idx="33">
                        <c:v>9.4645701695610693</c:v>
                      </c:pt>
                      <c:pt idx="34">
                        <c:v>9.7429399098422795</c:v>
                      </c:pt>
                      <c:pt idx="35">
                        <c:v>10.021309650123399</c:v>
                      </c:pt>
                      <c:pt idx="36">
                        <c:v>10.2996793904047</c:v>
                      </c:pt>
                      <c:pt idx="37">
                        <c:v>10.578049130685899</c:v>
                      </c:pt>
                      <c:pt idx="38">
                        <c:v>10.856418870967101</c:v>
                      </c:pt>
                      <c:pt idx="39">
                        <c:v>11.1347886112483</c:v>
                      </c:pt>
                      <c:pt idx="40">
                        <c:v>11.4131583515295</c:v>
                      </c:pt>
                      <c:pt idx="41">
                        <c:v>11.691528091810699</c:v>
                      </c:pt>
                      <c:pt idx="42">
                        <c:v>11.969897832091901</c:v>
                      </c:pt>
                      <c:pt idx="43">
                        <c:v>12.2482675723731</c:v>
                      </c:pt>
                      <c:pt idx="44">
                        <c:v>12.5266373126543</c:v>
                      </c:pt>
                      <c:pt idx="45">
                        <c:v>12.805007052935499</c:v>
                      </c:pt>
                      <c:pt idx="46">
                        <c:v>13.083376793216701</c:v>
                      </c:pt>
                      <c:pt idx="47">
                        <c:v>13.3617465334979</c:v>
                      </c:pt>
                      <c:pt idx="48">
                        <c:v>13.6401162737791</c:v>
                      </c:pt>
                      <c:pt idx="49">
                        <c:v>13.918486014060401</c:v>
                      </c:pt>
                      <c:pt idx="50">
                        <c:v>14.1968557543416</c:v>
                      </c:pt>
                      <c:pt idx="51">
                        <c:v>14.4752254946228</c:v>
                      </c:pt>
                      <c:pt idx="52">
                        <c:v>14.753595234903999</c:v>
                      </c:pt>
                      <c:pt idx="53">
                        <c:v>15.0319649751852</c:v>
                      </c:pt>
                      <c:pt idx="54">
                        <c:v>15.3103347154664</c:v>
                      </c:pt>
                      <c:pt idx="55">
                        <c:v>15.5887044557476</c:v>
                      </c:pt>
                      <c:pt idx="56">
                        <c:v>15.867074196028801</c:v>
                      </c:pt>
                      <c:pt idx="57">
                        <c:v>16.145443936309999</c:v>
                      </c:pt>
                      <c:pt idx="58">
                        <c:v>16.423813676591202</c:v>
                      </c:pt>
                      <c:pt idx="59">
                        <c:v>16.702183416872401</c:v>
                      </c:pt>
                      <c:pt idx="60">
                        <c:v>16.980553157153601</c:v>
                      </c:pt>
                      <c:pt idx="61">
                        <c:v>17.2589228974349</c:v>
                      </c:pt>
                      <c:pt idx="62">
                        <c:v>17.537292637716099</c:v>
                      </c:pt>
                      <c:pt idx="63">
                        <c:v>17.815662377997299</c:v>
                      </c:pt>
                      <c:pt idx="64">
                        <c:v>18.094032118278498</c:v>
                      </c:pt>
                      <c:pt idx="65">
                        <c:v>18.372401858559702</c:v>
                      </c:pt>
                      <c:pt idx="66">
                        <c:v>12.025373674299299</c:v>
                      </c:pt>
                      <c:pt idx="67">
                        <c:v>12.3037434145805</c:v>
                      </c:pt>
                      <c:pt idx="68">
                        <c:v>12.5821131548617</c:v>
                      </c:pt>
                      <c:pt idx="69">
                        <c:v>12.860482894011099</c:v>
                      </c:pt>
                      <c:pt idx="70">
                        <c:v>13.138852635424101</c:v>
                      </c:pt>
                      <c:pt idx="71">
                        <c:v>13.4172223757053</c:v>
                      </c:pt>
                      <c:pt idx="72">
                        <c:v>20.320990040528098</c:v>
                      </c:pt>
                      <c:pt idx="73">
                        <c:v>20.599359780809301</c:v>
                      </c:pt>
                      <c:pt idx="74">
                        <c:v>20.8777295210906</c:v>
                      </c:pt>
                      <c:pt idx="75">
                        <c:v>14.5307013368301</c:v>
                      </c:pt>
                      <c:pt idx="76">
                        <c:v>14.8090710771113</c:v>
                      </c:pt>
                      <c:pt idx="77">
                        <c:v>15.087440817392601</c:v>
                      </c:pt>
                      <c:pt idx="78">
                        <c:v>15.3658105576738</c:v>
                      </c:pt>
                      <c:pt idx="79">
                        <c:v>15.644180297955</c:v>
                      </c:pt>
                      <c:pt idx="80">
                        <c:v>15.922550038236199</c:v>
                      </c:pt>
                      <c:pt idx="81">
                        <c:v>16.200919778517399</c:v>
                      </c:pt>
                      <c:pt idx="82">
                        <c:v>16.479289518798598</c:v>
                      </c:pt>
                      <c:pt idx="83">
                        <c:v>23.3830571836213</c:v>
                      </c:pt>
                      <c:pt idx="84">
                        <c:v>23.6614269239025</c:v>
                      </c:pt>
                      <c:pt idx="85">
                        <c:v>23.939796664183699</c:v>
                      </c:pt>
                      <c:pt idx="86">
                        <c:v>24.218166404464899</c:v>
                      </c:pt>
                      <c:pt idx="87">
                        <c:v>24.496536144746099</c:v>
                      </c:pt>
                      <c:pt idx="88">
                        <c:v>24.774905885027302</c:v>
                      </c:pt>
                      <c:pt idx="89">
                        <c:v>25.053275625308501</c:v>
                      </c:pt>
                      <c:pt idx="90">
                        <c:v>25.331645365589701</c:v>
                      </c:pt>
                      <c:pt idx="91">
                        <c:v>25.6100151058709</c:v>
                      </c:pt>
                      <c:pt idx="92">
                        <c:v>25.8883848461521</c:v>
                      </c:pt>
                      <c:pt idx="93">
                        <c:v>26.166754586433299</c:v>
                      </c:pt>
                      <c:pt idx="94">
                        <c:v>26.445124326714499</c:v>
                      </c:pt>
                      <c:pt idx="95">
                        <c:v>26.723494066995801</c:v>
                      </c:pt>
                      <c:pt idx="96">
                        <c:v>27.001863807277001</c:v>
                      </c:pt>
                      <c:pt idx="97">
                        <c:v>27.280233547558201</c:v>
                      </c:pt>
                      <c:pt idx="98">
                        <c:v>27.5586032878394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Results!$F$3:$F$101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1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D-0638-42D0-A852-48A39A22E224}"/>
                  </c:ext>
                </c:extLst>
              </c15:ser>
            </c15:filteredScatterSeries>
            <c15:filteredScatterSeries>
              <c15:ser>
                <c:idx val="2"/>
                <c:order val="1"/>
                <c:tx>
                  <c:v>2 Changes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Results!$H$3:$H$101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6.5439550553374497</c:v>
                      </c:pt>
                      <c:pt idx="1">
                        <c:v>6.5439550553374497</c:v>
                      </c:pt>
                      <c:pt idx="2">
                        <c:v>6.5439550553374497</c:v>
                      </c:pt>
                      <c:pt idx="3">
                        <c:v>6.5439550553374497</c:v>
                      </c:pt>
                      <c:pt idx="4">
                        <c:v>6.5439550553374497</c:v>
                      </c:pt>
                      <c:pt idx="5">
                        <c:v>6.5439550553374497</c:v>
                      </c:pt>
                      <c:pt idx="6">
                        <c:v>6.5439550553374497</c:v>
                      </c:pt>
                      <c:pt idx="7">
                        <c:v>6.5439550553374497</c:v>
                      </c:pt>
                      <c:pt idx="8">
                        <c:v>6.5439550553374497</c:v>
                      </c:pt>
                      <c:pt idx="9">
                        <c:v>6.5439550553374497</c:v>
                      </c:pt>
                      <c:pt idx="10">
                        <c:v>7.1821438326364504</c:v>
                      </c:pt>
                      <c:pt idx="11">
                        <c:v>7.8350660901488602</c:v>
                      </c:pt>
                      <c:pt idx="12">
                        <c:v>8.4879883476612594</c:v>
                      </c:pt>
                      <c:pt idx="13">
                        <c:v>9.1409106051736693</c:v>
                      </c:pt>
                      <c:pt idx="14">
                        <c:v>9.7938328626860809</c:v>
                      </c:pt>
                      <c:pt idx="15">
                        <c:v>10.4467551201984</c:v>
                      </c:pt>
                      <c:pt idx="16">
                        <c:v>11.099677377710799</c:v>
                      </c:pt>
                      <c:pt idx="17">
                        <c:v>11.7525996352232</c:v>
                      </c:pt>
                      <c:pt idx="18">
                        <c:v>12.405521892735701</c:v>
                      </c:pt>
                      <c:pt idx="19">
                        <c:v>13.0584441502481</c:v>
                      </c:pt>
                      <c:pt idx="20">
                        <c:v>13.7113664077604</c:v>
                      </c:pt>
                      <c:pt idx="21">
                        <c:v>14.3642886652729</c:v>
                      </c:pt>
                      <c:pt idx="22">
                        <c:v>15.017210922785299</c:v>
                      </c:pt>
                      <c:pt idx="23">
                        <c:v>15.6701331802977</c:v>
                      </c:pt>
                      <c:pt idx="24">
                        <c:v>16.323055437810101</c:v>
                      </c:pt>
                      <c:pt idx="25">
                        <c:v>16.975977695322499</c:v>
                      </c:pt>
                      <c:pt idx="26">
                        <c:v>17.6288999528349</c:v>
                      </c:pt>
                      <c:pt idx="27">
                        <c:v>18.2818222103473</c:v>
                      </c:pt>
                      <c:pt idx="28">
                        <c:v>18.934744467859801</c:v>
                      </c:pt>
                      <c:pt idx="29">
                        <c:v>19.587666725372099</c:v>
                      </c:pt>
                      <c:pt idx="30">
                        <c:v>20.240588982883899</c:v>
                      </c:pt>
                      <c:pt idx="31">
                        <c:v>20.893511240396901</c:v>
                      </c:pt>
                      <c:pt idx="32">
                        <c:v>21.546433497909302</c:v>
                      </c:pt>
                      <c:pt idx="33">
                        <c:v>22.199355755421799</c:v>
                      </c:pt>
                      <c:pt idx="34">
                        <c:v>22.8522780129341</c:v>
                      </c:pt>
                      <c:pt idx="35">
                        <c:v>23.505200270446501</c:v>
                      </c:pt>
                      <c:pt idx="36">
                        <c:v>24.158122527958898</c:v>
                      </c:pt>
                      <c:pt idx="37">
                        <c:v>24.811044785471299</c:v>
                      </c:pt>
                      <c:pt idx="38">
                        <c:v>25.4639670429838</c:v>
                      </c:pt>
                      <c:pt idx="39">
                        <c:v>26.116889300496201</c:v>
                      </c:pt>
                      <c:pt idx="40">
                        <c:v>26.769811558008598</c:v>
                      </c:pt>
                      <c:pt idx="41">
                        <c:v>27.422733815520999</c:v>
                      </c:pt>
                      <c:pt idx="42">
                        <c:v>28.0756560730334</c:v>
                      </c:pt>
                      <c:pt idx="43">
                        <c:v>28.728578330545801</c:v>
                      </c:pt>
                      <c:pt idx="44">
                        <c:v>29.381500588058199</c:v>
                      </c:pt>
                      <c:pt idx="45">
                        <c:v>30.034422845570599</c:v>
                      </c:pt>
                      <c:pt idx="46">
                        <c:v>30.687345103083</c:v>
                      </c:pt>
                      <c:pt idx="47">
                        <c:v>31.340267360595401</c:v>
                      </c:pt>
                      <c:pt idx="48">
                        <c:v>31.993189618107898</c:v>
                      </c:pt>
                      <c:pt idx="49">
                        <c:v>32.6461118756202</c:v>
                      </c:pt>
                      <c:pt idx="50">
                        <c:v>33.299034133132402</c:v>
                      </c:pt>
                      <c:pt idx="51">
                        <c:v>33.951956390645002</c:v>
                      </c:pt>
                      <c:pt idx="52">
                        <c:v>34.604878648157502</c:v>
                      </c:pt>
                      <c:pt idx="53">
                        <c:v>35.257800905669797</c:v>
                      </c:pt>
                      <c:pt idx="54">
                        <c:v>35.910723163182297</c:v>
                      </c:pt>
                      <c:pt idx="55">
                        <c:v>36.563645420694698</c:v>
                      </c:pt>
                      <c:pt idx="56">
                        <c:v>37.216567678207099</c:v>
                      </c:pt>
                      <c:pt idx="57">
                        <c:v>37.8694899357195</c:v>
                      </c:pt>
                      <c:pt idx="58">
                        <c:v>38.522412193231901</c:v>
                      </c:pt>
                      <c:pt idx="59">
                        <c:v>39.175334450744302</c:v>
                      </c:pt>
                      <c:pt idx="60">
                        <c:v>39.828256708256298</c:v>
                      </c:pt>
                      <c:pt idx="61">
                        <c:v>40.481178965769097</c:v>
                      </c:pt>
                      <c:pt idx="62">
                        <c:v>41.134101223281597</c:v>
                      </c:pt>
                      <c:pt idx="63">
                        <c:v>41.787023480793898</c:v>
                      </c:pt>
                      <c:pt idx="64">
                        <c:v>42.439945738306299</c:v>
                      </c:pt>
                      <c:pt idx="65">
                        <c:v>43.0928679958188</c:v>
                      </c:pt>
                      <c:pt idx="66">
                        <c:v>43.745790253331101</c:v>
                      </c:pt>
                      <c:pt idx="67">
                        <c:v>44.398712510843502</c:v>
                      </c:pt>
                      <c:pt idx="68">
                        <c:v>45.051634768355903</c:v>
                      </c:pt>
                      <c:pt idx="69">
                        <c:v>45.704557025868297</c:v>
                      </c:pt>
                      <c:pt idx="70">
                        <c:v>46.357479283380698</c:v>
                      </c:pt>
                      <c:pt idx="71">
                        <c:v>47.010401540893099</c:v>
                      </c:pt>
                      <c:pt idx="72">
                        <c:v>47.6633237984055</c:v>
                      </c:pt>
                      <c:pt idx="73">
                        <c:v>48.316246055917901</c:v>
                      </c:pt>
                      <c:pt idx="74">
                        <c:v>48.969168313430302</c:v>
                      </c:pt>
                      <c:pt idx="75">
                        <c:v>49.622090570942802</c:v>
                      </c:pt>
                      <c:pt idx="76">
                        <c:v>50.275012828455203</c:v>
                      </c:pt>
                      <c:pt idx="77">
                        <c:v>50.927935085967597</c:v>
                      </c:pt>
                      <c:pt idx="78">
                        <c:v>51.580857343479998</c:v>
                      </c:pt>
                      <c:pt idx="79">
                        <c:v>52.233779600992399</c:v>
                      </c:pt>
                      <c:pt idx="80">
                        <c:v>52.8867018585048</c:v>
                      </c:pt>
                      <c:pt idx="81">
                        <c:v>53.539624116017301</c:v>
                      </c:pt>
                      <c:pt idx="82">
                        <c:v>54.192546373529602</c:v>
                      </c:pt>
                      <c:pt idx="83">
                        <c:v>54.845468631042003</c:v>
                      </c:pt>
                      <c:pt idx="84">
                        <c:v>55.498390888554397</c:v>
                      </c:pt>
                      <c:pt idx="85">
                        <c:v>56.151313146066798</c:v>
                      </c:pt>
                      <c:pt idx="86">
                        <c:v>56.804235403579199</c:v>
                      </c:pt>
                      <c:pt idx="87">
                        <c:v>57.4571576610916</c:v>
                      </c:pt>
                      <c:pt idx="88">
                        <c:v>58.110079918604001</c:v>
                      </c:pt>
                      <c:pt idx="89">
                        <c:v>58.763002176116402</c:v>
                      </c:pt>
                      <c:pt idx="90">
                        <c:v>59.415924433628803</c:v>
                      </c:pt>
                      <c:pt idx="91">
                        <c:v>60.068846691141196</c:v>
                      </c:pt>
                      <c:pt idx="92">
                        <c:v>60.721768948653697</c:v>
                      </c:pt>
                      <c:pt idx="93">
                        <c:v>61.374691206166098</c:v>
                      </c:pt>
                      <c:pt idx="94">
                        <c:v>62.027613463678499</c:v>
                      </c:pt>
                      <c:pt idx="95">
                        <c:v>62.6805357211909</c:v>
                      </c:pt>
                      <c:pt idx="96">
                        <c:v>63.333457978703301</c:v>
                      </c:pt>
                      <c:pt idx="97">
                        <c:v>63.986380236215702</c:v>
                      </c:pt>
                      <c:pt idx="98">
                        <c:v>64.639302493728096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Results!$J$3:$J$101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1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0638-42D0-A852-48A39A22E224}"/>
                  </c:ext>
                </c:extLst>
              </c15:ser>
            </c15:filteredScatterSeries>
            <c15:filteredScatterSeries>
              <c15:ser>
                <c:idx val="3"/>
                <c:order val="2"/>
                <c:tx>
                  <c:v>3 Changes</c:v>
                </c:tx>
                <c:spPr>
                  <a:ln w="19050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Results!$L$3:$L$101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6.5439550553374497</c:v>
                      </c:pt>
                      <c:pt idx="1">
                        <c:v>6.5439550553374497</c:v>
                      </c:pt>
                      <c:pt idx="2">
                        <c:v>6.5439550553374497</c:v>
                      </c:pt>
                      <c:pt idx="3">
                        <c:v>6.5439550553374497</c:v>
                      </c:pt>
                      <c:pt idx="4">
                        <c:v>6.5439550553374497</c:v>
                      </c:pt>
                      <c:pt idx="5">
                        <c:v>6.5439550553374497</c:v>
                      </c:pt>
                      <c:pt idx="6">
                        <c:v>6.5439550553377499</c:v>
                      </c:pt>
                      <c:pt idx="7">
                        <c:v>7.2248492724097702</c:v>
                      </c:pt>
                      <c:pt idx="8">
                        <c:v>8.1279555564609893</c:v>
                      </c:pt>
                      <c:pt idx="9">
                        <c:v>9.0310618405122103</c:v>
                      </c:pt>
                      <c:pt idx="10">
                        <c:v>9.9341681245634401</c:v>
                      </c:pt>
                      <c:pt idx="11">
                        <c:v>10.837274408614601</c:v>
                      </c:pt>
                      <c:pt idx="12">
                        <c:v>11.7403806926658</c:v>
                      </c:pt>
                      <c:pt idx="13">
                        <c:v>12.643486976717099</c:v>
                      </c:pt>
                      <c:pt idx="14">
                        <c:v>13.546593260768301</c:v>
                      </c:pt>
                      <c:pt idx="15">
                        <c:v>14.4496995448195</c:v>
                      </c:pt>
                      <c:pt idx="16">
                        <c:v>15.3528058288707</c:v>
                      </c:pt>
                      <c:pt idx="17">
                        <c:v>16.255912112921902</c:v>
                      </c:pt>
                      <c:pt idx="18">
                        <c:v>17.159018396973199</c:v>
                      </c:pt>
                      <c:pt idx="19">
                        <c:v>18.062124681025001</c:v>
                      </c:pt>
                      <c:pt idx="20">
                        <c:v>18.965230965075602</c:v>
                      </c:pt>
                      <c:pt idx="21">
                        <c:v>19.8683372491268</c:v>
                      </c:pt>
                      <c:pt idx="22">
                        <c:v>20.7714435331781</c:v>
                      </c:pt>
                      <c:pt idx="23">
                        <c:v>21.674549817229298</c:v>
                      </c:pt>
                      <c:pt idx="24">
                        <c:v>22.5776561012805</c:v>
                      </c:pt>
                      <c:pt idx="25">
                        <c:v>23.480762385331499</c:v>
                      </c:pt>
                      <c:pt idx="26">
                        <c:v>24.383868669382899</c:v>
                      </c:pt>
                      <c:pt idx="27">
                        <c:v>25.2869749534342</c:v>
                      </c:pt>
                      <c:pt idx="28">
                        <c:v>26.190081237485401</c:v>
                      </c:pt>
                      <c:pt idx="29">
                        <c:v>27.093187521536599</c:v>
                      </c:pt>
                      <c:pt idx="30">
                        <c:v>27.996293805587801</c:v>
                      </c:pt>
                      <c:pt idx="31">
                        <c:v>28.899400089638998</c:v>
                      </c:pt>
                      <c:pt idx="32">
                        <c:v>29.802506373690299</c:v>
                      </c:pt>
                      <c:pt idx="33">
                        <c:v>30.705612657741501</c:v>
                      </c:pt>
                      <c:pt idx="34">
                        <c:v>31.608718941792699</c:v>
                      </c:pt>
                      <c:pt idx="35">
                        <c:v>32.5118252258439</c:v>
                      </c:pt>
                      <c:pt idx="36">
                        <c:v>33.4149315098947</c:v>
                      </c:pt>
                      <c:pt idx="37">
                        <c:v>34.318037793946402</c:v>
                      </c:pt>
                      <c:pt idx="38">
                        <c:v>35.2211440779976</c:v>
                      </c:pt>
                      <c:pt idx="39">
                        <c:v>36.124250362048798</c:v>
                      </c:pt>
                      <c:pt idx="40">
                        <c:v>37.027356646100003</c:v>
                      </c:pt>
                      <c:pt idx="41">
                        <c:v>37.9304629301513</c:v>
                      </c:pt>
                      <c:pt idx="42">
                        <c:v>38.833569214202498</c:v>
                      </c:pt>
                      <c:pt idx="43">
                        <c:v>39.736675498253703</c:v>
                      </c:pt>
                      <c:pt idx="44">
                        <c:v>40.639781782304901</c:v>
                      </c:pt>
                      <c:pt idx="45">
                        <c:v>41.542888066356198</c:v>
                      </c:pt>
                      <c:pt idx="46">
                        <c:v>42.445994350406899</c:v>
                      </c:pt>
                      <c:pt idx="47">
                        <c:v>43.349100634458502</c:v>
                      </c:pt>
                      <c:pt idx="48">
                        <c:v>44.252206918509799</c:v>
                      </c:pt>
                      <c:pt idx="49">
                        <c:v>45.155313202560997</c:v>
                      </c:pt>
                      <c:pt idx="50">
                        <c:v>46.058419486611697</c:v>
                      </c:pt>
                      <c:pt idx="51">
                        <c:v>46.961525770663499</c:v>
                      </c:pt>
                      <c:pt idx="52">
                        <c:v>47.864632054714797</c:v>
                      </c:pt>
                      <c:pt idx="53">
                        <c:v>48.767738338765902</c:v>
                      </c:pt>
                      <c:pt idx="54">
                        <c:v>49.670844622817199</c:v>
                      </c:pt>
                      <c:pt idx="55">
                        <c:v>50.573950906868397</c:v>
                      </c:pt>
                      <c:pt idx="56">
                        <c:v>51.477057190919098</c:v>
                      </c:pt>
                      <c:pt idx="57">
                        <c:v>52.3801634749708</c:v>
                      </c:pt>
                      <c:pt idx="58">
                        <c:v>53.283269759021898</c:v>
                      </c:pt>
                      <c:pt idx="59">
                        <c:v>54.186376043073302</c:v>
                      </c:pt>
                      <c:pt idx="60">
                        <c:v>55.0894823271245</c:v>
                      </c:pt>
                      <c:pt idx="61">
                        <c:v>55.992588611175698</c:v>
                      </c:pt>
                      <c:pt idx="62">
                        <c:v>56.895694895226903</c:v>
                      </c:pt>
                      <c:pt idx="63">
                        <c:v>57.798801179278101</c:v>
                      </c:pt>
                      <c:pt idx="64">
                        <c:v>58.701907463329398</c:v>
                      </c:pt>
                      <c:pt idx="65">
                        <c:v>59.605013747380603</c:v>
                      </c:pt>
                      <c:pt idx="66">
                        <c:v>60.508120031431801</c:v>
                      </c:pt>
                      <c:pt idx="67">
                        <c:v>61.411226315482999</c:v>
                      </c:pt>
                      <c:pt idx="68">
                        <c:v>62.314332599534303</c:v>
                      </c:pt>
                      <c:pt idx="69">
                        <c:v>63.2174388835857</c:v>
                      </c:pt>
                      <c:pt idx="70">
                        <c:v>64.120545167636806</c:v>
                      </c:pt>
                      <c:pt idx="71">
                        <c:v>65.023651451687897</c:v>
                      </c:pt>
                      <c:pt idx="72">
                        <c:v>65.926757735739102</c:v>
                      </c:pt>
                      <c:pt idx="73">
                        <c:v>66.829864019790406</c:v>
                      </c:pt>
                      <c:pt idx="74">
                        <c:v>67.732970303841597</c:v>
                      </c:pt>
                      <c:pt idx="75">
                        <c:v>68.636076587892802</c:v>
                      </c:pt>
                      <c:pt idx="76">
                        <c:v>69.539182871944007</c:v>
                      </c:pt>
                      <c:pt idx="77">
                        <c:v>70.442289155995297</c:v>
                      </c:pt>
                      <c:pt idx="78">
                        <c:v>71.345395440046502</c:v>
                      </c:pt>
                      <c:pt idx="79">
                        <c:v>72.248501724097807</c:v>
                      </c:pt>
                      <c:pt idx="80">
                        <c:v>73.151608008148997</c:v>
                      </c:pt>
                      <c:pt idx="81">
                        <c:v>74.054714292200302</c:v>
                      </c:pt>
                      <c:pt idx="82">
                        <c:v>74.957820576251393</c:v>
                      </c:pt>
                      <c:pt idx="83">
                        <c:v>75.860926860302598</c:v>
                      </c:pt>
                      <c:pt idx="84">
                        <c:v>76.764033144353803</c:v>
                      </c:pt>
                      <c:pt idx="85">
                        <c:v>77.667139428404994</c:v>
                      </c:pt>
                      <c:pt idx="86">
                        <c:v>78.570245712456199</c:v>
                      </c:pt>
                      <c:pt idx="87">
                        <c:v>79.473351996507404</c:v>
                      </c:pt>
                      <c:pt idx="88">
                        <c:v>80.376458280558694</c:v>
                      </c:pt>
                      <c:pt idx="89">
                        <c:v>81.279564564609899</c:v>
                      </c:pt>
                      <c:pt idx="90">
                        <c:v>82.182670848661104</c:v>
                      </c:pt>
                      <c:pt idx="91">
                        <c:v>83.085777132712394</c:v>
                      </c:pt>
                      <c:pt idx="92">
                        <c:v>83.988883416763599</c:v>
                      </c:pt>
                      <c:pt idx="93">
                        <c:v>84.891989700814804</c:v>
                      </c:pt>
                      <c:pt idx="94">
                        <c:v>85.795095984865995</c:v>
                      </c:pt>
                      <c:pt idx="95">
                        <c:v>86.6982022689172</c:v>
                      </c:pt>
                      <c:pt idx="96">
                        <c:v>87.601308552968405</c:v>
                      </c:pt>
                      <c:pt idx="97">
                        <c:v>88.504414837019695</c:v>
                      </c:pt>
                      <c:pt idx="98">
                        <c:v>89.4075211210709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Results!$N$3:$N$101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1</c:v>
                      </c:pt>
                      <c:pt idx="89">
                        <c:v>0.99999999999999989</c:v>
                      </c:pt>
                      <c:pt idx="90">
                        <c:v>0.99999999999999778</c:v>
                      </c:pt>
                      <c:pt idx="91">
                        <c:v>0.9999999999999587</c:v>
                      </c:pt>
                      <c:pt idx="92">
                        <c:v>0.99999999999985956</c:v>
                      </c:pt>
                      <c:pt idx="93">
                        <c:v>0.99999999999971723</c:v>
                      </c:pt>
                      <c:pt idx="94">
                        <c:v>0.99999999999944611</c:v>
                      </c:pt>
                      <c:pt idx="95">
                        <c:v>0.99999999999892841</c:v>
                      </c:pt>
                      <c:pt idx="96">
                        <c:v>0.99999999999795219</c:v>
                      </c:pt>
                      <c:pt idx="97">
                        <c:v>0.99999999999613287</c:v>
                      </c:pt>
                      <c:pt idx="98">
                        <c:v>0.99999999999081302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0638-42D0-A852-48A39A22E224}"/>
                  </c:ext>
                </c:extLst>
              </c15:ser>
            </c15:filteredScatterSeries>
            <c15:filteredScatterSeries>
              <c15:ser>
                <c:idx val="4"/>
                <c:order val="3"/>
                <c:tx>
                  <c:v>4 Changes</c:v>
                </c:tx>
                <c:spPr>
                  <a:ln w="19050" cap="rnd">
                    <a:solidFill>
                      <a:srgbClr val="FF0000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Results!$P$3:$P$101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6.5439550553374497</c:v>
                      </c:pt>
                      <c:pt idx="1">
                        <c:v>6.5439550553374497</c:v>
                      </c:pt>
                      <c:pt idx="2">
                        <c:v>6.5439550553374497</c:v>
                      </c:pt>
                      <c:pt idx="3">
                        <c:v>6.5439550553374497</c:v>
                      </c:pt>
                      <c:pt idx="4">
                        <c:v>6.5439550553374497</c:v>
                      </c:pt>
                      <c:pt idx="5">
                        <c:v>6.9027585758941301</c:v>
                      </c:pt>
                      <c:pt idx="6">
                        <c:v>8.05321850520982</c:v>
                      </c:pt>
                      <c:pt idx="7">
                        <c:v>9.2036784345255107</c:v>
                      </c:pt>
                      <c:pt idx="8">
                        <c:v>10.3541383638412</c:v>
                      </c:pt>
                      <c:pt idx="9">
                        <c:v>11.5045982931568</c:v>
                      </c:pt>
                      <c:pt idx="10">
                        <c:v>12.655058222472499</c:v>
                      </c:pt>
                      <c:pt idx="11">
                        <c:v>13.805518151788201</c:v>
                      </c:pt>
                      <c:pt idx="12">
                        <c:v>14.9559780811039</c:v>
                      </c:pt>
                      <c:pt idx="13">
                        <c:v>16.106438010419598</c:v>
                      </c:pt>
                      <c:pt idx="14">
                        <c:v>17.2568979397353</c:v>
                      </c:pt>
                      <c:pt idx="15">
                        <c:v>18.407357869051001</c:v>
                      </c:pt>
                      <c:pt idx="16">
                        <c:v>19.5578177983666</c:v>
                      </c:pt>
                      <c:pt idx="17">
                        <c:v>20.7082777276824</c:v>
                      </c:pt>
                      <c:pt idx="18">
                        <c:v>21.858737656998098</c:v>
                      </c:pt>
                      <c:pt idx="19">
                        <c:v>23.0091975863137</c:v>
                      </c:pt>
                      <c:pt idx="20">
                        <c:v>24.159657515629402</c:v>
                      </c:pt>
                      <c:pt idx="21">
                        <c:v>25.310117444945099</c:v>
                      </c:pt>
                      <c:pt idx="22">
                        <c:v>26.460577374260801</c:v>
                      </c:pt>
                      <c:pt idx="23">
                        <c:v>27.611037303576499</c:v>
                      </c:pt>
                      <c:pt idx="24">
                        <c:v>28.7614972328922</c:v>
                      </c:pt>
                      <c:pt idx="25">
                        <c:v>29.911957162207901</c:v>
                      </c:pt>
                      <c:pt idx="26">
                        <c:v>31.062417091523599</c:v>
                      </c:pt>
                      <c:pt idx="27">
                        <c:v>32.212877020839301</c:v>
                      </c:pt>
                      <c:pt idx="28">
                        <c:v>33.363336950155002</c:v>
                      </c:pt>
                      <c:pt idx="29">
                        <c:v>34.513796879470902</c:v>
                      </c:pt>
                      <c:pt idx="30">
                        <c:v>35.664256808786298</c:v>
                      </c:pt>
                      <c:pt idx="31">
                        <c:v>36.814716738102</c:v>
                      </c:pt>
                      <c:pt idx="32">
                        <c:v>37.965176667417701</c:v>
                      </c:pt>
                      <c:pt idx="33">
                        <c:v>39.115636596733403</c:v>
                      </c:pt>
                      <c:pt idx="34">
                        <c:v>40.266096526049097</c:v>
                      </c:pt>
                      <c:pt idx="35">
                        <c:v>41.416556455364798</c:v>
                      </c:pt>
                      <c:pt idx="36">
                        <c:v>42.5670163846805</c:v>
                      </c:pt>
                      <c:pt idx="37">
                        <c:v>43.717476313996102</c:v>
                      </c:pt>
                      <c:pt idx="38">
                        <c:v>44.867936243311803</c:v>
                      </c:pt>
                      <c:pt idx="39">
                        <c:v>46.018396172627497</c:v>
                      </c:pt>
                      <c:pt idx="40">
                        <c:v>47.168856101943199</c:v>
                      </c:pt>
                      <c:pt idx="41">
                        <c:v>48.3193160312589</c:v>
                      </c:pt>
                      <c:pt idx="42">
                        <c:v>49.469775960574601</c:v>
                      </c:pt>
                      <c:pt idx="43">
                        <c:v>50.620235889890303</c:v>
                      </c:pt>
                      <c:pt idx="44">
                        <c:v>51.770695819630099</c:v>
                      </c:pt>
                      <c:pt idx="45">
                        <c:v>52.921155748521699</c:v>
                      </c:pt>
                      <c:pt idx="46">
                        <c:v>54.0716156778374</c:v>
                      </c:pt>
                      <c:pt idx="47">
                        <c:v>55.222075607153101</c:v>
                      </c:pt>
                      <c:pt idx="48">
                        <c:v>56.372535536468703</c:v>
                      </c:pt>
                      <c:pt idx="49">
                        <c:v>57.522995465784398</c:v>
                      </c:pt>
                      <c:pt idx="50">
                        <c:v>58.673455395100099</c:v>
                      </c:pt>
                      <c:pt idx="51">
                        <c:v>59.8239153244158</c:v>
                      </c:pt>
                      <c:pt idx="52">
                        <c:v>60.974375253731502</c:v>
                      </c:pt>
                      <c:pt idx="53">
                        <c:v>62.124835183047203</c:v>
                      </c:pt>
                      <c:pt idx="54">
                        <c:v>63.275295112362897</c:v>
                      </c:pt>
                      <c:pt idx="55">
                        <c:v>64.425755041678698</c:v>
                      </c:pt>
                      <c:pt idx="56">
                        <c:v>65.5762149709943</c:v>
                      </c:pt>
                      <c:pt idx="57">
                        <c:v>66.726674900309803</c:v>
                      </c:pt>
                      <c:pt idx="58">
                        <c:v>67.877134829625703</c:v>
                      </c:pt>
                      <c:pt idx="59">
                        <c:v>69.027594758941305</c:v>
                      </c:pt>
                      <c:pt idx="60">
                        <c:v>70.178054688257006</c:v>
                      </c:pt>
                      <c:pt idx="61">
                        <c:v>71.328514617572296</c:v>
                      </c:pt>
                      <c:pt idx="62">
                        <c:v>72.478974546888395</c:v>
                      </c:pt>
                      <c:pt idx="63">
                        <c:v>73.629434476204096</c:v>
                      </c:pt>
                      <c:pt idx="64">
                        <c:v>74.779894405519798</c:v>
                      </c:pt>
                      <c:pt idx="65">
                        <c:v>75.930354334835499</c:v>
                      </c:pt>
                      <c:pt idx="66">
                        <c:v>77.080814264151201</c:v>
                      </c:pt>
                      <c:pt idx="67">
                        <c:v>78.231274193466803</c:v>
                      </c:pt>
                      <c:pt idx="68">
                        <c:v>79.381734122782504</c:v>
                      </c:pt>
                      <c:pt idx="69">
                        <c:v>80.532194052098205</c:v>
                      </c:pt>
                      <c:pt idx="70">
                        <c:v>81.682653981413907</c:v>
                      </c:pt>
                      <c:pt idx="71">
                        <c:v>82.833113910729594</c:v>
                      </c:pt>
                      <c:pt idx="72">
                        <c:v>83.983573840045395</c:v>
                      </c:pt>
                      <c:pt idx="73">
                        <c:v>85.134033769360997</c:v>
                      </c:pt>
                      <c:pt idx="74">
                        <c:v>86.284493698676698</c:v>
                      </c:pt>
                      <c:pt idx="75">
                        <c:v>87.4349536279923</c:v>
                      </c:pt>
                      <c:pt idx="76">
                        <c:v>88.585413557308001</c:v>
                      </c:pt>
                      <c:pt idx="77">
                        <c:v>89.735873486623802</c:v>
                      </c:pt>
                      <c:pt idx="78">
                        <c:v>90.886333415939404</c:v>
                      </c:pt>
                      <c:pt idx="79">
                        <c:v>92.036793345255106</c:v>
                      </c:pt>
                      <c:pt idx="80">
                        <c:v>93.187253274570807</c:v>
                      </c:pt>
                      <c:pt idx="81">
                        <c:v>94.337713203886494</c:v>
                      </c:pt>
                      <c:pt idx="82">
                        <c:v>95.488173133202196</c:v>
                      </c:pt>
                      <c:pt idx="83">
                        <c:v>96.638633062517897</c:v>
                      </c:pt>
                      <c:pt idx="84">
                        <c:v>97.789092991833598</c:v>
                      </c:pt>
                      <c:pt idx="85">
                        <c:v>98.9395529211493</c:v>
                      </c:pt>
                      <c:pt idx="86">
                        <c:v>100.090012850465</c:v>
                      </c:pt>
                      <c:pt idx="87">
                        <c:v>101.24047277978001</c:v>
                      </c:pt>
                      <c:pt idx="88">
                        <c:v>102.39093270909601</c:v>
                      </c:pt>
                      <c:pt idx="89">
                        <c:v>103.54139263841201</c:v>
                      </c:pt>
                      <c:pt idx="90">
                        <c:v>104.691852567727</c:v>
                      </c:pt>
                      <c:pt idx="91">
                        <c:v>105.842312497043</c:v>
                      </c:pt>
                      <c:pt idx="92">
                        <c:v>106.992772426359</c:v>
                      </c:pt>
                      <c:pt idx="93">
                        <c:v>108.143232355674</c:v>
                      </c:pt>
                      <c:pt idx="94">
                        <c:v>109.29369228499</c:v>
                      </c:pt>
                      <c:pt idx="95">
                        <c:v>110.444152214306</c:v>
                      </c:pt>
                      <c:pt idx="96">
                        <c:v>111.59461214362101</c:v>
                      </c:pt>
                      <c:pt idx="97">
                        <c:v>112.74507207293701</c:v>
                      </c:pt>
                      <c:pt idx="98">
                        <c:v>113.89553200225301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Results!$R$3:$R$101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0.99999999999999867</c:v>
                      </c:pt>
                      <c:pt idx="73">
                        <c:v>0.99999999999999556</c:v>
                      </c:pt>
                      <c:pt idx="74">
                        <c:v>0.99999999999998823</c:v>
                      </c:pt>
                      <c:pt idx="75">
                        <c:v>0.99999999999996603</c:v>
                      </c:pt>
                      <c:pt idx="76">
                        <c:v>0.99999999999989797</c:v>
                      </c:pt>
                      <c:pt idx="77">
                        <c:v>0.99999999999968714</c:v>
                      </c:pt>
                      <c:pt idx="78">
                        <c:v>0.99999999999904099</c:v>
                      </c:pt>
                      <c:pt idx="79">
                        <c:v>0.9999999999952579</c:v>
                      </c:pt>
                      <c:pt idx="80">
                        <c:v>0.99999999679827778</c:v>
                      </c:pt>
                      <c:pt idx="81">
                        <c:v>0.99999999439034448</c:v>
                      </c:pt>
                      <c:pt idx="82">
                        <c:v>0.99999998783566857</c:v>
                      </c:pt>
                      <c:pt idx="83">
                        <c:v>0.99999997227393522</c:v>
                      </c:pt>
                      <c:pt idx="84">
                        <c:v>0.99999993431114287</c:v>
                      </c:pt>
                      <c:pt idx="85">
                        <c:v>0.99999984199109981</c:v>
                      </c:pt>
                      <c:pt idx="86">
                        <c:v>0.99999961929207348</c:v>
                      </c:pt>
                      <c:pt idx="87">
                        <c:v>0.9999990927955712</c:v>
                      </c:pt>
                      <c:pt idx="88">
                        <c:v>0.99999754853210998</c:v>
                      </c:pt>
                      <c:pt idx="89">
                        <c:v>0.99998855195291558</c:v>
                      </c:pt>
                      <c:pt idx="90">
                        <c:v>0.99994885577016401</c:v>
                      </c:pt>
                      <c:pt idx="91">
                        <c:v>0.99981829184923898</c:v>
                      </c:pt>
                      <c:pt idx="92">
                        <c:v>0.99974618433453699</c:v>
                      </c:pt>
                      <c:pt idx="93">
                        <c:v>0.99964115874851622</c:v>
                      </c:pt>
                      <c:pt idx="94">
                        <c:v>0.99948497030273464</c:v>
                      </c:pt>
                      <c:pt idx="95">
                        <c:v>0.99890438485668109</c:v>
                      </c:pt>
                      <c:pt idx="96">
                        <c:v>0.99783577941377821</c:v>
                      </c:pt>
                      <c:pt idx="97">
                        <c:v>0.99598447501705201</c:v>
                      </c:pt>
                      <c:pt idx="98">
                        <c:v>0.99299242022020606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0638-42D0-A852-48A39A22E224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6 Changes</c:v>
                </c:tx>
                <c:spPr>
                  <a:ln>
                    <a:solidFill>
                      <a:schemeClr val="accent2"/>
                    </a:solidFill>
                  </a:ln>
                </c:spPr>
                <c:marker>
                  <c:spPr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Results!$X$3:$X$101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6.5439550553660499</c:v>
                      </c:pt>
                      <c:pt idx="1">
                        <c:v>6.5439550553660499</c:v>
                      </c:pt>
                      <c:pt idx="2">
                        <c:v>6.5439550553660499</c:v>
                      </c:pt>
                      <c:pt idx="3">
                        <c:v>6.5439550553374399</c:v>
                      </c:pt>
                      <c:pt idx="4">
                        <c:v>6.6212437403784703</c:v>
                      </c:pt>
                      <c:pt idx="5">
                        <c:v>7.9454926884541699</c:v>
                      </c:pt>
                      <c:pt idx="6">
                        <c:v>9.2697416365298597</c:v>
                      </c:pt>
                      <c:pt idx="7">
                        <c:v>10.593991304607901</c:v>
                      </c:pt>
                      <c:pt idx="8">
                        <c:v>11.9182395326644</c:v>
                      </c:pt>
                      <c:pt idx="9">
                        <c:v>13.242488480756901</c:v>
                      </c:pt>
                      <c:pt idx="10">
                        <c:v>14.566737428832599</c:v>
                      </c:pt>
                      <c:pt idx="11">
                        <c:v>15.8909863769083</c:v>
                      </c:pt>
                      <c:pt idx="12">
                        <c:v>17.215235324983301</c:v>
                      </c:pt>
                      <c:pt idx="13">
                        <c:v>18.539484273059699</c:v>
                      </c:pt>
                      <c:pt idx="14">
                        <c:v>19.863733221135401</c:v>
                      </c:pt>
                      <c:pt idx="15">
                        <c:v>21.1879821692111</c:v>
                      </c:pt>
                      <c:pt idx="16">
                        <c:v>22.512231117286799</c:v>
                      </c:pt>
                      <c:pt idx="17">
                        <c:v>23.836480065362501</c:v>
                      </c:pt>
                      <c:pt idx="18">
                        <c:v>25.1607290134382</c:v>
                      </c:pt>
                      <c:pt idx="19">
                        <c:v>26.484977961513799</c:v>
                      </c:pt>
                      <c:pt idx="20">
                        <c:v>27.809226909589501</c:v>
                      </c:pt>
                      <c:pt idx="21">
                        <c:v>29.1334758576652</c:v>
                      </c:pt>
                      <c:pt idx="22">
                        <c:v>30.457724805740899</c:v>
                      </c:pt>
                      <c:pt idx="23">
                        <c:v>31.781973753816601</c:v>
                      </c:pt>
                      <c:pt idx="24">
                        <c:v>33.1062227018923</c:v>
                      </c:pt>
                      <c:pt idx="25">
                        <c:v>34.430471649967998</c:v>
                      </c:pt>
                      <c:pt idx="26">
                        <c:v>35.754720598043697</c:v>
                      </c:pt>
                      <c:pt idx="27">
                        <c:v>37.078969546119403</c:v>
                      </c:pt>
                      <c:pt idx="28">
                        <c:v>38.403218494195102</c:v>
                      </c:pt>
                      <c:pt idx="29">
                        <c:v>39.727467442269997</c:v>
                      </c:pt>
                      <c:pt idx="30">
                        <c:v>41.051716390346499</c:v>
                      </c:pt>
                      <c:pt idx="31">
                        <c:v>42.375965338422198</c:v>
                      </c:pt>
                      <c:pt idx="32">
                        <c:v>43.700214286497904</c:v>
                      </c:pt>
                      <c:pt idx="33">
                        <c:v>45.024463234573602</c:v>
                      </c:pt>
                      <c:pt idx="34">
                        <c:v>46.348712182649201</c:v>
                      </c:pt>
                      <c:pt idx="35">
                        <c:v>47.672961130725</c:v>
                      </c:pt>
                      <c:pt idx="36">
                        <c:v>48.997210078800698</c:v>
                      </c:pt>
                      <c:pt idx="37">
                        <c:v>50.321459026876397</c:v>
                      </c:pt>
                      <c:pt idx="38">
                        <c:v>51.645707974952103</c:v>
                      </c:pt>
                      <c:pt idx="39">
                        <c:v>52.969956923027802</c:v>
                      </c:pt>
                      <c:pt idx="40">
                        <c:v>54.294205871103401</c:v>
                      </c:pt>
                      <c:pt idx="41">
                        <c:v>55.6184548191791</c:v>
                      </c:pt>
                      <c:pt idx="42">
                        <c:v>56.942703767254798</c:v>
                      </c:pt>
                      <c:pt idx="43">
                        <c:v>58.266952715330497</c:v>
                      </c:pt>
                      <c:pt idx="44">
                        <c:v>59.591201663406203</c:v>
                      </c:pt>
                      <c:pt idx="45">
                        <c:v>60.915450611481901</c:v>
                      </c:pt>
                      <c:pt idx="46">
                        <c:v>62.2396995595576</c:v>
                      </c:pt>
                      <c:pt idx="47">
                        <c:v>63.563948507633299</c:v>
                      </c:pt>
                      <c:pt idx="48">
                        <c:v>64.888197429806496</c:v>
                      </c:pt>
                      <c:pt idx="49">
                        <c:v>66.212446403784696</c:v>
                      </c:pt>
                      <c:pt idx="50">
                        <c:v>67.536695351860402</c:v>
                      </c:pt>
                      <c:pt idx="51">
                        <c:v>68.860944299936094</c:v>
                      </c:pt>
                      <c:pt idx="52">
                        <c:v>70.185193248011799</c:v>
                      </c:pt>
                      <c:pt idx="53">
                        <c:v>71.509442196087505</c:v>
                      </c:pt>
                      <c:pt idx="54">
                        <c:v>72.833691144163197</c:v>
                      </c:pt>
                      <c:pt idx="55">
                        <c:v>74.157940092238903</c:v>
                      </c:pt>
                      <c:pt idx="56">
                        <c:v>75.482189040314594</c:v>
                      </c:pt>
                      <c:pt idx="57">
                        <c:v>76.806437988390201</c:v>
                      </c:pt>
                      <c:pt idx="58">
                        <c:v>78.130686936466006</c:v>
                      </c:pt>
                      <c:pt idx="59">
                        <c:v>79.454935884541598</c:v>
                      </c:pt>
                      <c:pt idx="60">
                        <c:v>80.779184832617304</c:v>
                      </c:pt>
                      <c:pt idx="61">
                        <c:v>82.103433780692995</c:v>
                      </c:pt>
                      <c:pt idx="62">
                        <c:v>83.427682728768701</c:v>
                      </c:pt>
                      <c:pt idx="63">
                        <c:v>84.751931676844407</c:v>
                      </c:pt>
                      <c:pt idx="64">
                        <c:v>86.076180624920099</c:v>
                      </c:pt>
                      <c:pt idx="65">
                        <c:v>87.400429572995805</c:v>
                      </c:pt>
                      <c:pt idx="66">
                        <c:v>88.724678521071496</c:v>
                      </c:pt>
                      <c:pt idx="67">
                        <c:v>90.048927469147202</c:v>
                      </c:pt>
                      <c:pt idx="68">
                        <c:v>91.373176417222894</c:v>
                      </c:pt>
                      <c:pt idx="69">
                        <c:v>92.697425365298599</c:v>
                      </c:pt>
                      <c:pt idx="70">
                        <c:v>94.021674313374305</c:v>
                      </c:pt>
                      <c:pt idx="71">
                        <c:v>95.345923261449997</c:v>
                      </c:pt>
                      <c:pt idx="72">
                        <c:v>96.670172209525703</c:v>
                      </c:pt>
                      <c:pt idx="73">
                        <c:v>97.994421157601394</c:v>
                      </c:pt>
                      <c:pt idx="74">
                        <c:v>99.318670105677498</c:v>
                      </c:pt>
                      <c:pt idx="75">
                        <c:v>100.642919053752</c:v>
                      </c:pt>
                      <c:pt idx="76">
                        <c:v>101.967168001828</c:v>
                      </c:pt>
                      <c:pt idx="77">
                        <c:v>103.291416949904</c:v>
                      </c:pt>
                      <c:pt idx="78">
                        <c:v>104.61566590153301</c:v>
                      </c:pt>
                      <c:pt idx="79">
                        <c:v>105.939914846055</c:v>
                      </c:pt>
                      <c:pt idx="80">
                        <c:v>107.26416379413099</c:v>
                      </c:pt>
                      <c:pt idx="81">
                        <c:v>108.588412599181</c:v>
                      </c:pt>
                      <c:pt idx="82">
                        <c:v>109.91266169028199</c:v>
                      </c:pt>
                      <c:pt idx="83">
                        <c:v>111.236910638358</c:v>
                      </c:pt>
                      <c:pt idx="84">
                        <c:v>112.561159586434</c:v>
                      </c:pt>
                      <c:pt idx="85">
                        <c:v>113.885408534509</c:v>
                      </c:pt>
                      <c:pt idx="86">
                        <c:v>115.209657482585</c:v>
                      </c:pt>
                      <c:pt idx="87">
                        <c:v>116.53390643066101</c:v>
                      </c:pt>
                      <c:pt idx="88">
                        <c:v>117.858155378736</c:v>
                      </c:pt>
                      <c:pt idx="89">
                        <c:v>119.18240432681201</c:v>
                      </c:pt>
                      <c:pt idx="90">
                        <c:v>120.506653274888</c:v>
                      </c:pt>
                      <c:pt idx="91">
                        <c:v>121.830902222963</c:v>
                      </c:pt>
                      <c:pt idx="92">
                        <c:v>123.15515117103899</c:v>
                      </c:pt>
                      <c:pt idx="93">
                        <c:v>124.479400119115</c:v>
                      </c:pt>
                      <c:pt idx="94">
                        <c:v>125.80364906718999</c:v>
                      </c:pt>
                      <c:pt idx="95">
                        <c:v>127.127898015266</c:v>
                      </c:pt>
                      <c:pt idx="96">
                        <c:v>128.45214696334199</c:v>
                      </c:pt>
                      <c:pt idx="97">
                        <c:v>129.77639591141801</c:v>
                      </c:pt>
                      <c:pt idx="98">
                        <c:v>131.100644859493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Results!$Z$3:$Z$101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0.99999999999999989</c:v>
                      </c:pt>
                      <c:pt idx="64">
                        <c:v>0.99999999999999956</c:v>
                      </c:pt>
                      <c:pt idx="65">
                        <c:v>0.99999999999999822</c:v>
                      </c:pt>
                      <c:pt idx="66">
                        <c:v>0.99999999999999356</c:v>
                      </c:pt>
                      <c:pt idx="67">
                        <c:v>0.99999999999997657</c:v>
                      </c:pt>
                      <c:pt idx="68">
                        <c:v>0.99999999999946354</c:v>
                      </c:pt>
                      <c:pt idx="69">
                        <c:v>0.99999999929376937</c:v>
                      </c:pt>
                      <c:pt idx="70">
                        <c:v>0.99999999828442609</c:v>
                      </c:pt>
                      <c:pt idx="71">
                        <c:v>0.99999999536952044</c:v>
                      </c:pt>
                      <c:pt idx="72">
                        <c:v>0.99999998703377235</c:v>
                      </c:pt>
                      <c:pt idx="73">
                        <c:v>0.99999996255070756</c:v>
                      </c:pt>
                      <c:pt idx="74">
                        <c:v>0.99999989146238566</c:v>
                      </c:pt>
                      <c:pt idx="75">
                        <c:v>0.99999968944214179</c:v>
                      </c:pt>
                      <c:pt idx="76">
                        <c:v>0.99999878220029303</c:v>
                      </c:pt>
                      <c:pt idx="77">
                        <c:v>0.99999442672963612</c:v>
                      </c:pt>
                      <c:pt idx="78">
                        <c:v>0.99998614058590696</c:v>
                      </c:pt>
                      <c:pt idx="79">
                        <c:v>0.99996161898323843</c:v>
                      </c:pt>
                      <c:pt idx="80">
                        <c:v>0.99991921994860944</c:v>
                      </c:pt>
                      <c:pt idx="81">
                        <c:v>0.99982630812734508</c:v>
                      </c:pt>
                      <c:pt idx="82">
                        <c:v>0.99968989149394338</c:v>
                      </c:pt>
                      <c:pt idx="83">
                        <c:v>0.99938123840190474</c:v>
                      </c:pt>
                      <c:pt idx="84">
                        <c:v>0.9987591210119835</c:v>
                      </c:pt>
                      <c:pt idx="85">
                        <c:v>0.99753821016111532</c:v>
                      </c:pt>
                      <c:pt idx="86">
                        <c:v>0.99525060473302818</c:v>
                      </c:pt>
                      <c:pt idx="87">
                        <c:v>0.99147097775831505</c:v>
                      </c:pt>
                      <c:pt idx="88">
                        <c:v>0.98256157602013006</c:v>
                      </c:pt>
                      <c:pt idx="89">
                        <c:v>0.96894360649011757</c:v>
                      </c:pt>
                      <c:pt idx="90">
                        <c:v>0.95503594067873621</c:v>
                      </c:pt>
                      <c:pt idx="91">
                        <c:v>0.93485514939004455</c:v>
                      </c:pt>
                      <c:pt idx="92">
                        <c:v>0.92007679256928609</c:v>
                      </c:pt>
                      <c:pt idx="93">
                        <c:v>0.89224903935918964</c:v>
                      </c:pt>
                      <c:pt idx="94">
                        <c:v>0.85231107824072483</c:v>
                      </c:pt>
                      <c:pt idx="95">
                        <c:v>0.8053649908000009</c:v>
                      </c:pt>
                      <c:pt idx="96">
                        <c:v>0.75259250350400686</c:v>
                      </c:pt>
                      <c:pt idx="97">
                        <c:v>0.69547390659022534</c:v>
                      </c:pt>
                      <c:pt idx="98">
                        <c:v>0.56477847561972894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0638-42D0-A852-48A39A22E224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7 Changes</c:v>
                </c:tx>
                <c:dLbls>
                  <c:spPr>
                    <a:noFill/>
                    <a:ln>
                      <a:noFill/>
                    </a:ln>
                    <a:effectLst/>
                  </c:sp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Results!$AB$3:$AB$101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Results!$AD$3:$AD$101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0638-42D0-A852-48A39A22E224}"/>
                  </c:ext>
                </c:extLst>
              </c15:ser>
            </c15:filteredScatterSeries>
          </c:ext>
        </c:extLst>
      </c:scatterChart>
      <c:valAx>
        <c:axId val="545065824"/>
        <c:scaling>
          <c:orientation val="minMax"/>
          <c:min val="1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nb-NO" sz="1800"/>
                  <a:t>Oil Output [Sm3/h]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4512"/>
        <c:crosses val="autoZero"/>
        <c:crossBetween val="midCat"/>
      </c:valAx>
      <c:valAx>
        <c:axId val="545064512"/>
        <c:scaling>
          <c:orientation val="minMax"/>
          <c:max val="1.05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nb-NO" sz="1800"/>
                  <a:t>P(Feasible)</a:t>
                </a:r>
              </a:p>
            </c:rich>
          </c:tx>
          <c:layout/>
          <c:overlay val="0"/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5824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800"/>
          </a:pPr>
          <a:endParaRPr lang="nb-NO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552347116201098"/>
          <c:y val="0.10791259667151851"/>
          <c:w val="0.7907946876588775"/>
          <c:h val="0.68130596426003553"/>
        </c:manualLayout>
      </c:layout>
      <c:scatterChart>
        <c:scatterStyle val="lineMarker"/>
        <c:varyColors val="0"/>
        <c:ser>
          <c:idx val="0"/>
          <c:order val="0"/>
          <c:tx>
            <c:v>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43"/>
            <c:marker>
              <c:symbol val="circle"/>
              <c:size val="6"/>
              <c:spPr>
                <a:solidFill>
                  <a:schemeClr val="accent1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0B-4923-8AC7-63A533C118A9}"/>
              </c:ext>
            </c:extLst>
          </c:dPt>
          <c:xVal>
            <c:numRef>
              <c:f>'2 changes2'!$AP$1:$AP$47</c:f>
              <c:numCache>
                <c:formatCode>General</c:formatCode>
                <c:ptCount val="47"/>
                <c:pt idx="0">
                  <c:v>65.470983303316899</c:v>
                </c:pt>
                <c:pt idx="1">
                  <c:v>65.470983303316899</c:v>
                </c:pt>
                <c:pt idx="2">
                  <c:v>65.470983303316899</c:v>
                </c:pt>
                <c:pt idx="3">
                  <c:v>65.470983303316899</c:v>
                </c:pt>
                <c:pt idx="4">
                  <c:v>65.470983303316899</c:v>
                </c:pt>
                <c:pt idx="5">
                  <c:v>65.470983303316899</c:v>
                </c:pt>
                <c:pt idx="6">
                  <c:v>65.470983303316899</c:v>
                </c:pt>
                <c:pt idx="7">
                  <c:v>65.470983303316899</c:v>
                </c:pt>
                <c:pt idx="8">
                  <c:v>65.470983303316899</c:v>
                </c:pt>
                <c:pt idx="9">
                  <c:v>65.470983303316899</c:v>
                </c:pt>
                <c:pt idx="10">
                  <c:v>65.470983303316899</c:v>
                </c:pt>
                <c:pt idx="11">
                  <c:v>65.470983303316899</c:v>
                </c:pt>
                <c:pt idx="12">
                  <c:v>65.470983303316899</c:v>
                </c:pt>
                <c:pt idx="13">
                  <c:v>65.470983303316899</c:v>
                </c:pt>
                <c:pt idx="14">
                  <c:v>65.470983303316899</c:v>
                </c:pt>
                <c:pt idx="15">
                  <c:v>65.470983303316899</c:v>
                </c:pt>
                <c:pt idx="16">
                  <c:v>65.470983303316899</c:v>
                </c:pt>
                <c:pt idx="17">
                  <c:v>65.470983303316899</c:v>
                </c:pt>
                <c:pt idx="18">
                  <c:v>65.470983303316899</c:v>
                </c:pt>
                <c:pt idx="19">
                  <c:v>65.470983303316899</c:v>
                </c:pt>
                <c:pt idx="20">
                  <c:v>65.470983303316899</c:v>
                </c:pt>
                <c:pt idx="21">
                  <c:v>65.4709833033167</c:v>
                </c:pt>
                <c:pt idx="22">
                  <c:v>65.4709833033167</c:v>
                </c:pt>
                <c:pt idx="23">
                  <c:v>65.4709833033167</c:v>
                </c:pt>
                <c:pt idx="24">
                  <c:v>65.4709833033167</c:v>
                </c:pt>
                <c:pt idx="25">
                  <c:v>65.4709833033167</c:v>
                </c:pt>
                <c:pt idx="26">
                  <c:v>65.4709833033167</c:v>
                </c:pt>
                <c:pt idx="27">
                  <c:v>65.4709833033167</c:v>
                </c:pt>
                <c:pt idx="28">
                  <c:v>65.4709833033167</c:v>
                </c:pt>
                <c:pt idx="29">
                  <c:v>65.4709833033167</c:v>
                </c:pt>
                <c:pt idx="30">
                  <c:v>65.470983303316899</c:v>
                </c:pt>
                <c:pt idx="31">
                  <c:v>65.470983303316899</c:v>
                </c:pt>
                <c:pt idx="32">
                  <c:v>65.470983303316899</c:v>
                </c:pt>
                <c:pt idx="33">
                  <c:v>65.470983303316899</c:v>
                </c:pt>
                <c:pt idx="34">
                  <c:v>65.470983303316899</c:v>
                </c:pt>
                <c:pt idx="35">
                  <c:v>65.470983303316899</c:v>
                </c:pt>
                <c:pt idx="36">
                  <c:v>65.470983303316899</c:v>
                </c:pt>
                <c:pt idx="37">
                  <c:v>65.470983303316899</c:v>
                </c:pt>
                <c:pt idx="38">
                  <c:v>65.470983303316899</c:v>
                </c:pt>
                <c:pt idx="39">
                  <c:v>65.470983303316899</c:v>
                </c:pt>
                <c:pt idx="40">
                  <c:v>65.470983303316899</c:v>
                </c:pt>
                <c:pt idx="41">
                  <c:v>65.470983303316899</c:v>
                </c:pt>
                <c:pt idx="42">
                  <c:v>65.470983303455299</c:v>
                </c:pt>
                <c:pt idx="43">
                  <c:v>65.470983303368698</c:v>
                </c:pt>
                <c:pt idx="44">
                  <c:v>65.4709833033546</c:v>
                </c:pt>
                <c:pt idx="45">
                  <c:v>65.4709833033167</c:v>
                </c:pt>
                <c:pt idx="46">
                  <c:v>65.470983303369806</c:v>
                </c:pt>
              </c:numCache>
            </c:numRef>
          </c:xVal>
          <c:yVal>
            <c:numRef>
              <c:f>'2 changes2'!$AO$1:$AO$47</c:f>
              <c:numCache>
                <c:formatCode>General</c:formatCode>
                <c:ptCount val="4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90B-4923-8AC7-63A533C118A9}"/>
            </c:ext>
          </c:extLst>
        </c:ser>
        <c:ser>
          <c:idx val="1"/>
          <c:order val="1"/>
          <c:tx>
            <c:v>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xVal>
            <c:numRef>
              <c:f>'2 changes2'!$AP$48:$AP$59</c:f>
              <c:numCache>
                <c:formatCode>General</c:formatCode>
                <c:ptCount val="12"/>
                <c:pt idx="0">
                  <c:v>73.971916684416101</c:v>
                </c:pt>
                <c:pt idx="1">
                  <c:v>73.971916684416001</c:v>
                </c:pt>
                <c:pt idx="2">
                  <c:v>73.971916684416001</c:v>
                </c:pt>
                <c:pt idx="3">
                  <c:v>73.971916684416499</c:v>
                </c:pt>
                <c:pt idx="4">
                  <c:v>73.971916684416499</c:v>
                </c:pt>
                <c:pt idx="5">
                  <c:v>73.971916684416499</c:v>
                </c:pt>
                <c:pt idx="6">
                  <c:v>73.971916684416399</c:v>
                </c:pt>
                <c:pt idx="7">
                  <c:v>81.597314608957603</c:v>
                </c:pt>
                <c:pt idx="8">
                  <c:v>81.597313353358302</c:v>
                </c:pt>
                <c:pt idx="9">
                  <c:v>81.597313353358302</c:v>
                </c:pt>
                <c:pt idx="10">
                  <c:v>81.597313353358302</c:v>
                </c:pt>
                <c:pt idx="11">
                  <c:v>81.597313353359894</c:v>
                </c:pt>
              </c:numCache>
            </c:numRef>
          </c:xVal>
          <c:yVal>
            <c:numRef>
              <c:f>'2 changes2'!$AO$48:$AO$59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90B-4923-8AC7-63A533C118A9}"/>
            </c:ext>
          </c:extLst>
        </c:ser>
        <c:ser>
          <c:idx val="3"/>
          <c:order val="2"/>
          <c:tx>
            <c:v>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4"/>
              </a:solidFill>
              <a:ln w="9525">
                <a:noFill/>
              </a:ln>
              <a:effectLst/>
            </c:spPr>
          </c:marker>
          <c:xVal>
            <c:numRef>
              <c:f>'2 changes2'!$AP$60:$AP$64</c:f>
              <c:numCache>
                <c:formatCode>General</c:formatCode>
                <c:ptCount val="5"/>
                <c:pt idx="0">
                  <c:v>83.894239140610196</c:v>
                </c:pt>
                <c:pt idx="1">
                  <c:v>83.894239140606501</c:v>
                </c:pt>
                <c:pt idx="2">
                  <c:v>84.731679614415597</c:v>
                </c:pt>
                <c:pt idx="3">
                  <c:v>87.755772565941001</c:v>
                </c:pt>
                <c:pt idx="4">
                  <c:v>87.755772573260799</c:v>
                </c:pt>
              </c:numCache>
            </c:numRef>
          </c:xVal>
          <c:yVal>
            <c:numRef>
              <c:f>'2 changes2'!$AO$60:$AO$64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0.99999999999999589</c:v>
                </c:pt>
                <c:pt idx="4">
                  <c:v>0.99999999999997824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90B-4923-8AC7-63A533C118A9}"/>
            </c:ext>
          </c:extLst>
        </c:ser>
        <c:ser>
          <c:idx val="4"/>
          <c:order val="3"/>
          <c:tx>
            <c:v>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xVal>
            <c:numRef>
              <c:f>'2 changes2'!$AP$65:$AP$74</c:f>
              <c:numCache>
                <c:formatCode>General</c:formatCode>
                <c:ptCount val="10"/>
                <c:pt idx="0">
                  <c:v>91.3472005335978</c:v>
                </c:pt>
                <c:pt idx="1">
                  <c:v>91.347200536227703</c:v>
                </c:pt>
                <c:pt idx="2">
                  <c:v>91.564879663964604</c:v>
                </c:pt>
                <c:pt idx="3">
                  <c:v>92.931519673875201</c:v>
                </c:pt>
                <c:pt idx="4">
                  <c:v>94.298159683783496</c:v>
                </c:pt>
                <c:pt idx="5">
                  <c:v>95.664799693690597</c:v>
                </c:pt>
                <c:pt idx="6">
                  <c:v>97.031439703605002</c:v>
                </c:pt>
                <c:pt idx="7">
                  <c:v>98.398079713514804</c:v>
                </c:pt>
                <c:pt idx="8">
                  <c:v>99.764719723424804</c:v>
                </c:pt>
                <c:pt idx="9">
                  <c:v>101.13135973333399</c:v>
                </c:pt>
              </c:numCache>
            </c:numRef>
          </c:xVal>
          <c:yVal>
            <c:numRef>
              <c:f>'2 changes2'!$AO$65:$AO$74</c:f>
              <c:numCache>
                <c:formatCode>General</c:formatCode>
                <c:ptCount val="10"/>
                <c:pt idx="0">
                  <c:v>0.99999999999945999</c:v>
                </c:pt>
                <c:pt idx="1">
                  <c:v>0.99999999998048938</c:v>
                </c:pt>
                <c:pt idx="2">
                  <c:v>0.99999999954461438</c:v>
                </c:pt>
                <c:pt idx="3">
                  <c:v>0.99999998842819393</c:v>
                </c:pt>
                <c:pt idx="4">
                  <c:v>0.99999997218056513</c:v>
                </c:pt>
                <c:pt idx="5">
                  <c:v>0.99999993616044036</c:v>
                </c:pt>
                <c:pt idx="6">
                  <c:v>0.99999983869441722</c:v>
                </c:pt>
                <c:pt idx="7">
                  <c:v>0.999999465459529</c:v>
                </c:pt>
                <c:pt idx="8">
                  <c:v>0.99999724390067979</c:v>
                </c:pt>
                <c:pt idx="9">
                  <c:v>0.99999274276656225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90B-4923-8AC7-63A533C118A9}"/>
            </c:ext>
          </c:extLst>
        </c:ser>
        <c:ser>
          <c:idx val="5"/>
          <c:order val="4"/>
          <c:tx>
            <c:v>5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xVal>
            <c:numRef>
              <c:f>'2 changes2'!$AP$75:$AP$77</c:f>
              <c:numCache>
                <c:formatCode>General</c:formatCode>
                <c:ptCount val="3"/>
                <c:pt idx="0">
                  <c:v>102.49799974324399</c:v>
                </c:pt>
                <c:pt idx="1">
                  <c:v>103.86463975315399</c:v>
                </c:pt>
                <c:pt idx="2">
                  <c:v>105.23127976306399</c:v>
                </c:pt>
              </c:numCache>
            </c:numRef>
          </c:xVal>
          <c:yVal>
            <c:numRef>
              <c:f>'2 changes2'!$AO$75:$AO$77</c:f>
              <c:numCache>
                <c:formatCode>General</c:formatCode>
                <c:ptCount val="3"/>
                <c:pt idx="0">
                  <c:v>0.99997901903235742</c:v>
                </c:pt>
                <c:pt idx="1">
                  <c:v>0.99991439203382604</c:v>
                </c:pt>
                <c:pt idx="2">
                  <c:v>0.99974850210155164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90B-4923-8AC7-63A533C118A9}"/>
            </c:ext>
          </c:extLst>
        </c:ser>
        <c:ser>
          <c:idx val="6"/>
          <c:order val="5"/>
          <c:tx>
            <c:v>6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rgbClr val="C38EC4"/>
              </a:solidFill>
              <a:ln w="9525">
                <a:noFill/>
              </a:ln>
              <a:effectLst/>
            </c:spPr>
          </c:marker>
          <c:xVal>
            <c:numRef>
              <c:f>'2 changes2'!$AP$78:$AP$94</c:f>
              <c:numCache>
                <c:formatCode>General</c:formatCode>
                <c:ptCount val="17"/>
                <c:pt idx="0">
                  <c:v>106.597919772974</c:v>
                </c:pt>
                <c:pt idx="1">
                  <c:v>107.964559782884</c:v>
                </c:pt>
                <c:pt idx="2">
                  <c:v>109.331199792794</c:v>
                </c:pt>
                <c:pt idx="3">
                  <c:v>110.697839802704</c:v>
                </c:pt>
                <c:pt idx="4">
                  <c:v>112.064479812614</c:v>
                </c:pt>
                <c:pt idx="5">
                  <c:v>113.431119822524</c:v>
                </c:pt>
                <c:pt idx="6">
                  <c:v>114.797759832434</c:v>
                </c:pt>
                <c:pt idx="7">
                  <c:v>116.164399842344</c:v>
                </c:pt>
                <c:pt idx="8">
                  <c:v>117.531039852253</c:v>
                </c:pt>
                <c:pt idx="9">
                  <c:v>118.897679862163</c:v>
                </c:pt>
                <c:pt idx="10">
                  <c:v>120.264319872073</c:v>
                </c:pt>
                <c:pt idx="11">
                  <c:v>121.630959883275</c:v>
                </c:pt>
                <c:pt idx="12">
                  <c:v>122.997599891891</c:v>
                </c:pt>
                <c:pt idx="13">
                  <c:v>124.364239901803</c:v>
                </c:pt>
                <c:pt idx="14">
                  <c:v>125.730879911713</c:v>
                </c:pt>
                <c:pt idx="15">
                  <c:v>127.097519921623</c:v>
                </c:pt>
                <c:pt idx="16">
                  <c:v>128.464159931533</c:v>
                </c:pt>
              </c:numCache>
            </c:numRef>
          </c:xVal>
          <c:yVal>
            <c:numRef>
              <c:f>'2 changes2'!$AO$78:$AO$94</c:f>
              <c:numCache>
                <c:formatCode>General</c:formatCode>
                <c:ptCount val="17"/>
                <c:pt idx="0">
                  <c:v>0.99959660113500948</c:v>
                </c:pt>
                <c:pt idx="1">
                  <c:v>0.99923556912778688</c:v>
                </c:pt>
                <c:pt idx="2">
                  <c:v>0.99843972453942975</c:v>
                </c:pt>
                <c:pt idx="3">
                  <c:v>0.99705830259698258</c:v>
                </c:pt>
                <c:pt idx="4">
                  <c:v>0.99508503176753582</c:v>
                </c:pt>
                <c:pt idx="5">
                  <c:v>0.99086249483761069</c:v>
                </c:pt>
                <c:pt idx="6">
                  <c:v>0.97960926322281172</c:v>
                </c:pt>
                <c:pt idx="7">
                  <c:v>0.96641823374816727</c:v>
                </c:pt>
                <c:pt idx="8">
                  <c:v>0.9517740106071656</c:v>
                </c:pt>
                <c:pt idx="9">
                  <c:v>0.93000244849267688</c:v>
                </c:pt>
                <c:pt idx="10">
                  <c:v>0.90861904237088287</c:v>
                </c:pt>
                <c:pt idx="11">
                  <c:v>0.87376858447078531</c:v>
                </c:pt>
                <c:pt idx="12">
                  <c:v>0.82751385964322499</c:v>
                </c:pt>
                <c:pt idx="13">
                  <c:v>0.77388061263336483</c:v>
                </c:pt>
                <c:pt idx="14">
                  <c:v>0.72470132316648994</c:v>
                </c:pt>
                <c:pt idx="15">
                  <c:v>0.57609362439390233</c:v>
                </c:pt>
                <c:pt idx="16">
                  <c:v>0.5116443936201801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90B-4923-8AC7-63A533C118A9}"/>
            </c:ext>
          </c:extLst>
        </c:ser>
        <c:ser>
          <c:idx val="7"/>
          <c:order val="6"/>
          <c:tx>
            <c:v>7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'2 changes2'!$AP$95:$AP$99</c:f>
              <c:numCache>
                <c:formatCode>General</c:formatCode>
                <c:ptCount val="5"/>
                <c:pt idx="0">
                  <c:v>129.83079994144299</c:v>
                </c:pt>
                <c:pt idx="1">
                  <c:v>131.197439951353</c:v>
                </c:pt>
                <c:pt idx="2">
                  <c:v>132.56407996126299</c:v>
                </c:pt>
                <c:pt idx="3">
                  <c:v>133.930719971173</c:v>
                </c:pt>
                <c:pt idx="4">
                  <c:v>135.29735998108299</c:v>
                </c:pt>
              </c:numCache>
            </c:numRef>
          </c:xVal>
          <c:yVal>
            <c:numRef>
              <c:f>'2 changes2'!$AO$95:$AO$99</c:f>
              <c:numCache>
                <c:formatCode>General</c:formatCode>
                <c:ptCount val="5"/>
                <c:pt idx="0">
                  <c:v>0.44269332010845375</c:v>
                </c:pt>
                <c:pt idx="1">
                  <c:v>0.37753139250901557</c:v>
                </c:pt>
                <c:pt idx="2">
                  <c:v>0.31802857646843041</c:v>
                </c:pt>
                <c:pt idx="3">
                  <c:v>0.23852891533655229</c:v>
                </c:pt>
                <c:pt idx="4">
                  <c:v>0.16516754569179715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090B-4923-8AC7-63A533C118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987760"/>
        <c:axId val="532988088"/>
        <c:extLst/>
      </c:scatterChart>
      <c:valAx>
        <c:axId val="532987760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Oil </a:t>
                </a:r>
                <a:r>
                  <a:rPr lang="nb-NO" sz="1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output [Sm3/h]</a:t>
                </a:r>
                <a:endParaRPr lang="nb-NO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32988088"/>
        <c:crosses val="autoZero"/>
        <c:crossBetween val="midCat"/>
      </c:valAx>
      <c:valAx>
        <c:axId val="532988088"/>
        <c:scaling>
          <c:orientation val="minMax"/>
          <c:max val="1.100000000000000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Precision</a:t>
                </a:r>
              </a:p>
            </c:rich>
          </c:tx>
          <c:layout>
            <c:manualLayout>
              <c:xMode val="edge"/>
              <c:yMode val="edge"/>
              <c:x val="3.5994113549368004E-2"/>
              <c:y val="0.366466513512091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32987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566748081469536"/>
          <c:y val="2.5507246376811593E-2"/>
          <c:w val="0.79221908219866854"/>
          <c:h val="0.76371130947161669"/>
        </c:manualLayout>
      </c:layout>
      <c:scatterChart>
        <c:scatterStyle val="lineMarker"/>
        <c:varyColors val="0"/>
        <c:ser>
          <c:idx val="0"/>
          <c:order val="0"/>
          <c:tx>
            <c:v>1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numRef>
              <c:f>res_under_cap2_changes!$AM$4:$AM$60</c:f>
              <c:numCache>
                <c:formatCode>General</c:formatCode>
                <c:ptCount val="57"/>
                <c:pt idx="0">
                  <c:v>65.470983303285493</c:v>
                </c:pt>
                <c:pt idx="1">
                  <c:v>65.470983303285493</c:v>
                </c:pt>
                <c:pt idx="2">
                  <c:v>65.470983303285493</c:v>
                </c:pt>
                <c:pt idx="3">
                  <c:v>65.470983303285493</c:v>
                </c:pt>
                <c:pt idx="4">
                  <c:v>65.470983303285493</c:v>
                </c:pt>
                <c:pt idx="5">
                  <c:v>65.470983303285493</c:v>
                </c:pt>
                <c:pt idx="6">
                  <c:v>65.470983303285493</c:v>
                </c:pt>
                <c:pt idx="7">
                  <c:v>65.470983303285493</c:v>
                </c:pt>
                <c:pt idx="8">
                  <c:v>65.470983303285493</c:v>
                </c:pt>
                <c:pt idx="9">
                  <c:v>65.470983303285493</c:v>
                </c:pt>
                <c:pt idx="10">
                  <c:v>65.470983303285493</c:v>
                </c:pt>
                <c:pt idx="11">
                  <c:v>65.470983303285493</c:v>
                </c:pt>
                <c:pt idx="12">
                  <c:v>65.470983303285493</c:v>
                </c:pt>
                <c:pt idx="13">
                  <c:v>65.470983303285493</c:v>
                </c:pt>
                <c:pt idx="14">
                  <c:v>65.470983303285493</c:v>
                </c:pt>
                <c:pt idx="15">
                  <c:v>65.470983303285493</c:v>
                </c:pt>
                <c:pt idx="16">
                  <c:v>65.470983303285493</c:v>
                </c:pt>
                <c:pt idx="17">
                  <c:v>65.470983303285493</c:v>
                </c:pt>
                <c:pt idx="18">
                  <c:v>65.470983303285493</c:v>
                </c:pt>
                <c:pt idx="19">
                  <c:v>65.470983303285493</c:v>
                </c:pt>
                <c:pt idx="20">
                  <c:v>65.470983303285493</c:v>
                </c:pt>
                <c:pt idx="21">
                  <c:v>65.470983303285493</c:v>
                </c:pt>
                <c:pt idx="22">
                  <c:v>65.470983303285493</c:v>
                </c:pt>
                <c:pt idx="23">
                  <c:v>65.470983303285493</c:v>
                </c:pt>
                <c:pt idx="24">
                  <c:v>65.470983303285493</c:v>
                </c:pt>
                <c:pt idx="25">
                  <c:v>65.470983303285493</c:v>
                </c:pt>
                <c:pt idx="26">
                  <c:v>65.470983303285493</c:v>
                </c:pt>
                <c:pt idx="27">
                  <c:v>65.470983303285493</c:v>
                </c:pt>
                <c:pt idx="28">
                  <c:v>65.470983303285493</c:v>
                </c:pt>
                <c:pt idx="29">
                  <c:v>65.470983303285493</c:v>
                </c:pt>
                <c:pt idx="30">
                  <c:v>65.470983303285493</c:v>
                </c:pt>
                <c:pt idx="31">
                  <c:v>65.470983303285493</c:v>
                </c:pt>
                <c:pt idx="32">
                  <c:v>65.470983303285493</c:v>
                </c:pt>
                <c:pt idx="33">
                  <c:v>65.470983303285493</c:v>
                </c:pt>
                <c:pt idx="34">
                  <c:v>65.470983303285493</c:v>
                </c:pt>
                <c:pt idx="35">
                  <c:v>65.470983303285493</c:v>
                </c:pt>
                <c:pt idx="36">
                  <c:v>65.470983303285493</c:v>
                </c:pt>
                <c:pt idx="37">
                  <c:v>65.470983303285493</c:v>
                </c:pt>
                <c:pt idx="38">
                  <c:v>65.470983303285493</c:v>
                </c:pt>
                <c:pt idx="39">
                  <c:v>65.470983303285493</c:v>
                </c:pt>
                <c:pt idx="40">
                  <c:v>65.470983303285493</c:v>
                </c:pt>
                <c:pt idx="41">
                  <c:v>65.470983303285493</c:v>
                </c:pt>
                <c:pt idx="42">
                  <c:v>65.470983303285493</c:v>
                </c:pt>
                <c:pt idx="43">
                  <c:v>65.470983303285493</c:v>
                </c:pt>
                <c:pt idx="44">
                  <c:v>65.470983303285493</c:v>
                </c:pt>
                <c:pt idx="45">
                  <c:v>65.470983303285493</c:v>
                </c:pt>
                <c:pt idx="46">
                  <c:v>65.470983303285493</c:v>
                </c:pt>
                <c:pt idx="47">
                  <c:v>65.470983303285493</c:v>
                </c:pt>
                <c:pt idx="48">
                  <c:v>65.470983303285493</c:v>
                </c:pt>
                <c:pt idx="49">
                  <c:v>65.470983303285493</c:v>
                </c:pt>
                <c:pt idx="50">
                  <c:v>73.096381227829994</c:v>
                </c:pt>
                <c:pt idx="51">
                  <c:v>73.096381227829994</c:v>
                </c:pt>
                <c:pt idx="52">
                  <c:v>73.096381227830193</c:v>
                </c:pt>
                <c:pt idx="53">
                  <c:v>73.096381227830506</c:v>
                </c:pt>
                <c:pt idx="54">
                  <c:v>73.096381227830307</c:v>
                </c:pt>
                <c:pt idx="55">
                  <c:v>73.096381227830804</c:v>
                </c:pt>
                <c:pt idx="56">
                  <c:v>75.220869227944902</c:v>
                </c:pt>
              </c:numCache>
            </c:numRef>
          </c:xVal>
          <c:yVal>
            <c:numRef>
              <c:f>res_under_cap2_changes!$AP$4:$AP$60</c:f>
              <c:numCache>
                <c:formatCode>0%</c:formatCode>
                <c:ptCount val="57"/>
                <c:pt idx="0">
                  <c:v>0.90592514082557196</c:v>
                </c:pt>
                <c:pt idx="1">
                  <c:v>0.90592514082557196</c:v>
                </c:pt>
                <c:pt idx="2">
                  <c:v>0.90592514082557196</c:v>
                </c:pt>
                <c:pt idx="3">
                  <c:v>0.90592514082557196</c:v>
                </c:pt>
                <c:pt idx="4">
                  <c:v>0.90592514082557196</c:v>
                </c:pt>
                <c:pt idx="5">
                  <c:v>0.90592514082557196</c:v>
                </c:pt>
                <c:pt idx="6">
                  <c:v>0.90592514082557196</c:v>
                </c:pt>
                <c:pt idx="7">
                  <c:v>0.90592514082557196</c:v>
                </c:pt>
                <c:pt idx="8">
                  <c:v>0.90592514082557196</c:v>
                </c:pt>
                <c:pt idx="9">
                  <c:v>0.90592514082557196</c:v>
                </c:pt>
                <c:pt idx="10">
                  <c:v>0.90592514082557196</c:v>
                </c:pt>
                <c:pt idx="11">
                  <c:v>0.90592514082557196</c:v>
                </c:pt>
                <c:pt idx="12">
                  <c:v>0.90592514082557196</c:v>
                </c:pt>
                <c:pt idx="13">
                  <c:v>0.90592514082557196</c:v>
                </c:pt>
                <c:pt idx="14">
                  <c:v>0.90592514082557196</c:v>
                </c:pt>
                <c:pt idx="15">
                  <c:v>0.90592514082557196</c:v>
                </c:pt>
                <c:pt idx="16">
                  <c:v>0.90592514082557196</c:v>
                </c:pt>
                <c:pt idx="17">
                  <c:v>0.90592514082557196</c:v>
                </c:pt>
                <c:pt idx="18">
                  <c:v>0.90592514082557196</c:v>
                </c:pt>
                <c:pt idx="19">
                  <c:v>0.90592514082557196</c:v>
                </c:pt>
                <c:pt idx="20">
                  <c:v>0.90592514082557196</c:v>
                </c:pt>
                <c:pt idx="21">
                  <c:v>0.90592514082557196</c:v>
                </c:pt>
                <c:pt idx="22">
                  <c:v>0.90592514082557196</c:v>
                </c:pt>
                <c:pt idx="23">
                  <c:v>0.90592514082557196</c:v>
                </c:pt>
                <c:pt idx="24">
                  <c:v>0.90592514082557196</c:v>
                </c:pt>
                <c:pt idx="25">
                  <c:v>0.90592514082557196</c:v>
                </c:pt>
                <c:pt idx="26">
                  <c:v>0.90592514082557196</c:v>
                </c:pt>
                <c:pt idx="27">
                  <c:v>0.90592514082557196</c:v>
                </c:pt>
                <c:pt idx="28">
                  <c:v>0.90592514082557196</c:v>
                </c:pt>
                <c:pt idx="29">
                  <c:v>0.90592514082557196</c:v>
                </c:pt>
                <c:pt idx="30">
                  <c:v>0.90592514082557196</c:v>
                </c:pt>
                <c:pt idx="31">
                  <c:v>0.90592514082557196</c:v>
                </c:pt>
                <c:pt idx="32">
                  <c:v>0.90592514082557196</c:v>
                </c:pt>
                <c:pt idx="33">
                  <c:v>0.90592514082557196</c:v>
                </c:pt>
                <c:pt idx="34">
                  <c:v>0.90592514082557196</c:v>
                </c:pt>
                <c:pt idx="35">
                  <c:v>0.90592514082557196</c:v>
                </c:pt>
                <c:pt idx="36">
                  <c:v>0.90592514082557196</c:v>
                </c:pt>
                <c:pt idx="37">
                  <c:v>0.90592514082557196</c:v>
                </c:pt>
                <c:pt idx="38">
                  <c:v>0.90592514082557196</c:v>
                </c:pt>
                <c:pt idx="39">
                  <c:v>0.90592514082557196</c:v>
                </c:pt>
                <c:pt idx="40">
                  <c:v>0.90592514082557196</c:v>
                </c:pt>
                <c:pt idx="41">
                  <c:v>0.90592514082557196</c:v>
                </c:pt>
                <c:pt idx="42">
                  <c:v>0.90592514082557196</c:v>
                </c:pt>
                <c:pt idx="43">
                  <c:v>0.90592514082557196</c:v>
                </c:pt>
                <c:pt idx="44">
                  <c:v>0.90592514082557196</c:v>
                </c:pt>
                <c:pt idx="45">
                  <c:v>0.90592514082557196</c:v>
                </c:pt>
                <c:pt idx="46">
                  <c:v>0.90592514082557196</c:v>
                </c:pt>
                <c:pt idx="47">
                  <c:v>0.90592514082557196</c:v>
                </c:pt>
                <c:pt idx="48">
                  <c:v>0.90592514082557196</c:v>
                </c:pt>
                <c:pt idx="49">
                  <c:v>0.90592514082557196</c:v>
                </c:pt>
                <c:pt idx="50">
                  <c:v>0.86874682494803357</c:v>
                </c:pt>
                <c:pt idx="51">
                  <c:v>0.86874682494803357</c:v>
                </c:pt>
                <c:pt idx="52">
                  <c:v>0.86874682494803357</c:v>
                </c:pt>
                <c:pt idx="53">
                  <c:v>0.86874682494803357</c:v>
                </c:pt>
                <c:pt idx="54">
                  <c:v>0.86874682494803357</c:v>
                </c:pt>
                <c:pt idx="55">
                  <c:v>0.86874682494803357</c:v>
                </c:pt>
                <c:pt idx="56">
                  <c:v>0.84296863179644466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9D-49B2-9074-6EFCC7D017B2}"/>
            </c:ext>
          </c:extLst>
        </c:ser>
        <c:ser>
          <c:idx val="1"/>
          <c:order val="1"/>
          <c:tx>
            <c:v>2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xVal>
            <c:numRef>
              <c:f>res_under_cap2_changes!$AM$61:$AM$73</c:f>
              <c:numCache>
                <c:formatCode>General</c:formatCode>
                <c:ptCount val="13"/>
                <c:pt idx="0">
                  <c:v>75.220869227928702</c:v>
                </c:pt>
                <c:pt idx="1">
                  <c:v>76.106216172475996</c:v>
                </c:pt>
                <c:pt idx="2">
                  <c:v>77.396152039975206</c:v>
                </c:pt>
                <c:pt idx="3">
                  <c:v>78.686087289448594</c:v>
                </c:pt>
                <c:pt idx="4">
                  <c:v>79.976023774974493</c:v>
                </c:pt>
                <c:pt idx="5">
                  <c:v>82.846267152470205</c:v>
                </c:pt>
                <c:pt idx="6">
                  <c:v>82.846267152470702</c:v>
                </c:pt>
                <c:pt idx="7">
                  <c:v>83.845831377473303</c:v>
                </c:pt>
                <c:pt idx="8">
                  <c:v>85.135767244972897</c:v>
                </c:pt>
                <c:pt idx="9">
                  <c:v>86.425703112472505</c:v>
                </c:pt>
                <c:pt idx="10">
                  <c:v>87.715638979971999</c:v>
                </c:pt>
                <c:pt idx="11">
                  <c:v>89.005574847471607</c:v>
                </c:pt>
                <c:pt idx="12">
                  <c:v>90.295510714971201</c:v>
                </c:pt>
              </c:numCache>
            </c:numRef>
          </c:xVal>
          <c:yVal>
            <c:numRef>
              <c:f>res_under_cap2_changes!$AP$61:$AP$73</c:f>
              <c:numCache>
                <c:formatCode>0%</c:formatCode>
                <c:ptCount val="13"/>
                <c:pt idx="0">
                  <c:v>0.84296863179644499</c:v>
                </c:pt>
                <c:pt idx="1">
                  <c:v>0.83874572185723861</c:v>
                </c:pt>
                <c:pt idx="2">
                  <c:v>0.83117017664185899</c:v>
                </c:pt>
                <c:pt idx="3">
                  <c:v>0.82103985614946251</c:v>
                </c:pt>
                <c:pt idx="4">
                  <c:v>0.81354070937096312</c:v>
                </c:pt>
                <c:pt idx="5">
                  <c:v>0.80579031591889505</c:v>
                </c:pt>
                <c:pt idx="6">
                  <c:v>0.80579031591889505</c:v>
                </c:pt>
                <c:pt idx="7">
                  <c:v>0.80091676525959166</c:v>
                </c:pt>
                <c:pt idx="8">
                  <c:v>0.79307414207358251</c:v>
                </c:pt>
                <c:pt idx="9">
                  <c:v>0.78299468829898977</c:v>
                </c:pt>
                <c:pt idx="10">
                  <c:v>0.77572406637043145</c:v>
                </c:pt>
                <c:pt idx="11">
                  <c:v>0.74540671912784118</c:v>
                </c:pt>
                <c:pt idx="12">
                  <c:v>0.7336460388704058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C9D-49B2-9074-6EFCC7D017B2}"/>
            </c:ext>
          </c:extLst>
        </c:ser>
        <c:ser>
          <c:idx val="3"/>
          <c:order val="2"/>
          <c:tx>
            <c:v>3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4"/>
              </a:solidFill>
              <a:ln w="9525">
                <a:noFill/>
              </a:ln>
              <a:effectLst/>
            </c:spPr>
          </c:marker>
          <c:xVal>
            <c:numRef>
              <c:f>res_under_cap2_changes!$AM$74:$AM$85</c:f>
              <c:numCache>
                <c:formatCode>General</c:formatCode>
                <c:ptCount val="12"/>
                <c:pt idx="0">
                  <c:v>91.585446582470794</c:v>
                </c:pt>
                <c:pt idx="1">
                  <c:v>92.875382449970402</c:v>
                </c:pt>
                <c:pt idx="2">
                  <c:v>94.936812529323305</c:v>
                </c:pt>
                <c:pt idx="3">
                  <c:v>95.455254184969604</c:v>
                </c:pt>
                <c:pt idx="4">
                  <c:v>96.745190052469198</c:v>
                </c:pt>
                <c:pt idx="5">
                  <c:v>98.035125919968706</c:v>
                </c:pt>
                <c:pt idx="6">
                  <c:v>99.3250617874684</c:v>
                </c:pt>
                <c:pt idx="7">
                  <c:v>100.61499765496799</c:v>
                </c:pt>
                <c:pt idx="8">
                  <c:v>101.904933522467</c:v>
                </c:pt>
                <c:pt idx="9">
                  <c:v>103.194869389967</c:v>
                </c:pt>
                <c:pt idx="10">
                  <c:v>104.48480525746599</c:v>
                </c:pt>
                <c:pt idx="11">
                  <c:v>105.774741124966</c:v>
                </c:pt>
              </c:numCache>
            </c:numRef>
          </c:xVal>
          <c:yVal>
            <c:numRef>
              <c:f>res_under_cap2_changes!$AP$74:$AP$85</c:f>
              <c:numCache>
                <c:formatCode>0%</c:formatCode>
                <c:ptCount val="12"/>
                <c:pt idx="0">
                  <c:v>0.72516912489113927</c:v>
                </c:pt>
                <c:pt idx="1">
                  <c:v>0.71602590244960529</c:v>
                </c:pt>
                <c:pt idx="2">
                  <c:v>0.71472672371979973</c:v>
                </c:pt>
                <c:pt idx="3">
                  <c:v>0.71246453644893437</c:v>
                </c:pt>
                <c:pt idx="4">
                  <c:v>0.70524914456248777</c:v>
                </c:pt>
                <c:pt idx="5">
                  <c:v>0.69559195312880306</c:v>
                </c:pt>
                <c:pt idx="6">
                  <c:v>0.68735248189060238</c:v>
                </c:pt>
                <c:pt idx="7">
                  <c:v>0.67757793517192044</c:v>
                </c:pt>
                <c:pt idx="8">
                  <c:v>0.66072961023854704</c:v>
                </c:pt>
                <c:pt idx="9">
                  <c:v>0.63708987207243295</c:v>
                </c:pt>
                <c:pt idx="10">
                  <c:v>0.60516821661631537</c:v>
                </c:pt>
                <c:pt idx="11">
                  <c:v>0.58292202431010309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C9D-49B2-9074-6EFCC7D017B2}"/>
            </c:ext>
          </c:extLst>
        </c:ser>
        <c:ser>
          <c:idx val="4"/>
          <c:order val="3"/>
          <c:tx>
            <c:v>4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xVal>
            <c:numRef>
              <c:f>res_under_cap2_changes!$AM$86:$AM$93</c:f>
              <c:numCache>
                <c:formatCode>General</c:formatCode>
                <c:ptCount val="8"/>
                <c:pt idx="0">
                  <c:v>107.064676992465</c:v>
                </c:pt>
                <c:pt idx="1">
                  <c:v>108.354612859965</c:v>
                </c:pt>
                <c:pt idx="2">
                  <c:v>109.64454872746499</c:v>
                </c:pt>
                <c:pt idx="3">
                  <c:v>110.934484594964</c:v>
                </c:pt>
                <c:pt idx="4">
                  <c:v>112.224420462464</c:v>
                </c:pt>
                <c:pt idx="5">
                  <c:v>113.51435632996299</c:v>
                </c:pt>
                <c:pt idx="6">
                  <c:v>114.804292197463</c:v>
                </c:pt>
                <c:pt idx="7">
                  <c:v>117.377242672368</c:v>
                </c:pt>
              </c:numCache>
            </c:numRef>
          </c:xVal>
          <c:yVal>
            <c:numRef>
              <c:f>res_under_cap2_changes!$AP$86:$AP$93</c:f>
              <c:numCache>
                <c:formatCode>0%</c:formatCode>
                <c:ptCount val="8"/>
                <c:pt idx="0">
                  <c:v>0.57759225211295173</c:v>
                </c:pt>
                <c:pt idx="1">
                  <c:v>0.57299245741963867</c:v>
                </c:pt>
                <c:pt idx="2">
                  <c:v>0.57031857723945822</c:v>
                </c:pt>
                <c:pt idx="3">
                  <c:v>0.56549552889079524</c:v>
                </c:pt>
                <c:pt idx="4">
                  <c:v>0.50994640424059112</c:v>
                </c:pt>
                <c:pt idx="5">
                  <c:v>0.49989086974093705</c:v>
                </c:pt>
                <c:pt idx="6">
                  <c:v>0.49207245248354137</c:v>
                </c:pt>
                <c:pt idx="7">
                  <c:v>0.46134397155095769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C9D-49B2-9074-6EFCC7D017B2}"/>
            </c:ext>
          </c:extLst>
        </c:ser>
        <c:ser>
          <c:idx val="5"/>
          <c:order val="4"/>
          <c:tx>
            <c:v>5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xVal>
            <c:numRef>
              <c:f>res_under_cap2_changes!$AM$94:$AM$99</c:f>
              <c:numCache>
                <c:formatCode>General</c:formatCode>
                <c:ptCount val="6"/>
                <c:pt idx="0">
                  <c:v>117.384163932462</c:v>
                </c:pt>
                <c:pt idx="1">
                  <c:v>118.67409979996199</c:v>
                </c:pt>
                <c:pt idx="2">
                  <c:v>119.964035667461</c:v>
                </c:pt>
                <c:pt idx="3">
                  <c:v>121.857199670323</c:v>
                </c:pt>
                <c:pt idx="4">
                  <c:v>122.543907402461</c:v>
                </c:pt>
                <c:pt idx="5">
                  <c:v>123.83384327045199</c:v>
                </c:pt>
              </c:numCache>
            </c:numRef>
          </c:xVal>
          <c:yVal>
            <c:numRef>
              <c:f>res_under_cap2_changes!$AP$94:$AP$99</c:f>
              <c:numCache>
                <c:formatCode>0%</c:formatCode>
                <c:ptCount val="6"/>
                <c:pt idx="0">
                  <c:v>0.46115851113226725</c:v>
                </c:pt>
                <c:pt idx="1">
                  <c:v>0.4097239536891194</c:v>
                </c:pt>
                <c:pt idx="2">
                  <c:v>0.38205990759201214</c:v>
                </c:pt>
                <c:pt idx="3">
                  <c:v>0.29264340897390906</c:v>
                </c:pt>
                <c:pt idx="4">
                  <c:v>0.28464870569545481</c:v>
                </c:pt>
                <c:pt idx="5">
                  <c:v>0.14752697385328853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C9D-49B2-9074-6EFCC7D017B2}"/>
            </c:ext>
          </c:extLst>
        </c:ser>
        <c:ser>
          <c:idx val="6"/>
          <c:order val="5"/>
          <c:tx>
            <c:v>6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rgbClr val="C38EC4"/>
              </a:solidFill>
              <a:ln w="9525">
                <a:noFill/>
              </a:ln>
              <a:effectLst/>
            </c:spPr>
          </c:marker>
          <c:xVal>
            <c:numRef>
              <c:f>res_under_cap2_changes!$AM$100:$AM$102</c:f>
              <c:numCache>
                <c:formatCode>General</c:formatCode>
                <c:ptCount val="3"/>
                <c:pt idx="0">
                  <c:v>125.12377913746001</c:v>
                </c:pt>
                <c:pt idx="1">
                  <c:v>126.413715004959</c:v>
                </c:pt>
                <c:pt idx="2">
                  <c:v>127.703650872456</c:v>
                </c:pt>
              </c:numCache>
            </c:numRef>
          </c:xVal>
          <c:yVal>
            <c:numRef>
              <c:f>res_under_cap2_changes!$AP$100:$AP$102</c:f>
              <c:numCache>
                <c:formatCode>0%</c:formatCode>
                <c:ptCount val="3"/>
                <c:pt idx="0">
                  <c:v>0.13212120497884189</c:v>
                </c:pt>
                <c:pt idx="1">
                  <c:v>0.1167154361044388</c:v>
                </c:pt>
                <c:pt idx="2">
                  <c:v>0.1008282468859467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C9D-49B2-9074-6EFCC7D017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987760"/>
        <c:axId val="532988088"/>
        <c:extLst/>
      </c:scatterChart>
      <c:valAx>
        <c:axId val="532987760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Oil </a:t>
                </a:r>
                <a:r>
                  <a:rPr lang="nb-NO" sz="1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output [Sm3/h]</a:t>
                </a:r>
                <a:endParaRPr lang="nb-NO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32988088"/>
        <c:crosses val="autoZero"/>
        <c:crossBetween val="midCat"/>
      </c:valAx>
      <c:valAx>
        <c:axId val="532988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Precision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32987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 dirty="0"/>
              <a:t>Initial Case </a:t>
            </a:r>
            <a:r>
              <a:rPr lang="nb-NO" sz="2400" dirty="0" smtClean="0"/>
              <a:t>B: RA</a:t>
            </a:r>
            <a:endParaRPr lang="nb-NO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solidFill>
              <a:schemeClr val="bg1"/>
            </a:solidFill>
            <a:ln w="25400">
              <a:noFill/>
            </a:ln>
            <a:effectLst/>
          </c:spP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Sheet1!$Q$23:$Q$35</c:f>
              <c:numCache>
                <c:formatCode>General</c:formatCode>
                <c:ptCount val="13"/>
                <c:pt idx="0">
                  <c:v>105.79</c:v>
                </c:pt>
                <c:pt idx="1">
                  <c:v>105.79</c:v>
                </c:pt>
                <c:pt idx="2">
                  <c:v>105.79</c:v>
                </c:pt>
                <c:pt idx="3">
                  <c:v>105.79</c:v>
                </c:pt>
                <c:pt idx="4">
                  <c:v>105.79</c:v>
                </c:pt>
                <c:pt idx="5">
                  <c:v>105.79</c:v>
                </c:pt>
                <c:pt idx="6">
                  <c:v>105.79</c:v>
                </c:pt>
                <c:pt idx="7">
                  <c:v>105.79</c:v>
                </c:pt>
                <c:pt idx="8">
                  <c:v>105.79</c:v>
                </c:pt>
                <c:pt idx="9">
                  <c:v>105.79</c:v>
                </c:pt>
                <c:pt idx="10">
                  <c:v>105.79</c:v>
                </c:pt>
                <c:pt idx="11">
                  <c:v>105.79</c:v>
                </c:pt>
                <c:pt idx="12">
                  <c:v>105.79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C-4074-900D-F9F2E2AE26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990904"/>
        <c:axId val="883990576"/>
        <c:extLst>
          <c:ext xmlns:c15="http://schemas.microsoft.com/office/drawing/2012/chart" uri="{02D57815-91ED-43cb-92C2-25804820EDAC}">
            <c15:filteredAreaSeries>
              <c15:ser>
                <c:idx val="1"/>
                <c:order val="0"/>
                <c:tx>
                  <c:v>EVPI</c:v>
                </c:tx>
                <c:spPr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Sheet1!$P$23:$P$35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120.37</c:v>
                      </c:pt>
                      <c:pt idx="1">
                        <c:v>120.37</c:v>
                      </c:pt>
                      <c:pt idx="2">
                        <c:v>120.37</c:v>
                      </c:pt>
                      <c:pt idx="3">
                        <c:v>120.37</c:v>
                      </c:pt>
                      <c:pt idx="4">
                        <c:v>120.37</c:v>
                      </c:pt>
                      <c:pt idx="5">
                        <c:v>120.37</c:v>
                      </c:pt>
                      <c:pt idx="6">
                        <c:v>120.37</c:v>
                      </c:pt>
                      <c:pt idx="7">
                        <c:v>120.37</c:v>
                      </c:pt>
                      <c:pt idx="8">
                        <c:v>120.37</c:v>
                      </c:pt>
                      <c:pt idx="9">
                        <c:v>120.37</c:v>
                      </c:pt>
                      <c:pt idx="10">
                        <c:v>120.37</c:v>
                      </c:pt>
                      <c:pt idx="11">
                        <c:v>120.37</c:v>
                      </c:pt>
                      <c:pt idx="12">
                        <c:v>120.37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4D5C-4074-900D-F9F2E2AE264B}"/>
                  </c:ext>
                </c:extLst>
              </c15:ser>
            </c15:filteredAreaSeries>
            <c15:filteredAreaSeries>
              <c15:ser>
                <c:idx val="0"/>
                <c:order val="1"/>
                <c:tx>
                  <c:v>VSS</c:v>
                </c:tx>
                <c:spPr>
                  <a:solidFill>
                    <a:schemeClr val="accent1"/>
                  </a:solidFill>
                  <a:ln w="25400"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Sheet1!$O$23:$O$35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111.18</c:v>
                      </c:pt>
                      <c:pt idx="1">
                        <c:v>112.21</c:v>
                      </c:pt>
                      <c:pt idx="2">
                        <c:v>112.35</c:v>
                      </c:pt>
                      <c:pt idx="3">
                        <c:v>112.35</c:v>
                      </c:pt>
                      <c:pt idx="4">
                        <c:v>108.67</c:v>
                      </c:pt>
                      <c:pt idx="5">
                        <c:v>108.58</c:v>
                      </c:pt>
                      <c:pt idx="6">
                        <c:v>108.16</c:v>
                      </c:pt>
                      <c:pt idx="7">
                        <c:v>108.30782755820999</c:v>
                      </c:pt>
                      <c:pt idx="8">
                        <c:v>108.30782755820999</c:v>
                      </c:pt>
                      <c:pt idx="9">
                        <c:v>108.307753839645</c:v>
                      </c:pt>
                      <c:pt idx="10">
                        <c:v>108.307753812408</c:v>
                      </c:pt>
                      <c:pt idx="11">
                        <c:v>108.11871201266</c:v>
                      </c:pt>
                      <c:pt idx="12">
                        <c:v>108.100436427529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D5C-4074-900D-F9F2E2AE264B}"/>
                  </c:ext>
                </c:extLst>
              </c15:ser>
            </c15:filteredAreaSeries>
            <c15:filteredAreaSeries>
              <c15:ser>
                <c:idx val="3"/>
                <c:order val="3"/>
                <c:tx>
                  <c:v>Infeasible Count</c:v>
                </c:tx>
                <c:spPr>
                  <a:solidFill>
                    <a:schemeClr val="accent1">
                      <a:alpha val="38000"/>
                    </a:schemeClr>
                  </a:solidFill>
                  <a:ln>
                    <a:solidFill>
                      <a:schemeClr val="accent3"/>
                    </a:solidFill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4D5C-4074-900D-F9F2E2AE264B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4"/>
          <c:order val="4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Sheet1!$Q$23:$Q$35</c:f>
              <c:numCache>
                <c:formatCode>General</c:formatCode>
                <c:ptCount val="13"/>
                <c:pt idx="0">
                  <c:v>105.79</c:v>
                </c:pt>
                <c:pt idx="1">
                  <c:v>105.79</c:v>
                </c:pt>
                <c:pt idx="2">
                  <c:v>105.79</c:v>
                </c:pt>
                <c:pt idx="3">
                  <c:v>105.79</c:v>
                </c:pt>
                <c:pt idx="4">
                  <c:v>105.79</c:v>
                </c:pt>
                <c:pt idx="5">
                  <c:v>105.79</c:v>
                </c:pt>
                <c:pt idx="6">
                  <c:v>105.79</c:v>
                </c:pt>
                <c:pt idx="7">
                  <c:v>105.79</c:v>
                </c:pt>
                <c:pt idx="8">
                  <c:v>105.79</c:v>
                </c:pt>
                <c:pt idx="9">
                  <c:v>105.79</c:v>
                </c:pt>
                <c:pt idx="10">
                  <c:v>105.79</c:v>
                </c:pt>
                <c:pt idx="11">
                  <c:v>105.79</c:v>
                </c:pt>
                <c:pt idx="12">
                  <c:v>105.79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5C-4074-900D-F9F2E2AE264B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Sheet1!$P$23:$P$35</c:f>
              <c:numCache>
                <c:formatCode>General</c:formatCode>
                <c:ptCount val="13"/>
                <c:pt idx="0">
                  <c:v>120.37</c:v>
                </c:pt>
                <c:pt idx="1">
                  <c:v>120.37</c:v>
                </c:pt>
                <c:pt idx="2">
                  <c:v>120.37</c:v>
                </c:pt>
                <c:pt idx="3">
                  <c:v>120.37</c:v>
                </c:pt>
                <c:pt idx="4">
                  <c:v>120.37</c:v>
                </c:pt>
                <c:pt idx="5">
                  <c:v>120.37</c:v>
                </c:pt>
                <c:pt idx="6">
                  <c:v>120.37</c:v>
                </c:pt>
                <c:pt idx="7">
                  <c:v>120.37</c:v>
                </c:pt>
                <c:pt idx="8">
                  <c:v>120.37</c:v>
                </c:pt>
                <c:pt idx="9">
                  <c:v>120.37</c:v>
                </c:pt>
                <c:pt idx="10">
                  <c:v>120.37</c:v>
                </c:pt>
                <c:pt idx="11">
                  <c:v>120.37</c:v>
                </c:pt>
                <c:pt idx="12">
                  <c:v>120.37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5C-4074-900D-F9F2E2AE264B}"/>
            </c:ext>
          </c:extLst>
        </c:ser>
        <c:ser>
          <c:idx val="6"/>
          <c:order val="6"/>
          <c:tx>
            <c:v>RA Objective Value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Sheet1!$O$23:$O$35</c:f>
              <c:numCache>
                <c:formatCode>General</c:formatCode>
                <c:ptCount val="13"/>
                <c:pt idx="0">
                  <c:v>111.18</c:v>
                </c:pt>
                <c:pt idx="1">
                  <c:v>112.21</c:v>
                </c:pt>
                <c:pt idx="2">
                  <c:v>112.35</c:v>
                </c:pt>
                <c:pt idx="3">
                  <c:v>112.35</c:v>
                </c:pt>
                <c:pt idx="4">
                  <c:v>108.67</c:v>
                </c:pt>
                <c:pt idx="5">
                  <c:v>108.58</c:v>
                </c:pt>
                <c:pt idx="6">
                  <c:v>108.16</c:v>
                </c:pt>
                <c:pt idx="7">
                  <c:v>108.30782755820999</c:v>
                </c:pt>
                <c:pt idx="8">
                  <c:v>108.30782755820999</c:v>
                </c:pt>
                <c:pt idx="9">
                  <c:v>108.307753839645</c:v>
                </c:pt>
                <c:pt idx="10">
                  <c:v>108.307753812408</c:v>
                </c:pt>
                <c:pt idx="11">
                  <c:v>108.11871201266</c:v>
                </c:pt>
                <c:pt idx="12">
                  <c:v>108.100436427529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D5C-4074-900D-F9F2E2AE26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990904"/>
        <c:axId val="883990576"/>
      </c:lineChart>
      <c:valAx>
        <c:axId val="883990576"/>
        <c:scaling>
          <c:orientation val="minMax"/>
          <c:min val="10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 dirty="0"/>
              <a:t>Initial Case </a:t>
            </a:r>
            <a:r>
              <a:rPr lang="nb-NO" sz="2400" dirty="0" smtClean="0"/>
              <a:t>C: RA</a:t>
            </a:r>
            <a:endParaRPr lang="nb-NO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Sheet1!$D$39:$D$51</c:f>
              <c:numCache>
                <c:formatCode>General</c:formatCode>
                <c:ptCount val="13"/>
                <c:pt idx="0">
                  <c:v>109.2</c:v>
                </c:pt>
                <c:pt idx="1">
                  <c:v>109.2</c:v>
                </c:pt>
                <c:pt idx="2">
                  <c:v>109.2</c:v>
                </c:pt>
                <c:pt idx="3">
                  <c:v>109.2</c:v>
                </c:pt>
                <c:pt idx="4">
                  <c:v>109.2</c:v>
                </c:pt>
                <c:pt idx="5">
                  <c:v>109.2</c:v>
                </c:pt>
                <c:pt idx="6">
                  <c:v>109.2</c:v>
                </c:pt>
                <c:pt idx="7">
                  <c:v>109.2</c:v>
                </c:pt>
                <c:pt idx="8">
                  <c:v>109.2</c:v>
                </c:pt>
                <c:pt idx="9">
                  <c:v>109.2</c:v>
                </c:pt>
                <c:pt idx="10">
                  <c:v>109.2</c:v>
                </c:pt>
                <c:pt idx="11">
                  <c:v>109.2</c:v>
                </c:pt>
                <c:pt idx="12">
                  <c:v>109.2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0BD-4ED8-8FDE-D54473853626}"/>
            </c:ext>
          </c:extLst>
        </c:ser>
        <c:ser>
          <c:idx val="4"/>
          <c:order val="4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Sheet1!$D$39:$D$51</c:f>
              <c:numCache>
                <c:formatCode>General</c:formatCode>
                <c:ptCount val="13"/>
                <c:pt idx="0">
                  <c:v>109.2</c:v>
                </c:pt>
                <c:pt idx="1">
                  <c:v>109.2</c:v>
                </c:pt>
                <c:pt idx="2">
                  <c:v>109.2</c:v>
                </c:pt>
                <c:pt idx="3">
                  <c:v>109.2</c:v>
                </c:pt>
                <c:pt idx="4">
                  <c:v>109.2</c:v>
                </c:pt>
                <c:pt idx="5">
                  <c:v>109.2</c:v>
                </c:pt>
                <c:pt idx="6">
                  <c:v>109.2</c:v>
                </c:pt>
                <c:pt idx="7">
                  <c:v>109.2</c:v>
                </c:pt>
                <c:pt idx="8">
                  <c:v>109.2</c:v>
                </c:pt>
                <c:pt idx="9">
                  <c:v>109.2</c:v>
                </c:pt>
                <c:pt idx="10">
                  <c:v>109.2</c:v>
                </c:pt>
                <c:pt idx="11">
                  <c:v>109.2</c:v>
                </c:pt>
                <c:pt idx="12">
                  <c:v>109.2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BD-4ED8-8FDE-D54473853626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Sheet1!$C$39:$C$51</c:f>
              <c:numCache>
                <c:formatCode>General</c:formatCode>
                <c:ptCount val="13"/>
                <c:pt idx="0">
                  <c:v>131.86000000000001</c:v>
                </c:pt>
                <c:pt idx="1">
                  <c:v>131.86000000000001</c:v>
                </c:pt>
                <c:pt idx="2">
                  <c:v>131.86000000000001</c:v>
                </c:pt>
                <c:pt idx="3">
                  <c:v>131.86000000000001</c:v>
                </c:pt>
                <c:pt idx="4">
                  <c:v>131.86000000000001</c:v>
                </c:pt>
                <c:pt idx="5">
                  <c:v>131.86000000000001</c:v>
                </c:pt>
                <c:pt idx="6">
                  <c:v>131.86000000000001</c:v>
                </c:pt>
                <c:pt idx="7">
                  <c:v>131.86000000000001</c:v>
                </c:pt>
                <c:pt idx="8">
                  <c:v>131.86000000000001</c:v>
                </c:pt>
                <c:pt idx="9">
                  <c:v>131.86000000000001</c:v>
                </c:pt>
                <c:pt idx="10">
                  <c:v>131.86000000000001</c:v>
                </c:pt>
                <c:pt idx="11">
                  <c:v>131.86000000000001</c:v>
                </c:pt>
                <c:pt idx="12">
                  <c:v>131.86000000000001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BD-4ED8-8FDE-D54473853626}"/>
            </c:ext>
          </c:extLst>
        </c:ser>
        <c:ser>
          <c:idx val="6"/>
          <c:order val="6"/>
          <c:tx>
            <c:v>RA Objective Value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Sheet1!$B$39:$B$51</c:f>
              <c:numCache>
                <c:formatCode>General</c:formatCode>
                <c:ptCount val="13"/>
                <c:pt idx="0">
                  <c:v>112.788049658072</c:v>
                </c:pt>
                <c:pt idx="1">
                  <c:v>117.150782337545</c:v>
                </c:pt>
                <c:pt idx="2">
                  <c:v>117.635063962573</c:v>
                </c:pt>
                <c:pt idx="3">
                  <c:v>119.350937608769</c:v>
                </c:pt>
                <c:pt idx="4">
                  <c:v>116.685259138604</c:v>
                </c:pt>
                <c:pt idx="5">
                  <c:v>115.875292318218</c:v>
                </c:pt>
                <c:pt idx="6">
                  <c:v>115.87648862685801</c:v>
                </c:pt>
                <c:pt idx="7">
                  <c:v>114.76</c:v>
                </c:pt>
                <c:pt idx="8">
                  <c:v>112.617972629745</c:v>
                </c:pt>
                <c:pt idx="9">
                  <c:v>112.654435466987</c:v>
                </c:pt>
                <c:pt idx="10">
                  <c:v>112.66118740144999</c:v>
                </c:pt>
                <c:pt idx="11">
                  <c:v>112.38531552530962</c:v>
                </c:pt>
                <c:pt idx="12">
                  <c:v>112.48501469374948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BD-4ED8-8FDE-D544738536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3990904"/>
        <c:axId val="883990576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v>EVPI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1"/>
                <c:extLst>
                  <c:ext xmlns:c16="http://schemas.microsoft.com/office/drawing/2014/chart" uri="{C3380CC4-5D6E-409C-BE32-E72D297353CC}">
                    <c16:uniqueId val="{00000004-80BD-4ED8-8FDE-D54473853626}"/>
                  </c:ext>
                </c:extLst>
              </c15:ser>
            </c15:filteredLineSeries>
            <c15:filteredLineSeries>
              <c15:ser>
                <c:idx val="0"/>
                <c:order val="1"/>
                <c:tx>
                  <c:v>VSS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Sheet1!$B$39:$B$49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112.788049658072</c:v>
                      </c:pt>
                      <c:pt idx="1">
                        <c:v>117.150782337545</c:v>
                      </c:pt>
                      <c:pt idx="2">
                        <c:v>117.635063962573</c:v>
                      </c:pt>
                      <c:pt idx="3">
                        <c:v>119.350937608769</c:v>
                      </c:pt>
                      <c:pt idx="4">
                        <c:v>116.685259138604</c:v>
                      </c:pt>
                      <c:pt idx="5">
                        <c:v>115.875292318218</c:v>
                      </c:pt>
                      <c:pt idx="6">
                        <c:v>115.87648862685801</c:v>
                      </c:pt>
                      <c:pt idx="7">
                        <c:v>114.76</c:v>
                      </c:pt>
                      <c:pt idx="8">
                        <c:v>112.617972629745</c:v>
                      </c:pt>
                      <c:pt idx="9">
                        <c:v>112.654435466987</c:v>
                      </c:pt>
                      <c:pt idx="10">
                        <c:v>112.66118740144999</c:v>
                      </c:pt>
                    </c:numCache>
                  </c:numRef>
                </c: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0BD-4ED8-8FDE-D54473853626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v>Infeasible Count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0BD-4ED8-8FDE-D54473853626}"/>
                  </c:ext>
                </c:extLst>
              </c15:ser>
            </c15:filteredLineSeries>
          </c:ext>
        </c:extLst>
      </c:lineChart>
      <c:valAx>
        <c:axId val="883990576"/>
        <c:scaling>
          <c:orientation val="minMax"/>
          <c:min val="10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Results!$Q$2</c:f>
              <c:strCache>
                <c:ptCount val="1"/>
                <c:pt idx="0">
                  <c:v>Markov Weighted: SOS2</c:v>
                </c:pt>
              </c:strCache>
            </c:strRef>
          </c:tx>
          <c:spPr>
            <a:ln w="381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1E56-4532-A8BD-966B809654A8}"/>
              </c:ext>
            </c:extLst>
          </c:dPt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Results!$Q$3:$Q$20</c:f>
              <c:numCache>
                <c:formatCode>General</c:formatCode>
                <c:ptCount val="18"/>
                <c:pt idx="0">
                  <c:v>5.0290108E-2</c:v>
                </c:pt>
                <c:pt idx="1">
                  <c:v>6.7125439999999995E-2</c:v>
                </c:pt>
                <c:pt idx="2">
                  <c:v>6.8750644E-2</c:v>
                </c:pt>
                <c:pt idx="3">
                  <c:v>8.1076335999999999E-2</c:v>
                </c:pt>
                <c:pt idx="4">
                  <c:v>8.6453294999999999E-2</c:v>
                </c:pt>
                <c:pt idx="5">
                  <c:v>0.102659106</c:v>
                </c:pt>
                <c:pt idx="6">
                  <c:v>0.109028769</c:v>
                </c:pt>
                <c:pt idx="7">
                  <c:v>0.125884318</c:v>
                </c:pt>
                <c:pt idx="8">
                  <c:v>0.222565293</c:v>
                </c:pt>
                <c:pt idx="9">
                  <c:v>0.31102433200000001</c:v>
                </c:pt>
                <c:pt idx="10">
                  <c:v>0.39758353200000002</c:v>
                </c:pt>
                <c:pt idx="11">
                  <c:v>0.60275688199999999</c:v>
                </c:pt>
                <c:pt idx="12">
                  <c:v>1.098496079</c:v>
                </c:pt>
                <c:pt idx="13">
                  <c:v>3.0697060349999998</c:v>
                </c:pt>
                <c:pt idx="14">
                  <c:v>6.6160636190000002</c:v>
                </c:pt>
                <c:pt idx="15">
                  <c:v>13.195670509999999</c:v>
                </c:pt>
                <c:pt idx="16">
                  <c:v>15.47045043</c:v>
                </c:pt>
                <c:pt idx="17">
                  <c:v>22.921153400000001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56-4532-A8BD-966B809654A8}"/>
            </c:ext>
          </c:extLst>
        </c:ser>
        <c:ser>
          <c:idx val="1"/>
          <c:order val="1"/>
          <c:tx>
            <c:strRef>
              <c:f>Results!$R$2</c:f>
              <c:strCache>
                <c:ptCount val="1"/>
                <c:pt idx="0">
                  <c:v>Markov Weighted: Neural Network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1E56-4532-A8BD-966B809654A8}"/>
              </c:ext>
            </c:extLst>
          </c:dPt>
          <c:dPt>
            <c:idx val="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1E56-4532-A8BD-966B809654A8}"/>
              </c:ext>
            </c:extLst>
          </c:dPt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Results!$R$3:$R$20</c:f>
              <c:numCache>
                <c:formatCode>General</c:formatCode>
                <c:ptCount val="18"/>
                <c:pt idx="0">
                  <c:v>0.46471314430236799</c:v>
                </c:pt>
                <c:pt idx="1">
                  <c:v>2.2614639759063699</c:v>
                </c:pt>
                <c:pt idx="2">
                  <c:v>3.7407707929611198</c:v>
                </c:pt>
                <c:pt idx="3">
                  <c:v>9.1629088401794405</c:v>
                </c:pt>
                <c:pt idx="4">
                  <c:v>21.082447910308801</c:v>
                </c:pt>
                <c:pt idx="5">
                  <c:v>19.164302062988199</c:v>
                </c:pt>
                <c:pt idx="6">
                  <c:v>40.686385011672897</c:v>
                </c:pt>
                <c:pt idx="7">
                  <c:v>50.685721254348699</c:v>
                </c:pt>
                <c:pt idx="8">
                  <c:v>109.079517555236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E56-4532-A8BD-966B809654A8}"/>
            </c:ext>
          </c:extLst>
        </c:ser>
        <c:ser>
          <c:idx val="2"/>
          <c:order val="2"/>
          <c:tx>
            <c:strRef>
              <c:f>Results!$S$2</c:f>
              <c:strCache>
                <c:ptCount val="1"/>
                <c:pt idx="0">
                  <c:v>Factor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Results!$S$3:$S$20</c:f>
              <c:numCache>
                <c:formatCode>General</c:formatCode>
                <c:ptCount val="18"/>
                <c:pt idx="0">
                  <c:v>0.9</c:v>
                </c:pt>
                <c:pt idx="1">
                  <c:v>1.145</c:v>
                </c:pt>
                <c:pt idx="2">
                  <c:v>4.96</c:v>
                </c:pt>
                <c:pt idx="3">
                  <c:v>5.0129200000000003</c:v>
                </c:pt>
                <c:pt idx="4">
                  <c:v>6.99</c:v>
                </c:pt>
                <c:pt idx="5">
                  <c:v>6.97502784729003</c:v>
                </c:pt>
                <c:pt idx="6">
                  <c:v>7.6533545732498096</c:v>
                </c:pt>
                <c:pt idx="7">
                  <c:v>8.38297085762024</c:v>
                </c:pt>
                <c:pt idx="8">
                  <c:v>10.882620167732201</c:v>
                </c:pt>
                <c:pt idx="9">
                  <c:v>13.209532594680701</c:v>
                </c:pt>
                <c:pt idx="10">
                  <c:v>13.8685611963272</c:v>
                </c:pt>
                <c:pt idx="11">
                  <c:v>16.251105642318699</c:v>
                </c:pt>
                <c:pt idx="12">
                  <c:v>22.351787257194498</c:v>
                </c:pt>
                <c:pt idx="13">
                  <c:v>39.113035964965803</c:v>
                </c:pt>
                <c:pt idx="14">
                  <c:v>54.170109248161303</c:v>
                </c:pt>
                <c:pt idx="15">
                  <c:v>87.024912452697706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E56-4532-A8BD-966B80965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179440"/>
        <c:axId val="352177800"/>
      </c:scatterChart>
      <c:valAx>
        <c:axId val="352179440"/>
        <c:scaling>
          <c:orientation val="minMax"/>
          <c:max val="1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24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52177800"/>
        <c:crosses val="autoZero"/>
        <c:crossBetween val="midCat"/>
      </c:valAx>
      <c:valAx>
        <c:axId val="352177800"/>
        <c:scaling>
          <c:orientation val="minMax"/>
          <c:max val="1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2400"/>
                  <a:t>Mean Solve Time 10 Runs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52179440"/>
        <c:crosses val="autoZero"/>
        <c:crossBetween val="midCat"/>
      </c:valAx>
      <c:spPr>
        <a:noFill/>
        <a:ln>
          <a:solidFill>
            <a:schemeClr val="accent5">
              <a:lumMod val="5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Switch-Off Penalty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3515-4BA9-AB47-FA54EEE18ADB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3515-4BA9-AB47-FA54EEE18ADB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515-4BA9-AB47-FA54EEE18ADB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3515-4BA9-AB47-FA54EEE18ADB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2"/>
          <c:order val="2"/>
          <c:tx>
            <c:v>WS</c:v>
          </c:tx>
          <c:spPr>
            <a:ln w="2540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Sheet1!$C$39:$C$51</c:f>
              <c:numCache>
                <c:formatCode>General</c:formatCode>
                <c:ptCount val="13"/>
                <c:pt idx="0">
                  <c:v>131.86000000000001</c:v>
                </c:pt>
                <c:pt idx="1">
                  <c:v>131.86000000000001</c:v>
                </c:pt>
                <c:pt idx="2">
                  <c:v>131.86000000000001</c:v>
                </c:pt>
                <c:pt idx="3">
                  <c:v>131.86000000000001</c:v>
                </c:pt>
                <c:pt idx="4">
                  <c:v>131.86000000000001</c:v>
                </c:pt>
                <c:pt idx="5">
                  <c:v>131.86000000000001</c:v>
                </c:pt>
                <c:pt idx="6">
                  <c:v>131.86000000000001</c:v>
                </c:pt>
                <c:pt idx="7">
                  <c:v>131.86000000000001</c:v>
                </c:pt>
                <c:pt idx="8">
                  <c:v>131.86000000000001</c:v>
                </c:pt>
                <c:pt idx="9">
                  <c:v>131.86000000000001</c:v>
                </c:pt>
                <c:pt idx="10">
                  <c:v>131.86000000000001</c:v>
                </c:pt>
                <c:pt idx="11">
                  <c:v>131.86000000000001</c:v>
                </c:pt>
                <c:pt idx="12">
                  <c:v>131.86000000000001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15-4BA9-AB47-FA54EEE18ADB}"/>
            </c:ext>
          </c:extLst>
        </c:ser>
        <c:ser>
          <c:idx val="7"/>
          <c:order val="7"/>
          <c:tx>
            <c:v>Switch-Off Penalty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Sheet1!$E$39:$E$51</c:f>
              <c:numCache>
                <c:formatCode>General</c:formatCode>
                <c:ptCount val="13"/>
                <c:pt idx="0">
                  <c:v>108.27187127943978</c:v>
                </c:pt>
                <c:pt idx="1">
                  <c:v>113.67031379430423</c:v>
                </c:pt>
                <c:pt idx="2">
                  <c:v>114.21539494830016</c:v>
                </c:pt>
                <c:pt idx="3">
                  <c:v>116.08138426208811</c:v>
                </c:pt>
                <c:pt idx="4">
                  <c:v>115.35200699157679</c:v>
                </c:pt>
                <c:pt idx="5">
                  <c:v>115.0099528276165</c:v>
                </c:pt>
                <c:pt idx="6">
                  <c:v>114.69560382312626</c:v>
                </c:pt>
                <c:pt idx="7">
                  <c:v>114.08852893125128</c:v>
                </c:pt>
                <c:pt idx="8">
                  <c:v>112.93770485283977</c:v>
                </c:pt>
                <c:pt idx="9">
                  <c:v>112.91023522267056</c:v>
                </c:pt>
                <c:pt idx="10">
                  <c:v>112.91023522267056</c:v>
                </c:pt>
                <c:pt idx="11">
                  <c:v>111.63559539105303</c:v>
                </c:pt>
                <c:pt idx="12">
                  <c:v>111.63559539105303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15-4BA9-AB47-FA54EEE18ADB}"/>
            </c:ext>
          </c:extLst>
        </c:ser>
        <c:ser>
          <c:idx val="8"/>
          <c:order val="8"/>
          <c:tx>
            <c:v>EEV Switch-Off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Sheet1!$F$39:$F$51</c:f>
              <c:numCache>
                <c:formatCode>General</c:formatCode>
                <c:ptCount val="13"/>
                <c:pt idx="0">
                  <c:v>99.429301529510141</c:v>
                </c:pt>
                <c:pt idx="1">
                  <c:v>99.429301529510141</c:v>
                </c:pt>
                <c:pt idx="2">
                  <c:v>99.429301529510141</c:v>
                </c:pt>
                <c:pt idx="3">
                  <c:v>99.429301529510141</c:v>
                </c:pt>
                <c:pt idx="4">
                  <c:v>99.429301529510141</c:v>
                </c:pt>
                <c:pt idx="5">
                  <c:v>99.429301529510141</c:v>
                </c:pt>
                <c:pt idx="6">
                  <c:v>99.429301529510141</c:v>
                </c:pt>
                <c:pt idx="7">
                  <c:v>99.429301529510141</c:v>
                </c:pt>
                <c:pt idx="8">
                  <c:v>99.429301529510141</c:v>
                </c:pt>
                <c:pt idx="9">
                  <c:v>99.429301529510141</c:v>
                </c:pt>
                <c:pt idx="10">
                  <c:v>99.429301529510141</c:v>
                </c:pt>
                <c:pt idx="11">
                  <c:v>99.429301529510141</c:v>
                </c:pt>
                <c:pt idx="12">
                  <c:v>99.429301529510141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15-4BA9-AB47-FA54EEE18A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Strict Penalty</c:v>
                </c:tx>
                <c:spPr>
                  <a:ln w="1905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3515-4BA9-AB47-FA54EEE18ADB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3515-4BA9-AB47-FA54EEE18ADB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3515-4BA9-AB47-FA54EEE18ADB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9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Strict Penalty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E07D-4AB4-BA60-E3FBA1D8B021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07D-4AB4-BA60-E3FBA1D8B021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07D-4AB4-BA60-E3FBA1D8B021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07D-4AB4-BA60-E3FBA1D8B021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Sheet1!$B$39:$B$51</c:f>
              <c:numCache>
                <c:formatCode>General</c:formatCode>
                <c:ptCount val="13"/>
                <c:pt idx="0">
                  <c:v>48.275643736800184</c:v>
                </c:pt>
                <c:pt idx="1">
                  <c:v>79.745700844568205</c:v>
                </c:pt>
                <c:pt idx="2">
                  <c:v>83.082676005325951</c:v>
                </c:pt>
                <c:pt idx="3">
                  <c:v>100.31233925538501</c:v>
                </c:pt>
                <c:pt idx="4">
                  <c:v>102.9305061684053</c:v>
                </c:pt>
                <c:pt idx="5">
                  <c:v>106.64038936756984</c:v>
                </c:pt>
                <c:pt idx="6">
                  <c:v>107.85873644733994</c:v>
                </c:pt>
                <c:pt idx="7">
                  <c:v>108.22254629152117</c:v>
                </c:pt>
                <c:pt idx="8">
                  <c:v>107.63446156943486</c:v>
                </c:pt>
                <c:pt idx="9">
                  <c:v>107.605033751498</c:v>
                </c:pt>
                <c:pt idx="10">
                  <c:v>107.605033751498</c:v>
                </c:pt>
                <c:pt idx="11">
                  <c:v>108.31154051726779</c:v>
                </c:pt>
                <c:pt idx="12">
                  <c:v>108.31154051726779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E07D-4AB4-BA60-E3FBA1D8B021}"/>
            </c:ext>
          </c:extLst>
        </c:ser>
        <c:ser>
          <c:idx val="1"/>
          <c:order val="1"/>
          <c:tx>
            <c:v>EEV Strict Penalty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Sheet1!$D$39:$D$51</c:f>
              <c:numCache>
                <c:formatCode>General</c:formatCode>
                <c:ptCount val="13"/>
                <c:pt idx="0">
                  <c:v>22.545795752419867</c:v>
                </c:pt>
                <c:pt idx="1">
                  <c:v>22.545795752419867</c:v>
                </c:pt>
                <c:pt idx="2">
                  <c:v>22.545795752419867</c:v>
                </c:pt>
                <c:pt idx="3">
                  <c:v>22.545795752419867</c:v>
                </c:pt>
                <c:pt idx="4">
                  <c:v>22.545795752419867</c:v>
                </c:pt>
                <c:pt idx="5">
                  <c:v>22.545795752419867</c:v>
                </c:pt>
                <c:pt idx="6">
                  <c:v>22.545795752419867</c:v>
                </c:pt>
                <c:pt idx="7">
                  <c:v>22.545795752419867</c:v>
                </c:pt>
                <c:pt idx="8">
                  <c:v>22.545795752419867</c:v>
                </c:pt>
                <c:pt idx="9">
                  <c:v>22.545795752419867</c:v>
                </c:pt>
                <c:pt idx="10">
                  <c:v>22.545795752419867</c:v>
                </c:pt>
                <c:pt idx="11">
                  <c:v>22.545795752419867</c:v>
                </c:pt>
                <c:pt idx="12">
                  <c:v>22.545795752419867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E07D-4AB4-BA60-E3FBA1D8B021}"/>
            </c:ext>
          </c:extLst>
        </c:ser>
        <c:ser>
          <c:idx val="2"/>
          <c:order val="2"/>
          <c:tx>
            <c:v>WS</c:v>
          </c:tx>
          <c:spPr>
            <a:ln w="2540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Sheet1!$C$39:$C$51</c:f>
              <c:numCache>
                <c:formatCode>General</c:formatCode>
                <c:ptCount val="13"/>
                <c:pt idx="0">
                  <c:v>131.86000000000001</c:v>
                </c:pt>
                <c:pt idx="1">
                  <c:v>131.86000000000001</c:v>
                </c:pt>
                <c:pt idx="2">
                  <c:v>131.86000000000001</c:v>
                </c:pt>
                <c:pt idx="3">
                  <c:v>131.86000000000001</c:v>
                </c:pt>
                <c:pt idx="4">
                  <c:v>131.86000000000001</c:v>
                </c:pt>
                <c:pt idx="5">
                  <c:v>131.86000000000001</c:v>
                </c:pt>
                <c:pt idx="6">
                  <c:v>131.86000000000001</c:v>
                </c:pt>
                <c:pt idx="7">
                  <c:v>131.86000000000001</c:v>
                </c:pt>
                <c:pt idx="8">
                  <c:v>131.86000000000001</c:v>
                </c:pt>
                <c:pt idx="9">
                  <c:v>131.86000000000001</c:v>
                </c:pt>
                <c:pt idx="10">
                  <c:v>131.86000000000001</c:v>
                </c:pt>
                <c:pt idx="11">
                  <c:v>131.86000000000001</c:v>
                </c:pt>
                <c:pt idx="12">
                  <c:v>131.86000000000001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7D-4AB4-BA60-E3FBA1D8B0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7"/>
                <c:order val="7"/>
                <c:tx>
                  <c:v>Switch-Off Penalty</c:v>
                </c:tx>
                <c:spPr>
                  <a:ln w="19050" cap="rnd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E07D-4AB4-BA60-E3FBA1D8B021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1905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E07D-4AB4-BA60-E3FBA1D8B021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E07D-4AB4-BA60-E3FBA1D8B021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1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A: Objective Value Comparison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6FF2-4863-AE4A-9115D151CE92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6FF2-4863-AE4A-9115D151CE92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6FF2-4863-AE4A-9115D151CE92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6FF2-4863-AE4A-9115D151CE92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Sheet1!$E$56:$E$68</c:f>
              <c:numCache>
                <c:formatCode>General</c:formatCode>
                <c:ptCount val="13"/>
                <c:pt idx="0">
                  <c:v>92.408536944526261</c:v>
                </c:pt>
                <c:pt idx="1">
                  <c:v>110.46002300648922</c:v>
                </c:pt>
                <c:pt idx="2">
                  <c:v>118.23400143363257</c:v>
                </c:pt>
                <c:pt idx="3">
                  <c:v>118.23400143363043</c:v>
                </c:pt>
                <c:pt idx="4">
                  <c:v>125.43687005537154</c:v>
                </c:pt>
                <c:pt idx="5">
                  <c:v>125.43687005537154</c:v>
                </c:pt>
                <c:pt idx="6">
                  <c:v>125.74267155861624</c:v>
                </c:pt>
                <c:pt idx="7">
                  <c:v>126.35921352797935</c:v>
                </c:pt>
                <c:pt idx="8">
                  <c:v>126.35921352797935</c:v>
                </c:pt>
                <c:pt idx="9">
                  <c:v>126.35921352797935</c:v>
                </c:pt>
                <c:pt idx="10">
                  <c:v>127.49336474121159</c:v>
                </c:pt>
                <c:pt idx="11">
                  <c:v>127.49336474121159</c:v>
                </c:pt>
                <c:pt idx="12">
                  <c:v>127.8647868552555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F2-4863-AE4A-9115D151CE92}"/>
            </c:ext>
          </c:extLst>
        </c:ser>
        <c:ser>
          <c:idx val="7"/>
          <c:order val="7"/>
          <c:tx>
            <c:v>Reversion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Sheet1!$F$56:$F$68</c:f>
              <c:numCache>
                <c:formatCode>General</c:formatCode>
                <c:ptCount val="13"/>
                <c:pt idx="0">
                  <c:v>128.85223961904114</c:v>
                </c:pt>
                <c:pt idx="1">
                  <c:v>130.95960576090386</c:v>
                </c:pt>
                <c:pt idx="2">
                  <c:v>130.76152422799706</c:v>
                </c:pt>
                <c:pt idx="3">
                  <c:v>130.7615242279949</c:v>
                </c:pt>
                <c:pt idx="4">
                  <c:v>131.70063145255378</c:v>
                </c:pt>
                <c:pt idx="5">
                  <c:v>131.70063145255378</c:v>
                </c:pt>
                <c:pt idx="6">
                  <c:v>130.86756724721988</c:v>
                </c:pt>
                <c:pt idx="7">
                  <c:v>128.06751209084723</c:v>
                </c:pt>
                <c:pt idx="8">
                  <c:v>128.06751209084723</c:v>
                </c:pt>
                <c:pt idx="9">
                  <c:v>128.06751209084723</c:v>
                </c:pt>
                <c:pt idx="10">
                  <c:v>128.06279759550088</c:v>
                </c:pt>
                <c:pt idx="11">
                  <c:v>128.06279759550088</c:v>
                </c:pt>
                <c:pt idx="12">
                  <c:v>127.8647868552555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F2-4863-AE4A-9115D151CE92}"/>
            </c:ext>
          </c:extLst>
        </c:ser>
        <c:ser>
          <c:idx val="9"/>
          <c:order val="9"/>
          <c:tx>
            <c:v>RA ObjVal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Sheet1!$G$56:$G$68</c:f>
              <c:numCache>
                <c:formatCode>General</c:formatCode>
                <c:ptCount val="13"/>
                <c:pt idx="0">
                  <c:v>126.96</c:v>
                </c:pt>
                <c:pt idx="1">
                  <c:v>130.75</c:v>
                </c:pt>
                <c:pt idx="2">
                  <c:v>130.47</c:v>
                </c:pt>
                <c:pt idx="3">
                  <c:v>130.47</c:v>
                </c:pt>
                <c:pt idx="4">
                  <c:v>131.04499999999999</c:v>
                </c:pt>
                <c:pt idx="5">
                  <c:v>129.83000000000001</c:v>
                </c:pt>
                <c:pt idx="6">
                  <c:v>129.83000000000001</c:v>
                </c:pt>
                <c:pt idx="7">
                  <c:v>127.79</c:v>
                </c:pt>
                <c:pt idx="8">
                  <c:v>127.79</c:v>
                </c:pt>
                <c:pt idx="9">
                  <c:v>127.53</c:v>
                </c:pt>
                <c:pt idx="10">
                  <c:v>128.53</c:v>
                </c:pt>
                <c:pt idx="11">
                  <c:v>128.53</c:v>
                </c:pt>
                <c:pt idx="12">
                  <c:v>128.19999999999999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F2-4863-AE4A-9115D151CE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6FF2-4863-AE4A-9115D151CE92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6FF2-4863-AE4A-9115D151CE92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6FF2-4863-AE4A-9115D151CE92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B: Objective Value Comparison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24C2-4603-8412-E000409949BC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4C2-4603-8412-E000409949BC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24C2-4603-8412-E000409949BC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24C2-4603-8412-E000409949BC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Sheet1!$E$23:$E$35</c:f>
              <c:numCache>
                <c:formatCode>General</c:formatCode>
                <c:ptCount val="13"/>
                <c:pt idx="0">
                  <c:v>55.258176938755234</c:v>
                </c:pt>
                <c:pt idx="1">
                  <c:v>79.092874626695874</c:v>
                </c:pt>
                <c:pt idx="2">
                  <c:v>91.898260263482626</c:v>
                </c:pt>
                <c:pt idx="3">
                  <c:v>91.898260263482626</c:v>
                </c:pt>
                <c:pt idx="4">
                  <c:v>98.547551243872817</c:v>
                </c:pt>
                <c:pt idx="5">
                  <c:v>104.64102684745468</c:v>
                </c:pt>
                <c:pt idx="6">
                  <c:v>104.64102684745468</c:v>
                </c:pt>
                <c:pt idx="7">
                  <c:v>104.64102684745468</c:v>
                </c:pt>
                <c:pt idx="8">
                  <c:v>104.64102684745468</c:v>
                </c:pt>
                <c:pt idx="9">
                  <c:v>104.65966197236172</c:v>
                </c:pt>
                <c:pt idx="10">
                  <c:v>105.95904183257875</c:v>
                </c:pt>
                <c:pt idx="11">
                  <c:v>105.75575769376563</c:v>
                </c:pt>
                <c:pt idx="12">
                  <c:v>105.75575769376563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C2-4603-8412-E000409949BC}"/>
            </c:ext>
          </c:extLst>
        </c:ser>
        <c:ser>
          <c:idx val="7"/>
          <c:order val="7"/>
          <c:tx>
            <c:v>Switch-Off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Sheet1!$F$23:$F$35</c:f>
              <c:numCache>
                <c:formatCode>General</c:formatCode>
                <c:ptCount val="13"/>
                <c:pt idx="0">
                  <c:v>104.2224025970575</c:v>
                </c:pt>
                <c:pt idx="1">
                  <c:v>111.049599204705</c:v>
                </c:pt>
                <c:pt idx="2">
                  <c:v>110.7015509457194</c:v>
                </c:pt>
                <c:pt idx="3">
                  <c:v>110.70155094571925</c:v>
                </c:pt>
                <c:pt idx="4">
                  <c:v>108.61988638874692</c:v>
                </c:pt>
                <c:pt idx="5">
                  <c:v>107.85926768980687</c:v>
                </c:pt>
                <c:pt idx="6">
                  <c:v>107.85926768980687</c:v>
                </c:pt>
                <c:pt idx="7">
                  <c:v>107.85926768980687</c:v>
                </c:pt>
                <c:pt idx="8">
                  <c:v>107.85926768980687</c:v>
                </c:pt>
                <c:pt idx="9">
                  <c:v>107.32817673556752</c:v>
                </c:pt>
                <c:pt idx="10">
                  <c:v>107.02330865922056</c:v>
                </c:pt>
                <c:pt idx="11">
                  <c:v>106.8179711452669</c:v>
                </c:pt>
                <c:pt idx="12">
                  <c:v>106.8179711452669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C2-4603-8412-E000409949BC}"/>
            </c:ext>
          </c:extLst>
        </c:ser>
        <c:ser>
          <c:idx val="9"/>
          <c:order val="9"/>
          <c:tx>
            <c:v>RA ObjVal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Sheet1!$G$23:$G$35</c:f>
              <c:numCache>
                <c:formatCode>General</c:formatCode>
                <c:ptCount val="13"/>
                <c:pt idx="0">
                  <c:v>115.05</c:v>
                </c:pt>
                <c:pt idx="1">
                  <c:v>113.58846935776199</c:v>
                </c:pt>
                <c:pt idx="2">
                  <c:v>113.77667603384999</c:v>
                </c:pt>
                <c:pt idx="3">
                  <c:v>113.77667583039999</c:v>
                </c:pt>
                <c:pt idx="4">
                  <c:v>109.10116875113199</c:v>
                </c:pt>
                <c:pt idx="5">
                  <c:v>108.939860599159</c:v>
                </c:pt>
                <c:pt idx="6">
                  <c:v>108.522081297307</c:v>
                </c:pt>
                <c:pt idx="7">
                  <c:v>108.30782755820999</c:v>
                </c:pt>
                <c:pt idx="8">
                  <c:v>108.30782755820999</c:v>
                </c:pt>
                <c:pt idx="9">
                  <c:v>108.307753839645</c:v>
                </c:pt>
                <c:pt idx="10">
                  <c:v>108.307753812408</c:v>
                </c:pt>
                <c:pt idx="11">
                  <c:v>108.11871201266</c:v>
                </c:pt>
                <c:pt idx="12">
                  <c:v>108.100436427529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C2-4603-8412-E00040994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24C2-4603-8412-E000409949B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4C2-4603-8412-E000409949BC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24C2-4603-8412-E000409949BC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Objective Value Comparison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0C80-441B-AD51-C0B607CB0001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0C80-441B-AD51-C0B607CB0001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0C80-441B-AD51-C0B607CB0001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0C80-441B-AD51-C0B607CB0001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Sheet1!$B$39:$B$51</c:f>
              <c:numCache>
                <c:formatCode>General</c:formatCode>
                <c:ptCount val="13"/>
                <c:pt idx="0">
                  <c:v>48.275643736800184</c:v>
                </c:pt>
                <c:pt idx="1">
                  <c:v>79.745700844568205</c:v>
                </c:pt>
                <c:pt idx="2">
                  <c:v>83.082676005325951</c:v>
                </c:pt>
                <c:pt idx="3">
                  <c:v>100.31233925538501</c:v>
                </c:pt>
                <c:pt idx="4">
                  <c:v>102.9305061684053</c:v>
                </c:pt>
                <c:pt idx="5">
                  <c:v>106.64038936756984</c:v>
                </c:pt>
                <c:pt idx="6">
                  <c:v>107.85873644733994</c:v>
                </c:pt>
                <c:pt idx="7">
                  <c:v>108.22254629152117</c:v>
                </c:pt>
                <c:pt idx="8">
                  <c:v>107.63446156943486</c:v>
                </c:pt>
                <c:pt idx="9">
                  <c:v>107.605033751498</c:v>
                </c:pt>
                <c:pt idx="10">
                  <c:v>107.605033751498</c:v>
                </c:pt>
                <c:pt idx="11">
                  <c:v>108.31154051726779</c:v>
                </c:pt>
                <c:pt idx="12">
                  <c:v>108.31154051726779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0C80-441B-AD51-C0B607CB0001}"/>
            </c:ext>
          </c:extLst>
        </c:ser>
        <c:ser>
          <c:idx val="7"/>
          <c:order val="7"/>
          <c:tx>
            <c:v>Switch-Off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Sheet1!$E$39:$E$51</c:f>
              <c:numCache>
                <c:formatCode>General</c:formatCode>
                <c:ptCount val="13"/>
                <c:pt idx="0">
                  <c:v>108.27187127943978</c:v>
                </c:pt>
                <c:pt idx="1">
                  <c:v>113.67031379430423</c:v>
                </c:pt>
                <c:pt idx="2">
                  <c:v>114.21539494830016</c:v>
                </c:pt>
                <c:pt idx="3">
                  <c:v>116.08138426208811</c:v>
                </c:pt>
                <c:pt idx="4">
                  <c:v>115.35200699157679</c:v>
                </c:pt>
                <c:pt idx="5">
                  <c:v>115.0099528276165</c:v>
                </c:pt>
                <c:pt idx="6">
                  <c:v>114.69560382312626</c:v>
                </c:pt>
                <c:pt idx="7">
                  <c:v>114.08852893125128</c:v>
                </c:pt>
                <c:pt idx="8">
                  <c:v>112.93770485283977</c:v>
                </c:pt>
                <c:pt idx="9">
                  <c:v>112.91023522267056</c:v>
                </c:pt>
                <c:pt idx="10">
                  <c:v>112.91023522267056</c:v>
                </c:pt>
                <c:pt idx="11">
                  <c:v>111.63559539105303</c:v>
                </c:pt>
                <c:pt idx="12">
                  <c:v>111.63559539105303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80-441B-AD51-C0B607CB0001}"/>
            </c:ext>
          </c:extLst>
        </c:ser>
        <c:ser>
          <c:idx val="9"/>
          <c:order val="9"/>
          <c:tx>
            <c:v>RA ObjVal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Sheet1!$G$39:$G$51</c:f>
              <c:numCache>
                <c:formatCode>General</c:formatCode>
                <c:ptCount val="13"/>
                <c:pt idx="0">
                  <c:v>109.20354038562397</c:v>
                </c:pt>
                <c:pt idx="1">
                  <c:v>112.78804965807207</c:v>
                </c:pt>
                <c:pt idx="2">
                  <c:v>117.15078233754488</c:v>
                </c:pt>
                <c:pt idx="3">
                  <c:v>117.63506396257284</c:v>
                </c:pt>
                <c:pt idx="4">
                  <c:v>119.35093760876916</c:v>
                </c:pt>
                <c:pt idx="5">
                  <c:v>116.68525913860371</c:v>
                </c:pt>
                <c:pt idx="6">
                  <c:v>115.87529231821765</c:v>
                </c:pt>
                <c:pt idx="7">
                  <c:v>115.87648862685775</c:v>
                </c:pt>
                <c:pt idx="8">
                  <c:v>114.75802726767851</c:v>
                </c:pt>
                <c:pt idx="9">
                  <c:v>112.61797262974525</c:v>
                </c:pt>
                <c:pt idx="10">
                  <c:v>112.65443546698727</c:v>
                </c:pt>
                <c:pt idx="11">
                  <c:v>112.39</c:v>
                </c:pt>
                <c:pt idx="12">
                  <c:v>112.49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80-441B-AD51-C0B607CB0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0C80-441B-AD51-C0B607CB0001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C80-441B-AD51-C0B607CB0001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0C80-441B-AD51-C0B607CB0001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04.06.2018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50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04.06.2018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921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04.06.2018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512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04.06.2018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466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04.06.2018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582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04.06.2018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038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04.06.2018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891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04.06.2018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362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04.06.2018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32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04.06.2018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820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04.06.2018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161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96992-FC42-4C18-BCC9-E69A9169578E}" type="datetimeFigureOut">
              <a:rPr lang="nb-NO" smtClean="0"/>
              <a:t>04.06.2018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139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832245"/>
              </p:ext>
            </p:extLst>
          </p:nvPr>
        </p:nvGraphicFramePr>
        <p:xfrm>
          <a:off x="2786062" y="1031297"/>
          <a:ext cx="6619875" cy="479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9012455" y="2171700"/>
            <a:ext cx="0" cy="12649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"/>
          <p:cNvSpPr txBox="1"/>
          <p:nvPr/>
        </p:nvSpPr>
        <p:spPr>
          <a:xfrm>
            <a:off x="8170245" y="260864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017112" y="3564857"/>
            <a:ext cx="1" cy="6013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"/>
          <p:cNvSpPr txBox="1"/>
          <p:nvPr/>
        </p:nvSpPr>
        <p:spPr>
          <a:xfrm>
            <a:off x="8202329" y="3669994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24512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959798"/>
              </p:ext>
            </p:extLst>
          </p:nvPr>
        </p:nvGraphicFramePr>
        <p:xfrm>
          <a:off x="264696" y="1347537"/>
          <a:ext cx="3657600" cy="351411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1273957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530916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87706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29189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370267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1631585"/>
                    </a:ext>
                  </a:extLst>
                </a:gridCol>
              </a:tblGrid>
              <a:tr h="203224">
                <a:tc gridSpan="2"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changes: 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894076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well: W7    [ 53.43 ---&gt; 30.17 ]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1742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Infeasible!  W7 gas: 34726.42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8784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31664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chokes: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 chokes: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115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47.067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3861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7505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292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47.84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4182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35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50.34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285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41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113.39063707675862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1958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231247.1050572125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895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92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878151"/>
              </p:ext>
            </p:extLst>
          </p:nvPr>
        </p:nvGraphicFramePr>
        <p:xfrm>
          <a:off x="-1" y="-1"/>
          <a:ext cx="8953501" cy="5740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021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446182"/>
              </p:ext>
            </p:extLst>
          </p:nvPr>
        </p:nvGraphicFramePr>
        <p:xfrm>
          <a:off x="0" y="0"/>
          <a:ext cx="9004300" cy="570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2678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170476"/>
              </p:ext>
            </p:extLst>
          </p:nvPr>
        </p:nvGraphicFramePr>
        <p:xfrm>
          <a:off x="0" y="0"/>
          <a:ext cx="8916069" cy="570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491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801837"/>
              </p:ext>
            </p:extLst>
          </p:nvPr>
        </p:nvGraphicFramePr>
        <p:xfrm>
          <a:off x="1400174" y="561181"/>
          <a:ext cx="8916069" cy="570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6830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380952"/>
              </p:ext>
            </p:extLst>
          </p:nvPr>
        </p:nvGraphicFramePr>
        <p:xfrm>
          <a:off x="1400174" y="561181"/>
          <a:ext cx="8916069" cy="570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31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228516"/>
              </p:ext>
            </p:extLst>
          </p:nvPr>
        </p:nvGraphicFramePr>
        <p:xfrm>
          <a:off x="600073" y="694531"/>
          <a:ext cx="8916069" cy="570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3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9012455" y="2026920"/>
            <a:ext cx="0" cy="17830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8170245" y="272294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9017112" y="3893141"/>
            <a:ext cx="6873" cy="2743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8202329" y="3834788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361511"/>
              </p:ext>
            </p:extLst>
          </p:nvPr>
        </p:nvGraphicFramePr>
        <p:xfrm>
          <a:off x="2794288" y="1022638"/>
          <a:ext cx="6603424" cy="4812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67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441578"/>
              </p:ext>
            </p:extLst>
          </p:nvPr>
        </p:nvGraphicFramePr>
        <p:xfrm>
          <a:off x="2785196" y="1047750"/>
          <a:ext cx="6621607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9004835" y="2147888"/>
            <a:ext cx="0" cy="166211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62625" y="270389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004835" y="3920527"/>
            <a:ext cx="0" cy="2174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8194709" y="3833734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32474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95206"/>
              </p:ext>
            </p:extLst>
          </p:nvPr>
        </p:nvGraphicFramePr>
        <p:xfrm>
          <a:off x="290286" y="-141838"/>
          <a:ext cx="11650282" cy="6999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07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364202"/>
              </p:ext>
            </p:extLst>
          </p:nvPr>
        </p:nvGraphicFramePr>
        <p:xfrm>
          <a:off x="2775857" y="1021896"/>
          <a:ext cx="6640286" cy="4814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9031203" y="1990725"/>
            <a:ext cx="0" cy="124777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031203" y="3365959"/>
            <a:ext cx="0" cy="6896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88993" y="2419099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sp>
        <p:nvSpPr>
          <p:cNvPr id="6" name="TextBox 4"/>
          <p:cNvSpPr txBox="1"/>
          <p:nvPr/>
        </p:nvSpPr>
        <p:spPr>
          <a:xfrm>
            <a:off x="8221077" y="3515251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6406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7399723"/>
              </p:ext>
            </p:extLst>
          </p:nvPr>
        </p:nvGraphicFramePr>
        <p:xfrm>
          <a:off x="2781980" y="1040266"/>
          <a:ext cx="6628039" cy="4777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9035013" y="1886734"/>
            <a:ext cx="0" cy="43551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035013" y="2453640"/>
            <a:ext cx="0" cy="18211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92803" y="1908979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sp>
        <p:nvSpPr>
          <p:cNvPr id="6" name="TextBox 4"/>
          <p:cNvSpPr txBox="1"/>
          <p:nvPr/>
        </p:nvSpPr>
        <p:spPr>
          <a:xfrm>
            <a:off x="8224887" y="316871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28037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614071"/>
              </p:ext>
            </p:extLst>
          </p:nvPr>
        </p:nvGraphicFramePr>
        <p:xfrm>
          <a:off x="2748643" y="1027338"/>
          <a:ext cx="6694714" cy="4803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59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206819"/>
              </p:ext>
            </p:extLst>
          </p:nvPr>
        </p:nvGraphicFramePr>
        <p:xfrm>
          <a:off x="2694215" y="987199"/>
          <a:ext cx="6803570" cy="488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66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9613812"/>
              </p:ext>
            </p:extLst>
          </p:nvPr>
        </p:nvGraphicFramePr>
        <p:xfrm>
          <a:off x="2701018" y="1034143"/>
          <a:ext cx="6789964" cy="4789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66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6415</TotalTime>
  <Words>276</Words>
  <Application>Microsoft Office PowerPoint</Application>
  <PresentationFormat>Widescreen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Industrial Economics and Technology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Bendik Witzøe</dc:creator>
  <cp:lastModifiedBy>Arnt Gunnar Malvik</cp:lastModifiedBy>
  <cp:revision>56</cp:revision>
  <dcterms:created xsi:type="dcterms:W3CDTF">2018-05-27T17:30:11Z</dcterms:created>
  <dcterms:modified xsi:type="dcterms:W3CDTF">2018-06-05T12:51:49Z</dcterms:modified>
</cp:coreProperties>
</file>