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technical\Time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 dirty="0"/>
              <a:t>Initial Case </a:t>
            </a:r>
            <a:r>
              <a:rPr lang="nb-NO" sz="2400" dirty="0" smtClean="0"/>
              <a:t>A: RA</a:t>
            </a:r>
            <a:endParaRPr lang="nb-NO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Sheet1!$D$23:$D$35</c:f>
              <c:numCache>
                <c:formatCode>General</c:formatCode>
                <c:ptCount val="13"/>
                <c:pt idx="0">
                  <c:v>125.18</c:v>
                </c:pt>
                <c:pt idx="1">
                  <c:v>125.18</c:v>
                </c:pt>
                <c:pt idx="2">
                  <c:v>125.18</c:v>
                </c:pt>
                <c:pt idx="3">
                  <c:v>125.18</c:v>
                </c:pt>
                <c:pt idx="4">
                  <c:v>125.18</c:v>
                </c:pt>
                <c:pt idx="5">
                  <c:v>125.18</c:v>
                </c:pt>
                <c:pt idx="6">
                  <c:v>125.18</c:v>
                </c:pt>
                <c:pt idx="7">
                  <c:v>125.18</c:v>
                </c:pt>
                <c:pt idx="8">
                  <c:v>125.18</c:v>
                </c:pt>
                <c:pt idx="9">
                  <c:v>125.18</c:v>
                </c:pt>
                <c:pt idx="10">
                  <c:v>125.18</c:v>
                </c:pt>
                <c:pt idx="11">
                  <c:v>125.18</c:v>
                </c:pt>
                <c:pt idx="12">
                  <c:v>125.18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77-4CD3-83E3-9F289EA25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0"/>
                <c:order val="0"/>
                <c:tx>
                  <c:v>VSS</c:v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Sheet1!$B$23:$B$35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126.96</c:v>
                      </c:pt>
                      <c:pt idx="1">
                        <c:v>130.75</c:v>
                      </c:pt>
                      <c:pt idx="2">
                        <c:v>130.47</c:v>
                      </c:pt>
                      <c:pt idx="3">
                        <c:v>130.47</c:v>
                      </c:pt>
                      <c:pt idx="4">
                        <c:v>131.04499999999999</c:v>
                      </c:pt>
                      <c:pt idx="5">
                        <c:v>129.83000000000001</c:v>
                      </c:pt>
                      <c:pt idx="6">
                        <c:v>129.83000000000001</c:v>
                      </c:pt>
                      <c:pt idx="7">
                        <c:v>127.79</c:v>
                      </c:pt>
                      <c:pt idx="8">
                        <c:v>127.79</c:v>
                      </c:pt>
                      <c:pt idx="9">
                        <c:v>127.53</c:v>
                      </c:pt>
                      <c:pt idx="10">
                        <c:v>128.53</c:v>
                      </c:pt>
                      <c:pt idx="11">
                        <c:v>128.53</c:v>
                      </c:pt>
                      <c:pt idx="12">
                        <c:v>128.19999999999999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077-4CD3-83E3-9F289EA254A8}"/>
                  </c:ext>
                </c:extLst>
              </c15:ser>
            </c15:filteredAreaSeries>
            <c15:filteredAreaSeries>
              <c15:ser>
                <c:idx val="1"/>
                <c:order val="1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Sheet1!$C$23:$C$35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134.18</c:v>
                      </c:pt>
                      <c:pt idx="1">
                        <c:v>134.18</c:v>
                      </c:pt>
                      <c:pt idx="2">
                        <c:v>134.18</c:v>
                      </c:pt>
                      <c:pt idx="3">
                        <c:v>134.18</c:v>
                      </c:pt>
                      <c:pt idx="4">
                        <c:v>134.18</c:v>
                      </c:pt>
                      <c:pt idx="5">
                        <c:v>134.18</c:v>
                      </c:pt>
                      <c:pt idx="6">
                        <c:v>134.18</c:v>
                      </c:pt>
                      <c:pt idx="7">
                        <c:v>134.18</c:v>
                      </c:pt>
                      <c:pt idx="8">
                        <c:v>134.18</c:v>
                      </c:pt>
                      <c:pt idx="9">
                        <c:v>134.18</c:v>
                      </c:pt>
                      <c:pt idx="10">
                        <c:v>134.18</c:v>
                      </c:pt>
                      <c:pt idx="11">
                        <c:v>134.18</c:v>
                      </c:pt>
                      <c:pt idx="12">
                        <c:v>134.18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077-4CD3-83E3-9F289EA254A8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077-4CD3-83E3-9F289EA254A8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Sheet1!$H$23:$H$35</c:f>
              <c:numCache>
                <c:formatCode>General</c:formatCode>
                <c:ptCount val="13"/>
                <c:pt idx="0">
                  <c:v>125.18</c:v>
                </c:pt>
                <c:pt idx="1">
                  <c:v>125.18</c:v>
                </c:pt>
                <c:pt idx="2">
                  <c:v>125.18</c:v>
                </c:pt>
                <c:pt idx="3">
                  <c:v>125.18</c:v>
                </c:pt>
                <c:pt idx="4">
                  <c:v>125.18</c:v>
                </c:pt>
                <c:pt idx="5">
                  <c:v>125.18</c:v>
                </c:pt>
                <c:pt idx="6">
                  <c:v>125.18</c:v>
                </c:pt>
                <c:pt idx="7">
                  <c:v>125.18</c:v>
                </c:pt>
                <c:pt idx="8">
                  <c:v>125.18</c:v>
                </c:pt>
                <c:pt idx="9">
                  <c:v>125.18</c:v>
                </c:pt>
                <c:pt idx="10">
                  <c:v>125.18</c:v>
                </c:pt>
                <c:pt idx="11">
                  <c:v>125.18</c:v>
                </c:pt>
                <c:pt idx="12">
                  <c:v>125.18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7-4CD3-83E3-9F289EA254A8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Sheet1!$G$23:$G$35</c:f>
              <c:numCache>
                <c:formatCode>General</c:formatCode>
                <c:ptCount val="13"/>
                <c:pt idx="0">
                  <c:v>134.18</c:v>
                </c:pt>
                <c:pt idx="1">
                  <c:v>134.18</c:v>
                </c:pt>
                <c:pt idx="2">
                  <c:v>134.18</c:v>
                </c:pt>
                <c:pt idx="3">
                  <c:v>134.18</c:v>
                </c:pt>
                <c:pt idx="4">
                  <c:v>134.18</c:v>
                </c:pt>
                <c:pt idx="5">
                  <c:v>134.18</c:v>
                </c:pt>
                <c:pt idx="6">
                  <c:v>134.18</c:v>
                </c:pt>
                <c:pt idx="7">
                  <c:v>134.18</c:v>
                </c:pt>
                <c:pt idx="8">
                  <c:v>134.18</c:v>
                </c:pt>
                <c:pt idx="9">
                  <c:v>134.18</c:v>
                </c:pt>
                <c:pt idx="10">
                  <c:v>134.18</c:v>
                </c:pt>
                <c:pt idx="11">
                  <c:v>134.18</c:v>
                </c:pt>
                <c:pt idx="12">
                  <c:v>134.18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7-4CD3-83E3-9F289EA254A8}"/>
            </c:ext>
          </c:extLst>
        </c:ser>
        <c:ser>
          <c:idx val="6"/>
          <c:order val="6"/>
          <c:tx>
            <c:v>RA Objective Value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Sheet1!$F$23:$F$35</c:f>
              <c:numCache>
                <c:formatCode>General</c:formatCode>
                <c:ptCount val="13"/>
                <c:pt idx="0">
                  <c:v>126.96</c:v>
                </c:pt>
                <c:pt idx="1">
                  <c:v>130.75</c:v>
                </c:pt>
                <c:pt idx="2">
                  <c:v>130.47</c:v>
                </c:pt>
                <c:pt idx="3">
                  <c:v>130.47</c:v>
                </c:pt>
                <c:pt idx="4">
                  <c:v>131.04499999999999</c:v>
                </c:pt>
                <c:pt idx="5">
                  <c:v>129.83000000000001</c:v>
                </c:pt>
                <c:pt idx="6">
                  <c:v>129.83000000000001</c:v>
                </c:pt>
                <c:pt idx="7">
                  <c:v>127.79</c:v>
                </c:pt>
                <c:pt idx="8">
                  <c:v>127.79</c:v>
                </c:pt>
                <c:pt idx="9">
                  <c:v>127.53</c:v>
                </c:pt>
                <c:pt idx="10">
                  <c:v>128.53</c:v>
                </c:pt>
                <c:pt idx="11">
                  <c:v>128.53</c:v>
                </c:pt>
                <c:pt idx="12">
                  <c:v>128.19999999999999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7-4CD3-83E3-9F289EA25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ax val="136"/>
          <c:min val="12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nb-NO" sz="2400" dirty="0"/>
              <a:t>Initial Case </a:t>
            </a:r>
            <a:r>
              <a:rPr lang="nb-NO" sz="2400" dirty="0" smtClean="0"/>
              <a:t>B:</a:t>
            </a:r>
            <a:r>
              <a:rPr lang="nb-NO" sz="2400" baseline="0" dirty="0" smtClean="0"/>
              <a:t> RA</a:t>
            </a:r>
            <a:endParaRPr lang="nb-NO" sz="2400" dirty="0" smtClean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 w="25400"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Sheet1!$Q$23:$Q$35</c:f>
              <c:numCache>
                <c:formatCode>General</c:formatCode>
                <c:ptCount val="13"/>
                <c:pt idx="0">
                  <c:v>105.79</c:v>
                </c:pt>
                <c:pt idx="1">
                  <c:v>105.79</c:v>
                </c:pt>
                <c:pt idx="2">
                  <c:v>105.79</c:v>
                </c:pt>
                <c:pt idx="3">
                  <c:v>105.79</c:v>
                </c:pt>
                <c:pt idx="4">
                  <c:v>105.79</c:v>
                </c:pt>
                <c:pt idx="5">
                  <c:v>105.79</c:v>
                </c:pt>
                <c:pt idx="6">
                  <c:v>105.79</c:v>
                </c:pt>
                <c:pt idx="7">
                  <c:v>105.79</c:v>
                </c:pt>
                <c:pt idx="8">
                  <c:v>105.79</c:v>
                </c:pt>
                <c:pt idx="9">
                  <c:v>105.79</c:v>
                </c:pt>
                <c:pt idx="10">
                  <c:v>105.79</c:v>
                </c:pt>
                <c:pt idx="11">
                  <c:v>105.79</c:v>
                </c:pt>
                <c:pt idx="12">
                  <c:v>105.79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9-48CC-9F0D-87F92E7F8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1"/>
                <c:order val="0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Sheet1!$P$23:$P$35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120.37</c:v>
                      </c:pt>
                      <c:pt idx="1">
                        <c:v>120.37</c:v>
                      </c:pt>
                      <c:pt idx="2">
                        <c:v>120.37</c:v>
                      </c:pt>
                      <c:pt idx="3">
                        <c:v>120.37</c:v>
                      </c:pt>
                      <c:pt idx="4">
                        <c:v>120.37</c:v>
                      </c:pt>
                      <c:pt idx="5">
                        <c:v>120.37</c:v>
                      </c:pt>
                      <c:pt idx="6">
                        <c:v>120.37</c:v>
                      </c:pt>
                      <c:pt idx="7">
                        <c:v>120.37</c:v>
                      </c:pt>
                      <c:pt idx="8">
                        <c:v>120.37</c:v>
                      </c:pt>
                      <c:pt idx="9">
                        <c:v>120.37</c:v>
                      </c:pt>
                      <c:pt idx="10">
                        <c:v>120.37</c:v>
                      </c:pt>
                      <c:pt idx="11">
                        <c:v>120.37</c:v>
                      </c:pt>
                      <c:pt idx="12">
                        <c:v>120.37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A5D9-48CC-9F0D-87F92E7F87C9}"/>
                  </c:ext>
                </c:extLst>
              </c15:ser>
            </c15:filteredAreaSeries>
            <c15:filteredAreaSeries>
              <c15:ser>
                <c:idx val="0"/>
                <c:order val="1"/>
                <c:tx>
                  <c:v>VSS</c:v>
                </c:tx>
                <c:spPr>
                  <a:solidFill>
                    <a:schemeClr val="accent1"/>
                  </a:solidFill>
                  <a:ln w="25400"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Sheet1!$O$23:$O$35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115.05</c:v>
                      </c:pt>
                      <c:pt idx="1">
                        <c:v>113.58846935776199</c:v>
                      </c:pt>
                      <c:pt idx="2">
                        <c:v>113.77667603384999</c:v>
                      </c:pt>
                      <c:pt idx="3">
                        <c:v>113.77667583039999</c:v>
                      </c:pt>
                      <c:pt idx="4">
                        <c:v>109.10116875113199</c:v>
                      </c:pt>
                      <c:pt idx="5">
                        <c:v>108.939860599159</c:v>
                      </c:pt>
                      <c:pt idx="6">
                        <c:v>108.522081297307</c:v>
                      </c:pt>
                      <c:pt idx="7">
                        <c:v>108.30782755820999</c:v>
                      </c:pt>
                      <c:pt idx="8">
                        <c:v>108.30782755820999</c:v>
                      </c:pt>
                      <c:pt idx="9">
                        <c:v>108.307753839645</c:v>
                      </c:pt>
                      <c:pt idx="10">
                        <c:v>108.307753812408</c:v>
                      </c:pt>
                      <c:pt idx="11">
                        <c:v>108.11871201266</c:v>
                      </c:pt>
                      <c:pt idx="12">
                        <c:v>108.100436427529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5D9-48CC-9F0D-87F92E7F87C9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5D9-48CC-9F0D-87F92E7F87C9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Sheet1!$Q$23:$Q$35</c:f>
              <c:numCache>
                <c:formatCode>General</c:formatCode>
                <c:ptCount val="13"/>
                <c:pt idx="0">
                  <c:v>105.79</c:v>
                </c:pt>
                <c:pt idx="1">
                  <c:v>105.79</c:v>
                </c:pt>
                <c:pt idx="2">
                  <c:v>105.79</c:v>
                </c:pt>
                <c:pt idx="3">
                  <c:v>105.79</c:v>
                </c:pt>
                <c:pt idx="4">
                  <c:v>105.79</c:v>
                </c:pt>
                <c:pt idx="5">
                  <c:v>105.79</c:v>
                </c:pt>
                <c:pt idx="6">
                  <c:v>105.79</c:v>
                </c:pt>
                <c:pt idx="7">
                  <c:v>105.79</c:v>
                </c:pt>
                <c:pt idx="8">
                  <c:v>105.79</c:v>
                </c:pt>
                <c:pt idx="9">
                  <c:v>105.79</c:v>
                </c:pt>
                <c:pt idx="10">
                  <c:v>105.79</c:v>
                </c:pt>
                <c:pt idx="11">
                  <c:v>105.79</c:v>
                </c:pt>
                <c:pt idx="12">
                  <c:v>105.79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D9-48CC-9F0D-87F92E7F87C9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Sheet1!$P$23:$P$35</c:f>
              <c:numCache>
                <c:formatCode>General</c:formatCode>
                <c:ptCount val="13"/>
                <c:pt idx="0">
                  <c:v>120.37</c:v>
                </c:pt>
                <c:pt idx="1">
                  <c:v>120.37</c:v>
                </c:pt>
                <c:pt idx="2">
                  <c:v>120.37</c:v>
                </c:pt>
                <c:pt idx="3">
                  <c:v>120.37</c:v>
                </c:pt>
                <c:pt idx="4">
                  <c:v>120.37</c:v>
                </c:pt>
                <c:pt idx="5">
                  <c:v>120.37</c:v>
                </c:pt>
                <c:pt idx="6">
                  <c:v>120.37</c:v>
                </c:pt>
                <c:pt idx="7">
                  <c:v>120.37</c:v>
                </c:pt>
                <c:pt idx="8">
                  <c:v>120.37</c:v>
                </c:pt>
                <c:pt idx="9">
                  <c:v>120.37</c:v>
                </c:pt>
                <c:pt idx="10">
                  <c:v>120.37</c:v>
                </c:pt>
                <c:pt idx="11">
                  <c:v>120.37</c:v>
                </c:pt>
                <c:pt idx="12">
                  <c:v>120.37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D9-48CC-9F0D-87F92E7F87C9}"/>
            </c:ext>
          </c:extLst>
        </c:ser>
        <c:ser>
          <c:idx val="6"/>
          <c:order val="6"/>
          <c:tx>
            <c:v>RA Objective Value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Sheet1!$O$23:$O$35</c:f>
              <c:numCache>
                <c:formatCode>General</c:formatCode>
                <c:ptCount val="13"/>
                <c:pt idx="0">
                  <c:v>115.05</c:v>
                </c:pt>
                <c:pt idx="1">
                  <c:v>113.58846935776199</c:v>
                </c:pt>
                <c:pt idx="2">
                  <c:v>113.77667603384999</c:v>
                </c:pt>
                <c:pt idx="3">
                  <c:v>113.77667583039999</c:v>
                </c:pt>
                <c:pt idx="4">
                  <c:v>109.10116875113199</c:v>
                </c:pt>
                <c:pt idx="5">
                  <c:v>108.939860599159</c:v>
                </c:pt>
                <c:pt idx="6">
                  <c:v>108.522081297307</c:v>
                </c:pt>
                <c:pt idx="7">
                  <c:v>108.30782755820999</c:v>
                </c:pt>
                <c:pt idx="8">
                  <c:v>108.30782755820999</c:v>
                </c:pt>
                <c:pt idx="9">
                  <c:v>108.307753839645</c:v>
                </c:pt>
                <c:pt idx="10">
                  <c:v>108.307753812408</c:v>
                </c:pt>
                <c:pt idx="11">
                  <c:v>108.11871201266</c:v>
                </c:pt>
                <c:pt idx="12">
                  <c:v>108.100436427529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5D9-48CC-9F0D-87F92E7F8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in val="10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 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Sheet1!$D$39:$D$51</c:f>
              <c:numCache>
                <c:formatCode>General</c:formatCode>
                <c:ptCount val="13"/>
                <c:pt idx="0">
                  <c:v>109.2</c:v>
                </c:pt>
                <c:pt idx="1">
                  <c:v>109.2</c:v>
                </c:pt>
                <c:pt idx="2">
                  <c:v>109.2</c:v>
                </c:pt>
                <c:pt idx="3">
                  <c:v>109.2</c:v>
                </c:pt>
                <c:pt idx="4">
                  <c:v>109.2</c:v>
                </c:pt>
                <c:pt idx="5">
                  <c:v>109.2</c:v>
                </c:pt>
                <c:pt idx="6">
                  <c:v>109.2</c:v>
                </c:pt>
                <c:pt idx="7">
                  <c:v>109.2</c:v>
                </c:pt>
                <c:pt idx="8">
                  <c:v>109.2</c:v>
                </c:pt>
                <c:pt idx="9">
                  <c:v>109.2</c:v>
                </c:pt>
                <c:pt idx="10">
                  <c:v>109.2</c:v>
                </c:pt>
                <c:pt idx="11">
                  <c:v>109.2</c:v>
                </c:pt>
                <c:pt idx="12">
                  <c:v>109.2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0BD-4ED8-8FDE-D54473853626}"/>
            </c:ext>
          </c:extLst>
        </c:ser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Sheet1!$D$39:$D$51</c:f>
              <c:numCache>
                <c:formatCode>General</c:formatCode>
                <c:ptCount val="13"/>
                <c:pt idx="0">
                  <c:v>109.2</c:v>
                </c:pt>
                <c:pt idx="1">
                  <c:v>109.2</c:v>
                </c:pt>
                <c:pt idx="2">
                  <c:v>109.2</c:v>
                </c:pt>
                <c:pt idx="3">
                  <c:v>109.2</c:v>
                </c:pt>
                <c:pt idx="4">
                  <c:v>109.2</c:v>
                </c:pt>
                <c:pt idx="5">
                  <c:v>109.2</c:v>
                </c:pt>
                <c:pt idx="6">
                  <c:v>109.2</c:v>
                </c:pt>
                <c:pt idx="7">
                  <c:v>109.2</c:v>
                </c:pt>
                <c:pt idx="8">
                  <c:v>109.2</c:v>
                </c:pt>
                <c:pt idx="9">
                  <c:v>109.2</c:v>
                </c:pt>
                <c:pt idx="10">
                  <c:v>109.2</c:v>
                </c:pt>
                <c:pt idx="11">
                  <c:v>109.2</c:v>
                </c:pt>
                <c:pt idx="12">
                  <c:v>109.2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BD-4ED8-8FDE-D54473853626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BD-4ED8-8FDE-D54473853626}"/>
            </c:ext>
          </c:extLst>
        </c:ser>
        <c:ser>
          <c:idx val="6"/>
          <c:order val="6"/>
          <c:tx>
            <c:v>RA Objective Value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Sheet1!$B$39:$B$51</c:f>
              <c:numCache>
                <c:formatCode>General</c:formatCode>
                <c:ptCount val="13"/>
                <c:pt idx="0">
                  <c:v>112.788049658072</c:v>
                </c:pt>
                <c:pt idx="1">
                  <c:v>117.150782337545</c:v>
                </c:pt>
                <c:pt idx="2">
                  <c:v>117.635063962573</c:v>
                </c:pt>
                <c:pt idx="3">
                  <c:v>119.350937608769</c:v>
                </c:pt>
                <c:pt idx="4">
                  <c:v>116.685259138604</c:v>
                </c:pt>
                <c:pt idx="5">
                  <c:v>115.875292318218</c:v>
                </c:pt>
                <c:pt idx="6">
                  <c:v>115.87648862685801</c:v>
                </c:pt>
                <c:pt idx="7">
                  <c:v>114.76</c:v>
                </c:pt>
                <c:pt idx="8">
                  <c:v>112.617972629745</c:v>
                </c:pt>
                <c:pt idx="9">
                  <c:v>112.654435466987</c:v>
                </c:pt>
                <c:pt idx="10">
                  <c:v>112.66118740144999</c:v>
                </c:pt>
                <c:pt idx="11">
                  <c:v>112.38531552530962</c:v>
                </c:pt>
                <c:pt idx="12">
                  <c:v>112.48501469374948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BD-4ED8-8FDE-D54473853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3990904"/>
        <c:axId val="883990576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v>EVPI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1"/>
                <c:extLst>
                  <c:ext xmlns:c16="http://schemas.microsoft.com/office/drawing/2014/chart" uri="{C3380CC4-5D6E-409C-BE32-E72D297353CC}">
                    <c16:uniqueId val="{00000004-80BD-4ED8-8FDE-D54473853626}"/>
                  </c:ext>
                </c:extLst>
              </c15:ser>
            </c15:filteredLineSeries>
            <c15:filteredLineSeries>
              <c15:ser>
                <c:idx val="0"/>
                <c:order val="1"/>
                <c:tx>
                  <c:v>VSS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Sheet1!$B$39:$B$49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112.788049658072</c:v>
                      </c:pt>
                      <c:pt idx="1">
                        <c:v>117.150782337545</c:v>
                      </c:pt>
                      <c:pt idx="2">
                        <c:v>117.635063962573</c:v>
                      </c:pt>
                      <c:pt idx="3">
                        <c:v>119.350937608769</c:v>
                      </c:pt>
                      <c:pt idx="4">
                        <c:v>116.685259138604</c:v>
                      </c:pt>
                      <c:pt idx="5">
                        <c:v>115.875292318218</c:v>
                      </c:pt>
                      <c:pt idx="6">
                        <c:v>115.87648862685801</c:v>
                      </c:pt>
                      <c:pt idx="7">
                        <c:v>114.76</c:v>
                      </c:pt>
                      <c:pt idx="8">
                        <c:v>112.617972629745</c:v>
                      </c:pt>
                      <c:pt idx="9">
                        <c:v>112.654435466987</c:v>
                      </c:pt>
                      <c:pt idx="10">
                        <c:v>112.66118740144999</c:v>
                      </c:pt>
                    </c:numCache>
                  </c:numRef>
                </c: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0BD-4ED8-8FDE-D54473853626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v>Infeasible Count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0BD-4ED8-8FDE-D54473853626}"/>
                  </c:ext>
                </c:extLst>
              </c15:ser>
            </c15:filteredLineSeries>
          </c:ext>
        </c:extLst>
      </c:lineChart>
      <c:valAx>
        <c:axId val="883990576"/>
        <c:scaling>
          <c:orientation val="minMax"/>
          <c:min val="10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Results!$Q$2</c:f>
              <c:strCache>
                <c:ptCount val="1"/>
                <c:pt idx="0">
                  <c:v>Markov Weighted: SOS2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48FC-4299-A103-1580B0C6DDEF}"/>
              </c:ext>
            </c:extLst>
          </c:dPt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Results!$Q$3:$Q$20</c:f>
              <c:numCache>
                <c:formatCode>General</c:formatCode>
                <c:ptCount val="18"/>
                <c:pt idx="0">
                  <c:v>5.0290108E-2</c:v>
                </c:pt>
                <c:pt idx="1">
                  <c:v>6.7125439999999995E-2</c:v>
                </c:pt>
                <c:pt idx="2">
                  <c:v>6.8750644E-2</c:v>
                </c:pt>
                <c:pt idx="3">
                  <c:v>8.1076335999999999E-2</c:v>
                </c:pt>
                <c:pt idx="4">
                  <c:v>8.6453294999999999E-2</c:v>
                </c:pt>
                <c:pt idx="5">
                  <c:v>0.102659106</c:v>
                </c:pt>
                <c:pt idx="6">
                  <c:v>0.109028769</c:v>
                </c:pt>
                <c:pt idx="7">
                  <c:v>0.125884318</c:v>
                </c:pt>
                <c:pt idx="8">
                  <c:v>0.222565293</c:v>
                </c:pt>
                <c:pt idx="9">
                  <c:v>0.31102433200000001</c:v>
                </c:pt>
                <c:pt idx="10">
                  <c:v>0.39758353200000002</c:v>
                </c:pt>
                <c:pt idx="11">
                  <c:v>0.60275688199999999</c:v>
                </c:pt>
                <c:pt idx="12">
                  <c:v>1.098496079</c:v>
                </c:pt>
                <c:pt idx="13">
                  <c:v>3.0697060349999998</c:v>
                </c:pt>
                <c:pt idx="14">
                  <c:v>6.6160636190000002</c:v>
                </c:pt>
                <c:pt idx="15">
                  <c:v>13.195670509999999</c:v>
                </c:pt>
                <c:pt idx="16">
                  <c:v>15.47045043</c:v>
                </c:pt>
                <c:pt idx="17">
                  <c:v>22.921153400000001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FC-4299-A103-1580B0C6DDEF}"/>
            </c:ext>
          </c:extLst>
        </c:ser>
        <c:ser>
          <c:idx val="1"/>
          <c:order val="1"/>
          <c:tx>
            <c:strRef>
              <c:f>Results!$R$2</c:f>
              <c:strCache>
                <c:ptCount val="1"/>
                <c:pt idx="0">
                  <c:v>Markov Weighted: Neural Network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star"/>
              <c:size val="5"/>
              <c:spPr>
                <a:solidFill>
                  <a:schemeClr val="accent5">
                    <a:lumMod val="75000"/>
                  </a:schemeClr>
                </a:solidFill>
                <a:ln w="9525">
                  <a:solidFill>
                    <a:schemeClr val="accent5">
                      <a:lumMod val="75000"/>
                    </a:schemeClr>
                  </a:solidFill>
                  <a:headEnd type="none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8FC-4299-A103-1580B0C6DDEF}"/>
              </c:ext>
            </c:extLst>
          </c:dPt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Results!$R$3:$R$20</c:f>
              <c:numCache>
                <c:formatCode>General</c:formatCode>
                <c:ptCount val="18"/>
                <c:pt idx="0">
                  <c:v>0.46471314430236799</c:v>
                </c:pt>
                <c:pt idx="1">
                  <c:v>2.2614639759063699</c:v>
                </c:pt>
                <c:pt idx="2">
                  <c:v>3.7407707929611198</c:v>
                </c:pt>
                <c:pt idx="3">
                  <c:v>9.1629088401794405</c:v>
                </c:pt>
                <c:pt idx="4">
                  <c:v>21.082447910308801</c:v>
                </c:pt>
                <c:pt idx="5">
                  <c:v>19.164302062988199</c:v>
                </c:pt>
                <c:pt idx="6">
                  <c:v>40.686385011672897</c:v>
                </c:pt>
                <c:pt idx="7">
                  <c:v>50.685721254348699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8FC-4299-A103-1580B0C6DDEF}"/>
            </c:ext>
          </c:extLst>
        </c:ser>
        <c:ser>
          <c:idx val="2"/>
          <c:order val="2"/>
          <c:tx>
            <c:strRef>
              <c:f>Results!$S$2</c:f>
              <c:strCache>
                <c:ptCount val="1"/>
                <c:pt idx="0">
                  <c:v>Factor</c:v>
                </c:pt>
              </c:strCache>
            </c:strRef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Results!$S$3:$S$20</c:f>
              <c:numCache>
                <c:formatCode>General</c:formatCode>
                <c:ptCount val="18"/>
                <c:pt idx="0">
                  <c:v>0.9</c:v>
                </c:pt>
                <c:pt idx="1">
                  <c:v>1.145</c:v>
                </c:pt>
                <c:pt idx="2">
                  <c:v>4.96</c:v>
                </c:pt>
                <c:pt idx="3">
                  <c:v>5.0129200000000003</c:v>
                </c:pt>
                <c:pt idx="4">
                  <c:v>6.99</c:v>
                </c:pt>
                <c:pt idx="5">
                  <c:v>6.97502784729003</c:v>
                </c:pt>
                <c:pt idx="6">
                  <c:v>7.6533545732498096</c:v>
                </c:pt>
                <c:pt idx="7">
                  <c:v>8.38297085762024</c:v>
                </c:pt>
                <c:pt idx="8">
                  <c:v>10.882620167732201</c:v>
                </c:pt>
                <c:pt idx="9">
                  <c:v>13.209532594680701</c:v>
                </c:pt>
                <c:pt idx="10">
                  <c:v>13.8685611963272</c:v>
                </c:pt>
                <c:pt idx="11">
                  <c:v>16.251105642318699</c:v>
                </c:pt>
                <c:pt idx="12">
                  <c:v>22.351787257194498</c:v>
                </c:pt>
                <c:pt idx="13">
                  <c:v>39.113035964965803</c:v>
                </c:pt>
                <c:pt idx="14">
                  <c:v>54.170109248161303</c:v>
                </c:pt>
                <c:pt idx="15">
                  <c:v>87.024912452697706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8FC-4299-A103-1580B0C6D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179440"/>
        <c:axId val="352177800"/>
      </c:scatterChart>
      <c:valAx>
        <c:axId val="352179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52177800"/>
        <c:crosses val="autoZero"/>
        <c:crossBetween val="midCat"/>
      </c:valAx>
      <c:valAx>
        <c:axId val="352177800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Mean Solve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52179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Switch-Off Penalty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3515-4BA9-AB47-FA54EEE18ADB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515-4BA9-AB47-FA54EEE18ADB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515-4BA9-AB47-FA54EEE18ADB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3515-4BA9-AB47-FA54EEE18ADB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2"/>
          <c:order val="2"/>
          <c:tx>
            <c:v>WS</c:v>
          </c:tx>
          <c:spPr>
            <a:ln w="254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15-4BA9-AB47-FA54EEE18ADB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Sheet1!$E$39:$E$51</c:f>
              <c:numCache>
                <c:formatCode>General</c:formatCode>
                <c:ptCount val="13"/>
                <c:pt idx="0">
                  <c:v>108.27187127943978</c:v>
                </c:pt>
                <c:pt idx="1">
                  <c:v>113.67031379430423</c:v>
                </c:pt>
                <c:pt idx="2">
                  <c:v>114.21539494830016</c:v>
                </c:pt>
                <c:pt idx="3">
                  <c:v>116.08138426208811</c:v>
                </c:pt>
                <c:pt idx="4">
                  <c:v>115.35200699157679</c:v>
                </c:pt>
                <c:pt idx="5">
                  <c:v>115.0099528276165</c:v>
                </c:pt>
                <c:pt idx="6">
                  <c:v>114.69560382312626</c:v>
                </c:pt>
                <c:pt idx="7">
                  <c:v>114.08852893125128</c:v>
                </c:pt>
                <c:pt idx="8">
                  <c:v>112.93770485283977</c:v>
                </c:pt>
                <c:pt idx="9">
                  <c:v>112.91023522267056</c:v>
                </c:pt>
                <c:pt idx="10">
                  <c:v>112.91023522267056</c:v>
                </c:pt>
                <c:pt idx="11">
                  <c:v>111.63559539105303</c:v>
                </c:pt>
                <c:pt idx="12">
                  <c:v>111.63559539105303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15-4BA9-AB47-FA54EEE18ADB}"/>
            </c:ext>
          </c:extLst>
        </c:ser>
        <c:ser>
          <c:idx val="8"/>
          <c:order val="8"/>
          <c:tx>
            <c:v>EEV Switch-Off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Sheet1!$F$39:$F$51</c:f>
              <c:numCache>
                <c:formatCode>General</c:formatCode>
                <c:ptCount val="13"/>
                <c:pt idx="0">
                  <c:v>99.429301529510141</c:v>
                </c:pt>
                <c:pt idx="1">
                  <c:v>99.429301529510141</c:v>
                </c:pt>
                <c:pt idx="2">
                  <c:v>99.429301529510141</c:v>
                </c:pt>
                <c:pt idx="3">
                  <c:v>99.429301529510141</c:v>
                </c:pt>
                <c:pt idx="4">
                  <c:v>99.429301529510141</c:v>
                </c:pt>
                <c:pt idx="5">
                  <c:v>99.429301529510141</c:v>
                </c:pt>
                <c:pt idx="6">
                  <c:v>99.429301529510141</c:v>
                </c:pt>
                <c:pt idx="7">
                  <c:v>99.429301529510141</c:v>
                </c:pt>
                <c:pt idx="8">
                  <c:v>99.429301529510141</c:v>
                </c:pt>
                <c:pt idx="9">
                  <c:v>99.429301529510141</c:v>
                </c:pt>
                <c:pt idx="10">
                  <c:v>99.429301529510141</c:v>
                </c:pt>
                <c:pt idx="11">
                  <c:v>99.429301529510141</c:v>
                </c:pt>
                <c:pt idx="12">
                  <c:v>99.429301529510141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15-4BA9-AB47-FA54EEE18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Strict Penalty</c:v>
                </c:tx>
                <c:spPr>
                  <a:ln w="1905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3515-4BA9-AB47-FA54EEE18ADB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515-4BA9-AB47-FA54EEE18ADB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3515-4BA9-AB47-FA54EEE18ADB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Strict Penalty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E07D-4AB4-BA60-E3FBA1D8B021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07D-4AB4-BA60-E3FBA1D8B021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07D-4AB4-BA60-E3FBA1D8B021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07D-4AB4-BA60-E3FBA1D8B021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Sheet1!$B$39:$B$51</c:f>
              <c:numCache>
                <c:formatCode>General</c:formatCode>
                <c:ptCount val="13"/>
                <c:pt idx="0">
                  <c:v>48.275643736800184</c:v>
                </c:pt>
                <c:pt idx="1">
                  <c:v>79.745700844568205</c:v>
                </c:pt>
                <c:pt idx="2">
                  <c:v>83.082676005325951</c:v>
                </c:pt>
                <c:pt idx="3">
                  <c:v>100.31233925538501</c:v>
                </c:pt>
                <c:pt idx="4">
                  <c:v>102.9305061684053</c:v>
                </c:pt>
                <c:pt idx="5">
                  <c:v>106.64038936756984</c:v>
                </c:pt>
                <c:pt idx="6">
                  <c:v>107.85873644733994</c:v>
                </c:pt>
                <c:pt idx="7">
                  <c:v>108.22254629152117</c:v>
                </c:pt>
                <c:pt idx="8">
                  <c:v>107.63446156943486</c:v>
                </c:pt>
                <c:pt idx="9">
                  <c:v>107.605033751498</c:v>
                </c:pt>
                <c:pt idx="10">
                  <c:v>107.605033751498</c:v>
                </c:pt>
                <c:pt idx="11">
                  <c:v>108.31154051726779</c:v>
                </c:pt>
                <c:pt idx="12">
                  <c:v>108.31154051726779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E07D-4AB4-BA60-E3FBA1D8B021}"/>
            </c:ext>
          </c:extLst>
        </c:ser>
        <c:ser>
          <c:idx val="1"/>
          <c:order val="1"/>
          <c:tx>
            <c:v>EEV Strict Penalty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Sheet1!$D$39:$D$51</c:f>
              <c:numCache>
                <c:formatCode>General</c:formatCode>
                <c:ptCount val="13"/>
                <c:pt idx="0">
                  <c:v>22.545795752419867</c:v>
                </c:pt>
                <c:pt idx="1">
                  <c:v>22.545795752419867</c:v>
                </c:pt>
                <c:pt idx="2">
                  <c:v>22.545795752419867</c:v>
                </c:pt>
                <c:pt idx="3">
                  <c:v>22.545795752419867</c:v>
                </c:pt>
                <c:pt idx="4">
                  <c:v>22.545795752419867</c:v>
                </c:pt>
                <c:pt idx="5">
                  <c:v>22.545795752419867</c:v>
                </c:pt>
                <c:pt idx="6">
                  <c:v>22.545795752419867</c:v>
                </c:pt>
                <c:pt idx="7">
                  <c:v>22.545795752419867</c:v>
                </c:pt>
                <c:pt idx="8">
                  <c:v>22.545795752419867</c:v>
                </c:pt>
                <c:pt idx="9">
                  <c:v>22.545795752419867</c:v>
                </c:pt>
                <c:pt idx="10">
                  <c:v>22.545795752419867</c:v>
                </c:pt>
                <c:pt idx="11">
                  <c:v>22.545795752419867</c:v>
                </c:pt>
                <c:pt idx="12">
                  <c:v>22.545795752419867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E07D-4AB4-BA60-E3FBA1D8B021}"/>
            </c:ext>
          </c:extLst>
        </c:ser>
        <c:ser>
          <c:idx val="2"/>
          <c:order val="2"/>
          <c:tx>
            <c:v>WS</c:v>
          </c:tx>
          <c:spPr>
            <a:ln w="254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7D-4AB4-BA60-E3FBA1D8B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7"/>
                <c:order val="7"/>
                <c:tx>
                  <c:v>Switch-Off Penalty</c:v>
                </c:tx>
                <c:spPr>
                  <a:ln w="19050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E07D-4AB4-BA60-E3FBA1D8B021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1905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07D-4AB4-BA60-E3FBA1D8B021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07D-4AB4-BA60-E3FBA1D8B021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1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A: Objective Value Comparison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6FF2-4863-AE4A-9115D151CE92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6FF2-4863-AE4A-9115D151CE92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6FF2-4863-AE4A-9115D151CE92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6FF2-4863-AE4A-9115D151CE92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Sheet1!$E$56:$E$68</c:f>
              <c:numCache>
                <c:formatCode>General</c:formatCode>
                <c:ptCount val="13"/>
                <c:pt idx="0">
                  <c:v>92.408536944526261</c:v>
                </c:pt>
                <c:pt idx="1">
                  <c:v>110.46002300648922</c:v>
                </c:pt>
                <c:pt idx="2">
                  <c:v>118.23400143363257</c:v>
                </c:pt>
                <c:pt idx="3">
                  <c:v>118.23400143363043</c:v>
                </c:pt>
                <c:pt idx="4">
                  <c:v>125.43687005537154</c:v>
                </c:pt>
                <c:pt idx="5">
                  <c:v>125.43687005537154</c:v>
                </c:pt>
                <c:pt idx="6">
                  <c:v>125.74267155861624</c:v>
                </c:pt>
                <c:pt idx="7">
                  <c:v>126.35921352797935</c:v>
                </c:pt>
                <c:pt idx="8">
                  <c:v>126.35921352797935</c:v>
                </c:pt>
                <c:pt idx="9">
                  <c:v>126.35921352797935</c:v>
                </c:pt>
                <c:pt idx="10">
                  <c:v>127.49336474121159</c:v>
                </c:pt>
                <c:pt idx="11">
                  <c:v>127.49336474121159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F2-4863-AE4A-9115D151CE92}"/>
            </c:ext>
          </c:extLst>
        </c:ser>
        <c:ser>
          <c:idx val="7"/>
          <c:order val="7"/>
          <c:tx>
            <c:v>Reversion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Sheet1!$F$56:$F$68</c:f>
              <c:numCache>
                <c:formatCode>General</c:formatCode>
                <c:ptCount val="13"/>
                <c:pt idx="0">
                  <c:v>128.85223961904114</c:v>
                </c:pt>
                <c:pt idx="1">
                  <c:v>130.95960576090386</c:v>
                </c:pt>
                <c:pt idx="2">
                  <c:v>130.76152422799706</c:v>
                </c:pt>
                <c:pt idx="3">
                  <c:v>130.7615242279949</c:v>
                </c:pt>
                <c:pt idx="4">
                  <c:v>131.70063145255378</c:v>
                </c:pt>
                <c:pt idx="5">
                  <c:v>131.70063145255378</c:v>
                </c:pt>
                <c:pt idx="6">
                  <c:v>130.86756724721988</c:v>
                </c:pt>
                <c:pt idx="7">
                  <c:v>128.06751209084723</c:v>
                </c:pt>
                <c:pt idx="8">
                  <c:v>128.06751209084723</c:v>
                </c:pt>
                <c:pt idx="9">
                  <c:v>128.06751209084723</c:v>
                </c:pt>
                <c:pt idx="10">
                  <c:v>128.06279759550088</c:v>
                </c:pt>
                <c:pt idx="11">
                  <c:v>128.06279759550088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F2-4863-AE4A-9115D151CE92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Sheet1!$G$56:$G$68</c:f>
              <c:numCache>
                <c:formatCode>General</c:formatCode>
                <c:ptCount val="13"/>
                <c:pt idx="0">
                  <c:v>126.96</c:v>
                </c:pt>
                <c:pt idx="1">
                  <c:v>130.75</c:v>
                </c:pt>
                <c:pt idx="2">
                  <c:v>130.47</c:v>
                </c:pt>
                <c:pt idx="3">
                  <c:v>130.47</c:v>
                </c:pt>
                <c:pt idx="4">
                  <c:v>131.04499999999999</c:v>
                </c:pt>
                <c:pt idx="5">
                  <c:v>129.83000000000001</c:v>
                </c:pt>
                <c:pt idx="6">
                  <c:v>129.83000000000001</c:v>
                </c:pt>
                <c:pt idx="7">
                  <c:v>127.79</c:v>
                </c:pt>
                <c:pt idx="8">
                  <c:v>127.79</c:v>
                </c:pt>
                <c:pt idx="9">
                  <c:v>127.53</c:v>
                </c:pt>
                <c:pt idx="10">
                  <c:v>128.53</c:v>
                </c:pt>
                <c:pt idx="11">
                  <c:v>128.53</c:v>
                </c:pt>
                <c:pt idx="12">
                  <c:v>128.19999999999999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F2-4863-AE4A-9115D151CE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6FF2-4863-AE4A-9115D151CE92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6FF2-4863-AE4A-9115D151CE92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6FF2-4863-AE4A-9115D151CE92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B: Objective Value Comparison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24C2-4603-8412-E000409949BC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4C2-4603-8412-E000409949BC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4C2-4603-8412-E000409949BC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24C2-4603-8412-E000409949BC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Sheet1!$E$23:$E$35</c:f>
              <c:numCache>
                <c:formatCode>General</c:formatCode>
                <c:ptCount val="13"/>
                <c:pt idx="0">
                  <c:v>55.258176938755234</c:v>
                </c:pt>
                <c:pt idx="1">
                  <c:v>79.092874626695874</c:v>
                </c:pt>
                <c:pt idx="2">
                  <c:v>91.898260263482626</c:v>
                </c:pt>
                <c:pt idx="3">
                  <c:v>91.898260263482626</c:v>
                </c:pt>
                <c:pt idx="4">
                  <c:v>98.547551243872817</c:v>
                </c:pt>
                <c:pt idx="5">
                  <c:v>104.64102684745468</c:v>
                </c:pt>
                <c:pt idx="6">
                  <c:v>104.64102684745468</c:v>
                </c:pt>
                <c:pt idx="7">
                  <c:v>104.64102684745468</c:v>
                </c:pt>
                <c:pt idx="8">
                  <c:v>104.64102684745468</c:v>
                </c:pt>
                <c:pt idx="9">
                  <c:v>104.65966197236172</c:v>
                </c:pt>
                <c:pt idx="10">
                  <c:v>105.95904183257875</c:v>
                </c:pt>
                <c:pt idx="11">
                  <c:v>105.75575769376563</c:v>
                </c:pt>
                <c:pt idx="12">
                  <c:v>105.75575769376563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C2-4603-8412-E000409949BC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Sheet1!$F$23:$F$35</c:f>
              <c:numCache>
                <c:formatCode>General</c:formatCode>
                <c:ptCount val="13"/>
                <c:pt idx="0">
                  <c:v>104.2224025970575</c:v>
                </c:pt>
                <c:pt idx="1">
                  <c:v>111.049599204705</c:v>
                </c:pt>
                <c:pt idx="2">
                  <c:v>110.7015509457194</c:v>
                </c:pt>
                <c:pt idx="3">
                  <c:v>110.70155094571925</c:v>
                </c:pt>
                <c:pt idx="4">
                  <c:v>108.61988638874692</c:v>
                </c:pt>
                <c:pt idx="5">
                  <c:v>107.85926768980687</c:v>
                </c:pt>
                <c:pt idx="6">
                  <c:v>107.85926768980687</c:v>
                </c:pt>
                <c:pt idx="7">
                  <c:v>107.85926768980687</c:v>
                </c:pt>
                <c:pt idx="8">
                  <c:v>107.85926768980687</c:v>
                </c:pt>
                <c:pt idx="9">
                  <c:v>107.32817673556752</c:v>
                </c:pt>
                <c:pt idx="10">
                  <c:v>107.02330865922056</c:v>
                </c:pt>
                <c:pt idx="11">
                  <c:v>106.8179711452669</c:v>
                </c:pt>
                <c:pt idx="12">
                  <c:v>106.8179711452669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C2-4603-8412-E000409949BC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Sheet1!$G$23:$G$35</c:f>
              <c:numCache>
                <c:formatCode>General</c:formatCode>
                <c:ptCount val="13"/>
                <c:pt idx="0">
                  <c:v>115.05</c:v>
                </c:pt>
                <c:pt idx="1">
                  <c:v>113.58846935776199</c:v>
                </c:pt>
                <c:pt idx="2">
                  <c:v>113.77667603384999</c:v>
                </c:pt>
                <c:pt idx="3">
                  <c:v>113.77667583039999</c:v>
                </c:pt>
                <c:pt idx="4">
                  <c:v>109.10116875113199</c:v>
                </c:pt>
                <c:pt idx="5">
                  <c:v>108.939860599159</c:v>
                </c:pt>
                <c:pt idx="6">
                  <c:v>108.522081297307</c:v>
                </c:pt>
                <c:pt idx="7">
                  <c:v>108.30782755820999</c:v>
                </c:pt>
                <c:pt idx="8">
                  <c:v>108.30782755820999</c:v>
                </c:pt>
                <c:pt idx="9">
                  <c:v>108.307753839645</c:v>
                </c:pt>
                <c:pt idx="10">
                  <c:v>108.307753812408</c:v>
                </c:pt>
                <c:pt idx="11">
                  <c:v>108.11871201266</c:v>
                </c:pt>
                <c:pt idx="12">
                  <c:v>108.100436427529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C2-4603-8412-E00040994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24C2-4603-8412-E000409949B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4C2-4603-8412-E000409949B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24C2-4603-8412-E000409949BC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Objective Value Comparison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0C80-441B-AD51-C0B607CB0001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0C80-441B-AD51-C0B607CB0001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C80-441B-AD51-C0B607CB0001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C80-441B-AD51-C0B607CB0001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Sheet1!$B$39:$B$51</c:f>
              <c:numCache>
                <c:formatCode>General</c:formatCode>
                <c:ptCount val="13"/>
                <c:pt idx="0">
                  <c:v>48.275643736800184</c:v>
                </c:pt>
                <c:pt idx="1">
                  <c:v>79.745700844568205</c:v>
                </c:pt>
                <c:pt idx="2">
                  <c:v>83.082676005325951</c:v>
                </c:pt>
                <c:pt idx="3">
                  <c:v>100.31233925538501</c:v>
                </c:pt>
                <c:pt idx="4">
                  <c:v>102.9305061684053</c:v>
                </c:pt>
                <c:pt idx="5">
                  <c:v>106.64038936756984</c:v>
                </c:pt>
                <c:pt idx="6">
                  <c:v>107.85873644733994</c:v>
                </c:pt>
                <c:pt idx="7">
                  <c:v>108.22254629152117</c:v>
                </c:pt>
                <c:pt idx="8">
                  <c:v>107.63446156943486</c:v>
                </c:pt>
                <c:pt idx="9">
                  <c:v>107.605033751498</c:v>
                </c:pt>
                <c:pt idx="10">
                  <c:v>107.605033751498</c:v>
                </c:pt>
                <c:pt idx="11">
                  <c:v>108.31154051726779</c:v>
                </c:pt>
                <c:pt idx="12">
                  <c:v>108.31154051726779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0C80-441B-AD51-C0B607CB0001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Sheet1!$E$39:$E$51</c:f>
              <c:numCache>
                <c:formatCode>General</c:formatCode>
                <c:ptCount val="13"/>
                <c:pt idx="0">
                  <c:v>108.27187127943978</c:v>
                </c:pt>
                <c:pt idx="1">
                  <c:v>113.67031379430423</c:v>
                </c:pt>
                <c:pt idx="2">
                  <c:v>114.21539494830016</c:v>
                </c:pt>
                <c:pt idx="3">
                  <c:v>116.08138426208811</c:v>
                </c:pt>
                <c:pt idx="4">
                  <c:v>115.35200699157679</c:v>
                </c:pt>
                <c:pt idx="5">
                  <c:v>115.0099528276165</c:v>
                </c:pt>
                <c:pt idx="6">
                  <c:v>114.69560382312626</c:v>
                </c:pt>
                <c:pt idx="7">
                  <c:v>114.08852893125128</c:v>
                </c:pt>
                <c:pt idx="8">
                  <c:v>112.93770485283977</c:v>
                </c:pt>
                <c:pt idx="9">
                  <c:v>112.91023522267056</c:v>
                </c:pt>
                <c:pt idx="10">
                  <c:v>112.91023522267056</c:v>
                </c:pt>
                <c:pt idx="11">
                  <c:v>111.63559539105303</c:v>
                </c:pt>
                <c:pt idx="12">
                  <c:v>111.63559539105303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80-441B-AD51-C0B607CB0001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Sheet1!$G$39:$G$51</c:f>
              <c:numCache>
                <c:formatCode>General</c:formatCode>
                <c:ptCount val="13"/>
                <c:pt idx="0">
                  <c:v>109.20354038562397</c:v>
                </c:pt>
                <c:pt idx="1">
                  <c:v>112.78804965807207</c:v>
                </c:pt>
                <c:pt idx="2">
                  <c:v>117.15078233754488</c:v>
                </c:pt>
                <c:pt idx="3">
                  <c:v>117.63506396257284</c:v>
                </c:pt>
                <c:pt idx="4">
                  <c:v>119.35093760876916</c:v>
                </c:pt>
                <c:pt idx="5">
                  <c:v>116.68525913860371</c:v>
                </c:pt>
                <c:pt idx="6">
                  <c:v>115.87529231821765</c:v>
                </c:pt>
                <c:pt idx="7">
                  <c:v>115.87648862685775</c:v>
                </c:pt>
                <c:pt idx="8">
                  <c:v>114.75802726767851</c:v>
                </c:pt>
                <c:pt idx="9">
                  <c:v>112.61797262974525</c:v>
                </c:pt>
                <c:pt idx="10">
                  <c:v>112.65443546698727</c:v>
                </c:pt>
                <c:pt idx="11">
                  <c:v>112.39</c:v>
                </c:pt>
                <c:pt idx="12">
                  <c:v>112.49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80-441B-AD51-C0B607CB0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0C80-441B-AD51-C0B607CB0001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C80-441B-AD51-C0B607CB0001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0C80-441B-AD51-C0B607CB0001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50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921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512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466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582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038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891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362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32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820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161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139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832245"/>
              </p:ext>
            </p:extLst>
          </p:nvPr>
        </p:nvGraphicFramePr>
        <p:xfrm>
          <a:off x="2786062" y="1031297"/>
          <a:ext cx="6619875" cy="479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9012455" y="2171700"/>
            <a:ext cx="0" cy="12649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/>
          <p:cNvSpPr txBox="1"/>
          <p:nvPr/>
        </p:nvSpPr>
        <p:spPr>
          <a:xfrm>
            <a:off x="8170245" y="260864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017112" y="3564857"/>
            <a:ext cx="1" cy="6013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"/>
          <p:cNvSpPr txBox="1"/>
          <p:nvPr/>
        </p:nvSpPr>
        <p:spPr>
          <a:xfrm>
            <a:off x="8202329" y="3669994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4512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59798"/>
              </p:ext>
            </p:extLst>
          </p:nvPr>
        </p:nvGraphicFramePr>
        <p:xfrm>
          <a:off x="264696" y="1347537"/>
          <a:ext cx="3657600" cy="351411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127395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530916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8770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2918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70267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1631585"/>
                    </a:ext>
                  </a:extLst>
                </a:gridCol>
              </a:tblGrid>
              <a:tr h="203224">
                <a:tc gridSpan="2"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changes: 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894076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well: W7    [ 53.43 ---&gt; 30.17 ]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1742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Infeasible!  W7 gas: 34726.42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878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31664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chokes: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 chokes: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115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47.067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3861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750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292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47.84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4182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35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50.34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285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41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113.39063707675862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195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231247.1050572125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89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92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734227"/>
              </p:ext>
            </p:extLst>
          </p:nvPr>
        </p:nvGraphicFramePr>
        <p:xfrm>
          <a:off x="2794288" y="1022638"/>
          <a:ext cx="6603424" cy="481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9012455" y="2026920"/>
            <a:ext cx="0" cy="17830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8170245" y="272294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017112" y="3893141"/>
            <a:ext cx="6873" cy="2743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8202329" y="3834788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1767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749087"/>
              </p:ext>
            </p:extLst>
          </p:nvPr>
        </p:nvGraphicFramePr>
        <p:xfrm>
          <a:off x="2785196" y="1047750"/>
          <a:ext cx="6621607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9004835" y="2147888"/>
            <a:ext cx="0" cy="166211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62625" y="270389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004835" y="3920527"/>
            <a:ext cx="0" cy="2174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8194709" y="3833734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2474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180711"/>
              </p:ext>
            </p:extLst>
          </p:nvPr>
        </p:nvGraphicFramePr>
        <p:xfrm>
          <a:off x="0" y="160421"/>
          <a:ext cx="12207642" cy="6489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07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364202"/>
              </p:ext>
            </p:extLst>
          </p:nvPr>
        </p:nvGraphicFramePr>
        <p:xfrm>
          <a:off x="2775857" y="1021896"/>
          <a:ext cx="6640286" cy="481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1203" y="1990725"/>
            <a:ext cx="0" cy="12477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1203" y="3365959"/>
            <a:ext cx="0" cy="6896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88993" y="241909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1077" y="3515251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6406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399723"/>
              </p:ext>
            </p:extLst>
          </p:nvPr>
        </p:nvGraphicFramePr>
        <p:xfrm>
          <a:off x="2781980" y="1040266"/>
          <a:ext cx="6628039" cy="4777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5013" y="1886734"/>
            <a:ext cx="0" cy="4355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5013" y="2453640"/>
            <a:ext cx="0" cy="18211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92803" y="190897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4887" y="316871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8037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614071"/>
              </p:ext>
            </p:extLst>
          </p:nvPr>
        </p:nvGraphicFramePr>
        <p:xfrm>
          <a:off x="2748643" y="1027338"/>
          <a:ext cx="6694714" cy="4803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59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206819"/>
              </p:ext>
            </p:extLst>
          </p:nvPr>
        </p:nvGraphicFramePr>
        <p:xfrm>
          <a:off x="2694215" y="987199"/>
          <a:ext cx="6803570" cy="488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66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9613812"/>
              </p:ext>
            </p:extLst>
          </p:nvPr>
        </p:nvGraphicFramePr>
        <p:xfrm>
          <a:off x="2701018" y="1034143"/>
          <a:ext cx="6789964" cy="478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66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200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Industrial Economics and Technology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Bendik Witzøe</dc:creator>
  <cp:lastModifiedBy>Bendik Witzøe</cp:lastModifiedBy>
  <cp:revision>29</cp:revision>
  <dcterms:created xsi:type="dcterms:W3CDTF">2018-05-27T17:30:11Z</dcterms:created>
  <dcterms:modified xsi:type="dcterms:W3CDTF">2018-05-28T11:48:38Z</dcterms:modified>
</cp:coreProperties>
</file>