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stability\Stability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.stud.iot.ntnu.no\Home\bendiw\Documents\GitHub\OilOpt\results\stability\Stability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800" dirty="0"/>
              <a:t>Standard </a:t>
            </a:r>
            <a:r>
              <a:rPr lang="nb-NO" sz="2800" dirty="0" err="1"/>
              <a:t>Deviation</a:t>
            </a:r>
            <a:r>
              <a:rPr lang="nb-NO" sz="2800" baseline="0" dirty="0"/>
              <a:t> </a:t>
            </a:r>
            <a:r>
              <a:rPr lang="nb-NO" sz="2800" baseline="0" dirty="0" err="1"/>
              <a:t>of</a:t>
            </a:r>
            <a:r>
              <a:rPr lang="nb-NO" sz="2800" baseline="0" dirty="0"/>
              <a:t> </a:t>
            </a:r>
            <a:r>
              <a:rPr lang="nb-NO" sz="2800" baseline="0" dirty="0" err="1"/>
              <a:t>Objective</a:t>
            </a:r>
            <a:r>
              <a:rPr lang="nb-NO" sz="2800" baseline="0" dirty="0"/>
              <a:t> Value</a:t>
            </a:r>
            <a:endParaRPr lang="nb-NO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1"/>
          <c:tx>
            <c:v>Factor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'Stability Results'!$B$15:$B$30</c:f>
              <c:numCache>
                <c:formatCode>General</c:formatCod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</c:numCache>
            </c:numRef>
          </c:xVal>
          <c:yVal>
            <c:numRef>
              <c:f>'Stability Results'!$D$15:$D$30</c:f>
              <c:numCache>
                <c:formatCode>General</c:formatCode>
                <c:ptCount val="16"/>
                <c:pt idx="0">
                  <c:v>3.08298622609089</c:v>
                </c:pt>
                <c:pt idx="1">
                  <c:v>1.9935186345495099</c:v>
                </c:pt>
                <c:pt idx="2">
                  <c:v>1.9507612673574399</c:v>
                </c:pt>
                <c:pt idx="3">
                  <c:v>1.99094437745335</c:v>
                </c:pt>
                <c:pt idx="4">
                  <c:v>1.9676802337696699</c:v>
                </c:pt>
                <c:pt idx="5">
                  <c:v>1.88157197312867</c:v>
                </c:pt>
                <c:pt idx="6">
                  <c:v>1.8120849921445801</c:v>
                </c:pt>
                <c:pt idx="7">
                  <c:v>1.6425606444595</c:v>
                </c:pt>
                <c:pt idx="8">
                  <c:v>1.46106601607883</c:v>
                </c:pt>
                <c:pt idx="9">
                  <c:v>1.3483050205381</c:v>
                </c:pt>
                <c:pt idx="10">
                  <c:v>1.2555193103762801</c:v>
                </c:pt>
                <c:pt idx="11">
                  <c:v>1.2325175537636199</c:v>
                </c:pt>
                <c:pt idx="12">
                  <c:v>1.10770791913427</c:v>
                </c:pt>
                <c:pt idx="13">
                  <c:v>0.89900166763352496</c:v>
                </c:pt>
                <c:pt idx="14">
                  <c:v>0.68556193551076705</c:v>
                </c:pt>
                <c:pt idx="15">
                  <c:v>0.49684097437528502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DE8-4BE0-BF28-796C4E6D5734}"/>
            </c:ext>
          </c:extLst>
        </c:ser>
        <c:ser>
          <c:idx val="1"/>
          <c:order val="2"/>
          <c:tx>
            <c:v>Markov Weighted</c:v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'Stability Results'!$G$13:$G$28</c:f>
              <c:numCache>
                <c:formatCode>General</c:formatCod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</c:numCache>
            </c:numRef>
          </c:xVal>
          <c:yVal>
            <c:numRef>
              <c:f>'Stability Results'!$I$13:$I$28</c:f>
              <c:numCache>
                <c:formatCode>General</c:formatCode>
                <c:ptCount val="16"/>
                <c:pt idx="0">
                  <c:v>1.8630134016257101</c:v>
                </c:pt>
                <c:pt idx="1">
                  <c:v>1.63334043603965</c:v>
                </c:pt>
                <c:pt idx="2">
                  <c:v>1.55870682288097</c:v>
                </c:pt>
                <c:pt idx="3">
                  <c:v>1.5031665169678901</c:v>
                </c:pt>
                <c:pt idx="4">
                  <c:v>1.57958995199759</c:v>
                </c:pt>
                <c:pt idx="5">
                  <c:v>1.5022261124093199</c:v>
                </c:pt>
                <c:pt idx="6">
                  <c:v>1.4019413445681901</c:v>
                </c:pt>
                <c:pt idx="7">
                  <c:v>1.39604749067392</c:v>
                </c:pt>
                <c:pt idx="8">
                  <c:v>1.3277447570545899</c:v>
                </c:pt>
                <c:pt idx="9">
                  <c:v>1.3421017477238399</c:v>
                </c:pt>
                <c:pt idx="10">
                  <c:v>1.43165219371001</c:v>
                </c:pt>
                <c:pt idx="11">
                  <c:v>1.3552407015478001</c:v>
                </c:pt>
                <c:pt idx="12">
                  <c:v>1.2345213178061001</c:v>
                </c:pt>
                <c:pt idx="13">
                  <c:v>1.0659680482490701</c:v>
                </c:pt>
                <c:pt idx="14">
                  <c:v>0.77844811719745199</c:v>
                </c:pt>
                <c:pt idx="15">
                  <c:v>0.73113542704436996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DE8-4BE0-BF28-796C4E6D5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0631112"/>
        <c:axId val="45063439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SOS2_old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Results'!$B$3:$B$11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100</c:v>
                      </c:pt>
                      <c:pt idx="6">
                        <c:v>150</c:v>
                      </c:pt>
                      <c:pt idx="7">
                        <c:v>200</c:v>
                      </c:pt>
                      <c:pt idx="8">
                        <c:v>500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Results'!$D$3:$D$11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3.2341562001378299</c:v>
                      </c:pt>
                      <c:pt idx="1">
                        <c:v>3.3961356866535701</c:v>
                      </c:pt>
                      <c:pt idx="2">
                        <c:v>3.2076478783936402</c:v>
                      </c:pt>
                      <c:pt idx="3">
                        <c:v>3.8097168275727298</c:v>
                      </c:pt>
                      <c:pt idx="4">
                        <c:v>3.7986341250206301</c:v>
                      </c:pt>
                      <c:pt idx="5">
                        <c:v>4.5197247251531101</c:v>
                      </c:pt>
                      <c:pt idx="6">
                        <c:v>4.50996650899675</c:v>
                      </c:pt>
                      <c:pt idx="7">
                        <c:v>4.7828447705233099</c:v>
                      </c:pt>
                      <c:pt idx="8">
                        <c:v>3.5992915531329701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7DE8-4BE0-BF28-796C4E6D5734}"/>
                  </c:ext>
                </c:extLst>
              </c15:ser>
            </c15:filteredScatterSeries>
          </c:ext>
        </c:extLst>
      </c:scatterChart>
      <c:valAx>
        <c:axId val="450631112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0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450634392"/>
        <c:crosses val="autoZero"/>
        <c:crossBetween val="midCat"/>
        <c:majorUnit val="100"/>
      </c:valAx>
      <c:valAx>
        <c:axId val="450634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000"/>
                  <a:t>Std Oil [Sm3/h]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45063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2800"/>
              <a:t>Mean Objective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1"/>
          <c:tx>
            <c:v>Factor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'Stability Results'!$B$15:$B$30</c:f>
              <c:numCache>
                <c:formatCode>General</c:formatCod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</c:numCache>
            </c:numRef>
          </c:xVal>
          <c:yVal>
            <c:numRef>
              <c:f>'Stability Results'!$C$15:$C$30</c:f>
              <c:numCache>
                <c:formatCode>General</c:formatCode>
                <c:ptCount val="16"/>
                <c:pt idx="0">
                  <c:v>120.011376409557</c:v>
                </c:pt>
                <c:pt idx="1">
                  <c:v>118.031310655338</c:v>
                </c:pt>
                <c:pt idx="2">
                  <c:v>116.999747815641</c:v>
                </c:pt>
                <c:pt idx="3">
                  <c:v>116.46136894757799</c:v>
                </c:pt>
                <c:pt idx="4">
                  <c:v>116.050556060522</c:v>
                </c:pt>
                <c:pt idx="5">
                  <c:v>115.637034612001</c:v>
                </c:pt>
                <c:pt idx="6">
                  <c:v>114.78581172023701</c:v>
                </c:pt>
                <c:pt idx="7">
                  <c:v>114.276743986772</c:v>
                </c:pt>
                <c:pt idx="8">
                  <c:v>113.49935229080199</c:v>
                </c:pt>
                <c:pt idx="9">
                  <c:v>112.970702535733</c:v>
                </c:pt>
                <c:pt idx="10">
                  <c:v>112.564295531515</c:v>
                </c:pt>
                <c:pt idx="11">
                  <c:v>112.17624624406599</c:v>
                </c:pt>
                <c:pt idx="12">
                  <c:v>111.843672918558</c:v>
                </c:pt>
                <c:pt idx="13">
                  <c:v>111.24160062486099</c:v>
                </c:pt>
                <c:pt idx="14">
                  <c:v>110.87738805425001</c:v>
                </c:pt>
                <c:pt idx="15">
                  <c:v>110.66246526176199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C9-4BAE-880B-A5182C5CE1A2}"/>
            </c:ext>
          </c:extLst>
        </c:ser>
        <c:ser>
          <c:idx val="1"/>
          <c:order val="2"/>
          <c:tx>
            <c:v>Markov Weighted</c:v>
          </c:tx>
          <c:spPr>
            <a:ln w="1905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'Stability Results'!$G$13:$G$28</c:f>
              <c:numCache>
                <c:formatCode>General</c:formatCode>
                <c:ptCount val="1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75</c:v>
                </c:pt>
                <c:pt idx="9">
                  <c:v>100</c:v>
                </c:pt>
                <c:pt idx="10">
                  <c:v>125</c:v>
                </c:pt>
                <c:pt idx="11">
                  <c:v>150</c:v>
                </c:pt>
                <c:pt idx="12">
                  <c:v>200</c:v>
                </c:pt>
                <c:pt idx="13">
                  <c:v>300</c:v>
                </c:pt>
                <c:pt idx="14">
                  <c:v>400</c:v>
                </c:pt>
                <c:pt idx="15">
                  <c:v>500</c:v>
                </c:pt>
              </c:numCache>
            </c:numRef>
          </c:xVal>
          <c:yVal>
            <c:numRef>
              <c:f>'Stability Results'!$H$13:$H$28</c:f>
              <c:numCache>
                <c:formatCode>General</c:formatCode>
                <c:ptCount val="16"/>
                <c:pt idx="0">
                  <c:v>135.07149802314501</c:v>
                </c:pt>
                <c:pt idx="1">
                  <c:v>133.723661449471</c:v>
                </c:pt>
                <c:pt idx="2">
                  <c:v>133.207035399007</c:v>
                </c:pt>
                <c:pt idx="3">
                  <c:v>132.56032368798401</c:v>
                </c:pt>
                <c:pt idx="4">
                  <c:v>132.17860689323501</c:v>
                </c:pt>
                <c:pt idx="5">
                  <c:v>131.91043335557501</c:v>
                </c:pt>
                <c:pt idx="6">
                  <c:v>131.61952473168799</c:v>
                </c:pt>
                <c:pt idx="7">
                  <c:v>131.45796019199</c:v>
                </c:pt>
                <c:pt idx="8">
                  <c:v>130.84044806271399</c:v>
                </c:pt>
                <c:pt idx="9">
                  <c:v>130.58504598589801</c:v>
                </c:pt>
                <c:pt idx="10">
                  <c:v>130.253084747625</c:v>
                </c:pt>
                <c:pt idx="11">
                  <c:v>130.064786095003</c:v>
                </c:pt>
                <c:pt idx="12">
                  <c:v>129.52794946986799</c:v>
                </c:pt>
                <c:pt idx="13">
                  <c:v>128.92086869724301</c:v>
                </c:pt>
                <c:pt idx="14">
                  <c:v>128.37494024769501</c:v>
                </c:pt>
                <c:pt idx="15">
                  <c:v>128.155144958862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0C9-4BAE-880B-A5182C5CE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090408"/>
        <c:axId val="63709073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SOS2_old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'Stability Results'!$B$3:$B$11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100</c:v>
                      </c:pt>
                      <c:pt idx="6">
                        <c:v>150</c:v>
                      </c:pt>
                      <c:pt idx="7">
                        <c:v>200</c:v>
                      </c:pt>
                      <c:pt idx="8">
                        <c:v>500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'Stability Results'!$C$3:$C$11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139.779212993443</c:v>
                      </c:pt>
                      <c:pt idx="1">
                        <c:v>138.058295113036</c:v>
                      </c:pt>
                      <c:pt idx="2">
                        <c:v>137.47700140846999</c:v>
                      </c:pt>
                      <c:pt idx="3">
                        <c:v>136.672837623992</c:v>
                      </c:pt>
                      <c:pt idx="4">
                        <c:v>136.15243376499299</c:v>
                      </c:pt>
                      <c:pt idx="5">
                        <c:v>133.503746870892</c:v>
                      </c:pt>
                      <c:pt idx="6">
                        <c:v>131.92226890838799</c:v>
                      </c:pt>
                      <c:pt idx="7">
                        <c:v>130.54077735414199</c:v>
                      </c:pt>
                      <c:pt idx="8">
                        <c:v>127.04167916940899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40C9-4BAE-880B-A5182C5CE1A2}"/>
                  </c:ext>
                </c:extLst>
              </c15:ser>
            </c15:filteredScatterSeries>
          </c:ext>
        </c:extLst>
      </c:scatterChart>
      <c:valAx>
        <c:axId val="637090408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000"/>
                  <a:t>Scenarios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37090736"/>
        <c:crosses val="autoZero"/>
        <c:crossBetween val="midCat"/>
        <c:majorUnit val="100"/>
      </c:valAx>
      <c:valAx>
        <c:axId val="637090736"/>
        <c:scaling>
          <c:orientation val="minMax"/>
          <c:min val="1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2000"/>
                  <a:t>Mean Oil </a:t>
                </a:r>
                <a:r>
                  <a:rPr lang="nb-NO" sz="2000" b="0" i="0" u="none" strike="noStrike" baseline="0">
                    <a:effectLst/>
                  </a:rPr>
                  <a:t>[Sm3/h]</a:t>
                </a:r>
                <a:endParaRPr lang="nb-NO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37090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597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275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87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481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94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782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14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49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141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8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64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0DB8-9EC3-4696-B89A-D6A9B0FE10A0}" type="datetimeFigureOut">
              <a:rPr lang="nb-NO" smtClean="0"/>
              <a:t>27.05.2018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9362-0102-4E0D-9EEF-B36F3B2AC0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60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201225"/>
              </p:ext>
            </p:extLst>
          </p:nvPr>
        </p:nvGraphicFramePr>
        <p:xfrm>
          <a:off x="0" y="-66676"/>
          <a:ext cx="10445840" cy="692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11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539567"/>
              </p:ext>
            </p:extLst>
          </p:nvPr>
        </p:nvGraphicFramePr>
        <p:xfrm>
          <a:off x="0" y="0"/>
          <a:ext cx="10315575" cy="684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20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Bendik Witzøe</dc:creator>
  <cp:lastModifiedBy>Bendik Witzøe</cp:lastModifiedBy>
  <cp:revision>2</cp:revision>
  <dcterms:created xsi:type="dcterms:W3CDTF">2018-05-27T11:04:35Z</dcterms:created>
  <dcterms:modified xsi:type="dcterms:W3CDTF">2018-05-27T11:32:48Z</dcterms:modified>
</cp:coreProperties>
</file>