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02BF-208D-4C3A-AA91-115C2D9CF21E}" type="datetimeFigureOut">
              <a:rPr lang="nb-NO" smtClean="0"/>
              <a:t>29.05.2018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E43E-2361-4F54-A3D8-58C635FB70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9208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02BF-208D-4C3A-AA91-115C2D9CF21E}" type="datetimeFigureOut">
              <a:rPr lang="nb-NO" smtClean="0"/>
              <a:t>29.05.2018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E43E-2361-4F54-A3D8-58C635FB70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3227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02BF-208D-4C3A-AA91-115C2D9CF21E}" type="datetimeFigureOut">
              <a:rPr lang="nb-NO" smtClean="0"/>
              <a:t>29.05.2018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E43E-2361-4F54-A3D8-58C635FB70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582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02BF-208D-4C3A-AA91-115C2D9CF21E}" type="datetimeFigureOut">
              <a:rPr lang="nb-NO" smtClean="0"/>
              <a:t>29.05.2018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E43E-2361-4F54-A3D8-58C635FB70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5942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02BF-208D-4C3A-AA91-115C2D9CF21E}" type="datetimeFigureOut">
              <a:rPr lang="nb-NO" smtClean="0"/>
              <a:t>29.05.2018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E43E-2361-4F54-A3D8-58C635FB70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2182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02BF-208D-4C3A-AA91-115C2D9CF21E}" type="datetimeFigureOut">
              <a:rPr lang="nb-NO" smtClean="0"/>
              <a:t>29.05.2018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E43E-2361-4F54-A3D8-58C635FB70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3977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02BF-208D-4C3A-AA91-115C2D9CF21E}" type="datetimeFigureOut">
              <a:rPr lang="nb-NO" smtClean="0"/>
              <a:t>29.05.2018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E43E-2361-4F54-A3D8-58C635FB70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9174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02BF-208D-4C3A-AA91-115C2D9CF21E}" type="datetimeFigureOut">
              <a:rPr lang="nb-NO" smtClean="0"/>
              <a:t>29.05.2018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E43E-2361-4F54-A3D8-58C635FB70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2572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02BF-208D-4C3A-AA91-115C2D9CF21E}" type="datetimeFigureOut">
              <a:rPr lang="nb-NO" smtClean="0"/>
              <a:t>29.05.2018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E43E-2361-4F54-A3D8-58C635FB70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4585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02BF-208D-4C3A-AA91-115C2D9CF21E}" type="datetimeFigureOut">
              <a:rPr lang="nb-NO" smtClean="0"/>
              <a:t>29.05.2018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E43E-2361-4F54-A3D8-58C635FB70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899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02BF-208D-4C3A-AA91-115C2D9CF21E}" type="datetimeFigureOut">
              <a:rPr lang="nb-NO" smtClean="0"/>
              <a:t>29.05.2018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E43E-2361-4F54-A3D8-58C635FB70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997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D02BF-208D-4C3A-AA91-115C2D9CF21E}" type="datetimeFigureOut">
              <a:rPr lang="nb-NO" smtClean="0"/>
              <a:t>29.05.2018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9E43E-2361-4F54-A3D8-58C635FB70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91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5537" y="1832811"/>
            <a:ext cx="2951747" cy="194109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3600" dirty="0" err="1" smtClean="0">
                <a:solidFill>
                  <a:schemeClr val="tx1"/>
                </a:solidFill>
              </a:rPr>
              <a:t>Well</a:t>
            </a:r>
            <a:r>
              <a:rPr lang="nb-NO" sz="3600" dirty="0" smtClean="0">
                <a:solidFill>
                  <a:schemeClr val="tx1"/>
                </a:solidFill>
              </a:rPr>
              <a:t> Model</a:t>
            </a:r>
            <a:endParaRPr lang="nb-NO" sz="36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2967789" y="2803358"/>
            <a:ext cx="1427748" cy="0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347284" y="3403522"/>
            <a:ext cx="1419726" cy="0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347284" y="2149642"/>
            <a:ext cx="1419726" cy="0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20779" y="2341693"/>
            <a:ext cx="1155032" cy="92333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nb-NO" dirty="0" smtClean="0"/>
              <a:t>Choke setting </a:t>
            </a:r>
          </a:p>
          <a:p>
            <a:pPr algn="ctr"/>
            <a:r>
              <a:rPr lang="nb-NO" dirty="0" smtClean="0"/>
              <a:t>x</a:t>
            </a:r>
            <a:endParaRPr lang="nb-NO" dirty="0"/>
          </a:p>
        </p:txBody>
      </p:sp>
      <p:sp>
        <p:nvSpPr>
          <p:cNvPr id="20" name="TextBox 19"/>
          <p:cNvSpPr txBox="1"/>
          <p:nvPr/>
        </p:nvSpPr>
        <p:spPr>
          <a:xfrm>
            <a:off x="8767010" y="1671935"/>
            <a:ext cx="1082843" cy="92333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nb-NO" dirty="0" smtClean="0"/>
              <a:t>Gas and </a:t>
            </a:r>
            <a:r>
              <a:rPr lang="nb-NO" dirty="0" err="1" smtClean="0"/>
              <a:t>oil</a:t>
            </a:r>
            <a:r>
              <a:rPr lang="nb-NO" dirty="0" smtClean="0"/>
              <a:t> </a:t>
            </a:r>
            <a:r>
              <a:rPr lang="nb-NO" dirty="0" err="1" smtClean="0"/>
              <a:t>mean</a:t>
            </a:r>
            <a:endParaRPr lang="nb-NO" dirty="0" smtClean="0"/>
          </a:p>
          <a:p>
            <a:pPr algn="ctr"/>
            <a:r>
              <a:rPr lang="nb-NO" dirty="0" smtClean="0"/>
              <a:t>μ(x)</a:t>
            </a:r>
            <a:endParaRPr lang="nb-NO" dirty="0"/>
          </a:p>
        </p:txBody>
      </p:sp>
      <p:sp>
        <p:nvSpPr>
          <p:cNvPr id="21" name="TextBox 20"/>
          <p:cNvSpPr txBox="1"/>
          <p:nvPr/>
        </p:nvSpPr>
        <p:spPr>
          <a:xfrm>
            <a:off x="8767010" y="2941857"/>
            <a:ext cx="1082843" cy="92333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nb-NO" dirty="0" smtClean="0"/>
              <a:t>Gas </a:t>
            </a:r>
            <a:r>
              <a:rPr lang="nb-NO" dirty="0" err="1" smtClean="0"/>
              <a:t>Variance</a:t>
            </a:r>
            <a:endParaRPr lang="nb-NO" dirty="0" smtClean="0"/>
          </a:p>
          <a:p>
            <a:pPr algn="ctr"/>
            <a:r>
              <a:rPr lang="el-GR" dirty="0" smtClean="0"/>
              <a:t>σ</a:t>
            </a:r>
            <a:r>
              <a:rPr lang="nb-NO" baseline="30000" dirty="0" smtClean="0"/>
              <a:t>2</a:t>
            </a:r>
            <a:r>
              <a:rPr lang="nb-NO" dirty="0" smtClean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424609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Industrial Economics and Technology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Bendik Witzøe</dc:creator>
  <cp:lastModifiedBy>Bendik Witzøe</cp:lastModifiedBy>
  <cp:revision>3</cp:revision>
  <dcterms:created xsi:type="dcterms:W3CDTF">2018-05-29T14:37:29Z</dcterms:created>
  <dcterms:modified xsi:type="dcterms:W3CDTF">2018-05-29T15:01:33Z</dcterms:modified>
</cp:coreProperties>
</file>