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1.xml" ContentType="application/inkml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ink/ink2.xml" ContentType="application/inkml+xml"/>
  <Override PartName="/ppt/ink/ink3.xml" ContentType="application/inkml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3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Ex4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Ex5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Ex6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rts/chartEx7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5" r:id="rId7"/>
    <p:sldId id="261" r:id="rId8"/>
    <p:sldId id="262" r:id="rId9"/>
    <p:sldId id="260" r:id="rId10"/>
    <p:sldId id="263" r:id="rId11"/>
    <p:sldId id="268" r:id="rId12"/>
    <p:sldId id="270" r:id="rId13"/>
    <p:sldId id="266" r:id="rId14"/>
    <p:sldId id="267" r:id="rId15"/>
    <p:sldId id="269" r:id="rId1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EAADAE-BE43-4ECE-A42E-65D41E811A43}">
          <p14:sldIdLst>
            <p14:sldId id="256"/>
            <p14:sldId id="264"/>
            <p14:sldId id="257"/>
            <p14:sldId id="258"/>
            <p14:sldId id="259"/>
            <p14:sldId id="265"/>
            <p14:sldId id="261"/>
            <p14:sldId id="262"/>
            <p14:sldId id="260"/>
            <p14:sldId id="263"/>
            <p14:sldId id="268"/>
            <p14:sldId id="270"/>
          </p14:sldIdLst>
        </p14:section>
        <p14:section name="Untitled Section" id="{E8DFB331-340A-46E0-8E63-0E8AB96D3834}">
          <p14:sldIdLst>
            <p14:sldId id="266"/>
            <p14:sldId id="267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F6A6C7-ACFF-43B7-ABF2-1C329D2F7432}" v="74" dt="2018-05-04T13:55:21.2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6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dik Witzoe" userId="ce85cca2b8f8d616" providerId="LiveId" clId="{25F6A6C7-ACFF-43B7-ABF2-1C329D2F7432}"/>
    <pc:docChg chg="modSld">
      <pc:chgData name="Bendik Witzoe" userId="ce85cca2b8f8d616" providerId="LiveId" clId="{25F6A6C7-ACFF-43B7-ABF2-1C329D2F7432}" dt="2018-05-04T13:55:21.256" v="71"/>
      <pc:docMkLst>
        <pc:docMk/>
      </pc:docMkLst>
      <pc:sldChg chg="addSp delSp">
        <pc:chgData name="Bendik Witzoe" userId="ce85cca2b8f8d616" providerId="LiveId" clId="{25F6A6C7-ACFF-43B7-ABF2-1C329D2F7432}" dt="2018-05-04T12:58:16.938" v="1"/>
        <pc:sldMkLst>
          <pc:docMk/>
          <pc:sldMk cId="3801344680" sldId="256"/>
        </pc:sldMkLst>
        <pc:inkChg chg="add del">
          <ac:chgData name="Bendik Witzoe" userId="ce85cca2b8f8d616" providerId="LiveId" clId="{25F6A6C7-ACFF-43B7-ABF2-1C329D2F7432}" dt="2018-05-04T12:58:16.938" v="1"/>
          <ac:inkMkLst>
            <pc:docMk/>
            <pc:sldMk cId="3801344680" sldId="256"/>
            <ac:inkMk id="4" creationId="{446FFEEC-47BA-493F-B468-98E9D9220353}"/>
          </ac:inkMkLst>
        </pc:inkChg>
      </pc:sldChg>
      <pc:sldChg chg="addSp delSp">
        <pc:chgData name="Bendik Witzoe" userId="ce85cca2b8f8d616" providerId="LiveId" clId="{25F6A6C7-ACFF-43B7-ABF2-1C329D2F7432}" dt="2018-05-04T13:55:21.256" v="71"/>
        <pc:sldMkLst>
          <pc:docMk/>
          <pc:sldMk cId="1139188310" sldId="258"/>
        </pc:sldMkLst>
        <pc:graphicFrameChg chg="add">
          <ac:chgData name="Bendik Witzoe" userId="ce85cca2b8f8d616" providerId="LiveId" clId="{25F6A6C7-ACFF-43B7-ABF2-1C329D2F7432}" dt="2018-05-04T13:55:21.256" v="71"/>
          <ac:graphicFrameMkLst>
            <pc:docMk/>
            <pc:sldMk cId="1139188310" sldId="258"/>
            <ac:graphicFrameMk id="34" creationId="{DD852C07-3475-4E24-A414-0A109C0CA775}"/>
          </ac:graphicFrameMkLst>
        </pc:graphicFrameChg>
        <pc:inkChg chg="add del">
          <ac:chgData name="Bendik Witzoe" userId="ce85cca2b8f8d616" providerId="LiveId" clId="{25F6A6C7-ACFF-43B7-ABF2-1C329D2F7432}" dt="2018-05-04T13:02:48.284" v="23"/>
          <ac:inkMkLst>
            <pc:docMk/>
            <pc:sldMk cId="1139188310" sldId="258"/>
            <ac:inkMk id="3" creationId="{795E3D51-5AA5-4261-B1C3-E4AB4041CBEC}"/>
          </ac:inkMkLst>
        </pc:inkChg>
        <pc:inkChg chg="add del">
          <ac:chgData name="Bendik Witzoe" userId="ce85cca2b8f8d616" providerId="LiveId" clId="{25F6A6C7-ACFF-43B7-ABF2-1C329D2F7432}" dt="2018-05-04T13:02:47.595" v="22"/>
          <ac:inkMkLst>
            <pc:docMk/>
            <pc:sldMk cId="1139188310" sldId="258"/>
            <ac:inkMk id="4" creationId="{A0F347E4-5679-429D-91CF-82D544E66D4B}"/>
          </ac:inkMkLst>
        </pc:inkChg>
        <pc:inkChg chg="add del">
          <ac:chgData name="Bendik Witzoe" userId="ce85cca2b8f8d616" providerId="LiveId" clId="{25F6A6C7-ACFF-43B7-ABF2-1C329D2F7432}" dt="2018-05-04T13:02:46.763" v="21"/>
          <ac:inkMkLst>
            <pc:docMk/>
            <pc:sldMk cId="1139188310" sldId="258"/>
            <ac:inkMk id="6" creationId="{21026431-5D23-4837-B135-1682AEDF8BE7}"/>
          </ac:inkMkLst>
        </pc:inkChg>
        <pc:inkChg chg="add del">
          <ac:chgData name="Bendik Witzoe" userId="ce85cca2b8f8d616" providerId="LiveId" clId="{25F6A6C7-ACFF-43B7-ABF2-1C329D2F7432}" dt="2018-05-04T13:02:46.760" v="19"/>
          <ac:inkMkLst>
            <pc:docMk/>
            <pc:sldMk cId="1139188310" sldId="258"/>
            <ac:inkMk id="7" creationId="{BA40534B-4131-40D8-BAC4-DF2F6B864882}"/>
          </ac:inkMkLst>
        </pc:inkChg>
        <pc:inkChg chg="add del">
          <ac:chgData name="Bendik Witzoe" userId="ce85cca2b8f8d616" providerId="LiveId" clId="{25F6A6C7-ACFF-43B7-ABF2-1C329D2F7432}" dt="2018-05-04T13:02:46.762" v="20"/>
          <ac:inkMkLst>
            <pc:docMk/>
            <pc:sldMk cId="1139188310" sldId="258"/>
            <ac:inkMk id="8" creationId="{BA9DC911-6039-4D2C-BCB9-6C1DEC36E1B0}"/>
          </ac:inkMkLst>
        </pc:inkChg>
        <pc:inkChg chg="add del">
          <ac:chgData name="Bendik Witzoe" userId="ce85cca2b8f8d616" providerId="LiveId" clId="{25F6A6C7-ACFF-43B7-ABF2-1C329D2F7432}" dt="2018-05-04T13:02:40.410" v="15"/>
          <ac:inkMkLst>
            <pc:docMk/>
            <pc:sldMk cId="1139188310" sldId="258"/>
            <ac:inkMk id="10" creationId="{2795000C-D73D-43D2-B953-5BFC75D6B95E}"/>
          </ac:inkMkLst>
        </pc:inkChg>
        <pc:inkChg chg="add del">
          <ac:chgData name="Bendik Witzoe" userId="ce85cca2b8f8d616" providerId="LiveId" clId="{25F6A6C7-ACFF-43B7-ABF2-1C329D2F7432}" dt="2018-05-04T13:02:40.410" v="15"/>
          <ac:inkMkLst>
            <pc:docMk/>
            <pc:sldMk cId="1139188310" sldId="258"/>
            <ac:inkMk id="11" creationId="{E57B3D0D-89BC-44C3-8A24-5354E911D88B}"/>
          </ac:inkMkLst>
        </pc:inkChg>
        <pc:inkChg chg="add del">
          <ac:chgData name="Bendik Witzoe" userId="ce85cca2b8f8d616" providerId="LiveId" clId="{25F6A6C7-ACFF-43B7-ABF2-1C329D2F7432}" dt="2018-05-04T13:02:46.261" v="16"/>
          <ac:inkMkLst>
            <pc:docMk/>
            <pc:sldMk cId="1139188310" sldId="258"/>
            <ac:inkMk id="12" creationId="{63EBC1A6-3D61-43A0-9D51-1C4079279953}"/>
          </ac:inkMkLst>
        </pc:inkChg>
        <pc:inkChg chg="add del">
          <ac:chgData name="Bendik Witzoe" userId="ce85cca2b8f8d616" providerId="LiveId" clId="{25F6A6C7-ACFF-43B7-ABF2-1C329D2F7432}" dt="2018-05-04T13:02:46.262" v="18"/>
          <ac:inkMkLst>
            <pc:docMk/>
            <pc:sldMk cId="1139188310" sldId="258"/>
            <ac:inkMk id="13" creationId="{E318259D-0790-4F9D-8C5C-82144C1EF789}"/>
          </ac:inkMkLst>
        </pc:inkChg>
        <pc:inkChg chg="add del">
          <ac:chgData name="Bendik Witzoe" userId="ce85cca2b8f8d616" providerId="LiveId" clId="{25F6A6C7-ACFF-43B7-ABF2-1C329D2F7432}" dt="2018-05-04T13:02:46.262" v="17"/>
          <ac:inkMkLst>
            <pc:docMk/>
            <pc:sldMk cId="1139188310" sldId="258"/>
            <ac:inkMk id="14" creationId="{A4A65BE5-BB7F-4AC2-BBC2-AC3D180CFC91}"/>
          </ac:inkMkLst>
        </pc:inkChg>
        <pc:inkChg chg="add del">
          <ac:chgData name="Bendik Witzoe" userId="ce85cca2b8f8d616" providerId="LiveId" clId="{25F6A6C7-ACFF-43B7-ABF2-1C329D2F7432}" dt="2018-05-04T13:03:18.017" v="32"/>
          <ac:inkMkLst>
            <pc:docMk/>
            <pc:sldMk cId="1139188310" sldId="258"/>
            <ac:inkMk id="15" creationId="{3129E9B9-3945-4F12-9476-0DF907636BD2}"/>
          </ac:inkMkLst>
        </pc:inkChg>
        <pc:inkChg chg="add del">
          <ac:chgData name="Bendik Witzoe" userId="ce85cca2b8f8d616" providerId="LiveId" clId="{25F6A6C7-ACFF-43B7-ABF2-1C329D2F7432}" dt="2018-05-04T13:03:18.017" v="32"/>
          <ac:inkMkLst>
            <pc:docMk/>
            <pc:sldMk cId="1139188310" sldId="258"/>
            <ac:inkMk id="16" creationId="{C754CC6F-9E82-4F46-B88F-BFE57544748B}"/>
          </ac:inkMkLst>
        </pc:inkChg>
        <pc:inkChg chg="add del">
          <ac:chgData name="Bendik Witzoe" userId="ce85cca2b8f8d616" providerId="LiveId" clId="{25F6A6C7-ACFF-43B7-ABF2-1C329D2F7432}" dt="2018-05-04T13:03:18.017" v="32"/>
          <ac:inkMkLst>
            <pc:docMk/>
            <pc:sldMk cId="1139188310" sldId="258"/>
            <ac:inkMk id="17" creationId="{A2EBA542-4E91-486A-9745-64995B8DDF97}"/>
          </ac:inkMkLst>
        </pc:inkChg>
        <pc:inkChg chg="add del">
          <ac:chgData name="Bendik Witzoe" userId="ce85cca2b8f8d616" providerId="LiveId" clId="{25F6A6C7-ACFF-43B7-ABF2-1C329D2F7432}" dt="2018-05-04T13:03:18.017" v="32"/>
          <ac:inkMkLst>
            <pc:docMk/>
            <pc:sldMk cId="1139188310" sldId="258"/>
            <ac:inkMk id="18" creationId="{AC489795-172F-4B57-8BA0-994EF1C30A59}"/>
          </ac:inkMkLst>
        </pc:inkChg>
        <pc:inkChg chg="add del">
          <ac:chgData name="Bendik Witzoe" userId="ce85cca2b8f8d616" providerId="LiveId" clId="{25F6A6C7-ACFF-43B7-ABF2-1C329D2F7432}" dt="2018-05-04T13:03:18.017" v="32"/>
          <ac:inkMkLst>
            <pc:docMk/>
            <pc:sldMk cId="1139188310" sldId="258"/>
            <ac:inkMk id="19" creationId="{2AC40E37-44A2-43C3-A1B7-E6DEB6F59753}"/>
          </ac:inkMkLst>
        </pc:inkChg>
        <pc:inkChg chg="add del">
          <ac:chgData name="Bendik Witzoe" userId="ce85cca2b8f8d616" providerId="LiveId" clId="{25F6A6C7-ACFF-43B7-ABF2-1C329D2F7432}" dt="2018-05-04T13:03:18.017" v="32"/>
          <ac:inkMkLst>
            <pc:docMk/>
            <pc:sldMk cId="1139188310" sldId="258"/>
            <ac:inkMk id="20" creationId="{E2662E44-AE70-4DB5-ABF2-889E331E2754}"/>
          </ac:inkMkLst>
        </pc:inkChg>
        <pc:inkChg chg="add del">
          <ac:chgData name="Bendik Witzoe" userId="ce85cca2b8f8d616" providerId="LiveId" clId="{25F6A6C7-ACFF-43B7-ABF2-1C329D2F7432}" dt="2018-05-04T13:03:18.017" v="32"/>
          <ac:inkMkLst>
            <pc:docMk/>
            <pc:sldMk cId="1139188310" sldId="258"/>
            <ac:inkMk id="21" creationId="{DD8292CB-6BD3-4654-AB9D-4225E8AC2FF3}"/>
          </ac:inkMkLst>
        </pc:inkChg>
        <pc:inkChg chg="add del">
          <ac:chgData name="Bendik Witzoe" userId="ce85cca2b8f8d616" providerId="LiveId" clId="{25F6A6C7-ACFF-43B7-ABF2-1C329D2F7432}" dt="2018-05-04T13:03:18.017" v="32"/>
          <ac:inkMkLst>
            <pc:docMk/>
            <pc:sldMk cId="1139188310" sldId="258"/>
            <ac:inkMk id="22" creationId="{C8204758-EA02-46B0-AE31-58CCE6ACA322}"/>
          </ac:inkMkLst>
        </pc:inkChg>
        <pc:inkChg chg="add del">
          <ac:chgData name="Bendik Witzoe" userId="ce85cca2b8f8d616" providerId="LiveId" clId="{25F6A6C7-ACFF-43B7-ABF2-1C329D2F7432}" dt="2018-05-04T13:03:22.713" v="41"/>
          <ac:inkMkLst>
            <pc:docMk/>
            <pc:sldMk cId="1139188310" sldId="258"/>
            <ac:inkMk id="23" creationId="{05FEDBA4-2D09-49D9-A14D-BA876E556D31}"/>
          </ac:inkMkLst>
        </pc:inkChg>
        <pc:inkChg chg="add del">
          <ac:chgData name="Bendik Witzoe" userId="ce85cca2b8f8d616" providerId="LiveId" clId="{25F6A6C7-ACFF-43B7-ABF2-1C329D2F7432}" dt="2018-05-04T13:03:22.713" v="41"/>
          <ac:inkMkLst>
            <pc:docMk/>
            <pc:sldMk cId="1139188310" sldId="258"/>
            <ac:inkMk id="24" creationId="{03C3B0A0-46B0-477C-8BE8-307C7EA9FA98}"/>
          </ac:inkMkLst>
        </pc:inkChg>
        <pc:inkChg chg="add del">
          <ac:chgData name="Bendik Witzoe" userId="ce85cca2b8f8d616" providerId="LiveId" clId="{25F6A6C7-ACFF-43B7-ABF2-1C329D2F7432}" dt="2018-05-04T13:03:22.713" v="41"/>
          <ac:inkMkLst>
            <pc:docMk/>
            <pc:sldMk cId="1139188310" sldId="258"/>
            <ac:inkMk id="25" creationId="{357BFC6A-6383-42FA-B6F9-E12EE588D03B}"/>
          </ac:inkMkLst>
        </pc:inkChg>
        <pc:inkChg chg="add del">
          <ac:chgData name="Bendik Witzoe" userId="ce85cca2b8f8d616" providerId="LiveId" clId="{25F6A6C7-ACFF-43B7-ABF2-1C329D2F7432}" dt="2018-05-04T13:03:22.713" v="41"/>
          <ac:inkMkLst>
            <pc:docMk/>
            <pc:sldMk cId="1139188310" sldId="258"/>
            <ac:inkMk id="26" creationId="{1243B581-E88C-4042-A5FD-0C19EB5E123C}"/>
          </ac:inkMkLst>
        </pc:inkChg>
        <pc:inkChg chg="add del">
          <ac:chgData name="Bendik Witzoe" userId="ce85cca2b8f8d616" providerId="LiveId" clId="{25F6A6C7-ACFF-43B7-ABF2-1C329D2F7432}" dt="2018-05-04T13:03:22.713" v="41"/>
          <ac:inkMkLst>
            <pc:docMk/>
            <pc:sldMk cId="1139188310" sldId="258"/>
            <ac:inkMk id="27" creationId="{78101A03-7FED-4D26-BB53-E81ABBB1777C}"/>
          </ac:inkMkLst>
        </pc:inkChg>
        <pc:inkChg chg="add del">
          <ac:chgData name="Bendik Witzoe" userId="ce85cca2b8f8d616" providerId="LiveId" clId="{25F6A6C7-ACFF-43B7-ABF2-1C329D2F7432}" dt="2018-05-04T13:03:22.713" v="41"/>
          <ac:inkMkLst>
            <pc:docMk/>
            <pc:sldMk cId="1139188310" sldId="258"/>
            <ac:inkMk id="28" creationId="{407B25BF-78AB-4C4F-81F3-91867C2C6D4F}"/>
          </ac:inkMkLst>
        </pc:inkChg>
        <pc:inkChg chg="add del">
          <ac:chgData name="Bendik Witzoe" userId="ce85cca2b8f8d616" providerId="LiveId" clId="{25F6A6C7-ACFF-43B7-ABF2-1C329D2F7432}" dt="2018-05-04T13:03:22.713" v="41"/>
          <ac:inkMkLst>
            <pc:docMk/>
            <pc:sldMk cId="1139188310" sldId="258"/>
            <ac:inkMk id="29" creationId="{9ADB39AD-97FD-418F-B656-C2069FB13CC7}"/>
          </ac:inkMkLst>
        </pc:inkChg>
        <pc:inkChg chg="add del">
          <ac:chgData name="Bendik Witzoe" userId="ce85cca2b8f8d616" providerId="LiveId" clId="{25F6A6C7-ACFF-43B7-ABF2-1C329D2F7432}" dt="2018-05-04T13:03:22.713" v="41"/>
          <ac:inkMkLst>
            <pc:docMk/>
            <pc:sldMk cId="1139188310" sldId="258"/>
            <ac:inkMk id="30" creationId="{C4DF76BD-7C5D-4173-8C78-D747B9A2694A}"/>
          </ac:inkMkLst>
        </pc:inkChg>
        <pc:inkChg chg="add del">
          <ac:chgData name="Bendik Witzoe" userId="ce85cca2b8f8d616" providerId="LiveId" clId="{25F6A6C7-ACFF-43B7-ABF2-1C329D2F7432}" dt="2018-05-04T13:03:22.713" v="41"/>
          <ac:inkMkLst>
            <pc:docMk/>
            <pc:sldMk cId="1139188310" sldId="258"/>
            <ac:inkMk id="31" creationId="{A55624D5-4D72-4FDE-8F31-000AA1E440F1}"/>
          </ac:inkMkLst>
        </pc:inkChg>
        <pc:inkChg chg="add del">
          <ac:chgData name="Bendik Witzoe" userId="ce85cca2b8f8d616" providerId="LiveId" clId="{25F6A6C7-ACFF-43B7-ABF2-1C329D2F7432}" dt="2018-05-04T13:03:37.674" v="42"/>
          <ac:inkMkLst>
            <pc:docMk/>
            <pc:sldMk cId="1139188310" sldId="258"/>
            <ac:inkMk id="32" creationId="{B9F6C5A8-9BC3-46DB-88EB-1A2397F289F6}"/>
          </ac:inkMkLst>
        </pc:inkChg>
        <pc:inkChg chg="add">
          <ac:chgData name="Bendik Witzoe" userId="ce85cca2b8f8d616" providerId="LiveId" clId="{25F6A6C7-ACFF-43B7-ABF2-1C329D2F7432}" dt="2018-05-04T13:54:22.742" v="70"/>
          <ac:inkMkLst>
            <pc:docMk/>
            <pc:sldMk cId="1139188310" sldId="258"/>
            <ac:inkMk id="33" creationId="{ACFB6349-192A-472B-9C79-FCCC052CC6E0}"/>
          </ac:inkMkLst>
        </pc:inkChg>
      </pc:sldChg>
      <pc:sldChg chg="addSp delSp">
        <pc:chgData name="Bendik Witzoe" userId="ce85cca2b8f8d616" providerId="LiveId" clId="{25F6A6C7-ACFF-43B7-ABF2-1C329D2F7432}" dt="2018-05-04T13:17:16.049" v="62"/>
        <pc:sldMkLst>
          <pc:docMk/>
          <pc:sldMk cId="2827998928" sldId="260"/>
        </pc:sldMkLst>
        <pc:inkChg chg="add del">
          <ac:chgData name="Bendik Witzoe" userId="ce85cca2b8f8d616" providerId="LiveId" clId="{25F6A6C7-ACFF-43B7-ABF2-1C329D2F7432}" dt="2018-05-04T13:17:01.795" v="57"/>
          <ac:inkMkLst>
            <pc:docMk/>
            <pc:sldMk cId="2827998928" sldId="260"/>
            <ac:inkMk id="4" creationId="{2B54B60E-153E-4655-B651-1F7DEF5DF229}"/>
          </ac:inkMkLst>
        </pc:inkChg>
        <pc:inkChg chg="add del">
          <ac:chgData name="Bendik Witzoe" userId="ce85cca2b8f8d616" providerId="LiveId" clId="{25F6A6C7-ACFF-43B7-ABF2-1C329D2F7432}" dt="2018-05-04T13:17:01.795" v="57"/>
          <ac:inkMkLst>
            <pc:docMk/>
            <pc:sldMk cId="2827998928" sldId="260"/>
            <ac:inkMk id="5" creationId="{B43A0705-EA28-4E65-B709-A3C3F5821DE1}"/>
          </ac:inkMkLst>
        </pc:inkChg>
        <pc:inkChg chg="add del">
          <ac:chgData name="Bendik Witzoe" userId="ce85cca2b8f8d616" providerId="LiveId" clId="{25F6A6C7-ACFF-43B7-ABF2-1C329D2F7432}" dt="2018-05-04T13:17:01.795" v="57"/>
          <ac:inkMkLst>
            <pc:docMk/>
            <pc:sldMk cId="2827998928" sldId="260"/>
            <ac:inkMk id="6" creationId="{ED72618F-322C-4D92-A216-DE9789A03DC9}"/>
          </ac:inkMkLst>
        </pc:inkChg>
        <pc:inkChg chg="add del">
          <ac:chgData name="Bendik Witzoe" userId="ce85cca2b8f8d616" providerId="LiveId" clId="{25F6A6C7-ACFF-43B7-ABF2-1C329D2F7432}" dt="2018-05-04T13:17:01.795" v="57"/>
          <ac:inkMkLst>
            <pc:docMk/>
            <pc:sldMk cId="2827998928" sldId="260"/>
            <ac:inkMk id="7" creationId="{1E2FFC56-D62B-4835-810A-BFB4B65602DA}"/>
          </ac:inkMkLst>
        </pc:inkChg>
        <pc:inkChg chg="add del">
          <ac:chgData name="Bendik Witzoe" userId="ce85cca2b8f8d616" providerId="LiveId" clId="{25F6A6C7-ACFF-43B7-ABF2-1C329D2F7432}" dt="2018-05-04T13:17:01.795" v="57"/>
          <ac:inkMkLst>
            <pc:docMk/>
            <pc:sldMk cId="2827998928" sldId="260"/>
            <ac:inkMk id="8" creationId="{62E1AAC9-515D-4458-9715-6865F2394F62}"/>
          </ac:inkMkLst>
        </pc:inkChg>
        <pc:inkChg chg="add del">
          <ac:chgData name="Bendik Witzoe" userId="ce85cca2b8f8d616" providerId="LiveId" clId="{25F6A6C7-ACFF-43B7-ABF2-1C329D2F7432}" dt="2018-05-04T13:17:01.795" v="57"/>
          <ac:inkMkLst>
            <pc:docMk/>
            <pc:sldMk cId="2827998928" sldId="260"/>
            <ac:inkMk id="9" creationId="{CB7D4A3A-F990-440C-82BE-1CBE1ADF4E29}"/>
          </ac:inkMkLst>
        </pc:inkChg>
        <pc:inkChg chg="add del">
          <ac:chgData name="Bendik Witzoe" userId="ce85cca2b8f8d616" providerId="LiveId" clId="{25F6A6C7-ACFF-43B7-ABF2-1C329D2F7432}" dt="2018-05-04T13:17:01.795" v="57"/>
          <ac:inkMkLst>
            <pc:docMk/>
            <pc:sldMk cId="2827998928" sldId="260"/>
            <ac:inkMk id="10" creationId="{A64DBD23-03D7-4A3F-A1FA-DC1FD70A0450}"/>
          </ac:inkMkLst>
        </pc:inkChg>
        <pc:inkChg chg="add del">
          <ac:chgData name="Bendik Witzoe" userId="ce85cca2b8f8d616" providerId="LiveId" clId="{25F6A6C7-ACFF-43B7-ABF2-1C329D2F7432}" dt="2018-05-04T13:17:03.202" v="59"/>
          <ac:inkMkLst>
            <pc:docMk/>
            <pc:sldMk cId="2827998928" sldId="260"/>
            <ac:inkMk id="11" creationId="{00A89303-E4DC-49E9-B377-78CCB69A6265}"/>
          </ac:inkMkLst>
        </pc:inkChg>
        <pc:inkChg chg="add del">
          <ac:chgData name="Bendik Witzoe" userId="ce85cca2b8f8d616" providerId="LiveId" clId="{25F6A6C7-ACFF-43B7-ABF2-1C329D2F7432}" dt="2018-05-04T13:17:03.202" v="59"/>
          <ac:inkMkLst>
            <pc:docMk/>
            <pc:sldMk cId="2827998928" sldId="260"/>
            <ac:inkMk id="12" creationId="{07C2C06C-D510-4839-A436-3AAC5D05C435}"/>
          </ac:inkMkLst>
        </pc:inkChg>
        <pc:inkChg chg="add del">
          <ac:chgData name="Bendik Witzoe" userId="ce85cca2b8f8d616" providerId="LiveId" clId="{25F6A6C7-ACFF-43B7-ABF2-1C329D2F7432}" dt="2018-05-04T13:17:04.714" v="61"/>
          <ac:inkMkLst>
            <pc:docMk/>
            <pc:sldMk cId="2827998928" sldId="260"/>
            <ac:inkMk id="13" creationId="{6CB90705-2F4F-44F3-B024-4D98E4B8B71D}"/>
          </ac:inkMkLst>
        </pc:inkChg>
        <pc:inkChg chg="add del">
          <ac:chgData name="Bendik Witzoe" userId="ce85cca2b8f8d616" providerId="LiveId" clId="{25F6A6C7-ACFF-43B7-ABF2-1C329D2F7432}" dt="2018-05-04T13:17:04.714" v="61"/>
          <ac:inkMkLst>
            <pc:docMk/>
            <pc:sldMk cId="2827998928" sldId="260"/>
            <ac:inkMk id="14" creationId="{2BED140F-01E1-4308-B6A6-1BD8753753E1}"/>
          </ac:inkMkLst>
        </pc:inkChg>
        <pc:inkChg chg="add del">
          <ac:chgData name="Bendik Witzoe" userId="ce85cca2b8f8d616" providerId="LiveId" clId="{25F6A6C7-ACFF-43B7-ABF2-1C329D2F7432}" dt="2018-05-04T13:17:16.049" v="62"/>
          <ac:inkMkLst>
            <pc:docMk/>
            <pc:sldMk cId="2827998928" sldId="260"/>
            <ac:inkMk id="15" creationId="{58976E67-D4B8-470A-859F-50240D67E631}"/>
          </ac:inkMkLst>
        </pc:inkChg>
      </pc:sldChg>
      <pc:sldChg chg="addSp delSp">
        <pc:chgData name="Bendik Witzoe" userId="ce85cca2b8f8d616" providerId="LiveId" clId="{25F6A6C7-ACFF-43B7-ABF2-1C329D2F7432}" dt="2018-05-04T13:00:27.224" v="5"/>
        <pc:sldMkLst>
          <pc:docMk/>
          <pc:sldMk cId="2917554575" sldId="264"/>
        </pc:sldMkLst>
        <pc:inkChg chg="add del">
          <ac:chgData name="Bendik Witzoe" userId="ce85cca2b8f8d616" providerId="LiveId" clId="{25F6A6C7-ACFF-43B7-ABF2-1C329D2F7432}" dt="2018-05-04T13:00:18.464" v="3"/>
          <ac:inkMkLst>
            <pc:docMk/>
            <pc:sldMk cId="2917554575" sldId="264"/>
            <ac:inkMk id="4" creationId="{93CE0DAD-3244-4561-932F-DF73F5A71EBE}"/>
          </ac:inkMkLst>
        </pc:inkChg>
        <pc:inkChg chg="add del">
          <ac:chgData name="Bendik Witzoe" userId="ce85cca2b8f8d616" providerId="LiveId" clId="{25F6A6C7-ACFF-43B7-ABF2-1C329D2F7432}" dt="2018-05-04T13:00:27.224" v="5"/>
          <ac:inkMkLst>
            <pc:docMk/>
            <pc:sldMk cId="2917554575" sldId="264"/>
            <ac:inkMk id="5" creationId="{AE7C42B6-8B94-41D5-A7DB-0FD039B10D7D}"/>
          </ac:inkMkLst>
        </pc:inkChg>
      </pc:sldChg>
      <pc:sldChg chg="addSp delSp">
        <pc:chgData name="Bendik Witzoe" userId="ce85cca2b8f8d616" providerId="LiveId" clId="{25F6A6C7-ACFF-43B7-ABF2-1C329D2F7432}" dt="2018-05-04T13:09:14.302" v="49"/>
        <pc:sldMkLst>
          <pc:docMk/>
          <pc:sldMk cId="3314616797" sldId="265"/>
        </pc:sldMkLst>
        <pc:inkChg chg="add del">
          <ac:chgData name="Bendik Witzoe" userId="ce85cca2b8f8d616" providerId="LiveId" clId="{25F6A6C7-ACFF-43B7-ABF2-1C329D2F7432}" dt="2018-05-04T13:09:14.302" v="49"/>
          <ac:inkMkLst>
            <pc:docMk/>
            <pc:sldMk cId="3314616797" sldId="265"/>
            <ac:inkMk id="5" creationId="{65FB5046-64EB-4F38-A1FB-8865D37B60AA}"/>
          </ac:inkMkLst>
        </pc:inkChg>
        <pc:inkChg chg="add del">
          <ac:chgData name="Bendik Witzoe" userId="ce85cca2b8f8d616" providerId="LiveId" clId="{25F6A6C7-ACFF-43B7-ABF2-1C329D2F7432}" dt="2018-05-04T13:09:14.302" v="49"/>
          <ac:inkMkLst>
            <pc:docMk/>
            <pc:sldMk cId="3314616797" sldId="265"/>
            <ac:inkMk id="9" creationId="{055AB8B9-2BDC-497C-8A17-2F1A7F5D4709}"/>
          </ac:inkMkLst>
        </pc:inkChg>
        <pc:inkChg chg="add del">
          <ac:chgData name="Bendik Witzoe" userId="ce85cca2b8f8d616" providerId="LiveId" clId="{25F6A6C7-ACFF-43B7-ABF2-1C329D2F7432}" dt="2018-05-04T13:09:14.302" v="49"/>
          <ac:inkMkLst>
            <pc:docMk/>
            <pc:sldMk cId="3314616797" sldId="265"/>
            <ac:inkMk id="10" creationId="{415DD3C6-6093-4B59-A964-CED6F53145A6}"/>
          </ac:inkMkLst>
        </pc:inkChg>
        <pc:inkChg chg="add del">
          <ac:chgData name="Bendik Witzoe" userId="ce85cca2b8f8d616" providerId="LiveId" clId="{25F6A6C7-ACFF-43B7-ABF2-1C329D2F7432}" dt="2018-05-04T13:09:14.302" v="49"/>
          <ac:inkMkLst>
            <pc:docMk/>
            <pc:sldMk cId="3314616797" sldId="265"/>
            <ac:inkMk id="11" creationId="{3CCE5875-8CA6-443F-8434-74C1A7041B96}"/>
          </ac:inkMkLst>
        </pc:inkChg>
        <pc:inkChg chg="add">
          <ac:chgData name="Bendik Witzoe" userId="ce85cca2b8f8d616" providerId="LiveId" clId="{25F6A6C7-ACFF-43B7-ABF2-1C329D2F7432}" dt="2018-05-04T13:09:12.810" v="47"/>
          <ac:inkMkLst>
            <pc:docMk/>
            <pc:sldMk cId="3314616797" sldId="265"/>
            <ac:inkMk id="12" creationId="{5ADB4FCF-579B-4666-A52F-92A50803A369}"/>
          </ac:inkMkLst>
        </pc:inkChg>
        <pc:inkChg chg="add del">
          <ac:chgData name="Bendik Witzoe" userId="ce85cca2b8f8d616" providerId="LiveId" clId="{25F6A6C7-ACFF-43B7-ABF2-1C329D2F7432}" dt="2018-05-04T13:09:14.302" v="49"/>
          <ac:inkMkLst>
            <pc:docMk/>
            <pc:sldMk cId="3314616797" sldId="265"/>
            <ac:inkMk id="13" creationId="{EC291B6D-F015-43CB-AEBE-B8B9D5E9CDCD}"/>
          </ac:inkMkLst>
        </pc:inkChg>
        <pc:inkChg chg="add">
          <ac:chgData name="Bendik Witzoe" userId="ce85cca2b8f8d616" providerId="LiveId" clId="{25F6A6C7-ACFF-43B7-ABF2-1C329D2F7432}" dt="2018-05-04T13:09:14.302" v="49"/>
          <ac:inkMkLst>
            <pc:docMk/>
            <pc:sldMk cId="3314616797" sldId="265"/>
            <ac:inkMk id="14" creationId="{88FEF235-54B6-4BD3-9FC5-64724A602A3E}"/>
          </ac:inkMkLst>
        </pc:inkChg>
      </pc:sldChg>
      <pc:sldChg chg="addSp">
        <pc:chgData name="Bendik Witzoe" userId="ce85cca2b8f8d616" providerId="LiveId" clId="{25F6A6C7-ACFF-43B7-ABF2-1C329D2F7432}" dt="2018-05-04T13:26:32.170" v="63"/>
        <pc:sldMkLst>
          <pc:docMk/>
          <pc:sldMk cId="1709558309" sldId="267"/>
        </pc:sldMkLst>
        <pc:inkChg chg="add">
          <ac:chgData name="Bendik Witzoe" userId="ce85cca2b8f8d616" providerId="LiveId" clId="{25F6A6C7-ACFF-43B7-ABF2-1C329D2F7432}" dt="2018-05-04T13:26:32.170" v="63"/>
          <ac:inkMkLst>
            <pc:docMk/>
            <pc:sldMk cId="1709558309" sldId="267"/>
            <ac:inkMk id="7" creationId="{80EB489E-C26D-46C7-AC89-210957FAD52D}"/>
          </ac:inkMkLst>
        </pc:inkChg>
      </pc:sldChg>
      <pc:sldChg chg="addSp delSp">
        <pc:chgData name="Bendik Witzoe" userId="ce85cca2b8f8d616" providerId="LiveId" clId="{25F6A6C7-ACFF-43B7-ABF2-1C329D2F7432}" dt="2018-05-04T13:50:27.511" v="69"/>
        <pc:sldMkLst>
          <pc:docMk/>
          <pc:sldMk cId="4137618738" sldId="268"/>
        </pc:sldMkLst>
        <pc:inkChg chg="add del">
          <ac:chgData name="Bendik Witzoe" userId="ce85cca2b8f8d616" providerId="LiveId" clId="{25F6A6C7-ACFF-43B7-ABF2-1C329D2F7432}" dt="2018-05-04T13:50:27.511" v="69"/>
          <ac:inkMkLst>
            <pc:docMk/>
            <pc:sldMk cId="4137618738" sldId="268"/>
            <ac:inkMk id="4" creationId="{88CE4EB1-FBCD-4103-AEBA-E9EDA7DE974F}"/>
          </ac:inkMkLst>
        </pc:inkChg>
        <pc:inkChg chg="add del">
          <ac:chgData name="Bendik Witzoe" userId="ce85cca2b8f8d616" providerId="LiveId" clId="{25F6A6C7-ACFF-43B7-ABF2-1C329D2F7432}" dt="2018-05-04T13:50:27.511" v="69"/>
          <ac:inkMkLst>
            <pc:docMk/>
            <pc:sldMk cId="4137618738" sldId="268"/>
            <ac:inkMk id="8" creationId="{ECAD8BB8-951E-4CB1-941D-6EF3559E5B4D}"/>
          </ac:inkMkLst>
        </pc:inkChg>
        <pc:inkChg chg="add del">
          <ac:chgData name="Bendik Witzoe" userId="ce85cca2b8f8d616" providerId="LiveId" clId="{25F6A6C7-ACFF-43B7-ABF2-1C329D2F7432}" dt="2018-05-04T13:50:27.511" v="69"/>
          <ac:inkMkLst>
            <pc:docMk/>
            <pc:sldMk cId="4137618738" sldId="268"/>
            <ac:inkMk id="9" creationId="{899FD48F-5674-48E2-AAF8-F2932262F63B}"/>
          </ac:inkMkLst>
        </pc:inkChg>
        <pc:inkChg chg="add del">
          <ac:chgData name="Bendik Witzoe" userId="ce85cca2b8f8d616" providerId="LiveId" clId="{25F6A6C7-ACFF-43B7-ABF2-1C329D2F7432}" dt="2018-05-04T13:50:27.511" v="69"/>
          <ac:inkMkLst>
            <pc:docMk/>
            <pc:sldMk cId="4137618738" sldId="268"/>
            <ac:inkMk id="10" creationId="{EFED10C0-CADC-43B1-B07A-2BC0CAF91D35}"/>
          </ac:inkMkLst>
        </pc:inkChg>
        <pc:inkChg chg="add">
          <ac:chgData name="Bendik Witzoe" userId="ce85cca2b8f8d616" providerId="LiveId" clId="{25F6A6C7-ACFF-43B7-ABF2-1C329D2F7432}" dt="2018-05-04T13:50:26.988" v="68"/>
          <ac:inkMkLst>
            <pc:docMk/>
            <pc:sldMk cId="4137618738" sldId="268"/>
            <ac:inkMk id="11" creationId="{6962E49A-F6FB-4918-AAE4-D3E8C876442A}"/>
          </ac:inkMkLst>
        </pc:inkChg>
        <pc:inkChg chg="add">
          <ac:chgData name="Bendik Witzoe" userId="ce85cca2b8f8d616" providerId="LiveId" clId="{25F6A6C7-ACFF-43B7-ABF2-1C329D2F7432}" dt="2018-05-04T13:50:27.511" v="69"/>
          <ac:inkMkLst>
            <pc:docMk/>
            <pc:sldMk cId="4137618738" sldId="268"/>
            <ac:inkMk id="12" creationId="{EB44616E-4318-4250-8FDF-E937D4859DB0}"/>
          </ac:inkMkLst>
        </pc:ink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mop\Pareto%20Fro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bendi\OneDrive\Documents\GitHub\OilOpt\results\robust\res_eval.csv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\\file.stud.iot.ntnu.no\Home\bendiw\Profile\AppData\Roaming\Microsoft\Excel\Results%20robust%20eev%20vs%20100scen%20(version%201).xlsb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\\file.stud.iot.ntnu.no\Home\bendiw\Documents\GitHub\OilOpt\results\robust\Results%20robust%20eev%20vs%20100scen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\\file.stud.iot.ntnu.no\Home\bendiw\Documents\GitHub\OilOpt\results\robust\Results%20robust%20eev%20vs%20100scen.xlsx" TargetMode="External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\\file.stud.iot.ntnu.no\Home\bendiw\Documents\GitHub\OilOpt\results\robust\Results%20robust%20eev%20vs%20100scen.xlsx" TargetMode="External"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\\file.stud.iot.ntnu.no\Home\bendiw\Documents\GitHub\OilOpt\results\robust\Results%20robust%20eev%20vs%20100scen.xlsx" TargetMode="External"/></Relationships>
</file>

<file path=ppt/charts/_rels/chartEx7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\\file.stud.iot.ntnu.no\Home\bendiw\Profile\AppData\Roaming\Microsoft\Excel\Results%20robust%20eev%20vs%20100scen%20(version%201)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/>
              <a:t>Pareto Front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Sheet1!$AM$5:$AM$104</c:f>
              <c:numCache>
                <c:formatCode>General</c:formatCode>
                <c:ptCount val="100"/>
                <c:pt idx="0">
                  <c:v>9.4830076314057301</c:v>
                </c:pt>
                <c:pt idx="1">
                  <c:v>9.4830076314057301</c:v>
                </c:pt>
                <c:pt idx="2">
                  <c:v>9.4830076314057408</c:v>
                </c:pt>
                <c:pt idx="3">
                  <c:v>9.4830076314057408</c:v>
                </c:pt>
                <c:pt idx="4">
                  <c:v>9.4830076314057301</c:v>
                </c:pt>
                <c:pt idx="5">
                  <c:v>9.4830076314057195</c:v>
                </c:pt>
                <c:pt idx="6">
                  <c:v>9.4830076314057408</c:v>
                </c:pt>
                <c:pt idx="7">
                  <c:v>10.0046212433222</c:v>
                </c:pt>
                <c:pt idx="8">
                  <c:v>11.2551988987375</c:v>
                </c:pt>
                <c:pt idx="9">
                  <c:v>12.505776554152799</c:v>
                </c:pt>
                <c:pt idx="10">
                  <c:v>21.073022528989402</c:v>
                </c:pt>
                <c:pt idx="11">
                  <c:v>21.073022528989402</c:v>
                </c:pt>
                <c:pt idx="12">
                  <c:v>21.073022528989402</c:v>
                </c:pt>
                <c:pt idx="13">
                  <c:v>21.073022528989402</c:v>
                </c:pt>
                <c:pt idx="14">
                  <c:v>21.073022528989402</c:v>
                </c:pt>
                <c:pt idx="15">
                  <c:v>21.073022528989402</c:v>
                </c:pt>
                <c:pt idx="16">
                  <c:v>21.259820142059802</c:v>
                </c:pt>
                <c:pt idx="17">
                  <c:v>30.5560301603951</c:v>
                </c:pt>
                <c:pt idx="18">
                  <c:v>30.5560301603951</c:v>
                </c:pt>
                <c:pt idx="19">
                  <c:v>30.5560301603951</c:v>
                </c:pt>
                <c:pt idx="20">
                  <c:v>30.5560301603951</c:v>
                </c:pt>
                <c:pt idx="21">
                  <c:v>30.5560301603951</c:v>
                </c:pt>
                <c:pt idx="22">
                  <c:v>30.556030160395199</c:v>
                </c:pt>
                <c:pt idx="23">
                  <c:v>30.5560301603951</c:v>
                </c:pt>
                <c:pt idx="24">
                  <c:v>31.264441385382099</c:v>
                </c:pt>
                <c:pt idx="25">
                  <c:v>32.515019040797398</c:v>
                </c:pt>
                <c:pt idx="26">
                  <c:v>33.765596696212697</c:v>
                </c:pt>
                <c:pt idx="27">
                  <c:v>35.016174351628003</c:v>
                </c:pt>
                <c:pt idx="28">
                  <c:v>36.266752007043202</c:v>
                </c:pt>
                <c:pt idx="29">
                  <c:v>37.517329662458501</c:v>
                </c:pt>
                <c:pt idx="30">
                  <c:v>38.767907317873799</c:v>
                </c:pt>
                <c:pt idx="31">
                  <c:v>40.018484973289098</c:v>
                </c:pt>
                <c:pt idx="32">
                  <c:v>41.269062628704397</c:v>
                </c:pt>
                <c:pt idx="33">
                  <c:v>42.519640284119703</c:v>
                </c:pt>
                <c:pt idx="34">
                  <c:v>43.770217939535002</c:v>
                </c:pt>
                <c:pt idx="35">
                  <c:v>45.020795594950201</c:v>
                </c:pt>
                <c:pt idx="36">
                  <c:v>46.2713732503655</c:v>
                </c:pt>
                <c:pt idx="37">
                  <c:v>47.521950905780798</c:v>
                </c:pt>
                <c:pt idx="38">
                  <c:v>48.772528561196097</c:v>
                </c:pt>
                <c:pt idx="39">
                  <c:v>50.023106216611403</c:v>
                </c:pt>
                <c:pt idx="40">
                  <c:v>51.273683872026702</c:v>
                </c:pt>
                <c:pt idx="41">
                  <c:v>52.524261527441901</c:v>
                </c:pt>
                <c:pt idx="42">
                  <c:v>53.7748391828572</c:v>
                </c:pt>
                <c:pt idx="43">
                  <c:v>55.025416838272498</c:v>
                </c:pt>
                <c:pt idx="44">
                  <c:v>56.275994493687797</c:v>
                </c:pt>
                <c:pt idx="45">
                  <c:v>57.526572149103103</c:v>
                </c:pt>
                <c:pt idx="46">
                  <c:v>58.777149804518402</c:v>
                </c:pt>
                <c:pt idx="47">
                  <c:v>60.027727459933701</c:v>
                </c:pt>
                <c:pt idx="48">
                  <c:v>61.278305115348999</c:v>
                </c:pt>
                <c:pt idx="49">
                  <c:v>62.528882770764199</c:v>
                </c:pt>
                <c:pt idx="50">
                  <c:v>63.779460426179497</c:v>
                </c:pt>
                <c:pt idx="51">
                  <c:v>65.030038081594796</c:v>
                </c:pt>
                <c:pt idx="52">
                  <c:v>66.280615737010095</c:v>
                </c:pt>
                <c:pt idx="53">
                  <c:v>67.531193392425394</c:v>
                </c:pt>
                <c:pt idx="54">
                  <c:v>68.781771047840707</c:v>
                </c:pt>
                <c:pt idx="55">
                  <c:v>70.032348703256005</c:v>
                </c:pt>
                <c:pt idx="56">
                  <c:v>71.282926358671304</c:v>
                </c:pt>
                <c:pt idx="57">
                  <c:v>72.533504014086503</c:v>
                </c:pt>
                <c:pt idx="58">
                  <c:v>73.784081669501802</c:v>
                </c:pt>
                <c:pt idx="59">
                  <c:v>75.034659324917101</c:v>
                </c:pt>
                <c:pt idx="60">
                  <c:v>76.2852369803324</c:v>
                </c:pt>
                <c:pt idx="61">
                  <c:v>77.535814635747698</c:v>
                </c:pt>
                <c:pt idx="62">
                  <c:v>78.786392291162997</c:v>
                </c:pt>
                <c:pt idx="63">
                  <c:v>80.036969946578296</c:v>
                </c:pt>
                <c:pt idx="64">
                  <c:v>81.287547601993495</c:v>
                </c:pt>
                <c:pt idx="65">
                  <c:v>82.538125257408893</c:v>
                </c:pt>
                <c:pt idx="66">
                  <c:v>83.788702912824107</c:v>
                </c:pt>
                <c:pt idx="67">
                  <c:v>85.039280568239406</c:v>
                </c:pt>
                <c:pt idx="68">
                  <c:v>86.289858223654704</c:v>
                </c:pt>
                <c:pt idx="69">
                  <c:v>87.540435879070003</c:v>
                </c:pt>
                <c:pt idx="70">
                  <c:v>87.540435879070003</c:v>
                </c:pt>
                <c:pt idx="71">
                  <c:v>88.791013534485302</c:v>
                </c:pt>
                <c:pt idx="72">
                  <c:v>90.041591189900501</c:v>
                </c:pt>
                <c:pt idx="73">
                  <c:v>91.2921688453158</c:v>
                </c:pt>
                <c:pt idx="74">
                  <c:v>92.542746500731099</c:v>
                </c:pt>
                <c:pt idx="75">
                  <c:v>93.793324156146397</c:v>
                </c:pt>
                <c:pt idx="76">
                  <c:v>95.043901811561597</c:v>
                </c:pt>
                <c:pt idx="77">
                  <c:v>96.294479466976995</c:v>
                </c:pt>
                <c:pt idx="78">
                  <c:v>97.545057122392294</c:v>
                </c:pt>
                <c:pt idx="79">
                  <c:v>98.795634777807507</c:v>
                </c:pt>
                <c:pt idx="80">
                  <c:v>100.046212433222</c:v>
                </c:pt>
                <c:pt idx="81">
                  <c:v>101.29679008863801</c:v>
                </c:pt>
                <c:pt idx="82">
                  <c:v>102.54736774405301</c:v>
                </c:pt>
                <c:pt idx="83">
                  <c:v>103.79794539946801</c:v>
                </c:pt>
                <c:pt idx="84">
                  <c:v>105.048523054884</c:v>
                </c:pt>
                <c:pt idx="85">
                  <c:v>106.299100710299</c:v>
                </c:pt>
                <c:pt idx="86">
                  <c:v>107.549678365714</c:v>
                </c:pt>
                <c:pt idx="87">
                  <c:v>108.800256021129</c:v>
                </c:pt>
                <c:pt idx="88">
                  <c:v>110.050833676545</c:v>
                </c:pt>
                <c:pt idx="89">
                  <c:v>111.30141133196</c:v>
                </c:pt>
                <c:pt idx="90">
                  <c:v>112.551988987375</c:v>
                </c:pt>
                <c:pt idx="91">
                  <c:v>113.80256664279101</c:v>
                </c:pt>
                <c:pt idx="92">
                  <c:v>115.05314429820601</c:v>
                </c:pt>
                <c:pt idx="93">
                  <c:v>116.30372195362099</c:v>
                </c:pt>
                <c:pt idx="94">
                  <c:v>117.55429960903599</c:v>
                </c:pt>
                <c:pt idx="95">
                  <c:v>118.804877264452</c:v>
                </c:pt>
                <c:pt idx="96">
                  <c:v>120.055454919867</c:v>
                </c:pt>
                <c:pt idx="97">
                  <c:v>121.306032575282</c:v>
                </c:pt>
                <c:pt idx="98">
                  <c:v>122.556610230698</c:v>
                </c:pt>
                <c:pt idx="99">
                  <c:v>123.807187886113</c:v>
                </c:pt>
              </c:numCache>
            </c:numRef>
          </c:xVal>
          <c:yVal>
            <c:numRef>
              <c:f>Sheet1!$AN$5:$AN$104</c:f>
              <c:numCache>
                <c:formatCode>General</c:formatCode>
                <c:ptCount val="100"/>
                <c:pt idx="0">
                  <c:v>47422.437267371955</c:v>
                </c:pt>
                <c:pt idx="1">
                  <c:v>47422.437267371955</c:v>
                </c:pt>
                <c:pt idx="2">
                  <c:v>47422.437267371955</c:v>
                </c:pt>
                <c:pt idx="3">
                  <c:v>47422.437267371955</c:v>
                </c:pt>
                <c:pt idx="4">
                  <c:v>47422.437267371955</c:v>
                </c:pt>
                <c:pt idx="5">
                  <c:v>47422.437267371955</c:v>
                </c:pt>
                <c:pt idx="6">
                  <c:v>47422.437267371955</c:v>
                </c:pt>
                <c:pt idx="7">
                  <c:v>47253.964391767135</c:v>
                </c:pt>
                <c:pt idx="8">
                  <c:v>45493.75751068558</c:v>
                </c:pt>
                <c:pt idx="9">
                  <c:v>45401.160279578842</c:v>
                </c:pt>
                <c:pt idx="10">
                  <c:v>45377.015099739132</c:v>
                </c:pt>
                <c:pt idx="11">
                  <c:v>45377.015099739132</c:v>
                </c:pt>
                <c:pt idx="12">
                  <c:v>45377.015099739132</c:v>
                </c:pt>
                <c:pt idx="13">
                  <c:v>45377.015099739132</c:v>
                </c:pt>
                <c:pt idx="14">
                  <c:v>45377.015099739139</c:v>
                </c:pt>
                <c:pt idx="15">
                  <c:v>45377.015099739132</c:v>
                </c:pt>
                <c:pt idx="16">
                  <c:v>43249.017865660906</c:v>
                </c:pt>
                <c:pt idx="17">
                  <c:v>43170.89758742402</c:v>
                </c:pt>
                <c:pt idx="18">
                  <c:v>43170.89758742402</c:v>
                </c:pt>
                <c:pt idx="19">
                  <c:v>43170.89758742402</c:v>
                </c:pt>
                <c:pt idx="20">
                  <c:v>43170.89758742402</c:v>
                </c:pt>
                <c:pt idx="21">
                  <c:v>43170.89758742402</c:v>
                </c:pt>
                <c:pt idx="22">
                  <c:v>43170.897587424042</c:v>
                </c:pt>
                <c:pt idx="23">
                  <c:v>43170.89758742402</c:v>
                </c:pt>
                <c:pt idx="24">
                  <c:v>42993.794057179504</c:v>
                </c:pt>
                <c:pt idx="25">
                  <c:v>41228.386669055857</c:v>
                </c:pt>
                <c:pt idx="26">
                  <c:v>41133.083510390134</c:v>
                </c:pt>
                <c:pt idx="27">
                  <c:v>40968.600267713657</c:v>
                </c:pt>
                <c:pt idx="28">
                  <c:v>40804.11702503718</c:v>
                </c:pt>
                <c:pt idx="29">
                  <c:v>40639.633782360695</c:v>
                </c:pt>
                <c:pt idx="30">
                  <c:v>40475.150539684226</c:v>
                </c:pt>
                <c:pt idx="31">
                  <c:v>40310.667297007749</c:v>
                </c:pt>
                <c:pt idx="32">
                  <c:v>39076.244255137921</c:v>
                </c:pt>
                <c:pt idx="33">
                  <c:v>38983.647024031183</c:v>
                </c:pt>
                <c:pt idx="34">
                  <c:v>38858.360343767432</c:v>
                </c:pt>
                <c:pt idx="35">
                  <c:v>38693.877101090948</c:v>
                </c:pt>
                <c:pt idx="36">
                  <c:v>38529.393858414471</c:v>
                </c:pt>
                <c:pt idx="37">
                  <c:v>38364.910615737994</c:v>
                </c:pt>
                <c:pt idx="38">
                  <c:v>38200.427375965817</c:v>
                </c:pt>
                <c:pt idx="39">
                  <c:v>37957.047154293541</c:v>
                </c:pt>
                <c:pt idx="40">
                  <c:v>34894.356646273125</c:v>
                </c:pt>
                <c:pt idx="41">
                  <c:v>34729.873403596612</c:v>
                </c:pt>
                <c:pt idx="42">
                  <c:v>34565.390945465566</c:v>
                </c:pt>
                <c:pt idx="43">
                  <c:v>34400.906918243651</c:v>
                </c:pt>
                <c:pt idx="44">
                  <c:v>34236.423675567203</c:v>
                </c:pt>
                <c:pt idx="45">
                  <c:v>33748.559167912688</c:v>
                </c:pt>
                <c:pt idx="46">
                  <c:v>32696.725208084255</c:v>
                </c:pt>
                <c:pt idx="47">
                  <c:v>32486.387726945493</c:v>
                </c:pt>
                <c:pt idx="48">
                  <c:v>32276.050245806735</c:v>
                </c:pt>
                <c:pt idx="49">
                  <c:v>31994.981739832452</c:v>
                </c:pt>
                <c:pt idx="50">
                  <c:v>31761.498906953064</c:v>
                </c:pt>
                <c:pt idx="51">
                  <c:v>31501.932298722775</c:v>
                </c:pt>
                <c:pt idx="52">
                  <c:v>30734.163264212682</c:v>
                </c:pt>
                <c:pt idx="53">
                  <c:v>29832.635548223272</c:v>
                </c:pt>
                <c:pt idx="54">
                  <c:v>29547.440594150703</c:v>
                </c:pt>
                <c:pt idx="55">
                  <c:v>27978.590493145381</c:v>
                </c:pt>
                <c:pt idx="56">
                  <c:v>27772.213955954241</c:v>
                </c:pt>
                <c:pt idx="57">
                  <c:v>27278.47666748827</c:v>
                </c:pt>
                <c:pt idx="58">
                  <c:v>26543.744485274532</c:v>
                </c:pt>
                <c:pt idx="59">
                  <c:v>26003.735689312518</c:v>
                </c:pt>
                <c:pt idx="60">
                  <c:v>25772.580168050401</c:v>
                </c:pt>
                <c:pt idx="61">
                  <c:v>25486.754479791191</c:v>
                </c:pt>
                <c:pt idx="62">
                  <c:v>25280.378023113492</c:v>
                </c:pt>
                <c:pt idx="63">
                  <c:v>24907.967559845187</c:v>
                </c:pt>
                <c:pt idx="64">
                  <c:v>23626.940136038091</c:v>
                </c:pt>
                <c:pt idx="65">
                  <c:v>23361.676119466487</c:v>
                </c:pt>
                <c:pt idx="66">
                  <c:v>23030.491279199297</c:v>
                </c:pt>
                <c:pt idx="67">
                  <c:v>21487.045881626109</c:v>
                </c:pt>
                <c:pt idx="68">
                  <c:v>20892.331316580297</c:v>
                </c:pt>
                <c:pt idx="69">
                  <c:v>19418.584749366284</c:v>
                </c:pt>
                <c:pt idx="70">
                  <c:v>19418.584749366288</c:v>
                </c:pt>
                <c:pt idx="71">
                  <c:v>19117.393355711829</c:v>
                </c:pt>
                <c:pt idx="72">
                  <c:v>18814.593219732982</c:v>
                </c:pt>
                <c:pt idx="73">
                  <c:v>18300.302619957609</c:v>
                </c:pt>
                <c:pt idx="74">
                  <c:v>17544.506879659446</c:v>
                </c:pt>
                <c:pt idx="75">
                  <c:v>17248.306531005597</c:v>
                </c:pt>
                <c:pt idx="76">
                  <c:v>16947.115069408013</c:v>
                </c:pt>
                <c:pt idx="77">
                  <c:v>16645.924331704169</c:v>
                </c:pt>
                <c:pt idx="78">
                  <c:v>16344.644612193879</c:v>
                </c:pt>
                <c:pt idx="79">
                  <c:v>15737.671605006377</c:v>
                </c:pt>
                <c:pt idx="80">
                  <c:v>14719.455110504423</c:v>
                </c:pt>
                <c:pt idx="81">
                  <c:v>14418.263704288511</c:v>
                </c:pt>
                <c:pt idx="82">
                  <c:v>13860.196279815711</c:v>
                </c:pt>
                <c:pt idx="83">
                  <c:v>12380.351323450443</c:v>
                </c:pt>
                <c:pt idx="84">
                  <c:v>11706.138674568734</c:v>
                </c:pt>
                <c:pt idx="85">
                  <c:v>10135.578207610728</c:v>
                </c:pt>
                <c:pt idx="86">
                  <c:v>8967.3162116248495</c:v>
                </c:pt>
                <c:pt idx="87">
                  <c:v>8653.3425095085913</c:v>
                </c:pt>
                <c:pt idx="88">
                  <c:v>8208.8667660925785</c:v>
                </c:pt>
                <c:pt idx="89">
                  <c:v>7814.2739930701719</c:v>
                </c:pt>
                <c:pt idx="90">
                  <c:v>7513.0825868542524</c:v>
                </c:pt>
                <c:pt idx="91">
                  <c:v>7208.6764516254261</c:v>
                </c:pt>
                <c:pt idx="92">
                  <c:v>6384.8862718548626</c:v>
                </c:pt>
                <c:pt idx="93">
                  <c:v>5586.6140341667051</c:v>
                </c:pt>
                <c:pt idx="94">
                  <c:v>5282.7530266991962</c:v>
                </c:pt>
                <c:pt idx="95">
                  <c:v>4501.5731260170214</c:v>
                </c:pt>
                <c:pt idx="96">
                  <c:v>3608.1999141967535</c:v>
                </c:pt>
                <c:pt idx="97">
                  <c:v>2371.1959134819845</c:v>
                </c:pt>
                <c:pt idx="98">
                  <c:v>1509.4509556510602</c:v>
                </c:pt>
                <c:pt idx="9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238-4240-BFB0-4B9EF2F664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6017688"/>
        <c:axId val="366012440"/>
      </c:scatterChart>
      <c:valAx>
        <c:axId val="3660176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Oil Output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6012440"/>
        <c:crosses val="autoZero"/>
        <c:crossBetween val="midCat"/>
      </c:valAx>
      <c:valAx>
        <c:axId val="366012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"Precision"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60176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res_eval.csv!$D$2:$D$10001</cx:f>
        <cx:lvl ptCount="10000" formatCode="Standard">
          <cx:pt idx="0">258628.77902551301</cx:pt>
          <cx:pt idx="1">246767.66212951599</cx:pt>
          <cx:pt idx="2">257115.18240079199</cx:pt>
          <cx:pt idx="3">232812.560246579</cx:pt>
          <cx:pt idx="4">259952.85107145601</cx:pt>
          <cx:pt idx="5">257610.657261063</cx:pt>
          <cx:pt idx="6">204754.85567546499</cx:pt>
          <cx:pt idx="7">270451.75483655703</cx:pt>
          <cx:pt idx="8">257093.276897406</cx:pt>
          <cx:pt idx="9">262562.52654846199</cx:pt>
          <cx:pt idx="10">254120.15028198599</cx:pt>
          <cx:pt idx="11">233365.46836170999</cx:pt>
          <cx:pt idx="12">266987.55671547801</cx:pt>
          <cx:pt idx="13">259788.27993799999</cx:pt>
          <cx:pt idx="14">292915.60452685202</cx:pt>
          <cx:pt idx="15">245731.88613680599</cx:pt>
          <cx:pt idx="16">221762.88294385801</cx:pt>
          <cx:pt idx="17">254261.279885614</cx:pt>
          <cx:pt idx="18">245752.82442095599</cx:pt>
          <cx:pt idx="19">234399.55142842501</cx:pt>
          <cx:pt idx="20">235606.27472781701</cx:pt>
          <cx:pt idx="21">241553.70418960199</cx:pt>
          <cx:pt idx="22">231915.65899504899</cx:pt>
          <cx:pt idx="23">246350.85586355699</cx:pt>
          <cx:pt idx="24">245266.67911951701</cx:pt>
          <cx:pt idx="25">248618.20828685901</cx:pt>
          <cx:pt idx="26">259060.74494764599</cx:pt>
          <cx:pt idx="27">260407.727482705</cx:pt>
          <cx:pt idx="28">258832.410686082</cx:pt>
          <cx:pt idx="29">237214.39379689199</cx:pt>
          <cx:pt idx="30">258527.064665463</cx:pt>
          <cx:pt idx="31">227777.89989734901</cx:pt>
          <cx:pt idx="32">231336.348985841</cx:pt>
          <cx:pt idx="33">244214.22597905499</cx:pt>
          <cx:pt idx="34">244366.74851996399</cx:pt>
          <cx:pt idx="35">239619.89593643701</cx:pt>
          <cx:pt idx="36">223743.20813289701</cx:pt>
          <cx:pt idx="37">249343.66205914601</cx:pt>
          <cx:pt idx="38">244182.92507099401</cx:pt>
          <cx:pt idx="39">232581.16036264101</cx:pt>
          <cx:pt idx="40">246587.01106668799</cx:pt>
          <cx:pt idx="41">253885.871668532</cx:pt>
          <cx:pt idx="42">268406.47480717697</cx:pt>
          <cx:pt idx="43">263413.932911059</cx:pt>
          <cx:pt idx="44">247878.648444452</cx:pt>
          <cx:pt idx="45">237245.79721803</cx:pt>
          <cx:pt idx="46">203539.77189998701</cx:pt>
          <cx:pt idx="47">260504.66688244199</cx:pt>
          <cx:pt idx="48">230318.929875367</cx:pt>
          <cx:pt idx="49">253758.40731723901</cx:pt>
          <cx:pt idx="50">236384.700549589</cx:pt>
          <cx:pt idx="51">294609.06265796802</cx:pt>
          <cx:pt idx="52">252404.53941796001</cx:pt>
          <cx:pt idx="53">226346.495689212</cx:pt>
          <cx:pt idx="54">254482.700064084</cx:pt>
          <cx:pt idx="55">246288.60003464099</cx:pt>
          <cx:pt idx="56">259443.59489494099</cx:pt>
          <cx:pt idx="57">295081.22538022598</cx:pt>
          <cx:pt idx="58">231699.30200204099</cx:pt>
          <cx:pt idx="59">252839.90164247999</cx:pt>
          <cx:pt idx="60">248206.03436915</cx:pt>
          <cx:pt idx="61">256341.15361299799</cx:pt>
          <cx:pt idx="62">240537.30873913699</cx:pt>
          <cx:pt idx="63">235145.80828967001</cx:pt>
          <cx:pt idx="64">244636.02558067799</cx:pt>
          <cx:pt idx="65">260366.69716791299</cx:pt>
          <cx:pt idx="66">248405.323077106</cx:pt>
          <cx:pt idx="67">241168.30502328099</cx:pt>
          <cx:pt idx="68">243880.011809107</cx:pt>
          <cx:pt idx="69">260656.19601528201</cx:pt>
          <cx:pt idx="70">242499.07817307001</cx:pt>
          <cx:pt idx="71">245114.074438871</cx:pt>
          <cx:pt idx="72">261034.83397773601</cx:pt>
          <cx:pt idx="73">243572.97801178999</cx:pt>
          <cx:pt idx="74">240249.21492896599</cx:pt>
          <cx:pt idx="75">223157.37861077799</cx:pt>
          <cx:pt idx="76">235502.73526758599</cx:pt>
          <cx:pt idx="77">201398.90872524999</cx:pt>
          <cx:pt idx="78">283686.64662420098</cx:pt>
          <cx:pt idx="79">252078.04053453999</cx:pt>
          <cx:pt idx="80">217199.76181170801</cx:pt>
          <cx:pt idx="81">239660.139420291</cx:pt>
          <cx:pt idx="82">224505.03161829201</cx:pt>
          <cx:pt idx="83">262571.13220490399</cx:pt>
          <cx:pt idx="84">278431.546127573</cx:pt>
          <cx:pt idx="85">240769.71661919999</cx:pt>
          <cx:pt idx="86">241728.45384186099</cx:pt>
          <cx:pt idx="87">260888.63725570799</cx:pt>
          <cx:pt idx="88">235060.98902032399</cx:pt>
          <cx:pt idx="89">213657.70920577701</cx:pt>
          <cx:pt idx="90">230976.26578868201</cx:pt>
          <cx:pt idx="91">201837.33686424501</cx:pt>
          <cx:pt idx="92">249404.38517857599</cx:pt>
          <cx:pt idx="93">272569.21294051001</cx:pt>
          <cx:pt idx="94">235880.14217162199</cx:pt>
          <cx:pt idx="95">269760.66117321502</cx:pt>
          <cx:pt idx="96">248634.47932107499</cx:pt>
          <cx:pt idx="97">229791.15454888999</cx:pt>
          <cx:pt idx="98">275998.45036568103</cx:pt>
          <cx:pt idx="99">239771.67979323099</cx:pt>
          <cx:pt idx="100">236515.386978094</cx:pt>
          <cx:pt idx="101">265022.94364627101</cx:pt>
          <cx:pt idx="102">256633.93019868899</cx:pt>
          <cx:pt idx="103">256811.848604717</cx:pt>
          <cx:pt idx="104">267249.02688709699</cx:pt>
          <cx:pt idx="105">228107.347390754</cx:pt>
          <cx:pt idx="106">240354.12026781301</cx:pt>
          <cx:pt idx="107">241799.803825396</cx:pt>
          <cx:pt idx="108">234024.870925795</cx:pt>
          <cx:pt idx="109">269455.55049071799</cx:pt>
          <cx:pt idx="110">239240.82504496301</cx:pt>
          <cx:pt idx="111">257470.10775532899</cx:pt>
          <cx:pt idx="112">270935.11804999498</cx:pt>
          <cx:pt idx="113">211683.667679771</cx:pt>
          <cx:pt idx="114">251288.634903578</cx:pt>
          <cx:pt idx="115">225753.08009526099</cx:pt>
          <cx:pt idx="116">286536.96373326803</cx:pt>
          <cx:pt idx="117">260063.07083553</cx:pt>
          <cx:pt idx="118">238644.50346361601</cx:pt>
          <cx:pt idx="119">229664.89098224399</cx:pt>
          <cx:pt idx="120">253421.72486849999</cx:pt>
          <cx:pt idx="121">229197.91906187401</cx:pt>
          <cx:pt idx="122">226356.09265716199</cx:pt>
          <cx:pt idx="123">244793.729561935</cx:pt>
          <cx:pt idx="124">249638.84770088</cx:pt>
          <cx:pt idx="125">216079.40248399301</cx:pt>
          <cx:pt idx="126">262836.670165102</cx:pt>
          <cx:pt idx="127">211818.38220023099</cx:pt>
          <cx:pt idx="128">254641.981907379</cx:pt>
          <cx:pt idx="129">233404.304405237</cx:pt>
          <cx:pt idx="130">242250.15322887301</cx:pt>
          <cx:pt idx="131">236641.32060898101</cx:pt>
          <cx:pt idx="132">263002.51271738601</cx:pt>
          <cx:pt idx="133">225598.48172829099</cx:pt>
          <cx:pt idx="134">253329.01625288601</cx:pt>
          <cx:pt idx="135">232478.97742446701</cx:pt>
          <cx:pt idx="136">210658.429365063</cx:pt>
          <cx:pt idx="137">233952.87316807499</cx:pt>
          <cx:pt idx="138">235807.72350789799</cx:pt>
          <cx:pt idx="139">284343.439915939</cx:pt>
          <cx:pt idx="140">272859.79656211898</cx:pt>
          <cx:pt idx="141">249327.28359275701</cx:pt>
          <cx:pt idx="142">254549.04396428599</cx:pt>
          <cx:pt idx="143">300778.56179378298</cx:pt>
          <cx:pt idx="144">230482.443697493</cx:pt>
          <cx:pt idx="145">276865.04676289298</cx:pt>
          <cx:pt idx="146">234224.26779863899</cx:pt>
          <cx:pt idx="147">233063.38802520701</cx:pt>
          <cx:pt idx="148">248390.14846501601</cx:pt>
          <cx:pt idx="149">252781.216196569</cx:pt>
          <cx:pt idx="150">240807.66998956501</cx:pt>
          <cx:pt idx="151">228633.35929856001</cx:pt>
          <cx:pt idx="152">258012.79251259801</cx:pt>
          <cx:pt idx="153">247464.928283052</cx:pt>
          <cx:pt idx="154">218467.03188641</cx:pt>
          <cx:pt idx="155">246404.92780394401</cx:pt>
          <cx:pt idx="156">256355.14251603</cx:pt>
          <cx:pt idx="157">238831.873829169</cx:pt>
          <cx:pt idx="158">254735.12134278199</cx:pt>
          <cx:pt idx="159">279036.66520678299</cx:pt>
          <cx:pt idx="160">240008.74801306601</cx:pt>
          <cx:pt idx="161">252661.64417620699</cx:pt>
          <cx:pt idx="162">214747.000215512</cx:pt>
          <cx:pt idx="163">241175.26916133999</cx:pt>
          <cx:pt idx="164">236841.327039378</cx:pt>
          <cx:pt idx="165">235341.653559395</cx:pt>
          <cx:pt idx="166">253319.74787663101</cx:pt>
          <cx:pt idx="167">215029.62081319699</cx:pt>
          <cx:pt idx="168">264628.05458735098</cx:pt>
          <cx:pt idx="169">231675.06221533101</cx:pt>
          <cx:pt idx="170">249626.34976328901</cx:pt>
          <cx:pt idx="171">275909.72546171298</cx:pt>
          <cx:pt idx="172">274161.24980262201</cx:pt>
          <cx:pt idx="173">241129.524267817</cx:pt>
          <cx:pt idx="174">231814.38670369401</cx:pt>
          <cx:pt idx="175">234262.67848213</cx:pt>
          <cx:pt idx="176">250434.823001201</cx:pt>
          <cx:pt idx="177">239516.86725163599</cx:pt>
          <cx:pt idx="178">260324.40491946801</cx:pt>
          <cx:pt idx="179">244211.062855244</cx:pt>
          <cx:pt idx="180">232814.26110346901</cx:pt>
          <cx:pt idx="181">255324.56635201999</cx:pt>
          <cx:pt idx="182">235040.276766811</cx:pt>
          <cx:pt idx="183">251603.370400682</cx:pt>
          <cx:pt idx="184">242222.41278462799</cx:pt>
          <cx:pt idx="185">246242.233843325</cx:pt>
          <cx:pt idx="186">239339.46397666901</cx:pt>
          <cx:pt idx="187">262952.29665318201</cx:pt>
          <cx:pt idx="188">235711.277992118</cx:pt>
          <cx:pt idx="189">196842.67829337699</cx:pt>
          <cx:pt idx="190">269903.86725193699</cx:pt>
          <cx:pt idx="191">283541.64562178898</cx:pt>
          <cx:pt idx="192">253475.18548936801</cx:pt>
          <cx:pt idx="193">235282.56583264799</cx:pt>
          <cx:pt idx="194">248586.94930783601</cx:pt>
          <cx:pt idx="195">237208.10475766999</cx:pt>
          <cx:pt idx="196">251895.19044626399</cx:pt>
          <cx:pt idx="197">268757.32854086201</cx:pt>
          <cx:pt idx="198">229432.159799007</cx:pt>
          <cx:pt idx="199">239723.42698695799</cx:pt>
          <cx:pt idx="200">229135.357782387</cx:pt>
          <cx:pt idx="201">246631.51309426199</cx:pt>
          <cx:pt idx="202">234792.07410853801</cx:pt>
          <cx:pt idx="203">278539.82105637999</cx:pt>
          <cx:pt idx="204">234632.32355546</cx:pt>
          <cx:pt idx="205">233754.00214351699</cx:pt>
          <cx:pt idx="206">249815.11846902</cx:pt>
          <cx:pt idx="207">244882.53804601799</cx:pt>
          <cx:pt idx="208">249275.892993399</cx:pt>
          <cx:pt idx="209">233411.51274454701</cx:pt>
          <cx:pt idx="210">242810.23426872201</cx:pt>
          <cx:pt idx="211">250943.640100441</cx:pt>
          <cx:pt idx="212">257754.72633159999</cx:pt>
          <cx:pt idx="213">263352.84586843802</cx:pt>
          <cx:pt idx="214">262785.17795151402</cx:pt>
          <cx:pt idx="215">261638.07155034499</cx:pt>
          <cx:pt idx="216">239443.443658117</cx:pt>
          <cx:pt idx="217">266093.632818727</cx:pt>
          <cx:pt idx="218">255191.445026806</cx:pt>
          <cx:pt idx="219">243788.61613308999</cx:pt>
          <cx:pt idx="220">246217.79252921301</cx:pt>
          <cx:pt idx="221">234430.01542828901</cx:pt>
          <cx:pt idx="222">274160.75277676497</cx:pt>
          <cx:pt idx="223">285604.76617769699</cx:pt>
          <cx:pt idx="224">249913.87064881201</cx:pt>
          <cx:pt idx="225">266973.98397924402</cx:pt>
          <cx:pt idx="226">223951.984607452</cx:pt>
          <cx:pt idx="227">241564.714730776</cx:pt>
          <cx:pt idx="228">225857.014521782</cx:pt>
          <cx:pt idx="229">255790.54350689001</cx:pt>
          <cx:pt idx="230">284155.15948935202</cx:pt>
          <cx:pt idx="231">258949.159359121</cx:pt>
          <cx:pt idx="232">280421.721488713</cx:pt>
          <cx:pt idx="233">255217.58721726399</cx:pt>
          <cx:pt idx="234">232637.97136970001</cx:pt>
          <cx:pt idx="235">244469.83167971001</cx:pt>
          <cx:pt idx="236">256665.879525439</cx:pt>
          <cx:pt idx="237">265624.829444776</cx:pt>
          <cx:pt idx="238">242491.91668700101</cx:pt>
          <cx:pt idx="239">236333.23783669301</cx:pt>
          <cx:pt idx="240">234717.80174907099</cx:pt>
          <cx:pt idx="241">261668.843050497</cx:pt>
          <cx:pt idx="242">258045.49285170701</cx:pt>
          <cx:pt idx="243">250274.920248168</cx:pt>
          <cx:pt idx="244">261381.69483191299</cx:pt>
          <cx:pt idx="245">248574.79949388799</cx:pt>
          <cx:pt idx="246">254418.10703180201</cx:pt>
          <cx:pt idx="247">261962.884438409</cx:pt>
          <cx:pt idx="248">215261.75908405799</cx:pt>
          <cx:pt idx="249">243953.07821614499</cx:pt>
          <cx:pt idx="250">279913.78809165198</cx:pt>
          <cx:pt idx="251">265993.07268989302</cx:pt>
          <cx:pt idx="252">266334.010631588</cx:pt>
          <cx:pt idx="253">212189.413627484</cx:pt>
          <cx:pt idx="254">245418.07432878701</cx:pt>
          <cx:pt idx="255">228525.13378728199</cx:pt>
          <cx:pt idx="256">280117.75094137498</cx:pt>
          <cx:pt idx="257">257849.611836039</cx:pt>
          <cx:pt idx="258">254798.222394474</cx:pt>
          <cx:pt idx="259">235194.16347583701</cx:pt>
          <cx:pt idx="260">237424.432495485</cx:pt>
          <cx:pt idx="261">269685.73800404801</cx:pt>
          <cx:pt idx="262">233208.39645442399</cx:pt>
          <cx:pt idx="263">264187.21072242502</cx:pt>
          <cx:pt idx="264">242566.063494242</cx:pt>
          <cx:pt idx="265">236758.790043471</cx:pt>
          <cx:pt idx="266">268525.36187303701</cx:pt>
          <cx:pt idx="267">233414.625764734</cx:pt>
          <cx:pt idx="268">266064.31997619302</cx:pt>
          <cx:pt idx="269">254499.45667889799</cx:pt>
          <cx:pt idx="270">247711.24861686301</cx:pt>
          <cx:pt idx="271">259019.41943090499</cx:pt>
          <cx:pt idx="272">264402.174908455</cx:pt>
          <cx:pt idx="273">246524.11468522099</cx:pt>
          <cx:pt idx="274">257309.91781807601</cx:pt>
          <cx:pt idx="275">233577.76373900799</cx:pt>
          <cx:pt idx="276">227780.55936747501</cx:pt>
          <cx:pt idx="277">250826.91789756701</cx:pt>
          <cx:pt idx="278">255898.321673709</cx:pt>
          <cx:pt idx="279">248711.99794488199</cx:pt>
          <cx:pt idx="280">250313.87389406501</cx:pt>
          <cx:pt idx="281">230060.320261569</cx:pt>
          <cx:pt idx="282">285766.85051884199</cx:pt>
          <cx:pt idx="283">253640.74721527501</cx:pt>
          <cx:pt idx="284">262007.020013459</cx:pt>
          <cx:pt idx="285">251323.76849343901</cx:pt>
          <cx:pt idx="286">196144.74891513199</cx:pt>
          <cx:pt idx="287">251321.13542229999</cx:pt>
          <cx:pt idx="288">257220.96372181401</cx:pt>
          <cx:pt idx="289">251907.66778853099</cx:pt>
          <cx:pt idx="290">248146.870978689</cx:pt>
          <cx:pt idx="291">231708.82333230201</cx:pt>
          <cx:pt idx="292">246071.37405564799</cx:pt>
          <cx:pt idx="293">279690.893353594</cx:pt>
          <cx:pt idx="294">250682.77001571999</cx:pt>
          <cx:pt idx="295">219509.12610207099</cx:pt>
          <cx:pt idx="296">234405.31523990101</cx:pt>
          <cx:pt idx="297">275346.36693905899</cx:pt>
          <cx:pt idx="298">251061.55064858901</cx:pt>
          <cx:pt idx="299">234491.81291464399</cx:pt>
          <cx:pt idx="300">267110.63897503703</cx:pt>
          <cx:pt idx="301">204656.342570988</cx:pt>
          <cx:pt idx="302">246457.231679002</cx:pt>
          <cx:pt idx="303">240113.00524727101</cx:pt>
          <cx:pt idx="304">244043.346368942</cx:pt>
          <cx:pt idx="305">239868.251358532</cx:pt>
          <cx:pt idx="306">243407.649306448</cx:pt>
          <cx:pt idx="307">234194.19436520201</cx:pt>
          <cx:pt idx="308">255311.87084996901</cx:pt>
          <cx:pt idx="309">185158.610520855</cx:pt>
          <cx:pt idx="310">225912.26089082999</cx:pt>
          <cx:pt idx="311">254101.58179805501</cx:pt>
          <cx:pt idx="312">232862.343426601</cx:pt>
          <cx:pt idx="313">244828.098481889</cx:pt>
          <cx:pt idx="314">261432.69214571299</cx:pt>
          <cx:pt idx="315">240487.83619988701</cx:pt>
          <cx:pt idx="316">250395.317187087</cx:pt>
          <cx:pt idx="317">239218.523396415</cx:pt>
          <cx:pt idx="318">224691.35643374399</cx:pt>
          <cx:pt idx="319">274660.25987938402</cx:pt>
          <cx:pt idx="320">251973.90685561</cx:pt>
          <cx:pt idx="321">237446.33689563401</cx:pt>
          <cx:pt idx="322">245055.288896546</cx:pt>
          <cx:pt idx="323">257456.93947876801</cx:pt>
          <cx:pt idx="324">249200.51427883899</cx:pt>
          <cx:pt idx="325">292562.82641425199</cx:pt>
          <cx:pt idx="326">233084.183883794</cx:pt>
          <cx:pt idx="327">235998.230210401</cx:pt>
          <cx:pt idx="328">229623.54285568401</cx:pt>
          <cx:pt idx="329">243826.70956175699</cx:pt>
          <cx:pt idx="330">233653.83492657199</cx:pt>
          <cx:pt idx="331">247183.11065254</cx:pt>
          <cx:pt idx="332">269066.99738660798</cx:pt>
          <cx:pt idx="333">277540.653008172</cx:pt>
          <cx:pt idx="334">228888.97574398</cx:pt>
          <cx:pt idx="335">218931.40726046599</cx:pt>
          <cx:pt idx="336">225683.75443782701</cx:pt>
          <cx:pt idx="337">283513.27831217798</cx:pt>
          <cx:pt idx="338">249880.38955738701</cx:pt>
          <cx:pt idx="339">263280.88870091102</cx:pt>
          <cx:pt idx="340">247938.69658727699</cx:pt>
          <cx:pt idx="341">227273.573077354</cx:pt>
          <cx:pt idx="342">216349.69693270099</cx:pt>
          <cx:pt idx="343">255618.02156486301</cx:pt>
          <cx:pt idx="344">215878.06301259901</cx:pt>
          <cx:pt idx="345">254739.73962719599</cx:pt>
          <cx:pt idx="346">218426.61007002299</cx:pt>
          <cx:pt idx="347">244503.26465895999</cx:pt>
          <cx:pt idx="348">271057.17547344399</cx:pt>
          <cx:pt idx="349">233806.28900223901</cx:pt>
          <cx:pt idx="350">284203.18126027798</cx:pt>
          <cx:pt idx="351">281075.30007249903</cx:pt>
          <cx:pt idx="352">278661.33713599102</cx:pt>
          <cx:pt idx="353">223205.25121847499</cx:pt>
          <cx:pt idx="354">272621.82316766999</cx:pt>
          <cx:pt idx="355">202133.18619950299</cx:pt>
          <cx:pt idx="356">268973.705285081</cx:pt>
          <cx:pt idx="357">247945.85965769101</cx:pt>
          <cx:pt idx="358">233747.31645609601</cx:pt>
          <cx:pt idx="359">245041.87669618099</cx:pt>
          <cx:pt idx="360">225428.096850895</cx:pt>
          <cx:pt idx="361">237894.801070769</cx:pt>
          <cx:pt idx="362">277780.61777431698</cx:pt>
          <cx:pt idx="363">253815.98855288801</cx:pt>
          <cx:pt idx="364">263176.43929447699</cx:pt>
          <cx:pt idx="365">235686.22586959499</cx:pt>
          <cx:pt idx="366">256183.91345612399</cx:pt>
          <cx:pt idx="367">239684.84140846401</cx:pt>
          <cx:pt idx="368">205883.182841509</cx:pt>
          <cx:pt idx="369">248128.14841035201</cx:pt>
          <cx:pt idx="370">266743.39739707799</cx:pt>
          <cx:pt idx="371">261300.12985660601</cx:pt>
          <cx:pt idx="372">226796.77639217899</cx:pt>
          <cx:pt idx="373">253566.74010821301</cx:pt>
          <cx:pt idx="374">272897.90038185602</cx:pt>
          <cx:pt idx="375">239156.27551776299</cx:pt>
          <cx:pt idx="376">255831.75684014399</cx:pt>
          <cx:pt idx="377">242959.04217944699</cx:pt>
          <cx:pt idx="378">224460.00625441899</cx:pt>
          <cx:pt idx="379">242580.73153795401</cx:pt>
          <cx:pt idx="380">256758.73282192901</cx:pt>
          <cx:pt idx="381">269974.13839816599</cx:pt>
          <cx:pt idx="382">219550.10652605499</cx:pt>
          <cx:pt idx="383">236095.651086539</cx:pt>
          <cx:pt idx="384">222375.75445591699</cx:pt>
          <cx:pt idx="385">233584.96024378599</cx:pt>
          <cx:pt idx="386">243744.97644572399</cx:pt>
          <cx:pt idx="387">214367.40350605801</cx:pt>
          <cx:pt idx="388">229539.67234256401</cx:pt>
          <cx:pt idx="389">248749.35498454701</cx:pt>
          <cx:pt idx="390">259918.05220282299</cx:pt>
          <cx:pt idx="391">223099.163183731</cx:pt>
          <cx:pt idx="392">241788.81887040599</cx:pt>
          <cx:pt idx="393">241848.23755129799</cx:pt>
          <cx:pt idx="394">237803.43109974201</cx:pt>
          <cx:pt idx="395">270986.50498149398</cx:pt>
          <cx:pt idx="396">237960.35995851099</cx:pt>
          <cx:pt idx="397">243274.075702192</cx:pt>
          <cx:pt idx="398">241637.02673045199</cx:pt>
          <cx:pt idx="399">261233.457891</cx:pt>
          <cx:pt idx="400">234421.42497203301</cx:pt>
          <cx:pt idx="401">235115.992002585</cx:pt>
          <cx:pt idx="402">252627.51736776499</cx:pt>
          <cx:pt idx="403">262612.28363018698</cx:pt>
          <cx:pt idx="404">242677.04746360201</cx:pt>
          <cx:pt idx="405">237824.62951874401</cx:pt>
          <cx:pt idx="406">245909.559197353</cx:pt>
          <cx:pt idx="407">236345.69244994599</cx:pt>
          <cx:pt idx="408">290777.92904745502</cx:pt>
          <cx:pt idx="409">239348.84135438601</cx:pt>
          <cx:pt idx="410">269070.07613223401</cx:pt>
          <cx:pt idx="411">259795.90651525799</cx:pt>
          <cx:pt idx="412">231547.53323425399</cx:pt>
          <cx:pt idx="413">223361.861379632</cx:pt>
          <cx:pt idx="414">246640.64768481901</cx:pt>
          <cx:pt idx="415">255210.57578886201</cx:pt>
          <cx:pt idx="416">229912.99765216999</cx:pt>
          <cx:pt idx="417">283093.76113720099</cx:pt>
          <cx:pt idx="418">270983.81198144302</cx:pt>
          <cx:pt idx="419">258784.29847288001</cx:pt>
          <cx:pt idx="420">239668.81214484599</cx:pt>
          <cx:pt idx="421">251556.87485420701</cx:pt>
          <cx:pt idx="422">239453.94822575699</cx:pt>
          <cx:pt idx="423">274774.51078153402</cx:pt>
          <cx:pt idx="424">260990.24606141201</cx:pt>
          <cx:pt idx="425">244862.49340255599</cx:pt>
          <cx:pt idx="426">262103.383139343</cx:pt>
          <cx:pt idx="427">252325.05847901601</cx:pt>
          <cx:pt idx="428">239327.07617810299</cx:pt>
          <cx:pt idx="429">260927.11367350799</cx:pt>
          <cx:pt idx="430">240588.37394615199</cx:pt>
          <cx:pt idx="431">258466.93380388399</cx:pt>
          <cx:pt idx="432">232765.76432016201</cx:pt>
          <cx:pt idx="433">219224.644287818</cx:pt>
          <cx:pt idx="434">250798.53874330301</cx:pt>
          <cx:pt idx="435">251429.184302754</cx:pt>
          <cx:pt idx="436">221475.471531558</cx:pt>
          <cx:pt idx="437">253362.23796704601</cx:pt>
          <cx:pt idx="438">259599.93469995799</cx:pt>
          <cx:pt idx="439">238327.47262386</cx:pt>
          <cx:pt idx="440">254710.59381550399</cx:pt>
          <cx:pt idx="441">224443.63036667</cx:pt>
          <cx:pt idx="442">251546.27709064199</cx:pt>
          <cx:pt idx="443">278041.36456451099</cx:pt>
          <cx:pt idx="444">221376.914983686</cx:pt>
          <cx:pt idx="445">237802.83106007901</cx:pt>
          <cx:pt idx="446">248524.33421136401</cx:pt>
          <cx:pt idx="447">262652.34539521998</cx:pt>
          <cx:pt idx="448">285975.13359252899</cx:pt>
          <cx:pt idx="449">264776.11601251998</cx:pt>
          <cx:pt idx="450">234528.620507143</cx:pt>
          <cx:pt idx="451">233261.59083401799</cx:pt>
          <cx:pt idx="452">272071.66261032497</cx:pt>
          <cx:pt idx="453">266205.96300801402</cx:pt>
          <cx:pt idx="454">235292.61640663701</cx:pt>
          <cx:pt idx="455">242661.54187932599</cx:pt>
          <cx:pt idx="456">234293.06971360801</cx:pt>
          <cx:pt idx="457">237332.10265606199</cx:pt>
          <cx:pt idx="458">276362.06293548999</cx:pt>
          <cx:pt idx="459">216284.615767996</cx:pt>
          <cx:pt idx="460">265893.74506775697</cx:pt>
          <cx:pt idx="461">262869.67919543001</cx:pt>
          <cx:pt idx="462">240706.52252247001</cx:pt>
          <cx:pt idx="463">216769.457081962</cx:pt>
          <cx:pt idx="464">249112.60261734499</cx:pt>
          <cx:pt idx="465">253542.727338517</cx:pt>
          <cx:pt idx="466">277793.85943994101</cx:pt>
          <cx:pt idx="467">242122.65457000901</cx:pt>
          <cx:pt idx="468">253066.990816996</cx:pt>
          <cx:pt idx="469">238135.210635569</cx:pt>
          <cx:pt idx="470">248793.68236189499</cx:pt>
          <cx:pt idx="471">272197.98393703101</cx:pt>
          <cx:pt idx="472">270789.74214820401</cx:pt>
          <cx:pt idx="473">233018.30080010701</cx:pt>
          <cx:pt idx="474">272531.98983892798</cx:pt>
          <cx:pt idx="475">200818.88166811099</cx:pt>
          <cx:pt idx="476">234132.83127087701</cx:pt>
          <cx:pt idx="477">217916.20912721899</cx:pt>
          <cx:pt idx="478">265670.17309537297</cx:pt>
          <cx:pt idx="479">284512.45864258002</cx:pt>
          <cx:pt idx="480">257422.47980266201</cx:pt>
          <cx:pt idx="481">227876.01452488001</cx:pt>
          <cx:pt idx="482">273749.81963924901</cx:pt>
          <cx:pt idx="483">258914.412371646</cx:pt>
          <cx:pt idx="484">261704.16919321299</cx:pt>
          <cx:pt idx="485">255379.763934068</cx:pt>
          <cx:pt idx="486">268250.352769344</cx:pt>
          <cx:pt idx="487">225477.457857487</cx:pt>
          <cx:pt idx="488">270103.83477662702</cx:pt>
          <cx:pt idx="489">232298.14184471499</cx:pt>
          <cx:pt idx="490">286388.732660665</cx:pt>
          <cx:pt idx="491">252784.226237061</cx:pt>
          <cx:pt idx="492">257147.454850596</cx:pt>
          <cx:pt idx="493">247303.424263163</cx:pt>
          <cx:pt idx="494">280972.01172619499</cx:pt>
          <cx:pt idx="495">263240.74378604197</cx:pt>
          <cx:pt idx="496">228365.27903371199</cx:pt>
          <cx:pt idx="497">226479.713019502</cx:pt>
          <cx:pt idx="498">233944.313947369</cx:pt>
          <cx:pt idx="499">242737.61835105601</cx:pt>
          <cx:pt idx="500">265775.557080094</cx:pt>
          <cx:pt idx="501">232869.22941062899</cx:pt>
          <cx:pt idx="502">239726.13223504199</cx:pt>
          <cx:pt idx="503">230366.34272896801</cx:pt>
          <cx:pt idx="504">253469.70399002</cx:pt>
          <cx:pt idx="505">221192.495129533</cx:pt>
          <cx:pt idx="506">238532.579457616</cx:pt>
          <cx:pt idx="507">252844.33233307701</cx:pt>
          <cx:pt idx="508">264168.25075978198</cx:pt>
          <cx:pt idx="509">255404.026196594</cx:pt>
          <cx:pt idx="510">236859.977620177</cx:pt>
          <cx:pt idx="511">233217.05089754</cx:pt>
          <cx:pt idx="512">268789.92632107099</cx:pt>
          <cx:pt idx="513">228830.85424987599</cx:pt>
          <cx:pt idx="514">249821.06881542999</cx:pt>
          <cx:pt idx="515">243430.22960132701</cx:pt>
          <cx:pt idx="516">259883.958909201</cx:pt>
          <cx:pt idx="517">210639.92037436599</cx:pt>
          <cx:pt idx="518">215282.13515506501</cx:pt>
          <cx:pt idx="519">253000.01188219001</cx:pt>
          <cx:pt idx="520">251489.55578574599</cx:pt>
          <cx:pt idx="521">264753.14728448697</cx:pt>
          <cx:pt idx="522">263698.61484338902</cx:pt>
          <cx:pt idx="523">259562.25987285</cx:pt>
          <cx:pt idx="524">277544.96689348703</cx:pt>
          <cx:pt idx="525">223182.58571037301</cx:pt>
          <cx:pt idx="526">243739.935711773</cx:pt>
          <cx:pt idx="527">231425.83764205399</cx:pt>
          <cx:pt idx="528">258303.23798800999</cx:pt>
          <cx:pt idx="529">262889.57866462501</cx:pt>
          <cx:pt idx="530">251443.18372776001</cx:pt>
          <cx:pt idx="531">259040.41385234499</cx:pt>
          <cx:pt idx="532">274478.62726360699</cx:pt>
          <cx:pt idx="533">259709.01801393699</cx:pt>
          <cx:pt idx="534">244189.23631072001</cx:pt>
          <cx:pt idx="535">236058.47161424</cx:pt>
          <cx:pt idx="536">236734.671787239</cx:pt>
          <cx:pt idx="537">241568.76516132001</cx:pt>
          <cx:pt idx="538">242321.92443517499</cx:pt>
          <cx:pt idx="539">233894.06709721099</cx:pt>
          <cx:pt idx="540">249814.18114022701</cx:pt>
          <cx:pt idx="541">273767.41903623001</cx:pt>
          <cx:pt idx="542">264528.87985774298</cx:pt>
          <cx:pt idx="543">222444.25065624801</cx:pt>
          <cx:pt idx="544">229655.642694435</cx:pt>
          <cx:pt idx="545">241867.411686924</cx:pt>
          <cx:pt idx="546">280742.83243301802</cx:pt>
          <cx:pt idx="547">239035.02811960399</cx:pt>
          <cx:pt idx="548">247414.41687049199</cx:pt>
          <cx:pt idx="549">268267.99951302202</cx:pt>
          <cx:pt idx="550">219250.78024064199</cx:pt>
          <cx:pt idx="551">244776.740168219</cx:pt>
          <cx:pt idx="552">266939.47026207001</cx:pt>
          <cx:pt idx="553">244423.737878638</cx:pt>
          <cx:pt idx="554">238942.07411066099</cx:pt>
          <cx:pt idx="555">266226.680077884</cx:pt>
          <cx:pt idx="556">244352.96447104399</cx:pt>
          <cx:pt idx="557">248772.89415116599</cx:pt>
          <cx:pt idx="558">263676.47875627701</cx:pt>
          <cx:pt idx="559">227322.87645811599</cx:pt>
          <cx:pt idx="560">241018.804436237</cx:pt>
          <cx:pt idx="561">227164.73231196901</cx:pt>
          <cx:pt idx="562">231062.472960838</cx:pt>
          <cx:pt idx="563">252312.574338304</cx:pt>
          <cx:pt idx="564">226860.781407248</cx:pt>
          <cx:pt idx="565">208808.068552582</cx:pt>
          <cx:pt idx="566">217417.58504996501</cx:pt>
          <cx:pt idx="567">266253.00194186397</cx:pt>
          <cx:pt idx="568">248792.11069384799</cx:pt>
          <cx:pt idx="569">253189.43288262701</cx:pt>
          <cx:pt idx="570">268454.44162507099</cx:pt>
          <cx:pt idx="571">266934.12736076</cx:pt>
          <cx:pt idx="572">239761.86297429801</cx:pt>
          <cx:pt idx="573">252418.507094381</cx:pt>
          <cx:pt idx="574">285496.42897448799</cx:pt>
          <cx:pt idx="575">228750.59469091101</cx:pt>
          <cx:pt idx="576">245299.48215629699</cx:pt>
          <cx:pt idx="577">200924.276566399</cx:pt>
          <cx:pt idx="578">252020.187937832</cx:pt>
          <cx:pt idx="579">222407.24127853499</cx:pt>
          <cx:pt idx="580">236761.410390862</cx:pt>
          <cx:pt idx="581">209288.084430794</cx:pt>
          <cx:pt idx="582">235454.05922818699</cx:pt>
          <cx:pt idx="583">244171.64078008299</cx:pt>
          <cx:pt idx="584">246451.98542807499</cx:pt>
          <cx:pt idx="585">236142.62251506501</cx:pt>
          <cx:pt idx="586">270969.60620871797</cx:pt>
          <cx:pt idx="587">273230.43741940398</cx:pt>
          <cx:pt idx="588">257414.46229570301</cx:pt>
          <cx:pt idx="589">257158.21617604699</cx:pt>
          <cx:pt idx="590">254633.77742152</cx:pt>
          <cx:pt idx="591">243393.030396327</cx:pt>
          <cx:pt idx="592">269135.37687936501</cx:pt>
          <cx:pt idx="593">294418.40833709901</cx:pt>
          <cx:pt idx="594">254020.808046488</cx:pt>
          <cx:pt idx="595">213869.882490438</cx:pt>
          <cx:pt idx="596">266010.89970986301</cx:pt>
          <cx:pt idx="597">260377.22506630901</cx:pt>
          <cx:pt idx="598">230014.428561332</cx:pt>
          <cx:pt idx="599">289000.14284646302</cx:pt>
          <cx:pt idx="600">258428.74989949001</cx:pt>
          <cx:pt idx="601">234058.25242385399</cx:pt>
          <cx:pt idx="602">261774.40226813199</cx:pt>
          <cx:pt idx="603">230718.791849637</cx:pt>
          <cx:pt idx="604">235188.331781671</cx:pt>
          <cx:pt idx="605">246254.43109028999</cx:pt>
          <cx:pt idx="606">234477.00772234899</cx:pt>
          <cx:pt idx="607">253497.207476449</cx:pt>
          <cx:pt idx="608">248785.723167902</cx:pt>
          <cx:pt idx="609">249022.121821565</cx:pt>
          <cx:pt idx="610">241267.964390771</cx:pt>
          <cx:pt idx="611">258697.40842176799</cx:pt>
          <cx:pt idx="612">237064.24592580399</cx:pt>
          <cx:pt idx="613">243001.651244637</cx:pt>
          <cx:pt idx="614">229983.620231509</cx:pt>
          <cx:pt idx="615">274480.653431902</cx:pt>
          <cx:pt idx="616">268432.73466561502</cx:pt>
          <cx:pt idx="617">224148.236551321</cx:pt>
          <cx:pt idx="618">253909.02237644899</cx:pt>
          <cx:pt idx="619">262180.523784152</cx:pt>
          <cx:pt idx="620">230226.997326062</cx:pt>
          <cx:pt idx="621">252670.03119389701</cx:pt>
          <cx:pt idx="622">223842.654597229</cx:pt>
          <cx:pt idx="623">268704.003892668</cx:pt>
          <cx:pt idx="624">251718.838834753</cx:pt>
          <cx:pt idx="625">257220.86128475601</cx:pt>
          <cx:pt idx="626">228166.897968793</cx:pt>
          <cx:pt idx="627">275670.320908922</cx:pt>
          <cx:pt idx="628">243120.442845832</cx:pt>
          <cx:pt idx="629">254663.68387532001</cx:pt>
          <cx:pt idx="630">239807.94924514601</cx:pt>
          <cx:pt idx="631">237924.92830649001</cx:pt>
          <cx:pt idx="632">282776.28134949901</cx:pt>
          <cx:pt idx="633">238286.15376766201</cx:pt>
          <cx:pt idx="634">236984.92126692599</cx:pt>
          <cx:pt idx="635">265980.76835139998</cx:pt>
          <cx:pt idx="636">239113.53121974901</cx:pt>
          <cx:pt idx="637">259933.735958659</cx:pt>
          <cx:pt idx="638">250427.59155224101</cx:pt>
          <cx:pt idx="639">266010.78390357801</cx:pt>
          <cx:pt idx="640">282431.54360494099</cx:pt>
          <cx:pt idx="641">245086.648231542</cx:pt>
          <cx:pt idx="642">228958.40723401401</cx:pt>
          <cx:pt idx="643">267114.29762943799</cx:pt>
          <cx:pt idx="644">262873.53529399598</cx:pt>
          <cx:pt idx="645">262435.68269717501</cx:pt>
          <cx:pt idx="646">248816.34481326601</cx:pt>
          <cx:pt idx="647">254564.38565991001</cx:pt>
          <cx:pt idx="648">278457.09168431797</cx:pt>
          <cx:pt idx="649">214805.11644879999</cx:pt>
          <cx:pt idx="650">236747.11982707301</cx:pt>
          <cx:pt idx="651">273129.61132087599</cx:pt>
          <cx:pt idx="652">254605.76064032101</cx:pt>
          <cx:pt idx="653">226367.91856706599</cx:pt>
          <cx:pt idx="654">258304.941593797</cx:pt>
          <cx:pt idx="655">255643.964295707</cx:pt>
          <cx:pt idx="656">216763.416167252</cx:pt>
          <cx:pt idx="657">265624.31663674198</cx:pt>
          <cx:pt idx="658">252917.89203886001</cx:pt>
          <cx:pt idx="659">256560.02296694001</cx:pt>
          <cx:pt idx="660">238720.50485964501</cx:pt>
          <cx:pt idx="661">215812.47998354299</cx:pt>
          <cx:pt idx="662">265153.90251310001</cx:pt>
          <cx:pt idx="663">231516.61347189499</cx:pt>
          <cx:pt idx="664">235290.95732193301</cx:pt>
          <cx:pt idx="665">234276.55304961099</cx:pt>
          <cx:pt idx="666">234339.747167208</cx:pt>
          <cx:pt idx="667">240471.56242606099</cx:pt>
          <cx:pt idx="668">250200.37112910501</cx:pt>
          <cx:pt idx="669">233916.24711951701</cx:pt>
          <cx:pt idx="670">252129.553923948</cx:pt>
          <cx:pt idx="671">234781.45832783799</cx:pt>
          <cx:pt idx="672">223742.42342938</cx:pt>
          <cx:pt idx="673">279929.83941864001</cx:pt>
          <cx:pt idx="674">238410.380281194</cx:pt>
          <cx:pt idx="675">237881.26876176801</cx:pt>
          <cx:pt idx="676">264801.21346301702</cx:pt>
          <cx:pt idx="677">271411.50369154097</cx:pt>
          <cx:pt idx="678">265991.01137932198</cx:pt>
          <cx:pt idx="679">233035.02264961001</cx:pt>
          <cx:pt idx="680">257134.60097597199</cx:pt>
          <cx:pt idx="681">246456.702770351</cx:pt>
          <cx:pt idx="682">256777.63161090601</cx:pt>
          <cx:pt idx="683">255984.03671680501</cx:pt>
          <cx:pt idx="684">260323.79448090901</cx:pt>
          <cx:pt idx="685">260089.68532294501</cx:pt>
          <cx:pt idx="686">257541.02186480499</cx:pt>
          <cx:pt idx="687">224503.06730975999</cx:pt>
          <cx:pt idx="688">246891.89493977101</cx:pt>
          <cx:pt idx="689">241561.993349283</cx:pt>
          <cx:pt idx="690">243603.472846263</cx:pt>
          <cx:pt idx="691">248520.642494723</cx:pt>
          <cx:pt idx="692">253923.022735134</cx:pt>
          <cx:pt idx="693">241863.07921826199</cx:pt>
          <cx:pt idx="694">266336.85778154701</cx:pt>
          <cx:pt idx="695">259145.75844455801</cx:pt>
          <cx:pt idx="696">213410.07204542399</cx:pt>
          <cx:pt idx="697">229779.970639773</cx:pt>
          <cx:pt idx="698">243209.874443073</cx:pt>
          <cx:pt idx="699">245148.35946497801</cx:pt>
          <cx:pt idx="700">251858.65005258101</cx:pt>
          <cx:pt idx="701">249110.72986254899</cx:pt>
          <cx:pt idx="702">265281.780292777</cx:pt>
          <cx:pt idx="703">256030.01758322501</cx:pt>
          <cx:pt idx="704">264195.82025564299</cx:pt>
          <cx:pt idx="705">239214.95304010701</cx:pt>
          <cx:pt idx="706">266116.03927170101</cx:pt>
          <cx:pt idx="707">255489.515554304</cx:pt>
          <cx:pt idx="708">250024.498994908</cx:pt>
          <cx:pt idx="709">252314.49912331201</cx:pt>
          <cx:pt idx="710">253785.50367640701</cx:pt>
          <cx:pt idx="711">263155.62779262703</cx:pt>
          <cx:pt idx="712">271997.387111196</cx:pt>
          <cx:pt idx="713">250723.34724194501</cx:pt>
          <cx:pt idx="714">228837.834598463</cx:pt>
          <cx:pt idx="715">265885.84135854698</cx:pt>
          <cx:pt idx="716">248324.507605947</cx:pt>
          <cx:pt idx="717">268457.25918136397</cx:pt>
          <cx:pt idx="718">283534.27757499699</cx:pt>
          <cx:pt idx="719">218146.15396345701</cx:pt>
          <cx:pt idx="720">239467.072009019</cx:pt>
          <cx:pt idx="721">262996.12335599901</cx:pt>
          <cx:pt idx="722">242621.89120054999</cx:pt>
          <cx:pt idx="723">251711.55660083299</cx:pt>
          <cx:pt idx="724">259222.829046803</cx:pt>
          <cx:pt idx="725">236381.863734969</cx:pt>
          <cx:pt idx="726">238232.66510575</cx:pt>
          <cx:pt idx="727">241954.06018713501</cx:pt>
          <cx:pt idx="728">235124.744511425</cx:pt>
          <cx:pt idx="729">259301.50099612199</cx:pt>
          <cx:pt idx="730">240424.01272087701</cx:pt>
          <cx:pt idx="731">257075.80326054001</cx:pt>
          <cx:pt idx="732">252383.49403459101</cx:pt>
          <cx:pt idx="733">256175.27645775801</cx:pt>
          <cx:pt idx="734">247409.24161125501</cx:pt>
          <cx:pt idx="735">239715.55505687901</cx:pt>
          <cx:pt idx="736">260945.85526347099</cx:pt>
          <cx:pt idx="737">232771.16036567101</cx:pt>
          <cx:pt idx="738">226585.305277115</cx:pt>
          <cx:pt idx="739">258455.87015464401</cx:pt>
          <cx:pt idx="740">234177.076394751</cx:pt>
          <cx:pt idx="741">233202.02018348599</cx:pt>
          <cx:pt idx="742">241089.562910573</cx:pt>
          <cx:pt idx="743">215811.840980943</cx:pt>
          <cx:pt idx="744">264133.83771857002</cx:pt>
          <cx:pt idx="745">272721.91377508402</cx:pt>
          <cx:pt idx="746">264434.94149278098</cx:pt>
          <cx:pt idx="747">231787.83617319501</cx:pt>
          <cx:pt idx="748">242713.688039584</cx:pt>
          <cx:pt idx="749">239144.129478649</cx:pt>
          <cx:pt idx="750">213106.48564959501</cx:pt>
          <cx:pt idx="751">264977.63893913099</cx:pt>
          <cx:pt idx="752">245869.523678875</cx:pt>
          <cx:pt idx="753">256197.286411562</cx:pt>
          <cx:pt idx="754">268974.81297254999</cx:pt>
          <cx:pt idx="755">249054.60260848899</cx:pt>
          <cx:pt idx="756">232949.60669402199</cx:pt>
          <cx:pt idx="757">249018.76043098501</cx:pt>
          <cx:pt idx="758">259261.10590703</cx:pt>
          <cx:pt idx="759">239309.09601583399</cx:pt>
          <cx:pt idx="760">256857.124272296</cx:pt>
          <cx:pt idx="761">256094.14421974699</cx:pt>
          <cx:pt idx="762">262452.15618931199</cx:pt>
          <cx:pt idx="763">214780.30627148799</cx:pt>
          <cx:pt idx="764">207439.477347212</cx:pt>
          <cx:pt idx="765">226152.57653105201</cx:pt>
          <cx:pt idx="766">226842.672999234</cx:pt>
          <cx:pt idx="767">248145.56552242301</cx:pt>
          <cx:pt idx="768">275091.61924038699</cx:pt>
          <cx:pt idx="769">258493.260121075</cx:pt>
          <cx:pt idx="770">260377.92940275601</cx:pt>
          <cx:pt idx="771">233023.34294131101</cx:pt>
          <cx:pt idx="772">230675.53318704199</cx:pt>
          <cx:pt idx="773">241531.205611521</cx:pt>
          <cx:pt idx="774">239321.37616460101</cx:pt>
          <cx:pt idx="775">258096.481044341</cx:pt>
          <cx:pt idx="776">257357.71501423899</cx:pt>
          <cx:pt idx="777">271677.95866876101</cx:pt>
          <cx:pt idx="778">263433.23433225701</cx:pt>
          <cx:pt idx="779">224148.92525038301</cx:pt>
          <cx:pt idx="780">242464.41236462101</cx:pt>
          <cx:pt idx="781">253198.669841959</cx:pt>
          <cx:pt idx="782">244105.328456705</cx:pt>
          <cx:pt idx="783">235309.66113880699</cx:pt>
          <cx:pt idx="784">213435.41966144001</cx:pt>
          <cx:pt idx="785">235480.87225824301</cx:pt>
          <cx:pt idx="786">277708.03156541003</cx:pt>
          <cx:pt idx="787">219003.286346551</cx:pt>
          <cx:pt idx="788">283919.98175484798</cx:pt>
          <cx:pt idx="789">221922.104905741</cx:pt>
          <cx:pt idx="790">284453.27679014998</cx:pt>
          <cx:pt idx="791">256819.64029090299</cx:pt>
          <cx:pt idx="792">255639.31798301599</cx:pt>
          <cx:pt idx="793">250363.564704338</cx:pt>
          <cx:pt idx="794">253112.92712772</cx:pt>
          <cx:pt idx="795">248915.185357015</cx:pt>
          <cx:pt idx="796">226481.44120821901</cx:pt>
          <cx:pt idx="797">262099.171664736</cx:pt>
          <cx:pt idx="798">228567.22164814401</cx:pt>
          <cx:pt idx="799">253468.476836894</cx:pt>
          <cx:pt idx="800">246440.05388015599</cx:pt>
          <cx:pt idx="801">231301.41625815499</cx:pt>
          <cx:pt idx="802">276357.01028127299</cx:pt>
          <cx:pt idx="803">224494.48044858599</cx:pt>
          <cx:pt idx="804">245146.18822690501</cx:pt>
          <cx:pt idx="805">235322.16849856899</cx:pt>
          <cx:pt idx="806">270641.65983495302</cx:pt>
          <cx:pt idx="807">224207.53698214499</cx:pt>
          <cx:pt idx="808">252207.72452564401</cx:pt>
          <cx:pt idx="809">228670.266076448</cx:pt>
          <cx:pt idx="810">252593.739004214</cx:pt>
          <cx:pt idx="811">235255.30764592299</cx:pt>
          <cx:pt idx="812">246291.776324846</cx:pt>
          <cx:pt idx="813">264872.531116464</cx:pt>
          <cx:pt idx="814">222692.75937508</cx:pt>
          <cx:pt idx="815">236911.63659336601</cx:pt>
          <cx:pt idx="816">245203.84445465801</cx:pt>
          <cx:pt idx="817">251534.52876857499</cx:pt>
          <cx:pt idx="818">216329.11821021701</cx:pt>
          <cx:pt idx="819">236323.21261702699</cx:pt>
          <cx:pt idx="820">258577.95743720399</cx:pt>
          <cx:pt idx="821">255309.902897853</cx:pt>
          <cx:pt idx="822">257389.02000329699</cx:pt>
          <cx:pt idx="823">260753.79643247501</cx:pt>
          <cx:pt idx="824">242313.85545417501</cx:pt>
          <cx:pt idx="825">243367.645012038</cx:pt>
          <cx:pt idx="826">233571.53024124401</cx:pt>
          <cx:pt idx="827">247625.79905164699</cx:pt>
          <cx:pt idx="828">243458.99708724301</cx:pt>
          <cx:pt idx="829">262150.94460101402</cx:pt>
          <cx:pt idx="830">258616.27519685699</cx:pt>
          <cx:pt idx="831">255925.96616598999</cx:pt>
          <cx:pt idx="832">271680.82724360202</cx:pt>
          <cx:pt idx="833">244333.04824041799</cx:pt>
          <cx:pt idx="834">256548.13176966301</cx:pt>
          <cx:pt idx="835">245372.38664676301</cx:pt>
          <cx:pt idx="836">246750.36000996799</cx:pt>
          <cx:pt idx="837">238419.41682634701</cx:pt>
          <cx:pt idx="838">251641.986942374</cx:pt>
          <cx:pt idx="839">257450.55357657099</cx:pt>
          <cx:pt idx="840">257942.19922602101</cx:pt>
          <cx:pt idx="841">235435.45645820399</cx:pt>
          <cx:pt idx="842">241730.38904315201</cx:pt>
          <cx:pt idx="843">242985.87272455299</cx:pt>
          <cx:pt idx="844">239419.059443715</cx:pt>
          <cx:pt idx="845">213365.546111392</cx:pt>
          <cx:pt idx="846">224024.43786565901</cx:pt>
          <cx:pt idx="847">245708.84783098099</cx:pt>
          <cx:pt idx="848">247004.14360220899</cx:pt>
          <cx:pt idx="849">245755.151498986</cx:pt>
          <cx:pt idx="850">225279.965459008</cx:pt>
          <cx:pt idx="851">264648.11120792001</cx:pt>
          <cx:pt idx="852">256747.95544437299</cx:pt>
          <cx:pt idx="853">281393.44333506998</cx:pt>
          <cx:pt idx="854">244392.61538533701</cx:pt>
          <cx:pt idx="855">233568.523991975</cx:pt>
          <cx:pt idx="856">255822.41018076101</cx:pt>
          <cx:pt idx="857">265200.58445346402</cx:pt>
          <cx:pt idx="858">251282.21410847799</cx:pt>
          <cx:pt idx="859">288166.44477696798</cx:pt>
          <cx:pt idx="860">240846.13148032399</cx:pt>
          <cx:pt idx="861">254810.72043299701</cx:pt>
          <cx:pt idx="862">221171.80289786399</cx:pt>
          <cx:pt idx="863">264309.54075385502</cx:pt>
          <cx:pt idx="864">263843.39280238899</cx:pt>
          <cx:pt idx="865">224420.57954331601</cx:pt>
          <cx:pt idx="866">255046.79829930901</cx:pt>
          <cx:pt idx="867">260671.33023726699</cx:pt>
          <cx:pt idx="868">242214.698675105</cx:pt>
          <cx:pt idx="869">264970.88772756001</cx:pt>
          <cx:pt idx="870">256576.864449794</cx:pt>
          <cx:pt idx="871">240233.837040057</cx:pt>
          <cx:pt idx="872">270867.09698080597</cx:pt>
          <cx:pt idx="873">261278.579783475</cx:pt>
          <cx:pt idx="874">232346.04858</cx:pt>
          <cx:pt idx="875">252871.91810276301</cx:pt>
          <cx:pt idx="876">275926.03397812298</cx:pt>
          <cx:pt idx="877">274649.699055832</cx:pt>
          <cx:pt idx="878">255980.84043970599</cx:pt>
          <cx:pt idx="879">267006.46860332001</cx:pt>
          <cx:pt idx="880">261694.881847696</cx:pt>
          <cx:pt idx="881">216831.801984519</cx:pt>
          <cx:pt idx="882">235586.211711749</cx:pt>
          <cx:pt idx="883">263565.26955444698</cx:pt>
          <cx:pt idx="884">224234.453969519</cx:pt>
          <cx:pt idx="885">234559.50349722599</cx:pt>
          <cx:pt idx="886">257359.534178159</cx:pt>
          <cx:pt idx="887">241262.54099755001</cx:pt>
          <cx:pt idx="888">272755.27350332902</cx:pt>
          <cx:pt idx="889">276077.55624712899</cx:pt>
          <cx:pt idx="890">255312.622838935</cx:pt>
          <cx:pt idx="891">230921.470188281</cx:pt>
          <cx:pt idx="892">256359.132457642</cx:pt>
          <cx:pt idx="893">236202.297162812</cx:pt>
          <cx:pt idx="894">233699.40954037599</cx:pt>
          <cx:pt idx="895">255641.20284593999</cx:pt>
          <cx:pt idx="896">252060.313294085</cx:pt>
          <cx:pt idx="897">280532.25582535099</cx:pt>
          <cx:pt idx="898">204124.053497057</cx:pt>
          <cx:pt idx="899">266233.11318978301</cx:pt>
          <cx:pt idx="900">230400.879944246</cx:pt>
          <cx:pt idx="901">240168.39884586501</cx:pt>
          <cx:pt idx="902">255795.45900195601</cx:pt>
          <cx:pt idx="903">242184.79910509699</cx:pt>
          <cx:pt idx="904">279038.12221386301</cx:pt>
          <cx:pt idx="905">260971.69517308701</cx:pt>
          <cx:pt idx="906">245670.45326629499</cx:pt>
          <cx:pt idx="907">258603.40025185901</cx:pt>
          <cx:pt idx="908">229922.91570104699</cx:pt>
          <cx:pt idx="909">260816.30733053101</cx:pt>
          <cx:pt idx="910">256147.51870612701</cx:pt>
          <cx:pt idx="911">201969.54309534599</cx:pt>
          <cx:pt idx="912">253930.777345418</cx:pt>
          <cx:pt idx="913">267195.71868347598</cx:pt>
          <cx:pt idx="914">262361.31677170598</cx:pt>
          <cx:pt idx="915">220793.50720666099</cx:pt>
          <cx:pt idx="916">256689.178457976</cx:pt>
          <cx:pt idx="917">180275.84054652799</cx:pt>
          <cx:pt idx="918">264678.44092349999</cx:pt>
          <cx:pt idx="919">255488.675563753</cx:pt>
          <cx:pt idx="920">257727.38246433699</cx:pt>
          <cx:pt idx="921">214324.88501860801</cx:pt>
          <cx:pt idx="922">237422.952791196</cx:pt>
          <cx:pt idx="923">255778.25033023901</cx:pt>
          <cx:pt idx="924">264225.91114943702</cx:pt>
          <cx:pt idx="925">227876.43277839999</cx:pt>
          <cx:pt idx="926">225708.79038258101</cx:pt>
          <cx:pt idx="927">298239.06791883201</cx:pt>
          <cx:pt idx="928">232451.581265777</cx:pt>
          <cx:pt idx="929">263472.17160742002</cx:pt>
          <cx:pt idx="930">247047.69431604</cx:pt>
          <cx:pt idx="931">245045.438003466</cx:pt>
          <cx:pt idx="932">239259.53599343699</cx:pt>
          <cx:pt idx="933">247833.968309547</cx:pt>
          <cx:pt idx="934">264881.94106561202</cx:pt>
          <cx:pt idx="935">239628.72898935701</cx:pt>
          <cx:pt idx="936">244215.46994564199</cx:pt>
          <cx:pt idx="937">195770.40639669599</cx:pt>
          <cx:pt idx="938">267028.67101922398</cx:pt>
          <cx:pt idx="939">255737.184959476</cx:pt>
          <cx:pt idx="940">262841.765143161</cx:pt>
          <cx:pt idx="941">222979.41703509001</cx:pt>
          <cx:pt idx="942">244660.34960243199</cx:pt>
          <cx:pt idx="943">228162.17390711801</cx:pt>
          <cx:pt idx="944">208819.55367166101</cx:pt>
          <cx:pt idx="945">231412.219236998</cx:pt>
          <cx:pt idx="946">247414.17452238</cx:pt>
          <cx:pt idx="947">272631.86620596598</cx:pt>
          <cx:pt idx="948">266057.97881141998</cx:pt>
          <cx:pt idx="949">253962.65387552799</cx:pt>
          <cx:pt idx="950">233654.80554083301</cx:pt>
          <cx:pt idx="951">273975.93152843497</cx:pt>
          <cx:pt idx="952">260556.817858191</cx:pt>
          <cx:pt idx="953">235946.39024333499</cx:pt>
          <cx:pt idx="954">270827.46788682201</cx:pt>
          <cx:pt idx="955">248832.09277434801</cx:pt>
          <cx:pt idx="956">233416.66075910599</cx:pt>
          <cx:pt idx="957">227748.13531108401</cx:pt>
          <cx:pt idx="958">257859.20627563601</cx:pt>
          <cx:pt idx="959">237429.80399407199</cx:pt>
          <cx:pt idx="960">254164.03415886001</cx:pt>
          <cx:pt idx="961">285710.11115810799</cx:pt>
          <cx:pt idx="962">242984.55555494301</cx:pt>
          <cx:pt idx="963">257607.85775043399</cx:pt>
          <cx:pt idx="964">247837.13112215899</cx:pt>
          <cx:pt idx="965">222993.73035877501</cx:pt>
          <cx:pt idx="966">244734.848815434</cx:pt>
          <cx:pt idx="967">236188.288867519</cx:pt>
          <cx:pt idx="968">246183.943694321</cx:pt>
          <cx:pt idx="969">272323.55484487797</cx:pt>
          <cx:pt idx="970">231248.09863643799</cx:pt>
          <cx:pt idx="971">232874.26422280801</cx:pt>
          <cx:pt idx="972">254507.081068784</cx:pt>
          <cx:pt idx="973">251304.45441392099</cx:pt>
          <cx:pt idx="974">257826.983294381</cx:pt>
          <cx:pt idx="975">222026.342784601</cx:pt>
          <cx:pt idx="976">257561.08039883699</cx:pt>
          <cx:pt idx="977">225758.71911054099</cx:pt>
          <cx:pt idx="978">254764.756286925</cx:pt>
          <cx:pt idx="979">249527.00794264799</cx:pt>
          <cx:pt idx="980">244819.95905456899</cx:pt>
          <cx:pt idx="981">242347.64690175999</cx:pt>
          <cx:pt idx="982">272378.909457765</cx:pt>
          <cx:pt idx="983">254678.77478036901</cx:pt>
          <cx:pt idx="984">223539.433666317</cx:pt>
          <cx:pt idx="985">225307.20504242301</cx:pt>
          <cx:pt idx="986">252500.581981408</cx:pt>
          <cx:pt idx="987">264319.02127663302</cx:pt>
          <cx:pt idx="988">244399.664648543</cx:pt>
          <cx:pt idx="989">254287.425192572</cx:pt>
          <cx:pt idx="990">252922.84991023099</cx:pt>
          <cx:pt idx="991">247932.30720121399</cx:pt>
          <cx:pt idx="992">256751.12035002699</cx:pt>
          <cx:pt idx="993">244533.243485427</cx:pt>
          <cx:pt idx="994">211250.83594811201</cx:pt>
          <cx:pt idx="995">219298.537002656</cx:pt>
          <cx:pt idx="996">241366.41976807301</cx:pt>
          <cx:pt idx="997">238162.946359458</cx:pt>
          <cx:pt idx="998">216406.32735539199</cx:pt>
          <cx:pt idx="999">252362.83444966501</cx:pt>
          <cx:pt idx="1000">248226.72404442899</cx:pt>
          <cx:pt idx="1001">248583.457428989</cx:pt>
          <cx:pt idx="1002">207502.55394348601</cx:pt>
          <cx:pt idx="1003">230086.43045103099</cx:pt>
          <cx:pt idx="1004">262072.14304070399</cx:pt>
          <cx:pt idx="1005">249444.628089765</cx:pt>
          <cx:pt idx="1006">229547.730525791</cx:pt>
          <cx:pt idx="1007">263026.47425517702</cx:pt>
          <cx:pt idx="1008">257891.175627752</cx:pt>
          <cx:pt idx="1009">253316.132839692</cx:pt>
          <cx:pt idx="1010">240912.59005079101</cx:pt>
          <cx:pt idx="1011">288912.71807034197</cx:pt>
          <cx:pt idx="1012">243342.93808654201</cx:pt>
          <cx:pt idx="1013">251717.711198203</cx:pt>
          <cx:pt idx="1014">242165.486062343</cx:pt>
          <cx:pt idx="1015">257219.999845385</cx:pt>
          <cx:pt idx="1016">267727.91603377601</cx:pt>
          <cx:pt idx="1017">250580.84874142101</cx:pt>
          <cx:pt idx="1018">248376.51529276301</cx:pt>
          <cx:pt idx="1019">258656.542037284</cx:pt>
          <cx:pt idx="1020">214728.71637913099</cx:pt>
          <cx:pt idx="1021">245670.23851709199</cx:pt>
          <cx:pt idx="1022">244436.311013545</cx:pt>
          <cx:pt idx="1023">229562.56335138</cx:pt>
          <cx:pt idx="1024">207604.083145371</cx:pt>
          <cx:pt idx="1025">259369.35615236301</cx:pt>
          <cx:pt idx="1026">249984.488920954</cx:pt>
          <cx:pt idx="1027">222056.47836241199</cx:pt>
          <cx:pt idx="1028">232578.33491495001</cx:pt>
          <cx:pt idx="1029">256691.352626223</cx:pt>
          <cx:pt idx="1030">249846.771760809</cx:pt>
          <cx:pt idx="1031">278813.22698018397</cx:pt>
          <cx:pt idx="1032">257100.750207723</cx:pt>
          <cx:pt idx="1033">247469.22732448601</cx:pt>
          <cx:pt idx="1034">191941.83009868799</cx:pt>
          <cx:pt idx="1035">258664.93511696701</cx:pt>
          <cx:pt idx="1036">281421.06830076402</cx:pt>
          <cx:pt idx="1037">240764.23206909699</cx:pt>
          <cx:pt idx="1038">213185.95425298199</cx:pt>
          <cx:pt idx="1039">234864.37246844001</cx:pt>
          <cx:pt idx="1040">245916.13747089199</cx:pt>
          <cx:pt idx="1041">265384.09701242601</cx:pt>
          <cx:pt idx="1042">230359.267799633</cx:pt>
          <cx:pt idx="1043">253052.18572171699</cx:pt>
          <cx:pt idx="1044">245958.15446691099</cx:pt>
          <cx:pt idx="1045">252237.87586649699</cx:pt>
          <cx:pt idx="1046">276483.74819533998</cx:pt>
          <cx:pt idx="1047">253809.4214121</cx:pt>
          <cx:pt idx="1048">274020.34989900701</cx:pt>
          <cx:pt idx="1049">241039.87357613101</cx:pt>
          <cx:pt idx="1050">239358.00240186599</cx:pt>
          <cx:pt idx="1051">281578.94355053903</cx:pt>
          <cx:pt idx="1052">243213.769774352</cx:pt>
          <cx:pt idx="1053">252850.090193404</cx:pt>
          <cx:pt idx="1054">204084.45389358199</cx:pt>
          <cx:pt idx="1055">257219.80103063601</cx:pt>
          <cx:pt idx="1056">254094.05327823901</cx:pt>
          <cx:pt idx="1057">263967.20267274702</cx:pt>
          <cx:pt idx="1058">216847.206084857</cx:pt>
          <cx:pt idx="1059">259333.647826172</cx:pt>
          <cx:pt idx="1060">251764.17639832399</cx:pt>
          <cx:pt idx="1061">261670.56749280501</cx:pt>
          <cx:pt idx="1062">247467.792812965</cx:pt>
          <cx:pt idx="1063">266315.82817457302</cx:pt>
          <cx:pt idx="1064">262035.50843783299</cx:pt>
          <cx:pt idx="1065">260426.95251509501</cx:pt>
          <cx:pt idx="1066">259478.35785852501</cx:pt>
          <cx:pt idx="1067">241337.314182612</cx:pt>
          <cx:pt idx="1068">253159.240836727</cx:pt>
          <cx:pt idx="1069">233462.97187197101</cx:pt>
          <cx:pt idx="1070">271752.90454069001</cx:pt>
          <cx:pt idx="1071">246034.00225483501</cx:pt>
          <cx:pt idx="1072">282044.70694235299</cx:pt>
          <cx:pt idx="1073">275655.54419561202</cx:pt>
          <cx:pt idx="1074">232539.43543104501</cx:pt>
          <cx:pt idx="1075">258954.10521909001</cx:pt>
          <cx:pt idx="1076">261806.09483999101</cx:pt>
          <cx:pt idx="1077">258869.128136238</cx:pt>
          <cx:pt idx="1078">231169.286116412</cx:pt>
          <cx:pt idx="1079">226030.31888732899</cx:pt>
          <cx:pt idx="1080">235002.26186511599</cx:pt>
          <cx:pt idx="1081">262108.59716492999</cx:pt>
          <cx:pt idx="1082">284217.00505679398</cx:pt>
          <cx:pt idx="1083">237157.87247355099</cx:pt>
          <cx:pt idx="1084">235682.35255859999</cx:pt>
          <cx:pt idx="1085">247663.47938421101</cx:pt>
          <cx:pt idx="1086">250881.06826764499</cx:pt>
          <cx:pt idx="1087">220211.18516618799</cx:pt>
          <cx:pt idx="1088">236378.978576108</cx:pt>
          <cx:pt idx="1089">223326.927049702</cx:pt>
          <cx:pt idx="1090">244865.020376792</cx:pt>
          <cx:pt idx="1091">237760.21034133801</cx:pt>
          <cx:pt idx="1092">244499.725419964</cx:pt>
          <cx:pt idx="1093">273157.99366561102</cx:pt>
          <cx:pt idx="1094">256251.771314129</cx:pt>
          <cx:pt idx="1095">262155.564004227</cx:pt>
          <cx:pt idx="1096">257166.36849063699</cx:pt>
          <cx:pt idx="1097">277424.52495497698</cx:pt>
          <cx:pt idx="1098">262932.85837476602</cx:pt>
          <cx:pt idx="1099">245486.65454435899</cx:pt>
          <cx:pt idx="1100">257999.242082329</cx:pt>
          <cx:pt idx="1101">260176.57944933799</cx:pt>
          <cx:pt idx="1102">243083.19023293001</cx:pt>
          <cx:pt idx="1103">264893.53976423398</cx:pt>
          <cx:pt idx="1104">227478.53266578901</cx:pt>
          <cx:pt idx="1105">248797.49712633601</cx:pt>
          <cx:pt idx="1106">258376.47237449401</cx:pt>
          <cx:pt idx="1107">234687.75212983901</cx:pt>
          <cx:pt idx="1108">261863.961115143</cx:pt>
          <cx:pt idx="1109">260875.26346080299</cx:pt>
          <cx:pt idx="1110">248753.65463399899</cx:pt>
          <cx:pt idx="1111">253869.86794353201</cx:pt>
          <cx:pt idx="1112">249188.18172992801</cx:pt>
          <cx:pt idx="1113">260965.60986981599</cx:pt>
          <cx:pt idx="1114">227071.56130876401</cx:pt>
          <cx:pt idx="1115">281670.35001767299</cx:pt>
          <cx:pt idx="1116">234607.065152022</cx:pt>
          <cx:pt idx="1117">236599.98261755501</cx:pt>
          <cx:pt idx="1118">221964.04077962801</cx:pt>
          <cx:pt idx="1119">242709.839529483</cx:pt>
          <cx:pt idx="1120">247616.993332766</cx:pt>
          <cx:pt idx="1121">255083.313995987</cx:pt>
          <cx:pt idx="1122">242106.051104496</cx:pt>
          <cx:pt idx="1123">231999.685917747</cx:pt>
          <cx:pt idx="1124">288477.88906017202</cx:pt>
          <cx:pt idx="1125">243524.48966732001</cx:pt>
          <cx:pt idx="1126">246064.20696634499</cx:pt>
          <cx:pt idx="1127">273973.06552264502</cx:pt>
          <cx:pt idx="1128">245648.177026652</cx:pt>
          <cx:pt idx="1129">240938.886375259</cx:pt>
          <cx:pt idx="1130">243661.28343341601</cx:pt>
          <cx:pt idx="1131">252956.60402555601</cx:pt>
          <cx:pt idx="1132">250605.920529525</cx:pt>
          <cx:pt idx="1133">248017.31125971299</cx:pt>
          <cx:pt idx="1134">267408.93158634799</cx:pt>
          <cx:pt idx="1135">261994.557705121</cx:pt>
          <cx:pt idx="1136">260956.49216639699</cx:pt>
          <cx:pt idx="1137">258745.65872875799</cx:pt>
          <cx:pt idx="1138">224926.046312461</cx:pt>
          <cx:pt idx="1139">266583.17336909001</cx:pt>
          <cx:pt idx="1140">249727.421340923</cx:pt>
          <cx:pt idx="1141">191639.634782384</cx:pt>
          <cx:pt idx="1142">250983.35891895799</cx:pt>
          <cx:pt idx="1143">257073.554171036</cx:pt>
          <cx:pt idx="1144">240950.92899633801</cx:pt>
          <cx:pt idx="1145">237502.89499318201</cx:pt>
          <cx:pt idx="1146">235170.492876239</cx:pt>
          <cx:pt idx="1147">243256.30438108399</cx:pt>
          <cx:pt idx="1148">264753.96377767401</cx:pt>
          <cx:pt idx="1149">264614.54943227099</cx:pt>
          <cx:pt idx="1150">270938.08100716397</cx:pt>
          <cx:pt idx="1151">256952.743813932</cx:pt>
          <cx:pt idx="1152">242625.14684628</cx:pt>
          <cx:pt idx="1153">274064.89827164903</cx:pt>
          <cx:pt idx="1154">244434.55681571999</cx:pt>
          <cx:pt idx="1155">284085.091755423</cx:pt>
          <cx:pt idx="1156">260908.407526622</cx:pt>
          <cx:pt idx="1157">264157.570174305</cx:pt>
          <cx:pt idx="1158">239906.53244474399</cx:pt>
          <cx:pt idx="1159">259190.451666762</cx:pt>
          <cx:pt idx="1160">263894.99419898598</cx:pt>
          <cx:pt idx="1161">237645.45333112299</cx:pt>
          <cx:pt idx="1162">263342.10881909402</cx:pt>
          <cx:pt idx="1163">257962.45670490299</cx:pt>
          <cx:pt idx="1164">234427.19785640601</cx:pt>
          <cx:pt idx="1165">250227.91026433199</cx:pt>
          <cx:pt idx="1166">239018.278823025</cx:pt>
          <cx:pt idx="1167">269873.63352109998</cx:pt>
          <cx:pt idx="1168">256436.360523104</cx:pt>
          <cx:pt idx="1169">213840.927998075</cx:pt>
          <cx:pt idx="1170">252173.870237483</cx:pt>
          <cx:pt idx="1171">251176.88692379699</cx:pt>
          <cx:pt idx="1172">225965.960796859</cx:pt>
          <cx:pt idx="1173">271106.15188288502</cx:pt>
          <cx:pt idx="1174">252926.08751874199</cx:pt>
          <cx:pt idx="1175">256336.09934133</cx:pt>
          <cx:pt idx="1176">245413.51075572401</cx:pt>
          <cx:pt idx="1177">249017.142061755</cx:pt>
          <cx:pt idx="1178">230342.91602631801</cx:pt>
          <cx:pt idx="1179">272505.37255632202</cx:pt>
          <cx:pt idx="1180">272634.58361100598</cx:pt>
          <cx:pt idx="1181">286706.023703004</cx:pt>
          <cx:pt idx="1182">231737.87055718401</cx:pt>
          <cx:pt idx="1183">260496.850394774</cx:pt>
          <cx:pt idx="1184">238141.34376816099</cx:pt>
          <cx:pt idx="1185">274730.16283742798</cx:pt>
          <cx:pt idx="1186">242759.49222339</cx:pt>
          <cx:pt idx="1187">234868.370834623</cx:pt>
          <cx:pt idx="1188">242574.81857082999</cx:pt>
          <cx:pt idx="1189">236460.40973766599</cx:pt>
          <cx:pt idx="1190">231615.62796606301</cx:pt>
          <cx:pt idx="1191">236519.33572926701</cx:pt>
          <cx:pt idx="1192">227477.43831715899</cx:pt>
          <cx:pt idx="1193">267189.66225330398</cx:pt>
          <cx:pt idx="1194">235135.51510611299</cx:pt>
          <cx:pt idx="1195">265315.23383185302</cx:pt>
          <cx:pt idx="1196">227426.408664032</cx:pt>
          <cx:pt idx="1197">241608.22413943399</cx:pt>
          <cx:pt idx="1198">255999.46393364901</cx:pt>
          <cx:pt idx="1199">287054.62157875998</cx:pt>
          <cx:pt idx="1200">290890.42527632799</cx:pt>
          <cx:pt idx="1201">266281.92895971099</cx:pt>
          <cx:pt idx="1202">243636.75585915</cx:pt>
          <cx:pt idx="1203">230217.636873668</cx:pt>
          <cx:pt idx="1204">256139.99151136799</cx:pt>
          <cx:pt idx="1205">263153.64326013398</cx:pt>
          <cx:pt idx="1206">255466.684785499</cx:pt>
          <cx:pt idx="1207">220331.12279465</cx:pt>
          <cx:pt idx="1208">226778.399697552</cx:pt>
          <cx:pt idx="1209">267301.77849119197</cx:pt>
          <cx:pt idx="1210">248185.85206916701</cx:pt>
          <cx:pt idx="1211">254600.55150464701</cx:pt>
          <cx:pt idx="1212">235842.33397649301</cx:pt>
          <cx:pt idx="1213">225396.637354648</cx:pt>
          <cx:pt idx="1214">273657.27450330299</cx:pt>
          <cx:pt idx="1215">201507.57398484999</cx:pt>
          <cx:pt idx="1216">214445.760737287</cx:pt>
          <cx:pt idx="1217">242368.27662741201</cx:pt>
          <cx:pt idx="1218">221682.25257947901</cx:pt>
          <cx:pt idx="1219">247915.210881323</cx:pt>
          <cx:pt idx="1220">250616.515880249</cx:pt>
          <cx:pt idx="1221">250693.96794852201</cx:pt>
          <cx:pt idx="1222">277860.496717025</cx:pt>
          <cx:pt idx="1223">262723.683029707</cx:pt>
          <cx:pt idx="1224">259166.54344757201</cx:pt>
          <cx:pt idx="1225">254870.35234541001</cx:pt>
          <cx:pt idx="1226">245638.20135142599</cx:pt>
          <cx:pt idx="1227">257944.58861537901</cx:pt>
          <cx:pt idx="1228">235884.398424313</cx:pt>
          <cx:pt idx="1229">204938.45876640099</cx:pt>
          <cx:pt idx="1230">256274.92431320701</cx:pt>
          <cx:pt idx="1231">232493.05513117299</cx:pt>
          <cx:pt idx="1232">261027.57907500101</cx:pt>
          <cx:pt idx="1233">257986.50478138801</cx:pt>
          <cx:pt idx="1234">256130.4429045</cx:pt>
          <cx:pt idx="1235">230819.12272534601</cx:pt>
          <cx:pt idx="1236">252477.95816611199</cx:pt>
          <cx:pt idx="1237">228613.76456725199</cx:pt>
          <cx:pt idx="1238">241702.65381428701</cx:pt>
          <cx:pt idx="1239">266407.56536979502</cx:pt>
          <cx:pt idx="1240">238499.55177681899</cx:pt>
          <cx:pt idx="1241">232563.73593055599</cx:pt>
          <cx:pt idx="1242">266107.17593416799</cx:pt>
          <cx:pt idx="1243">243579.39738896501</cx:pt>
          <cx:pt idx="1244">238168.73968871799</cx:pt>
          <cx:pt idx="1245">239139.662294707</cx:pt>
          <cx:pt idx="1246">242756.547799241</cx:pt>
          <cx:pt idx="1247">256546.55555842401</cx:pt>
          <cx:pt idx="1248">229213.359681631</cx:pt>
          <cx:pt idx="1249">226399.94531681601</cx:pt>
          <cx:pt idx="1250">289721.153816726</cx:pt>
          <cx:pt idx="1251">269520.18364037701</cx:pt>
          <cx:pt idx="1252">264765.49004825403</cx:pt>
          <cx:pt idx="1253">239291.563691344</cx:pt>
          <cx:pt idx="1254">252953.922824112</cx:pt>
          <cx:pt idx="1255">236479.89060224601</cx:pt>
          <cx:pt idx="1256">257277.20539495401</cx:pt>
          <cx:pt idx="1257">213688.256929828</cx:pt>
          <cx:pt idx="1258">263937.41844206199</cx:pt>
          <cx:pt idx="1259">252004.98505687001</cx:pt>
          <cx:pt idx="1260">238205.94373676999</cx:pt>
          <cx:pt idx="1261">262525.628748291</cx:pt>
          <cx:pt idx="1262">262119.84033603501</cx:pt>
          <cx:pt idx="1263">226758.41281688199</cx:pt>
          <cx:pt idx="1264">211915.99908533099</cx:pt>
          <cx:pt idx="1265">249914.45722109999</cx:pt>
          <cx:pt idx="1266">255341.68455454899</cx:pt>
          <cx:pt idx="1267">271309.428073338</cx:pt>
          <cx:pt idx="1268">253170.59091729601</cx:pt>
          <cx:pt idx="1269">243055.49079387399</cx:pt>
          <cx:pt idx="1270">265932.15817786998</cx:pt>
          <cx:pt idx="1271">240194.769603519</cx:pt>
          <cx:pt idx="1272">264082.67801797198</cx:pt>
          <cx:pt idx="1273">241067.86019079399</cx:pt>
          <cx:pt idx="1274">241396.67142852599</cx:pt>
          <cx:pt idx="1275">247527.955259073</cx:pt>
          <cx:pt idx="1276">242114.15584955001</cx:pt>
          <cx:pt idx="1277">234390.12378276701</cx:pt>
          <cx:pt idx="1278">249592.099228465</cx:pt>
          <cx:pt idx="1279">281331.46789054101</cx:pt>
          <cx:pt idx="1280">202876.98416925399</cx:pt>
          <cx:pt idx="1281">261403.23586558399</cx:pt>
          <cx:pt idx="1282">239452.39816411701</cx:pt>
          <cx:pt idx="1283">224510.07992487401</cx:pt>
          <cx:pt idx="1284">242007.68649505801</cx:pt>
          <cx:pt idx="1285">264501.00749106798</cx:pt>
          <cx:pt idx="1286">249723.08765232901</cx:pt>
          <cx:pt idx="1287">262343.36891817098</cx:pt>
          <cx:pt idx="1288">244467.12584753399</cx:pt>
          <cx:pt idx="1289">275301.60944872297</cx:pt>
          <cx:pt idx="1290">242763.654133395</cx:pt>
          <cx:pt idx="1291">221493.07448201801</cx:pt>
          <cx:pt idx="1292">247226.73795575299</cx:pt>
          <cx:pt idx="1293">251636.19156435999</cx:pt>
          <cx:pt idx="1294">279769.112995109</cx:pt>
          <cx:pt idx="1295">266986.41932187602</cx:pt>
          <cx:pt idx="1296">227992.509174576</cx:pt>
          <cx:pt idx="1297">284989.98154065199</cx:pt>
          <cx:pt idx="1298">220834.16200967401</cx:pt>
          <cx:pt idx="1299">223740.004370568</cx:pt>
          <cx:pt idx="1300">276243.31237677298</cx:pt>
          <cx:pt idx="1301">239643.61045315399</cx:pt>
          <cx:pt idx="1302">199827.789064571</cx:pt>
          <cx:pt idx="1303">259184.775162404</cx:pt>
          <cx:pt idx="1304">237922.93513508499</cx:pt>
          <cx:pt idx="1305">260233.357628864</cx:pt>
          <cx:pt idx="1306">248845.267684313</cx:pt>
          <cx:pt idx="1307">283873.75551258301</cx:pt>
          <cx:pt idx="1308">278080.70878243999</cx:pt>
          <cx:pt idx="1309">216262.01597352099</cx:pt>
          <cx:pt idx="1310">265913.81630692299</cx:pt>
          <cx:pt idx="1311">256009.33039038701</cx:pt>
          <cx:pt idx="1312">259693.551215424</cx:pt>
          <cx:pt idx="1313">258896.12907629501</cx:pt>
          <cx:pt idx="1314">226676.30252932201</cx:pt>
          <cx:pt idx="1315">238302.44127984901</cx:pt>
          <cx:pt idx="1316">228446.31028244999</cx:pt>
          <cx:pt idx="1317">216635.61044051801</cx:pt>
          <cx:pt idx="1318">242876.99412851501</cx:pt>
          <cx:pt idx="1319">217523.61344753101</cx:pt>
          <cx:pt idx="1320">240392.17610878401</cx:pt>
          <cx:pt idx="1321">270722.87748442602</cx:pt>
          <cx:pt idx="1322">236469.65142681499</cx:pt>
          <cx:pt idx="1323">269667.63320427499</cx:pt>
          <cx:pt idx="1324">222160.49600291901</cx:pt>
          <cx:pt idx="1325">265169.3243493</cx:pt>
          <cx:pt idx="1326">257646.29776173201</cx:pt>
          <cx:pt idx="1327">240195.52763724799</cx:pt>
          <cx:pt idx="1328">268119.33175762102</cx:pt>
          <cx:pt idx="1329">261757.35070774599</cx:pt>
          <cx:pt idx="1330">270450.41751512099</cx:pt>
          <cx:pt idx="1331">254706.688476387</cx:pt>
          <cx:pt idx="1332">258662.64474056699</cx:pt>
          <cx:pt idx="1333">248315.44615335201</cx:pt>
          <cx:pt idx="1334">257683.35196192199</cx:pt>
          <cx:pt idx="1335">229273.891779878</cx:pt>
          <cx:pt idx="1336">249337.97292217601</cx:pt>
          <cx:pt idx="1337">279718.25449823</cx:pt>
          <cx:pt idx="1338">228846.61526635601</cx:pt>
          <cx:pt idx="1339">195952.18406255601</cx:pt>
          <cx:pt idx="1340">248395.90127811101</cx:pt>
          <cx:pt idx="1341">241428.79041687999</cx:pt>
          <cx:pt idx="1342">266088.96504185197</cx:pt>
          <cx:pt idx="1343">295593.52185447601</cx:pt>
          <cx:pt idx="1344">278279.55615676998</cx:pt>
          <cx:pt idx="1345">255081.04834302099</cx:pt>
          <cx:pt idx="1346">261867.28090786099</cx:pt>
          <cx:pt idx="1347">247260.93054338999</cx:pt>
          <cx:pt idx="1348">285897.76482786698</cx:pt>
          <cx:pt idx="1349">269408.762366159</cx:pt>
          <cx:pt idx="1350">244448.729749708</cx:pt>
          <cx:pt idx="1351">294581.45448820898</cx:pt>
          <cx:pt idx="1352">242866.02265545301</cx:pt>
          <cx:pt idx="1353">270643.64568525302</cx:pt>
          <cx:pt idx="1354">231778.38093180099</cx:pt>
          <cx:pt idx="1355">223171.327686718</cx:pt>
          <cx:pt idx="1356">262300.45230672503</cx:pt>
          <cx:pt idx="1357">266306.59786501102</cx:pt>
          <cx:pt idx="1358">264567.15717318101</cx:pt>
          <cx:pt idx="1359">230186.37009230399</cx:pt>
          <cx:pt idx="1360">289779.760577548</cx:pt>
          <cx:pt idx="1361">249600.858070268</cx:pt>
          <cx:pt idx="1362">247433.81315023499</cx:pt>
          <cx:pt idx="1363">225279.079012362</cx:pt>
          <cx:pt idx="1364">267565.23676820903</cx:pt>
          <cx:pt idx="1365">234211.50579245901</cx:pt>
          <cx:pt idx="1366">252829.67294238301</cx:pt>
          <cx:pt idx="1367">277269.72788762097</cx:pt>
          <cx:pt idx="1368">281167.13583627401</cx:pt>
          <cx:pt idx="1369">261530.21327926201</cx:pt>
          <cx:pt idx="1370">243242.15067357401</cx:pt>
          <cx:pt idx="1371">247762.03772953499</cx:pt>
          <cx:pt idx="1372">257200.704427258</cx:pt>
          <cx:pt idx="1373">235535.40677770699</cx:pt>
          <cx:pt idx="1374">217411.539252811</cx:pt>
          <cx:pt idx="1375">275221.81544817501</cx:pt>
          <cx:pt idx="1376">235154.88864915399</cx:pt>
          <cx:pt idx="1377">263178.74374436197</cx:pt>
          <cx:pt idx="1378">274710.687131032</cx:pt>
          <cx:pt idx="1379">288376.18413919897</cx:pt>
          <cx:pt idx="1380">229517.23989611599</cx:pt>
          <cx:pt idx="1381">258200.26041277</cx:pt>
          <cx:pt idx="1382">257069.20478846499</cx:pt>
          <cx:pt idx="1383">255918.01799430401</cx:pt>
          <cx:pt idx="1384">243255.10780652499</cx:pt>
          <cx:pt idx="1385">234129.45671199201</cx:pt>
          <cx:pt idx="1386">225746.75611719</cx:pt>
          <cx:pt idx="1387">276416.30748070602</cx:pt>
          <cx:pt idx="1388">273389.81797140097</cx:pt>
          <cx:pt idx="1389">248295.220983968</cx:pt>
          <cx:pt idx="1390">246263.245834495</cx:pt>
          <cx:pt idx="1391">234425.07895495</cx:pt>
          <cx:pt idx="1392">264814.78564188402</cx:pt>
          <cx:pt idx="1393">229019.50664514699</cx:pt>
          <cx:pt idx="1394">258360.93271837599</cx:pt>
          <cx:pt idx="1395">246516.37516471601</cx:pt>
          <cx:pt idx="1396">220396.72405864199</cx:pt>
          <cx:pt idx="1397">231805.05195438201</cx:pt>
          <cx:pt idx="1398">251894.698484989</cx:pt>
          <cx:pt idx="1399">257085.09136992699</cx:pt>
          <cx:pt idx="1400">239290.78330259101</cx:pt>
          <cx:pt idx="1401">244642.240198568</cx:pt>
          <cx:pt idx="1402">238931.85662938</cx:pt>
          <cx:pt idx="1403">271853.24427606398</cx:pt>
          <cx:pt idx="1404">244635.62769788</cx:pt>
          <cx:pt idx="1405">273526.88732182101</cx:pt>
          <cx:pt idx="1406">282402.18350009702</cx:pt>
          <cx:pt idx="1407">266905.23767610802</cx:pt>
          <cx:pt idx="1408">220510.490071376</cx:pt>
          <cx:pt idx="1409">237592.15115286599</cx:pt>
          <cx:pt idx="1410">246680.57384863801</cx:pt>
          <cx:pt idx="1411">222351.309800455</cx:pt>
          <cx:pt idx="1412">237338.287727118</cx:pt>
          <cx:pt idx="1413">254736.14809284799</cx:pt>
          <cx:pt idx="1414">255123.94554521801</cx:pt>
          <cx:pt idx="1415">234241.50559573399</cx:pt>
          <cx:pt idx="1416">198600.03782081601</cx:pt>
          <cx:pt idx="1417">291285.38288961898</cx:pt>
          <cx:pt idx="1418">267825.91071468202</cx:pt>
          <cx:pt idx="1419">226502.18268761301</cx:pt>
          <cx:pt idx="1420">247773.97907083301</cx:pt>
          <cx:pt idx="1421">277075.88224868901</cx:pt>
          <cx:pt idx="1422">259490.98243340399</cx:pt>
          <cx:pt idx="1423">256101.72898954299</cx:pt>
          <cx:pt idx="1424">249183.06169574999</cx:pt>
          <cx:pt idx="1425">247821.806019337</cx:pt>
          <cx:pt idx="1426">262272.50244371698</cx:pt>
          <cx:pt idx="1427">245056.620115803</cx:pt>
          <cx:pt idx="1428">246533.46779343899</cx:pt>
          <cx:pt idx="1429">244888.42517112201</cx:pt>
          <cx:pt idx="1430">217154.7676093</cx:pt>
          <cx:pt idx="1431">230456.60005213399</cx:pt>
          <cx:pt idx="1432">266455.21386265103</cx:pt>
          <cx:pt idx="1433">234852.068293927</cx:pt>
          <cx:pt idx="1434">233583.95583362601</cx:pt>
          <cx:pt idx="1435">277917.70555296302</cx:pt>
          <cx:pt idx="1436">242079.88164726199</cx:pt>
          <cx:pt idx="1437">266742.73182530201</cx:pt>
          <cx:pt idx="1438">257870.21407118801</cx:pt>
          <cx:pt idx="1439">257117.72898660199</cx:pt>
          <cx:pt idx="1440">247513.86405022899</cx:pt>
          <cx:pt idx="1441">252680.48755863699</cx:pt>
          <cx:pt idx="1442">265936.50971513201</cx:pt>
          <cx:pt idx="1443">251601.34283962799</cx:pt>
          <cx:pt idx="1444">252439.406517336</cx:pt>
          <cx:pt idx="1445">246435.913091945</cx:pt>
          <cx:pt idx="1446">253622.116401579</cx:pt>
          <cx:pt idx="1447">253286.61813726899</cx:pt>
          <cx:pt idx="1448">233845.8485014</cx:pt>
          <cx:pt idx="1449">275942.996588298</cx:pt>
          <cx:pt idx="1450">274320.17007909098</cx:pt>
          <cx:pt idx="1451">232998.649362781</cx:pt>
          <cx:pt idx="1452">249045.71745497099</cx:pt>
          <cx:pt idx="1453">216390.753144866</cx:pt>
          <cx:pt idx="1454">242367.67353850399</cx:pt>
          <cx:pt idx="1455">261937.13032212501</cx:pt>
          <cx:pt idx="1456">272241.552596247</cx:pt>
          <cx:pt idx="1457">240299.95672125201</cx:pt>
          <cx:pt idx="1458">239548.01312765901</cx:pt>
          <cx:pt idx="1459">257883.647481491</cx:pt>
          <cx:pt idx="1460">232249.12838329599</cx:pt>
          <cx:pt idx="1461">243958.84885264101</cx:pt>
          <cx:pt idx="1462">273946.69790511299</cx:pt>
          <cx:pt idx="1463">229890.53034244501</cx:pt>
          <cx:pt idx="1464">262584.81596625497</cx:pt>
          <cx:pt idx="1465">245361.64232915</cx:pt>
          <cx:pt idx="1466">244288.68592730799</cx:pt>
          <cx:pt idx="1467">242396.987630897</cx:pt>
          <cx:pt idx="1468">259919.91291501501</cx:pt>
          <cx:pt idx="1469">246761.62731370699</cx:pt>
          <cx:pt idx="1470">253509.65279505801</cx:pt>
          <cx:pt idx="1471">237457.80239885801</cx:pt>
          <cx:pt idx="1472">222107.50721080901</cx:pt>
          <cx:pt idx="1473">257050.675440294</cx:pt>
          <cx:pt idx="1474">231972.58579598699</cx:pt>
          <cx:pt idx="1475">259110.655285327</cx:pt>
          <cx:pt idx="1476">247201.39263012001</cx:pt>
          <cx:pt idx="1477">256430.95450266899</cx:pt>
          <cx:pt idx="1478">236502.39367871001</cx:pt>
          <cx:pt idx="1479">258121.78803266</cx:pt>
          <cx:pt idx="1480">252874.135000985</cx:pt>
          <cx:pt idx="1481">229267.45552144499</cx:pt>
          <cx:pt idx="1482">233355.23858816901</cx:pt>
          <cx:pt idx="1483">267328.00144002301</cx:pt>
          <cx:pt idx="1484">263970.14037088398</cx:pt>
          <cx:pt idx="1485">248698.01931598299</cx:pt>
          <cx:pt idx="1486">271161.959205541</cx:pt>
          <cx:pt idx="1487">222624.63665049899</cx:pt>
          <cx:pt idx="1488">264497.31887084799</cx:pt>
          <cx:pt idx="1489">254224.268716091</cx:pt>
          <cx:pt idx="1490">249754.32288471199</cx:pt>
          <cx:pt idx="1491">241641.99695327401</cx:pt>
          <cx:pt idx="1492">271639.94551914698</cx:pt>
          <cx:pt idx="1493">251881.51887441901</cx:pt>
          <cx:pt idx="1494">219983.96138922399</cx:pt>
          <cx:pt idx="1495">229668.578064072</cx:pt>
          <cx:pt idx="1496">259369.49157148399</cx:pt>
          <cx:pt idx="1497">252660.536126522</cx:pt>
          <cx:pt idx="1498">258330.808957242</cx:pt>
          <cx:pt idx="1499">254994.55414308101</cx:pt>
          <cx:pt idx="1500">232261.06975481901</cx:pt>
          <cx:pt idx="1501">251556.73257057401</cx:pt>
          <cx:pt idx="1502">258307.9744533</cx:pt>
          <cx:pt idx="1503">235192.93747854701</cx:pt>
          <cx:pt idx="1504">277050.85794586397</cx:pt>
          <cx:pt idx="1505">264346.59000084997</cx:pt>
          <cx:pt idx="1506">226422.24783970299</cx:pt>
          <cx:pt idx="1507">237350.040954898</cx:pt>
          <cx:pt idx="1508">259501.93577127601</cx:pt>
          <cx:pt idx="1509">228905.12138365899</cx:pt>
          <cx:pt idx="1510">279013.91515784001</cx:pt>
          <cx:pt idx="1511">244708.46744901201</cx:pt>
          <cx:pt idx="1512">233335.06859061201</cx:pt>
          <cx:pt idx="1513">260686.15339506901</cx:pt>
          <cx:pt idx="1514">211816.47261046601</cx:pt>
          <cx:pt idx="1515">257078.17685382799</cx:pt>
          <cx:pt idx="1516">228928.073223707</cx:pt>
          <cx:pt idx="1517">242001.43985984201</cx:pt>
          <cx:pt idx="1518">256274.62615001199</cx:pt>
          <cx:pt idx="1519">261630.95434664399</cx:pt>
          <cx:pt idx="1520">222929.860511773</cx:pt>
          <cx:pt idx="1521">265841.445978367</cx:pt>
          <cx:pt idx="1522">226721.705689633</cx:pt>
          <cx:pt idx="1523">234434.95576177299</cx:pt>
          <cx:pt idx="1524">235028.83978171201</cx:pt>
          <cx:pt idx="1525">230424.531791521</cx:pt>
          <cx:pt idx="1526">262544.24575469998</cx:pt>
          <cx:pt idx="1527">263664.98735701601</cx:pt>
          <cx:pt idx="1528">211112.11025314001</cx:pt>
          <cx:pt idx="1529">254813.89838060099</cx:pt>
          <cx:pt idx="1530">247056.95248867199</cx:pt>
          <cx:pt idx="1531">241461.96776048001</cx:pt>
          <cx:pt idx="1532">218563.15715854499</cx:pt>
          <cx:pt idx="1533">221871.47310960401</cx:pt>
          <cx:pt idx="1534">252813.43846829099</cx:pt>
          <cx:pt idx="1535">262177.386454363</cx:pt>
          <cx:pt idx="1536">235266.39192722499</cx:pt>
          <cx:pt idx="1537">276045.35826271202</cx:pt>
          <cx:pt idx="1538">264418.495843674</cx:pt>
          <cx:pt idx="1539">212189.79979334399</cx:pt>
          <cx:pt idx="1540">249883.90190390899</cx:pt>
          <cx:pt idx="1541">261078.42790241001</cx:pt>
          <cx:pt idx="1542">258303.82645371999</cx:pt>
          <cx:pt idx="1543">244061.59294253201</cx:pt>
          <cx:pt idx="1544">246562.852695743</cx:pt>
          <cx:pt idx="1545">290643.02623043599</cx:pt>
          <cx:pt idx="1546">228455.056469779</cx:pt>
          <cx:pt idx="1547">260277.18780389</cx:pt>
          <cx:pt idx="1548">263094.30570644001</cx:pt>
          <cx:pt idx="1549">253300.26267157</cx:pt>
          <cx:pt idx="1550">227160.16106581301</cx:pt>
          <cx:pt idx="1551">238781.92238324499</cx:pt>
          <cx:pt idx="1552">281076.19797835901</cx:pt>
          <cx:pt idx="1553">244846.18034084199</cx:pt>
          <cx:pt idx="1554">225206.563239788</cx:pt>
          <cx:pt idx="1555">252444.82703867101</cx:pt>
          <cx:pt idx="1556">251026.504304417</cx:pt>
          <cx:pt idx="1557">259541.27087959199</cx:pt>
          <cx:pt idx="1558">273473.242157979</cx:pt>
          <cx:pt idx="1559">269182.51799216098</cx:pt>
          <cx:pt idx="1560">270797.41986735503</cx:pt>
          <cx:pt idx="1561">258396.63132803299</cx:pt>
          <cx:pt idx="1562">221507.683017264</cx:pt>
          <cx:pt idx="1563">263671.26745495002</cx:pt>
          <cx:pt idx="1564">256654.70842894801</cx:pt>
          <cx:pt idx="1565">243871.31764844299</cx:pt>
          <cx:pt idx="1566">268101.48287438601</cx:pt>
          <cx:pt idx="1567">231542.47066646101</cx:pt>
          <cx:pt idx="1568">247209.61083009301</cx:pt>
          <cx:pt idx="1569">239319.85024134</cx:pt>
          <cx:pt idx="1570">236222.751223486</cx:pt>
          <cx:pt idx="1571">247595.343877751</cx:pt>
          <cx:pt idx="1572">222589.17645248899</cx:pt>
          <cx:pt idx="1573">237658.78147099999</cx:pt>
          <cx:pt idx="1574">217302.43842133199</cx:pt>
          <cx:pt idx="1575">192528.108708791</cx:pt>
          <cx:pt idx="1576">256979.03771949001</cx:pt>
          <cx:pt idx="1577">212378.114998626</cx:pt>
          <cx:pt idx="1578">251978.551977617</cx:pt>
          <cx:pt idx="1579">268098.55289632</cx:pt>
          <cx:pt idx="1580">251257.826038081</cx:pt>
          <cx:pt idx="1581">226367.50512058401</cx:pt>
          <cx:pt idx="1582">280504.21122220601</cx:pt>
          <cx:pt idx="1583">248677.97988126799</cx:pt>
          <cx:pt idx="1584">254204.03906087001</cx:pt>
          <cx:pt idx="1585">248629.30223877399</cx:pt>
          <cx:pt idx="1586">280011.05170919799</cx:pt>
          <cx:pt idx="1587">250705.58864053499</cx:pt>
          <cx:pt idx="1588">239355.70770152501</cx:pt>
          <cx:pt idx="1589">245944.61841681399</cx:pt>
          <cx:pt idx="1590">235541.21269995699</cx:pt>
          <cx:pt idx="1591">217582.77502455999</cx:pt>
          <cx:pt idx="1592">230966.947791905</cx:pt>
          <cx:pt idx="1593">243585.97116826399</cx:pt>
          <cx:pt idx="1594">263245.45455501397</cx:pt>
          <cx:pt idx="1595">226951.66759600001</cx:pt>
          <cx:pt idx="1596">255874.66363900001</cx:pt>
          <cx:pt idx="1597">247907.06294350899</cx:pt>
          <cx:pt idx="1598">271776.17208249797</cx:pt>
          <cx:pt idx="1599">238106.97284525799</cx:pt>
          <cx:pt idx="1600">256855.35499935001</cx:pt>
          <cx:pt idx="1601">224600.16892778399</cx:pt>
          <cx:pt idx="1602">272547.63199207903</cx:pt>
          <cx:pt idx="1603">286315.58366735501</cx:pt>
          <cx:pt idx="1604">243951.66959157601</cx:pt>
          <cx:pt idx="1605">249804.90835352501</cx:pt>
          <cx:pt idx="1606">280444.45353186497</cx:pt>
          <cx:pt idx="1607">278864.45946173801</cx:pt>
          <cx:pt idx="1608">231581.45094286001</cx:pt>
          <cx:pt idx="1609">246053.27014996199</cx:pt>
          <cx:pt idx="1610">248558.36493806701</cx:pt>
          <cx:pt idx="1611">254449.11034569799</cx:pt>
          <cx:pt idx="1612">288121.58038372599</cx:pt>
          <cx:pt idx="1613">237866.31719406499</cx:pt>
          <cx:pt idx="1614">233032.800226194</cx:pt>
          <cx:pt idx="1615">232372.05067282001</cx:pt>
          <cx:pt idx="1616">232683.335292884</cx:pt>
          <cx:pt idx="1617">248267.04848015</cx:pt>
          <cx:pt idx="1618">220788.21758448199</cx:pt>
          <cx:pt idx="1619">230599.25194597</cx:pt>
          <cx:pt idx="1620">243032.98970849399</cx:pt>
          <cx:pt idx="1621">255489.87789517801</cx:pt>
          <cx:pt idx="1622">233857.50839271801</cx:pt>
          <cx:pt idx="1623">230963.19471690501</cx:pt>
          <cx:pt idx="1624">253917.048284716</cx:pt>
          <cx:pt idx="1625">256718.10344761601</cx:pt>
          <cx:pt idx="1626">241483.141593812</cx:pt>
          <cx:pt idx="1627">248207.63019652001</cx:pt>
          <cx:pt idx="1628">233394.149561375</cx:pt>
          <cx:pt idx="1629">249328.773664963</cx:pt>
          <cx:pt idx="1630">238631.12531109099</cx:pt>
          <cx:pt idx="1631">250851.08537315001</cx:pt>
          <cx:pt idx="1632">255024.23658077299</cx:pt>
          <cx:pt idx="1633">233368.031940232</cx:pt>
          <cx:pt idx="1634">232292.566353075</cx:pt>
          <cx:pt idx="1635">252640.22834652799</cx:pt>
          <cx:pt idx="1636">249497.91085379201</cx:pt>
          <cx:pt idx="1637">229175.492289302</cx:pt>
          <cx:pt idx="1638">248948.01324616699</cx:pt>
          <cx:pt idx="1639">249799.296265087</cx:pt>
          <cx:pt idx="1640">261257.58586818699</cx:pt>
          <cx:pt idx="1641">256166.25806832599</cx:pt>
          <cx:pt idx="1642">219123.21716083601</cx:pt>
          <cx:pt idx="1643">254401.62366587599</cx:pt>
          <cx:pt idx="1644">241528.69410535099</cx:pt>
          <cx:pt idx="1645">258855.43887123899</cx:pt>
          <cx:pt idx="1646">233089.78030213699</cx:pt>
          <cx:pt idx="1647">229228.53772841301</cx:pt>
          <cx:pt idx="1648">260803.36231885001</cx:pt>
          <cx:pt idx="1649">242390.363628819</cx:pt>
          <cx:pt idx="1650">236575.47913802401</cx:pt>
          <cx:pt idx="1651">241616.42874077</cx:pt>
          <cx:pt idx="1652">241843.66313378201</cx:pt>
          <cx:pt idx="1653">262052.66307953699</cx:pt>
          <cx:pt idx="1654">257640.18540365601</cx:pt>
          <cx:pt idx="1655">234279.58547888201</cx:pt>
          <cx:pt idx="1656">225930.76853477099</cx:pt>
          <cx:pt idx="1657">233166.266909617</cx:pt>
          <cx:pt idx="1658">240065.616964432</cx:pt>
          <cx:pt idx="1659">267278.36941391102</cx:pt>
          <cx:pt idx="1660">227351.885856968</cx:pt>
          <cx:pt idx="1661">198269.249364269</cx:pt>
          <cx:pt idx="1662">235219.88006021699</cx:pt>
          <cx:pt idx="1663">237285.944893351</cx:pt>
          <cx:pt idx="1664">252843.30777951301</cx:pt>
          <cx:pt idx="1665">275497.77394384198</cx:pt>
          <cx:pt idx="1666">236233.791977468</cx:pt>
          <cx:pt idx="1667">242334.19244152799</cx:pt>
          <cx:pt idx="1668">228909.33958684001</cx:pt>
          <cx:pt idx="1669">214403.47716405999</cx:pt>
          <cx:pt idx="1670">237934.60664248199</cx:pt>
          <cx:pt idx="1671">237072.95044312</cx:pt>
          <cx:pt idx="1672">267830.955863651</cx:pt>
          <cx:pt idx="1673">234449.771780226</cx:pt>
          <cx:pt idx="1674">243644.96695504501</cx:pt>
          <cx:pt idx="1675">257741.18238050601</cx:pt>
          <cx:pt idx="1676">229569.15880408901</cx:pt>
          <cx:pt idx="1677">238248.766659443</cx:pt>
          <cx:pt idx="1678">233518.92611026601</cx:pt>
          <cx:pt idx="1679">249110.286086484</cx:pt>
          <cx:pt idx="1680">224561.620961612</cx:pt>
          <cx:pt idx="1681">249325.99198445299</cx:pt>
          <cx:pt idx="1682">260389.74435400701</cx:pt>
          <cx:pt idx="1683">241786.07514620901</cx:pt>
          <cx:pt idx="1684">230729.48243192601</cx:pt>
          <cx:pt idx="1685">274280.75924114801</cx:pt>
          <cx:pt idx="1686">228845.34071132899</cx:pt>
          <cx:pt idx="1687">244857.78018426901</cx:pt>
          <cx:pt idx="1688">221045.63278446801</cx:pt>
          <cx:pt idx="1689">249255.320391755</cx:pt>
          <cx:pt idx="1690">267806.43170984602</cx:pt>
          <cx:pt idx="1691">261692.309112118</cx:pt>
          <cx:pt idx="1692">249002.21173516699</cx:pt>
          <cx:pt idx="1693">236299.454432867</cx:pt>
          <cx:pt idx="1694">269041.44906767103</cx:pt>
          <cx:pt idx="1695">231267.26237589799</cx:pt>
          <cx:pt idx="1696">210902.45339280201</cx:pt>
          <cx:pt idx="1697">222499.001734477</cx:pt>
          <cx:pt idx="1698">217673.644459576</cx:pt>
          <cx:pt idx="1699">263613.91948564199</cx:pt>
          <cx:pt idx="1700">248780.59605044901</cx:pt>
          <cx:pt idx="1701">233021.88230706</cx:pt>
          <cx:pt idx="1702">254340.41738457099</cx:pt>
          <cx:pt idx="1703">229709.854419462</cx:pt>
          <cx:pt idx="1704">244542.276685013</cx:pt>
          <cx:pt idx="1705">242000.65343380801</cx:pt>
          <cx:pt idx="1706">274377.59838089597</cx:pt>
          <cx:pt idx="1707">240599.560487045</cx:pt>
          <cx:pt idx="1708">234958.73007322199</cx:pt>
          <cx:pt idx="1709">229280.10262049799</cx:pt>
          <cx:pt idx="1710">196511.577418175</cx:pt>
          <cx:pt idx="1711">244530.157557178</cx:pt>
          <cx:pt idx="1712">254378.88924538501</cx:pt>
          <cx:pt idx="1713">249752.99804845199</cx:pt>
          <cx:pt idx="1714">220136.56839433601</cx:pt>
          <cx:pt idx="1715">238014.65597576799</cx:pt>
          <cx:pt idx="1716">245277.82655228101</cx:pt>
          <cx:pt idx="1717">226178.51283457701</cx:pt>
          <cx:pt idx="1718">258746.30965723001</cx:pt>
          <cx:pt idx="1719">232334.61667297801</cx:pt>
          <cx:pt idx="1720">217963.32793509899</cx:pt>
          <cx:pt idx="1721">237940.60295970799</cx:pt>
          <cx:pt idx="1722">256327.150760914</cx:pt>
          <cx:pt idx="1723">228818.31036034401</cx:pt>
          <cx:pt idx="1724">237478.13394486401</cx:pt>
          <cx:pt idx="1725">244953.50181820599</cx:pt>
          <cx:pt idx="1726">268688.31714931998</cx:pt>
          <cx:pt idx="1727">195832.47408554601</cx:pt>
          <cx:pt idx="1728">241472.34791590599</cx:pt>
          <cx:pt idx="1729">254530.88007398101</cx:pt>
          <cx:pt idx="1730">245454.02216230199</cx:pt>
          <cx:pt idx="1731">234875.05229285799</cx:pt>
          <cx:pt idx="1732">239718.38711099801</cx:pt>
          <cx:pt idx="1733">276346.85673893598</cx:pt>
          <cx:pt idx="1734">220568.05353654499</cx:pt>
          <cx:pt idx="1735">240840.76590600499</cx:pt>
          <cx:pt idx="1736">252360.97391709199</cx:pt>
          <cx:pt idx="1737">249455.12789921701</cx:pt>
          <cx:pt idx="1738">220928.50843903</cx:pt>
          <cx:pt idx="1739">251387.73225348399</cx:pt>
          <cx:pt idx="1740">248047.98620104999</cx:pt>
          <cx:pt idx="1741">253138.269632757</cx:pt>
          <cx:pt idx="1742">219864.48660917999</cx:pt>
          <cx:pt idx="1743">240649.97381220901</cx:pt>
          <cx:pt idx="1744">251998.28432578701</cx:pt>
          <cx:pt idx="1745">248480.28937860401</cx:pt>
          <cx:pt idx="1746">280011.56063304999</cx:pt>
          <cx:pt idx="1747">224340.807760992</cx:pt>
          <cx:pt idx="1748">255414.09945549499</cx:pt>
          <cx:pt idx="1749">243655.345706589</cx:pt>
          <cx:pt idx="1750">253025.76392053999</cx:pt>
          <cx:pt idx="1751">225709.658162059</cx:pt>
          <cx:pt idx="1752">258376.51260569101</cx:pt>
          <cx:pt idx="1753">251805.11034194901</cx:pt>
          <cx:pt idx="1754">244082.27698468699</cx:pt>
          <cx:pt idx="1755">237533.224376867</cx:pt>
          <cx:pt idx="1756">238852.48030419101</cx:pt>
          <cx:pt idx="1757">244523.57756019101</cx:pt>
          <cx:pt idx="1758">240040.18752618501</cx:pt>
          <cx:pt idx="1759">247366.217209108</cx:pt>
          <cx:pt idx="1760">237031.73096128801</cx:pt>
          <cx:pt idx="1761">244473.528134861</cx:pt>
          <cx:pt idx="1762">278406.30092506</cx:pt>
          <cx:pt idx="1763">230057.48252383899</cx:pt>
          <cx:pt idx="1764">275848.86769740202</cx:pt>
          <cx:pt idx="1765">240785.305439383</cx:pt>
          <cx:pt idx="1766">266323.51553382399</cx:pt>
          <cx:pt idx="1767">224625.68899331399</cx:pt>
          <cx:pt idx="1768">270081.45991183899</cx:pt>
          <cx:pt idx="1769">241921.27774048099</cx:pt>
          <cx:pt idx="1770">234277.48700125801</cx:pt>
          <cx:pt idx="1771">255531.651902716</cx:pt>
          <cx:pt idx="1772">272495.083435376</cx:pt>
          <cx:pt idx="1773">246206.382348377</cx:pt>
          <cx:pt idx="1774">285182.00858676498</cx:pt>
          <cx:pt idx="1775">247415.499515979</cx:pt>
          <cx:pt idx="1776">239437.897045905</cx:pt>
          <cx:pt idx="1777">255017.614323822</cx:pt>
          <cx:pt idx="1778">233305.646469709</cx:pt>
          <cx:pt idx="1779">255496.56351168701</cx:pt>
          <cx:pt idx="1780">265625.37864758499</cx:pt>
          <cx:pt idx="1781">270801.24653113697</cx:pt>
          <cx:pt idx="1782">244386.26238762599</cx:pt>
          <cx:pt idx="1783">250507.263710489</cx:pt>
          <cx:pt idx="1784">255098.948383457</cx:pt>
          <cx:pt idx="1785">258192.58615705301</cx:pt>
          <cx:pt idx="1786">247554.42998754699</cx:pt>
          <cx:pt idx="1787">256873.64932997301</cx:pt>
          <cx:pt idx="1788">251156.03959177699</cx:pt>
          <cx:pt idx="1789">259165.94792878401</cx:pt>
          <cx:pt idx="1790">235035.72479521399</cx:pt>
          <cx:pt idx="1791">274763.45244931697</cx:pt>
          <cx:pt idx="1792">268547.971225327</cx:pt>
          <cx:pt idx="1793">236338.42738104801</cx:pt>
          <cx:pt idx="1794">268636.78771174198</cx:pt>
          <cx:pt idx="1795">225066.05855124301</cx:pt>
          <cx:pt idx="1796">255374.39890581599</cx:pt>
          <cx:pt idx="1797">282164.36609151098</cx:pt>
          <cx:pt idx="1798">263858.34090722201</cx:pt>
          <cx:pt idx="1799">268202.44301378401</cx:pt>
          <cx:pt idx="1800">232478.970131935</cx:pt>
          <cx:pt idx="1801">231213.49823209399</cx:pt>
          <cx:pt idx="1802">208060.96882228999</cx:pt>
          <cx:pt idx="1803">274644.75091578503</cx:pt>
          <cx:pt idx="1804">259412.27025697299</cx:pt>
          <cx:pt idx="1805">242195.06934864901</cx:pt>
          <cx:pt idx="1806">242495.26124707601</cx:pt>
          <cx:pt idx="1807">246158.713991347</cx:pt>
          <cx:pt idx="1808">237234.51741708</cx:pt>
          <cx:pt idx="1809">253139.61386778101</cx:pt>
          <cx:pt idx="1810">257813.66681215999</cx:pt>
          <cx:pt idx="1811">250932.41612043799</cx:pt>
          <cx:pt idx="1812">243600.85425184399</cx:pt>
          <cx:pt idx="1813">249802.431311514</cx:pt>
          <cx:pt idx="1814">272026.18162493501</cx:pt>
          <cx:pt idx="1815">249839.596237691</cx:pt>
          <cx:pt idx="1816">257589.47998879201</cx:pt>
          <cx:pt idx="1817">257765.15075115999</cx:pt>
          <cx:pt idx="1818">234256.957628776</cx:pt>
          <cx:pt idx="1819">235289.30193491999</cx:pt>
          <cx:pt idx="1820">225203.462722336</cx:pt>
          <cx:pt idx="1821">230224.51667488599</cx:pt>
          <cx:pt idx="1822">261617.721199363</cx:pt>
          <cx:pt idx="1823">254457.240936166</cx:pt>
          <cx:pt idx="1824">244883.67613033301</cx:pt>
          <cx:pt idx="1825">282074.99980304798</cx:pt>
          <cx:pt idx="1826">209410.41501888901</cx:pt>
          <cx:pt idx="1827">219387.03058977899</cx:pt>
          <cx:pt idx="1828">262166.248339654</cx:pt>
          <cx:pt idx="1829">265139.80488996702</cx:pt>
          <cx:pt idx="1830">244286.70091182101</cx:pt>
          <cx:pt idx="1831">214440.34092951799</cx:pt>
          <cx:pt idx="1832">227617.734410718</cx:pt>
          <cx:pt idx="1833">250715.80887420999</cx:pt>
          <cx:pt idx="1834">257915.999432963</cx:pt>
          <cx:pt idx="1835">230127.31527661</cx:pt>
          <cx:pt idx="1836">242180.21955453401</cx:pt>
          <cx:pt idx="1837">253317.214880051</cx:pt>
          <cx:pt idx="1838">256498.97460076099</cx:pt>
          <cx:pt idx="1839">263843.94547164702</cx:pt>
          <cx:pt idx="1840">250032.85866191101</cx:pt>
          <cx:pt idx="1841">233967.18240031</cx:pt>
          <cx:pt idx="1842">257077.03064876099</cx:pt>
          <cx:pt idx="1843">262963.37387613399</cx:pt>
          <cx:pt idx="1844">259458.626030969</cx:pt>
          <cx:pt idx="1845">232807.997615706</cx:pt>
          <cx:pt idx="1846">253314.09427713</cx:pt>
          <cx:pt idx="1847">203773.24278679799</cx:pt>
          <cx:pt idx="1848">238751.727027666</cx:pt>
          <cx:pt idx="1849">265055.91900283401</cx:pt>
          <cx:pt idx="1850">245076.66357485001</cx:pt>
          <cx:pt idx="1851">224294.04377767199</cx:pt>
          <cx:pt idx="1852">216557.45040032401</cx:pt>
          <cx:pt idx="1853">244283.06094381801</cx:pt>
          <cx:pt idx="1854">274875.88437585998</cx:pt>
          <cx:pt idx="1855">226941.41743965499</cx:pt>
          <cx:pt idx="1856">228021.19868821101</cx:pt>
          <cx:pt idx="1857">258158.92444827</cx:pt>
          <cx:pt idx="1858">244552.40248232099</cx:pt>
          <cx:pt idx="1859">290500.95061161101</cx:pt>
          <cx:pt idx="1860">265461.17646713101</cx:pt>
          <cx:pt idx="1861">239812.57454765201</cx:pt>
          <cx:pt idx="1862">233909.33414455201</cx:pt>
          <cx:pt idx="1863">234376.54726844499</cx:pt>
          <cx:pt idx="1864">204512.23011006601</cx:pt>
          <cx:pt idx="1865">226743.154665662</cx:pt>
          <cx:pt idx="1866">228791.18755419101</cx:pt>
          <cx:pt idx="1867">227016.21785052799</cx:pt>
          <cx:pt idx="1868">271542.40527170198</cx:pt>
          <cx:pt idx="1869">262882.05364554003</cx:pt>
          <cx:pt idx="1870">218716.563878791</cx:pt>
          <cx:pt idx="1871">262023.39285727899</cx:pt>
          <cx:pt idx="1872">241493.56502180599</cx:pt>
          <cx:pt idx="1873">212570.22352226099</cx:pt>
          <cx:pt idx="1874">248974.323550031</cx:pt>
          <cx:pt idx="1875">208415.365280781</cx:pt>
          <cx:pt idx="1876">258657.14916146701</cx:pt>
          <cx:pt idx="1877">231943.662968321</cx:pt>
          <cx:pt idx="1878">232701.266850916</cx:pt>
          <cx:pt idx="1879">230449.218509703</cx:pt>
          <cx:pt idx="1880">237467.590909555</cx:pt>
          <cx:pt idx="1881">258165.49652161199</cx:pt>
          <cx:pt idx="1882">255535.901520065</cx:pt>
          <cx:pt idx="1883">237520.259199291</cx:pt>
          <cx:pt idx="1884">265453.46932016202</cx:pt>
          <cx:pt idx="1885">248515.654636372</cx:pt>
          <cx:pt idx="1886">259796.033158123</cx:pt>
          <cx:pt idx="1887">262464.34745038702</cx:pt>
          <cx:pt idx="1888">244516.43410271601</cx:pt>
          <cx:pt idx="1889">287586.95064088202</cx:pt>
          <cx:pt idx="1890">233526.48969740601</cx:pt>
          <cx:pt idx="1891">267116.78841715498</cx:pt>
          <cx:pt idx="1892">251792.34926868501</cx:pt>
          <cx:pt idx="1893">257956.999725453</cx:pt>
          <cx:pt idx="1894">237080.02305226101</cx:pt>
          <cx:pt idx="1895">247891.57361743899</cx:pt>
          <cx:pt idx="1896">243702.81318684301</cx:pt>
          <cx:pt idx="1897">258109.15801634599</cx:pt>
          <cx:pt idx="1898">262735.894456557</cx:pt>
          <cx:pt idx="1899">267700.552129836</cx:pt>
          <cx:pt idx="1900">237277.594777608</cx:pt>
          <cx:pt idx="1901">237151.34365148499</cx:pt>
          <cx:pt idx="1902">237013.826172934</cx:pt>
          <cx:pt idx="1903">260525.10839196399</cx:pt>
          <cx:pt idx="1904">235720.84162127599</cx:pt>
          <cx:pt idx="1905">241132.78245150999</cx:pt>
          <cx:pt idx="1906">260746.417354612</cx:pt>
          <cx:pt idx="1907">219257.73434394301</cx:pt>
          <cx:pt idx="1908">240970.19353857799</cx:pt>
          <cx:pt idx="1909">270734.64883090701</cx:pt>
          <cx:pt idx="1910">268207.99960464402</cx:pt>
          <cx:pt idx="1911">207357.123051598</cx:pt>
          <cx:pt idx="1912">275622.58356788399</cx:pt>
          <cx:pt idx="1913">220870.40682597499</cx:pt>
          <cx:pt idx="1914">252492.786460826</cx:pt>
          <cx:pt idx="1915">229573.563643495</cx:pt>
          <cx:pt idx="1916">260436.03699098001</cx:pt>
          <cx:pt idx="1917">276738.28244475101</cx:pt>
          <cx:pt idx="1918">232982.14671109401</cx:pt>
          <cx:pt idx="1919">254825.33035511701</cx:pt>
          <cx:pt idx="1920">268785.38178438903</cx:pt>
          <cx:pt idx="1921">273629.59967996198</cx:pt>
          <cx:pt idx="1922">262616.56528364902</cx:pt>
          <cx:pt idx="1923">260607.27493039099</cx:pt>
          <cx:pt idx="1924">239755.79557844301</cx:pt>
          <cx:pt idx="1925">225075.281011582</cx:pt>
          <cx:pt idx="1926">258155.34557935101</cx:pt>
          <cx:pt idx="1927">228919.52228593701</cx:pt>
          <cx:pt idx="1928">252260.23084488299</cx:pt>
          <cx:pt idx="1929">272167.41791590198</cx:pt>
          <cx:pt idx="1930">254212.31272501801</cx:pt>
          <cx:pt idx="1931">223131.324154606</cx:pt>
          <cx:pt idx="1932">224812.472078035</cx:pt>
          <cx:pt idx="1933">241548.96048871099</cx:pt>
          <cx:pt idx="1934">255018.68484872</cx:pt>
          <cx:pt idx="1935">236190.52662272699</cx:pt>
          <cx:pt idx="1936">258816.76247652501</cx:pt>
          <cx:pt idx="1937">256063.008806522</cx:pt>
          <cx:pt idx="1938">289621.187535492</cx:pt>
          <cx:pt idx="1939">237284.624554874</cx:pt>
          <cx:pt idx="1940">267204.71576447901</cx:pt>
          <cx:pt idx="1941">231129.58682866601</cx:pt>
          <cx:pt idx="1942">250281.892394678</cx:pt>
          <cx:pt idx="1943">264300.63184743299</cx:pt>
          <cx:pt idx="1944">247513.91403068</cx:pt>
          <cx:pt idx="1945">240959.47986093399</cx:pt>
          <cx:pt idx="1946">274874.65922615398</cx:pt>
          <cx:pt idx="1947">249726.217986223</cx:pt>
          <cx:pt idx="1948">245837.62041680899</cx:pt>
          <cx:pt idx="1949">211597.17335591</cx:pt>
          <cx:pt idx="1950">274468.79780852201</cx:pt>
          <cx:pt idx="1951">250089.52705232499</cx:pt>
          <cx:pt idx="1952">257295.455832179</cx:pt>
          <cx:pt idx="1953">277420.42175838299</cx:pt>
          <cx:pt idx="1954">257927.00102066199</cx:pt>
          <cx:pt idx="1955">205971.50550570199</cx:pt>
          <cx:pt idx="1956">248033.30992424101</cx:pt>
          <cx:pt idx="1957">247469.52448844601</cx:pt>
          <cx:pt idx="1958">261457.351002885</cx:pt>
          <cx:pt idx="1959">247909.54615014399</cx:pt>
          <cx:pt idx="1960">261835.223073723</cx:pt>
          <cx:pt idx="1961">243370.23913276801</cx:pt>
          <cx:pt idx="1962">280705.60435537703</cx:pt>
          <cx:pt idx="1963">279031.266272721</cx:pt>
          <cx:pt idx="1964">256031.327499787</cx:pt>
          <cx:pt idx="1965">265531.63214061601</cx:pt>
          <cx:pt idx="1966">253040.959113555</cx:pt>
          <cx:pt idx="1967">259094.53205744299</cx:pt>
          <cx:pt idx="1968">279313.77286497701</cx:pt>
          <cx:pt idx="1969">237126.321283186</cx:pt>
          <cx:pt idx="1970">267490.99784924998</cx:pt>
          <cx:pt idx="1971">239861.72641977799</cx:pt>
          <cx:pt idx="1972">264110.59233413101</cx:pt>
          <cx:pt idx="1973">268697.92583113501</cx:pt>
          <cx:pt idx="1974">222130.317021708</cx:pt>
          <cx:pt idx="1975">238720.52012987601</cx:pt>
          <cx:pt idx="1976">259209.345473163</cx:pt>
          <cx:pt idx="1977">251234.226084044</cx:pt>
          <cx:pt idx="1978">212598.11544466001</cx:pt>
          <cx:pt idx="1979">256804.132940954</cx:pt>
          <cx:pt idx="1980">259663.56713271901</cx:pt>
          <cx:pt idx="1981">255296.41332539701</cx:pt>
          <cx:pt idx="1982">219064.242632476</cx:pt>
          <cx:pt idx="1983">262182.85044544801</cx:pt>
          <cx:pt idx="1984">255579.91443302299</cx:pt>
          <cx:pt idx="1985">210316.376862654</cx:pt>
          <cx:pt idx="1986">242526.001704758</cx:pt>
          <cx:pt idx="1987">279485.16636570898</cx:pt>
          <cx:pt idx="1988">239301.79004840599</cx:pt>
          <cx:pt idx="1989">264499.26029026601</cx:pt>
          <cx:pt idx="1990">208392.37957743401</cx:pt>
          <cx:pt idx="1991">251010.010832459</cx:pt>
          <cx:pt idx="1992">241275.62465392699</cx:pt>
          <cx:pt idx="1993">258314.77075382299</cx:pt>
          <cx:pt idx="1994">245117.371630346</cx:pt>
          <cx:pt idx="1995">246791.77013036399</cx:pt>
          <cx:pt idx="1996">216592.76114362199</cx:pt>
          <cx:pt idx="1997">252002.02302340799</cx:pt>
          <cx:pt idx="1998">241598.79722639799</cx:pt>
          <cx:pt idx="1999">247664.888582916</cx:pt>
          <cx:pt idx="2000">243611.990806891</cx:pt>
          <cx:pt idx="2001">248051.898197759</cx:pt>
          <cx:pt idx="2002">252263.40762339401</cx:pt>
          <cx:pt idx="2003">275837.33932107</cx:pt>
          <cx:pt idx="2004">245152.091234133</cx:pt>
          <cx:pt idx="2005">280412.08272367402</cx:pt>
          <cx:pt idx="2006">259886.18323941101</cx:pt>
          <cx:pt idx="2007">254417.80109280301</cx:pt>
          <cx:pt idx="2008">213910.73658231</cx:pt>
          <cx:pt idx="2009">241607.212554217</cx:pt>
          <cx:pt idx="2010">251157.15067471599</cx:pt>
          <cx:pt idx="2011">243065.03840521799</cx:pt>
          <cx:pt idx="2012">265927.84661432001</cx:pt>
          <cx:pt idx="2013">245584.45366061601</cx:pt>
          <cx:pt idx="2014">259775.41163062901</cx:pt>
          <cx:pt idx="2015">220408.573765031</cx:pt>
          <cx:pt idx="2016">226153.26041098099</cx:pt>
          <cx:pt idx="2017">260546.10988886599</cx:pt>
          <cx:pt idx="2018">229275.59282797499</cx:pt>
          <cx:pt idx="2019">249516.95200829301</cx:pt>
          <cx:pt idx="2020">260127.02333897399</cx:pt>
          <cx:pt idx="2021">235154.71283331999</cx:pt>
          <cx:pt idx="2022">247861.977672156</cx:pt>
          <cx:pt idx="2023">276909.54475028999</cx:pt>
          <cx:pt idx="2024">228946.747231694</cx:pt>
          <cx:pt idx="2025">255975.18365667501</cx:pt>
          <cx:pt idx="2026">225691.14445689201</cx:pt>
          <cx:pt idx="2027">265407.31744966499</cx:pt>
          <cx:pt idx="2028">248265.38045838301</cx:pt>
          <cx:pt idx="2029">241112.25760975701</cx:pt>
          <cx:pt idx="2030">253467.17840130001</cx:pt>
          <cx:pt idx="2031">242263.17271795101</cx:pt>
          <cx:pt idx="2032">254773.74171155001</cx:pt>
          <cx:pt idx="2033">227791.485590581</cx:pt>
          <cx:pt idx="2034">225249.16905837</cx:pt>
          <cx:pt idx="2035">240059.265741882</cx:pt>
          <cx:pt idx="2036">250702.093292576</cx:pt>
          <cx:pt idx="2037">255342.04183858301</cx:pt>
          <cx:pt idx="2038">235569.10449283099</cx:pt>
          <cx:pt idx="2039">270157.223692792</cx:pt>
          <cx:pt idx="2040">253235.21875366499</cx:pt>
          <cx:pt idx="2041">249128.49841353999</cx:pt>
          <cx:pt idx="2042">228480.22810953899</cx:pt>
          <cx:pt idx="2043">232734.33750465399</cx:pt>
          <cx:pt idx="2044">271703.75297614001</cx:pt>
          <cx:pt idx="2045">255665.67863941501</cx:pt>
          <cx:pt idx="2046">260992.40953389599</cx:pt>
          <cx:pt idx="2047">275331.52892414603</cx:pt>
          <cx:pt idx="2048">257414.39281104499</cx:pt>
          <cx:pt idx="2049">257150.79063618401</cx:pt>
          <cx:pt idx="2050">270983.26785535499</cx:pt>
          <cx:pt idx="2051">211993.45616868901</cx:pt>
          <cx:pt idx="2052">254704.334238938</cx:pt>
          <cx:pt idx="2053">230962.51571778799</cx:pt>
          <cx:pt idx="2054">216265.23050321199</cx:pt>
          <cx:pt idx="2055">268295.96997323702</cx:pt>
          <cx:pt idx="2056">225076.379305729</cx:pt>
          <cx:pt idx="2057">250953.992329184</cx:pt>
          <cx:pt idx="2058">273245.97072594397</cx:pt>
          <cx:pt idx="2059">243626.125061951</cx:pt>
          <cx:pt idx="2060">237325.534477585</cx:pt>
          <cx:pt idx="2061">230520.54543006001</cx:pt>
          <cx:pt idx="2062">252086.04004085</cx:pt>
          <cx:pt idx="2063">236637.628032754</cx:pt>
          <cx:pt idx="2064">231753.357466029</cx:pt>
          <cx:pt idx="2065">268334.40422185301</cx:pt>
          <cx:pt idx="2066">198198.50813250599</cx:pt>
          <cx:pt idx="2067">219984.53656580599</cx:pt>
          <cx:pt idx="2068">245998.78158612701</cx:pt>
          <cx:pt idx="2069">262586.61164104397</cx:pt>
          <cx:pt idx="2070">238591.37056838101</cx:pt>
          <cx:pt idx="2071">214521.69309011599</cx:pt>
          <cx:pt idx="2072">235825.84555860501</cx:pt>
          <cx:pt idx="2073">248522.369409473</cx:pt>
          <cx:pt idx="2074">240410.317907157</cx:pt>
          <cx:pt idx="2075">256051.05556078599</cx:pt>
          <cx:pt idx="2076">249494.88492595701</cx:pt>
          <cx:pt idx="2077">243355.22779241099</cx:pt>
          <cx:pt idx="2078">267558.60598702898</cx:pt>
          <cx:pt idx="2079">222869.020367341</cx:pt>
          <cx:pt idx="2080">244585.91185903701</cx:pt>
          <cx:pt idx="2081">234641.19029868199</cx:pt>
          <cx:pt idx="2082">218088.97387008101</cx:pt>
          <cx:pt idx="2083">246947.08770869701</cx:pt>
          <cx:pt idx="2084">245441.70443408101</cx:pt>
          <cx:pt idx="2085">235708.153735442</cx:pt>
          <cx:pt idx="2086">251994.18208951</cx:pt>
          <cx:pt idx="2087">235890.58264264499</cx:pt>
          <cx:pt idx="2088">241652.83254897301</cx:pt>
          <cx:pt idx="2089">239832.44365237499</cx:pt>
          <cx:pt idx="2090">250751.244940862</cx:pt>
          <cx:pt idx="2091">277425.75447746197</cx:pt>
          <cx:pt idx="2092">258642.02788501701</cx:pt>
          <cx:pt idx="2093">263304.93306473602</cx:pt>
          <cx:pt idx="2094">225240.14660891899</cx:pt>
          <cx:pt idx="2095">260399.67398342301</cx:pt>
          <cx:pt idx="2096">244061.89932676699</cx:pt>
          <cx:pt idx="2097">250065.34179652299</cx:pt>
          <cx:pt idx="2098">257457.117274041</cx:pt>
          <cx:pt idx="2099">223322.83347494801</cx:pt>
          <cx:pt idx="2100">221874.87614197799</cx:pt>
          <cx:pt idx="2101">253327.313501756</cx:pt>
          <cx:pt idx="2102">242367.9430388</cx:pt>
          <cx:pt idx="2103">268711.39645968197</cx:pt>
          <cx:pt idx="2104">251045.17172656799</cx:pt>
          <cx:pt idx="2105">254604.850407858</cx:pt>
          <cx:pt idx="2106">235024.12761083001</cx:pt>
          <cx:pt idx="2107">242740.71293982299</cx:pt>
          <cx:pt idx="2108">259457.31382510599</cx:pt>
          <cx:pt idx="2109">195180.23483489599</cx:pt>
          <cx:pt idx="2110">228944.96618194401</cx:pt>
          <cx:pt idx="2111">248174.96355269401</cx:pt>
          <cx:pt idx="2112">221581.70513041699</cx:pt>
          <cx:pt idx="2113">221106.404315861</cx:pt>
          <cx:pt idx="2114">240608.28576979099</cx:pt>
          <cx:pt idx="2115">241898.54157927301</cx:pt>
          <cx:pt idx="2116">250972.88118627001</cx:pt>
          <cx:pt idx="2117">268535.16137840599</cx:pt>
          <cx:pt idx="2118">263551.39121373201</cx:pt>
          <cx:pt idx="2119">269203.38662777201</cx:pt>
          <cx:pt idx="2120">221160.67879018901</cx:pt>
          <cx:pt idx="2121">196926.43982898901</cx:pt>
          <cx:pt idx="2122">265228.85494846897</cx:pt>
          <cx:pt idx="2123">232388.33432167201</cx:pt>
          <cx:pt idx="2124">279141.54871424497</cx:pt>
          <cx:pt idx="2125">257879.25138994501</cx:pt>
          <cx:pt idx="2126">266892.99305947602</cx:pt>
          <cx:pt idx="2127">255234.094813409</cx:pt>
          <cx:pt idx="2128">242148.182147802</cx:pt>
          <cx:pt idx="2129">249222.75357134</cx:pt>
          <cx:pt idx="2130">246675.999840092</cx:pt>
          <cx:pt idx="2131">259964.59336816001</cx:pt>
          <cx:pt idx="2132">259296.93065969</cx:pt>
          <cx:pt idx="2133">240459.95372190201</cx:pt>
          <cx:pt idx="2134">231652.87153693699</cx:pt>
          <cx:pt idx="2135">269301.94491709402</cx:pt>
          <cx:pt idx="2136">217181.71706572099</cx:pt>
          <cx:pt idx="2137">247308.17104030601</cx:pt>
          <cx:pt idx="2138">256276.34928644099</cx:pt>
          <cx:pt idx="2139">227422.35987659701</cx:pt>
          <cx:pt idx="2140">230826.60202789801</cx:pt>
          <cx:pt idx="2141">245425.44350833399</cx:pt>
          <cx:pt idx="2142">242437.49612474299</cx:pt>
          <cx:pt idx="2143">252994.69332954701</cx:pt>
          <cx:pt idx="2144">258023.60286941999</cx:pt>
          <cx:pt idx="2145">227411.390629225</cx:pt>
          <cx:pt idx="2146">247482.16388546501</cx:pt>
          <cx:pt idx="2147">216414.10085688901</cx:pt>
          <cx:pt idx="2148">245594.85462254801</cx:pt>
          <cx:pt idx="2149">233926.421057411</cx:pt>
          <cx:pt idx="2150">242985.88096694401</cx:pt>
          <cx:pt idx="2151">222648.44385858599</cx:pt>
          <cx:pt idx="2152">253423.19221346601</cx:pt>
          <cx:pt idx="2153">259385.55634374701</cx:pt>
          <cx:pt idx="2154">257350.88999873601</cx:pt>
          <cx:pt idx="2155">273355.84670371498</cx:pt>
          <cx:pt idx="2156">273903.39515464602</cx:pt>
          <cx:pt idx="2157">266057.49901644199</cx:pt>
          <cx:pt idx="2158">247050.78451031799</cx:pt>
          <cx:pt idx="2159">248748.66105770599</cx:pt>
          <cx:pt idx="2160">264512.461303405</cx:pt>
          <cx:pt idx="2161">260351.25030818101</cx:pt>
          <cx:pt idx="2162">275037.21899261401</cx:pt>
          <cx:pt idx="2163">253656.93507420499</cx:pt>
          <cx:pt idx="2164">202501.61323684899</cx:pt>
          <cx:pt idx="2165">220570.33055827999</cx:pt>
          <cx:pt idx="2166">256838.57437594599</cx:pt>
          <cx:pt idx="2167">260691.20563043599</cx:pt>
          <cx:pt idx="2168">233867.33552393501</cx:pt>
          <cx:pt idx="2169">241743.59189328499</cx:pt>
          <cx:pt idx="2170">248009.280727726</cx:pt>
          <cx:pt idx="2171">246676.158186488</cx:pt>
          <cx:pt idx="2172">234684.71315118801</cx:pt>
          <cx:pt idx="2173">227443.04019671501</cx:pt>
          <cx:pt idx="2174">250397.877062568</cx:pt>
          <cx:pt idx="2175">258517.07886319101</cx:pt>
          <cx:pt idx="2176">253478.11740400101</cx:pt>
          <cx:pt idx="2177">240382.57331712099</cx:pt>
          <cx:pt idx="2178">261901.120384582</cx:pt>
          <cx:pt idx="2179">245391.70275196899</cx:pt>
          <cx:pt idx="2180">261627.292888998</cx:pt>
          <cx:pt idx="2181">247368.01378844399</cx:pt>
          <cx:pt idx="2182">257030.78425772901</cx:pt>
          <cx:pt idx="2183">273552.067049934</cx:pt>
          <cx:pt idx="2184">271421.10145216301</cx:pt>
          <cx:pt idx="2185">210867.77657544101</cx:pt>
          <cx:pt idx="2186">236294.90278449201</cx:pt>
          <cx:pt idx="2187">225453.184282306</cx:pt>
          <cx:pt idx="2188">261665.039353217</cx:pt>
          <cx:pt idx="2189">205554.40217022499</cx:pt>
          <cx:pt idx="2190">255899.75968172899</cx:pt>
          <cx:pt idx="2191">233628.885802623</cx:pt>
          <cx:pt idx="2192">247075.191595554</cx:pt>
          <cx:pt idx="2193">189273.45895639699</cx:pt>
          <cx:pt idx="2194">248040.17950119701</cx:pt>
          <cx:pt idx="2195">260573.79465970601</cx:pt>
          <cx:pt idx="2196">255810.92979728599</cx:pt>
          <cx:pt idx="2197">280048.45391307602</cx:pt>
          <cx:pt idx="2198">259726.09026594201</cx:pt>
          <cx:pt idx="2199">275220.417072877</cx:pt>
          <cx:pt idx="2200">245042.87354384601</cx:pt>
          <cx:pt idx="2201">259119.78608143699</cx:pt>
          <cx:pt idx="2202">230369.43544148101</cx:pt>
          <cx:pt idx="2203">252359.029396147</cx:pt>
          <cx:pt idx="2204">229811.79055643501</cx:pt>
          <cx:pt idx="2205">232976.448369241</cx:pt>
          <cx:pt idx="2206">232116.618062703</cx:pt>
          <cx:pt idx="2207">239055.298329802</cx:pt>
          <cx:pt idx="2208">220246.945116691</cx:pt>
          <cx:pt idx="2209">225795.19524053301</cx:pt>
          <cx:pt idx="2210">223323.77786261999</cx:pt>
          <cx:pt idx="2211">252040.816560918</cx:pt>
          <cx:pt idx="2212">224217.11535704901</cx:pt>
          <cx:pt idx="2213">265328.12051599898</cx:pt>
          <cx:pt idx="2214">206567.74054735</cx:pt>
          <cx:pt idx="2215">222859.96120967701</cx:pt>
          <cx:pt idx="2216">248494.06271323099</cx:pt>
          <cx:pt idx="2217">230179.44741111499</cx:pt>
          <cx:pt idx="2218">262310.81484774098</cx:pt>
          <cx:pt idx="2219">277253.135037884</cx:pt>
          <cx:pt idx="2220">249366.663056124</cx:pt>
          <cx:pt idx="2221">260128.67577274499</cx:pt>
          <cx:pt idx="2222">234739.30194344599</cx:pt>
          <cx:pt idx="2223">253514.40610781699</cx:pt>
          <cx:pt idx="2224">259308.99016513501</cx:pt>
          <cx:pt idx="2225">263119.72462621902</cx:pt>
          <cx:pt idx="2226">232539.57484601499</cx:pt>
          <cx:pt idx="2227">235226.042793567</cx:pt>
          <cx:pt idx="2228">233241.441288217</cx:pt>
          <cx:pt idx="2229">233189.195654118</cx:pt>
          <cx:pt idx="2230">260202.35024341999</cx:pt>
          <cx:pt idx="2231">279198.86074220203</cx:pt>
          <cx:pt idx="2232">223051.52355774699</cx:pt>
          <cx:pt idx="2233">239907.553027268</cx:pt>
          <cx:pt idx="2234">246420.84375400399</cx:pt>
          <cx:pt idx="2235">247352.33267535601</cx:pt>
          <cx:pt idx="2236">253938.00635832499</cx:pt>
          <cx:pt idx="2237">230940.12320008301</cx:pt>
          <cx:pt idx="2238">216906.060974605</cx:pt>
          <cx:pt idx="2239">235531.08389217101</cx:pt>
          <cx:pt idx="2240">243207.15943341301</cx:pt>
          <cx:pt idx="2241">272324.90659340698</cx:pt>
          <cx:pt idx="2242">246969.82936390999</cx:pt>
          <cx:pt idx="2243">268135.76988880098</cx:pt>
          <cx:pt idx="2244">239833.22781637</cx:pt>
          <cx:pt idx="2245">203610.69931602501</cx:pt>
          <cx:pt idx="2246">273431.81375325797</cx:pt>
          <cx:pt idx="2247">240332.55472000199</cx:pt>
          <cx:pt idx="2248">227876.60318984001</cx:pt>
          <cx:pt idx="2249">263973.98950564303</cx:pt>
          <cx:pt idx="2250">266673.72927741701</cx:pt>
          <cx:pt idx="2251">249464.58883281401</cx:pt>
          <cx:pt idx="2252">245154.35446055199</cx:pt>
          <cx:pt idx="2253">223454.928888589</cx:pt>
          <cx:pt idx="2254">253826.73780066101</cx:pt>
          <cx:pt idx="2255">241018.88928059401</cx:pt>
          <cx:pt idx="2256">255349.90859340501</cx:pt>
          <cx:pt idx="2257">226709.65472089499</cx:pt>
          <cx:pt idx="2258">255502.01257805401</cx:pt>
          <cx:pt idx="2259">226031.171292702</cx:pt>
          <cx:pt idx="2260">270031.367708367</cx:pt>
          <cx:pt idx="2261">288055.57050656702</cx:pt>
          <cx:pt idx="2262">242157.705901006</cx:pt>
          <cx:pt idx="2263">241373.58061800199</cx:pt>
          <cx:pt idx="2264">233712.09869788599</cx:pt>
          <cx:pt idx="2265">239464.59810105499</cx:pt>
          <cx:pt idx="2266">251199.86883662999</cx:pt>
          <cx:pt idx="2267">258785.07618251399</cx:pt>
          <cx:pt idx="2268">221515.87123632201</cx:pt>
          <cx:pt idx="2269">247597.54348569401</cx:pt>
          <cx:pt idx="2270">233711.253640079</cx:pt>
          <cx:pt idx="2271">228677.36722911199</cx:pt>
          <cx:pt idx="2272">228619.308806899</cx:pt>
          <cx:pt idx="2273">278384.116625764</cx:pt>
          <cx:pt idx="2274">252674.09380254699</cx:pt>
          <cx:pt idx="2275">244780.173943089</cx:pt>
          <cx:pt idx="2276">278331.373776572</cx:pt>
          <cx:pt idx="2277">240581.72457051999</cx:pt>
          <cx:pt idx="2278">226413.09080652901</cx:pt>
          <cx:pt idx="2279">239028.06145919699</cx:pt>
          <cx:pt idx="2280">245534.68367031901</cx:pt>
          <cx:pt idx="2281">242933.86237305301</cx:pt>
          <cx:pt idx="2282">246960.77855716</cx:pt>
          <cx:pt idx="2283">247114.39077830399</cx:pt>
          <cx:pt idx="2284">240540.105495072</cx:pt>
          <cx:pt idx="2285">258756.156001736</cx:pt>
          <cx:pt idx="2286">260367.445166722</cx:pt>
          <cx:pt idx="2287">260756.49303059001</cx:pt>
          <cx:pt idx="2288">225364.86358640599</cx:pt>
          <cx:pt idx="2289">226598.46941172899</cx:pt>
          <cx:pt idx="2290">269092.42355150002</cx:pt>
          <cx:pt idx="2291">242321.01762953401</cx:pt>
          <cx:pt idx="2292">250435.612217944</cx:pt>
          <cx:pt idx="2293">197106.132472219</cx:pt>
          <cx:pt idx="2294">264496.17059889401</cx:pt>
          <cx:pt idx="2295">223217.35446133799</cx:pt>
          <cx:pt idx="2296">244427.48654153899</cx:pt>
          <cx:pt idx="2297">273196.39961000299</cx:pt>
          <cx:pt idx="2298">240638.32421375299</cx:pt>
          <cx:pt idx="2299">262945.41573172598</cx:pt>
          <cx:pt idx="2300">242581.57308199699</cx:pt>
          <cx:pt idx="2301">243746.718331665</cx:pt>
          <cx:pt idx="2302">237437.67324238099</cx:pt>
          <cx:pt idx="2303">220832.34060313299</cx:pt>
          <cx:pt idx="2304">256737.683420115</cx:pt>
          <cx:pt idx="2305">217102.965179591</cx:pt>
          <cx:pt idx="2306">221561.25361280399</cx:pt>
          <cx:pt idx="2307">283439.32773244102</cx:pt>
          <cx:pt idx="2308">245164.562141612</cx:pt>
          <cx:pt idx="2309">270789.47289996699</cx:pt>
          <cx:pt idx="2310">247822.56440172999</cx:pt>
          <cx:pt idx="2311">241443.39823099799</cx:pt>
          <cx:pt idx="2312">226130.692865922</cx:pt>
          <cx:pt idx="2313">253536.34704458801</cx:pt>
          <cx:pt idx="2314">203438.43574024699</cx:pt>
          <cx:pt idx="2315">279173.15834749799</cx:pt>
          <cx:pt idx="2316">257099.47861296701</cx:pt>
          <cx:pt idx="2317">250569.298032002</cx:pt>
          <cx:pt idx="2318">241638.20001775399</cx:pt>
          <cx:pt idx="2319">218577.47106531099</cx:pt>
          <cx:pt idx="2320">223470.46062292301</cx:pt>
          <cx:pt idx="2321">249951.37489817099</cx:pt>
          <cx:pt idx="2322">233503.53728850299</cx:pt>
          <cx:pt idx="2323">211062.808500429</cx:pt>
          <cx:pt idx="2324">241435.685084422</cx:pt>
          <cx:pt idx="2325">234995.258487279</cx:pt>
          <cx:pt idx="2326">242472.37619739599</cx:pt>
          <cx:pt idx="2327">262298.45877496799</cx:pt>
          <cx:pt idx="2328">243500.05463940999</cx:pt>
          <cx:pt idx="2329">198923.60833409399</cx:pt>
          <cx:pt idx="2330">267760.713000816</cx:pt>
          <cx:pt idx="2331">254361.79996911099</cx:pt>
          <cx:pt idx="2332">273905.10628016101</cx:pt>
          <cx:pt idx="2333">254708.70558086401</cx:pt>
          <cx:pt idx="2334">263105.795502997</cx:pt>
          <cx:pt idx="2335">252951.73810997099</cx:pt>
          <cx:pt idx="2336">241998.45437691099</cx:pt>
          <cx:pt idx="2337">252244.35579875001</cx:pt>
          <cx:pt idx="2338">236523.02258525099</cx:pt>
          <cx:pt idx="2339">242569.11290322</cx:pt>
          <cx:pt idx="2340">283790.742079888</cx:pt>
          <cx:pt idx="2341">251695.387611991</cx:pt>
          <cx:pt idx="2342">232423.408159671</cx:pt>
          <cx:pt idx="2343">256264.23502051001</cx:pt>
          <cx:pt idx="2344">261551.31611938399</cx:pt>
          <cx:pt idx="2345">234984.56401571099</cx:pt>
          <cx:pt idx="2346">268182.33860104502</cx:pt>
          <cx:pt idx="2347">224245.51306711699</cx:pt>
          <cx:pt idx="2348">232533.94000306699</cx:pt>
          <cx:pt idx="2349">195856.01489895501</cx:pt>
          <cx:pt idx="2350">258357.51256765501</cx:pt>
          <cx:pt idx="2351">260869.22248450699</cx:pt>
          <cx:pt idx="2352">214985.736419589</cx:pt>
          <cx:pt idx="2353">284763.726199836</cx:pt>
          <cx:pt idx="2354">264620.06956283498</cx:pt>
          <cx:pt idx="2355">264409.43975818099</cx:pt>
          <cx:pt idx="2356">245287.63794326299</cx:pt>
          <cx:pt idx="2357">260616.82831674401</cx:pt>
          <cx:pt idx="2358">246533.84109675101</cx:pt>
          <cx:pt idx="2359">263190.45939469</cx:pt>
          <cx:pt idx="2360">247391.125390812</cx:pt>
          <cx:pt idx="2361">261699.99905647099</cx:pt>
          <cx:pt idx="2362">241444.527443272</cx:pt>
          <cx:pt idx="2363">236153.70531414001</cx:pt>
          <cx:pt idx="2364">239978.37623528799</cx:pt>
          <cx:pt idx="2365">258944.498265667</cx:pt>
          <cx:pt idx="2366">244402.74989618399</cx:pt>
          <cx:pt idx="2367">254323.64696375999</cx:pt>
          <cx:pt idx="2368">263305.64067504299</cx:pt>
          <cx:pt idx="2369">263873.90859884099</cx:pt>
          <cx:pt idx="2370">256048.675041679</cx:pt>
          <cx:pt idx="2371">243873.08060190099</cx:pt>
          <cx:pt idx="2372">235035.69036457699</cx:pt>
          <cx:pt idx="2373">212358.91825327999</cx:pt>
          <cx:pt idx="2374">244124.689260396</cx:pt>
          <cx:pt idx="2375">248599.46651555799</cx:pt>
          <cx:pt idx="2376">271557.91989515699</cx:pt>
          <cx:pt idx="2377">246746.19912008499</cx:pt>
          <cx:pt idx="2378">266058.891066599</cx:pt>
          <cx:pt idx="2379">237835.12369963701</cx:pt>
          <cx:pt idx="2380">253117.91668930699</cx:pt>
          <cx:pt idx="2381">234088.126754292</cx:pt>
          <cx:pt idx="2382">254449.253632826</cx:pt>
          <cx:pt idx="2383">279711.57564595202</cx:pt>
          <cx:pt idx="2384">236965.51981093499</cx:pt>
          <cx:pt idx="2385">271648.01007306</cx:pt>
          <cx:pt idx="2386">242318.487261937</cx:pt>
          <cx:pt idx="2387">236281.080496565</cx:pt>
          <cx:pt idx="2388">259449.34596681001</cx:pt>
          <cx:pt idx="2389">236290.153457404</cx:pt>
          <cx:pt idx="2390">256186.84116398499</cx:pt>
          <cx:pt idx="2391">263131.033410676</cx:pt>
          <cx:pt idx="2392">234496.75429997101</cx:pt>
          <cx:pt idx="2393">243397.94629705601</cx:pt>
          <cx:pt idx="2394">240980.85694975601</cx:pt>
          <cx:pt idx="2395">253495.89619085399</cx:pt>
          <cx:pt idx="2396">252957.71878939299</cx:pt>
          <cx:pt idx="2397">256755.248373346</cx:pt>
          <cx:pt idx="2398">230745.18921230899</cx:pt>
          <cx:pt idx="2399">273163.36328699498</cx:pt>
          <cx:pt idx="2400">250978.05145019401</cx:pt>
          <cx:pt idx="2401">271361.254648156</cx:pt>
          <cx:pt idx="2402">257764.94228056099</cx:pt>
          <cx:pt idx="2403">212836.614119921</cx:pt>
          <cx:pt idx="2404">259805.46509871201</cx:pt>
          <cx:pt idx="2405">228314.45657352099</cx:pt>
          <cx:pt idx="2406">244630.88319553799</cx:pt>
          <cx:pt idx="2407">263981.06860131799</cx:pt>
          <cx:pt idx="2408">269993.76272413001</cx:pt>
          <cx:pt idx="2409">256422.77313074801</cx:pt>
          <cx:pt idx="2410">263540.94234669203</cx:pt>
          <cx:pt idx="2411">231095.225780526</cx:pt>
          <cx:pt idx="2412">226145.44281798601</cx:pt>
          <cx:pt idx="2413">236441.28612475999</cx:pt>
          <cx:pt idx="2414">226657.369345819</cx:pt>
          <cx:pt idx="2415">264647.80935729097</cx:pt>
          <cx:pt idx="2416">227927.788599775</cx:pt>
          <cx:pt idx="2417">245928.076675135</cx:pt>
          <cx:pt idx="2418">250588.65609536201</cx:pt>
          <cx:pt idx="2419">245964.73955571101</cx:pt>
          <cx:pt idx="2420">235217.17209737701</cx:pt>
          <cx:pt idx="2421">267575.70860809297</cx:pt>
          <cx:pt idx="2422">236016.37713058601</cx:pt>
          <cx:pt idx="2423">275270.95378920401</cx:pt>
          <cx:pt idx="2424">259437.74822018901</cx:pt>
          <cx:pt idx="2425">219181.58065939101</cx:pt>
          <cx:pt idx="2426">244843.18513178901</cx:pt>
          <cx:pt idx="2427">263231.835542758</cx:pt>
          <cx:pt idx="2428">244765.236160189</cx:pt>
          <cx:pt idx="2429">279270.21096489299</cx:pt>
          <cx:pt idx="2430">229881.766266828</cx:pt>
          <cx:pt idx="2431">248080.041972109</cx:pt>
          <cx:pt idx="2432">257344.35107117301</cx:pt>
          <cx:pt idx="2433">251803.50061987201</cx:pt>
          <cx:pt idx="2434">255269.767222255</cx:pt>
          <cx:pt idx="2435">242553.75729040199</cx:pt>
          <cx:pt idx="2436">235138.980913846</cx:pt>
          <cx:pt idx="2437">249823.58506382699</cx:pt>
          <cx:pt idx="2438">253702.77728870101</cx:pt>
          <cx:pt idx="2439">247099.620347266</cx:pt>
          <cx:pt idx="2440">234572.54812327199</cx:pt>
          <cx:pt idx="2441">253687.01190409201</cx:pt>
          <cx:pt idx="2442">218725.50498728501</cx:pt>
          <cx:pt idx="2443">244676.46331480701</cx:pt>
          <cx:pt idx="2444">258595.95935672501</cx:pt>
          <cx:pt idx="2445">221766.954418838</cx:pt>
          <cx:pt idx="2446">235220.798201714</cx:pt>
          <cx:pt idx="2447">273324.35432177701</cx:pt>
          <cx:pt idx="2448">245284.01142504101</cx:pt>
          <cx:pt idx="2449">252777.14804150999</cx:pt>
          <cx:pt idx="2450">225999.066343493</cx:pt>
          <cx:pt idx="2451">243022.50440874201</cx:pt>
          <cx:pt idx="2452">280320.84457163798</cx:pt>
          <cx:pt idx="2453">236406.175350106</cx:pt>
          <cx:pt idx="2454">268139.91072523501</cx:pt>
          <cx:pt idx="2455">226822.72612512999</cx:pt>
          <cx:pt idx="2456">258656.034182559</cx:pt>
          <cx:pt idx="2457">252430.36725307899</cx:pt>
          <cx:pt idx="2458">269901.571413028</cx:pt>
          <cx:pt idx="2459">241020.42499688</cx:pt>
          <cx:pt idx="2460">259420.09781577901</cx:pt>
          <cx:pt idx="2461">279464.43848512799</cx:pt>
          <cx:pt idx="2462">260021.15814766899</cx:pt>
          <cx:pt idx="2463">292625.32429074799</cx:pt>
          <cx:pt idx="2464">261800.07092527699</cx:pt>
          <cx:pt idx="2465">252431.19967313699</cx:pt>
          <cx:pt idx="2466">232868.49574561801</cx:pt>
          <cx:pt idx="2467">197940.89701392001</cx:pt>
          <cx:pt idx="2468">229711.38381094299</cx:pt>
          <cx:pt idx="2469">217875.727349389</cx:pt>
          <cx:pt idx="2470">240235.87703908799</cx:pt>
          <cx:pt idx="2471">272100.33257973299</cx:pt>
          <cx:pt idx="2472">257960.12773158401</cx:pt>
          <cx:pt idx="2473">265351.707882157</cx:pt>
          <cx:pt idx="2474">203305.50893910899</cx:pt>
          <cx:pt idx="2475">256813.639408355</cx:pt>
          <cx:pt idx="2476">222259.551616324</cx:pt>
          <cx:pt idx="2477">239391.10772954399</cx:pt>
          <cx:pt idx="2478">243545.202238192</cx:pt>
          <cx:pt idx="2479">262548.71641014202</cx:pt>
          <cx:pt idx="2480">263295.73503112799</cx:pt>
          <cx:pt idx="2481">283381.27053042903</cx:pt>
          <cx:pt idx="2482">241747.88480291999</cx:pt>
          <cx:pt idx="2483">256462.85899895299</cx:pt>
          <cx:pt idx="2484">255542.014164983</cx:pt>
          <cx:pt idx="2485">234111.56142108599</cx:pt>
          <cx:pt idx="2486">269856.82525380101</cx:pt>
          <cx:pt idx="2487">246632.23733004701</cx:pt>
          <cx:pt idx="2488">230651.18841904899</cx:pt>
          <cx:pt idx="2489">248537.174356537</cx:pt>
          <cx:pt idx="2490">267021.35190338799</cx:pt>
          <cx:pt idx="2491">248810.44843994101</cx:pt>
          <cx:pt idx="2492">227891.45506816701</cx:pt>
          <cx:pt idx="2493">246137.46919962499</cx:pt>
          <cx:pt idx="2494">238842.95070673799</cx:pt>
          <cx:pt idx="2495">246215.91979021899</cx:pt>
          <cx:pt idx="2496">253011.94268901201</cx:pt>
          <cx:pt idx="2497">261706.82329570601</cx:pt>
          <cx:pt idx="2498">254456.33490647699</cx:pt>
          <cx:pt idx="2499">292986.36072663899</cx:pt>
          <cx:pt idx="2500">269799.66169524402</cx:pt>
          <cx:pt idx="2501">235962.42767868299</cx:pt>
          <cx:pt idx="2502">266712.12346349203</cx:pt>
          <cx:pt idx="2503">244334.87930413001</cx:pt>
          <cx:pt idx="2504">236528.13926404301</cx:pt>
          <cx:pt idx="2505">225883.01354839699</cx:pt>
          <cx:pt idx="2506">248806.052927707</cx:pt>
          <cx:pt idx="2507">235074.882331331</cx:pt>
          <cx:pt idx="2508">218130.14422409399</cx:pt>
          <cx:pt idx="2509">257530.20606915999</cx:pt>
          <cx:pt idx="2510">247381.21136180899</cx:pt>
          <cx:pt idx="2511">228033.980942503</cx:pt>
          <cx:pt idx="2512">273898.52406048903</cx:pt>
          <cx:pt idx="2513">224011.18943301399</cx:pt>
          <cx:pt idx="2514">272537.36013235798</cx:pt>
          <cx:pt idx="2515">232104.57115209399</cx:pt>
          <cx:pt idx="2516">217337.899391688</cx:pt>
          <cx:pt idx="2517">225820.76223433501</cx:pt>
          <cx:pt idx="2518">235792.69037836001</cx:pt>
          <cx:pt idx="2519">268889.15497648198</cx:pt>
          <cx:pt idx="2520">253701.04498913101</cx:pt>
          <cx:pt idx="2521">214900.13451684499</cx:pt>
          <cx:pt idx="2522">228214.275117043</cx:pt>
          <cx:pt idx="2523">250252.126933205</cx:pt>
          <cx:pt idx="2524">250291.793314059</cx:pt>
          <cx:pt idx="2525">278482.447277378</cx:pt>
          <cx:pt idx="2526">279741.806428671</cx:pt>
          <cx:pt idx="2527">273206.07859732799</cx:pt>
          <cx:pt idx="2528">248843.02774490599</cx:pt>
          <cx:pt idx="2529">276521.92572499299</cx:pt>
          <cx:pt idx="2530">250191.231512472</cx:pt>
          <cx:pt idx="2531">231490.85760623601</cx:pt>
          <cx:pt idx="2532">241112.79286653901</cx:pt>
          <cx:pt idx="2533">245267.06298844799</cx:pt>
          <cx:pt idx="2534">256885.53033337201</cx:pt>
          <cx:pt idx="2535">244348.44630688999</cx:pt>
          <cx:pt idx="2536">248449.94506159201</cx:pt>
          <cx:pt idx="2537">246610.98648255999</cx:pt>
          <cx:pt idx="2538">235863.30842193001</cx:pt>
          <cx:pt idx="2539">267771.01666093501</cx:pt>
          <cx:pt idx="2540">200074.43105344899</cx:pt>
          <cx:pt idx="2541">250425.86532207401</cx:pt>
          <cx:pt idx="2542">247872.25764267001</cx:pt>
          <cx:pt idx="2543">249940.980435484</cx:pt>
          <cx:pt idx="2544">248921.282140653</cx:pt>
          <cx:pt idx="2545">226027.84674670399</cx:pt>
          <cx:pt idx="2546">260255.95816818401</cx:pt>
          <cx:pt idx="2547">286761.664385029</cx:pt>
          <cx:pt idx="2548">259267.58329891699</cx:pt>
          <cx:pt idx="2549">230682.88551380299</cx:pt>
          <cx:pt idx="2550">252155.57271692</cx:pt>
          <cx:pt idx="2551">250300.686255015</cx:pt>
          <cx:pt idx="2552">259225.954543322</cx:pt>
          <cx:pt idx="2553">195470.26812821001</cx:pt>
          <cx:pt idx="2554">253715.951491802</cx:pt>
          <cx:pt idx="2555">249476.2088385</cx:pt>
          <cx:pt idx="2556">258328.79674007601</cx:pt>
          <cx:pt idx="2557">262984.00024934101</cx:pt>
          <cx:pt idx="2558">208970.80218603599</cx:pt>
          <cx:pt idx="2559">245521.37045308601</cx:pt>
          <cx:pt idx="2560">232646.76862327199</cx:pt>
          <cx:pt idx="2561">247028.094592949</cx:pt>
          <cx:pt idx="2562">261219.52892156399</cx:pt>
          <cx:pt idx="2563">243410.75345004999</cx:pt>
          <cx:pt idx="2564">209058.389802505</cx:pt>
          <cx:pt idx="2565">218462.64849034199</cx:pt>
          <cx:pt idx="2566">253879.22422996999</cx:pt>
          <cx:pt idx="2567">234173.97668209099</cx:pt>
          <cx:pt idx="2568">252345.42589027699</cx:pt>
          <cx:pt idx="2569">270205.34085083299</cx:pt>
          <cx:pt idx="2570">275179.41699129698</cx:pt>
          <cx:pt idx="2571">288669.14730230602</cx:pt>
          <cx:pt idx="2572">268509.31307265698</cx:pt>
          <cx:pt idx="2573">246614.202118068</cx:pt>
          <cx:pt idx="2574">245600.135192858</cx:pt>
          <cx:pt idx="2575">236607.51465331399</cx:pt>
          <cx:pt idx="2576">251137.332962354</cx:pt>
          <cx:pt idx="2577">240357.45773910001</cx:pt>
          <cx:pt idx="2578">234387.83533259699</cx:pt>
          <cx:pt idx="2579">236068.29847022201</cx:pt>
          <cx:pt idx="2580">255918.57359706401</cx:pt>
          <cx:pt idx="2581">285876.19852320902</cx:pt>
          <cx:pt idx="2582">241027.434905562</cx:pt>
          <cx:pt idx="2583">224748.943287289</cx:pt>
          <cx:pt idx="2584">223488.93559527601</cx:pt>
          <cx:pt idx="2585">243889.91695713901</cx:pt>
          <cx:pt idx="2586">238794.490565935</cx:pt>
          <cx:pt idx="2587">240163.34724666999</cx:pt>
          <cx:pt idx="2588">240721.67443468701</cx:pt>
          <cx:pt idx="2589">249778.608519181</cx:pt>
          <cx:pt idx="2590">236378.77301757</cx:pt>
          <cx:pt idx="2591">267908.75432008499</cx:pt>
          <cx:pt idx="2592">280627.80350739299</cx:pt>
          <cx:pt idx="2593">250630.901013619</cx:pt>
          <cx:pt idx="2594">242090.301048886</cx:pt>
          <cx:pt idx="2595">228098.87104754499</cx:pt>
          <cx:pt idx="2596">211379.25779749799</cx:pt>
          <cx:pt idx="2597">253572.87290211601</cx:pt>
          <cx:pt idx="2598">245237.88679145501</cx:pt>
          <cx:pt idx="2599">221934.13473604401</cx:pt>
          <cx:pt idx="2600">227567.30526736999</cx:pt>
          <cx:pt idx="2601">249030.641113199</cx:pt>
          <cx:pt idx="2602">245877.71289058999</cx:pt>
          <cx:pt idx="2603">237619.96335147001</cx:pt>
          <cx:pt idx="2604">258371.797201212</cx:pt>
          <cx:pt idx="2605">240908.8924022</cx:pt>
          <cx:pt idx="2606">258096.673836109</cx:pt>
          <cx:pt idx="2607">240806.37571897401</cx:pt>
          <cx:pt idx="2608">247111.085885854</cx:pt>
          <cx:pt idx="2609">268334.15920760599</cx:pt>
          <cx:pt idx="2610">260514.223103</cx:pt>
          <cx:pt idx="2611">248963.18900037301</cx:pt>
          <cx:pt idx="2612">240880.679558829</cx:pt>
          <cx:pt idx="2613">262764.54301117401</cx:pt>
          <cx:pt idx="2614">253758.65419337901</cx:pt>
          <cx:pt idx="2615">227182.441931501</cx:pt>
          <cx:pt idx="2616">226929.37787049799</cx:pt>
          <cx:pt idx="2617">260544.131701598</cx:pt>
          <cx:pt idx="2618">270379.25596583198</cx:pt>
          <cx:pt idx="2619">244512.745446043</cx:pt>
          <cx:pt idx="2620">233917.09795400701</cx:pt>
          <cx:pt idx="2621">249210.52119553799</cx:pt>
          <cx:pt idx="2622">231390.671392038</cx:pt>
          <cx:pt idx="2623">262040.56998462501</cx:pt>
          <cx:pt idx="2624">219503.99264969499</cx:pt>
          <cx:pt idx="2625">245857.04031759</cx:pt>
          <cx:pt idx="2626">227457.46769655001</cx:pt>
          <cx:pt idx="2627">219721.83428245399</cx:pt>
          <cx:pt idx="2628">251935.488789294</cx:pt>
          <cx:pt idx="2629">257499.29142666899</cx:pt>
          <cx:pt idx="2630">252027.19948843401</cx:pt>
          <cx:pt idx="2631">248047.37125544201</cx:pt>
          <cx:pt idx="2632">246077.86087797099</cx:pt>
          <cx:pt idx="2633">241555.753606101</cx:pt>
          <cx:pt idx="2634">254615.399261563</cx:pt>
          <cx:pt idx="2635">238758.12464011699</cx:pt>
          <cx:pt idx="2636">286373.36226019298</cx:pt>
          <cx:pt idx="2637">243725.02329757801</cx:pt>
          <cx:pt idx="2638">277616.27379743097</cx:pt>
          <cx:pt idx="2639">211350.040951729</cx:pt>
          <cx:pt idx="2640">256910.70996102499</cx:pt>
          <cx:pt idx="2641">234280.78734118701</cx:pt>
          <cx:pt idx="2642">248822.72235556599</cx:pt>
          <cx:pt idx="2643">244243.487377012</cx:pt>
          <cx:pt idx="2644">275352.96832557098</cx:pt>
          <cx:pt idx="2645">255665.43723631799</cx:pt>
          <cx:pt idx="2646">251891.37144182599</cx:pt>
          <cx:pt idx="2647">231202.82399108101</cx:pt>
          <cx:pt idx="2648">233729.32471827301</cx:pt>
          <cx:pt idx="2649">227270.61786085699</cx:pt>
          <cx:pt idx="2650">216423.23993886201</cx:pt>
          <cx:pt idx="2651">235685.783491362</cx:pt>
          <cx:pt idx="2652">235835.58075060899</cx:pt>
          <cx:pt idx="2653">231672.11513486601</cx:pt>
          <cx:pt idx="2654">297730.66846525302</cx:pt>
          <cx:pt idx="2655">234444.97496229401</cx:pt>
          <cx:pt idx="2656">231465.29811558599</cx:pt>
          <cx:pt idx="2657">237830.878156191</cx:pt>
          <cx:pt idx="2658">250879.10874209</cx:pt>
          <cx:pt idx="2659">257185.717567352</cx:pt>
          <cx:pt idx="2660">263621.90804260899</cx:pt>
          <cx:pt idx="2661">238664.98208340499</cx:pt>
          <cx:pt idx="2662">215162.198122731</cx:pt>
          <cx:pt idx="2663">228984.29798186</cx:pt>
          <cx:pt idx="2664">255863.489207512</cx:pt>
          <cx:pt idx="2665">260785.72004788299</cx:pt>
          <cx:pt idx="2666">224033.97083608899</cx:pt>
          <cx:pt idx="2667">229544.127817359</cx:pt>
          <cx:pt idx="2668">243571.732880934</cx:pt>
          <cx:pt idx="2669">238751.50586067501</cx:pt>
          <cx:pt idx="2670">231682.85536538099</cx:pt>
          <cx:pt idx="2671">225379.49325106299</cx:pt>
          <cx:pt idx="2672">238702.57733725201</cx:pt>
          <cx:pt idx="2673">237358.37640174499</cx:pt>
          <cx:pt idx="2674">269268.80229595402</cx:pt>
          <cx:pt idx="2675">239418.771951025</cx:pt>
          <cx:pt idx="2676">233326.40088564</cx:pt>
          <cx:pt idx="2677">246790.65560537201</cx:pt>
          <cx:pt idx="2678">255858.850122962</cx:pt>
          <cx:pt idx="2679">259873.53032765901</cx:pt>
          <cx:pt idx="2680">248531.557498031</cx:pt>
          <cx:pt idx="2681">256661.996507217</cx:pt>
          <cx:pt idx="2682">271144.94758354098</cx:pt>
          <cx:pt idx="2683">249097.338075729</cx:pt>
          <cx:pt idx="2684">234535.86014834701</cx:pt>
          <cx:pt idx="2685">248477.93828798499</cx:pt>
          <cx:pt idx="2686">250776.883513165</cx:pt>
          <cx:pt idx="2687">259416.27621080799</cx:pt>
          <cx:pt idx="2688">264606.39245067502</cx:pt>
          <cx:pt idx="2689">295794.37315911398</cx:pt>
          <cx:pt idx="2690">247726.38446031199</cx:pt>
          <cx:pt idx="2691">222946.28561294201</cx:pt>
          <cx:pt idx="2692">267764.18922936701</cx:pt>
          <cx:pt idx="2693">235322.474162639</cx:pt>
          <cx:pt idx="2694">251988.72541146301</cx:pt>
          <cx:pt idx="2695">265477.700394627</cx:pt>
          <cx:pt idx="2696">251398.749278011</cx:pt>
          <cx:pt idx="2697">237626.041621196</cx:pt>
          <cx:pt idx="2698">268921.157033486</cx:pt>
          <cx:pt idx="2699">211014.45039930899</cx:pt>
          <cx:pt idx="2700">238193.23127765101</cx:pt>
          <cx:pt idx="2701">269133.540660639</cx:pt>
          <cx:pt idx="2702">238717.30408248899</cx:pt>
          <cx:pt idx="2703">200836.849316579</cx:pt>
          <cx:pt idx="2704">267761.77941929101</cx:pt>
          <cx:pt idx="2705">218343.06855377401</cx:pt>
          <cx:pt idx="2706">271486.309452546</cx:pt>
          <cx:pt idx="2707">243897.78417567699</cx:pt>
          <cx:pt idx="2708">242686.44340367601</cx:pt>
          <cx:pt idx="2709">247317.55805264699</cx:pt>
          <cx:pt idx="2710">215836.94860908401</cx:pt>
          <cx:pt idx="2711">238682.91978358099</cx:pt>
          <cx:pt idx="2712">236922.980840695</cx:pt>
          <cx:pt idx="2713">203784.748926639</cx:pt>
          <cx:pt idx="2714">270954.93263432902</cx:pt>
          <cx:pt idx="2715">279908.16945489403</cx:pt>
          <cx:pt idx="2716">221714.24178875901</cx:pt>
          <cx:pt idx="2717">268214.45623655798</cx:pt>
          <cx:pt idx="2718">251890.60512047901</cx:pt>
          <cx:pt idx="2719">230573.31452698901</cx:pt>
          <cx:pt idx="2720">238275.617502415</cx:pt>
          <cx:pt idx="2721">255456.04881676799</cx:pt>
          <cx:pt idx="2722">256607.462698413</cx:pt>
          <cx:pt idx="2723">252419.73472279101</cx:pt>
          <cx:pt idx="2724">255639.058670428</cx:pt>
          <cx:pt idx="2725">239439.840675474</cx:pt>
          <cx:pt idx="2726">266551.62355107302</cx:pt>
          <cx:pt idx="2727">247258.32651090599</cx:pt>
          <cx:pt idx="2728">251880.42100651501</cx:pt>
          <cx:pt idx="2729">294155.60648009001</cx:pt>
          <cx:pt idx="2730">226737.56533535599</cx:pt>
          <cx:pt idx="2731">246508.09990881299</cx:pt>
          <cx:pt idx="2732">259017.19730683701</cx:pt>
          <cx:pt idx="2733">246889.73515684999</cx:pt>
          <cx:pt idx="2734">261472.53658621901</cx:pt>
          <cx:pt idx="2735">260091.67816829699</cx:pt>
          <cx:pt idx="2736">223455.28740652901</cx:pt>
          <cx:pt idx="2737">215821.24655547901</cx:pt>
          <cx:pt idx="2738">220899.28925996</cx:pt>
          <cx:pt idx="2739">254935.55133509799</cx:pt>
          <cx:pt idx="2740">251907.48891234299</cx:pt>
          <cx:pt idx="2741">260517.54456795799</cx:pt>
          <cx:pt idx="2742">227995.86013087901</cx:pt>
          <cx:pt idx="2743">265352.45240041299</cx:pt>
          <cx:pt idx="2744">252277.73515489401</cx:pt>
          <cx:pt idx="2745">270085.867418651</cx:pt>
          <cx:pt idx="2746">247644.335858896</cx:pt>
          <cx:pt idx="2747">250102.54341782199</cx:pt>
          <cx:pt idx="2748">231217.76810188399</cx:pt>
          <cx:pt idx="2749">240419.54173595601</cx:pt>
          <cx:pt idx="2750">252838.41984445899</cx:pt>
          <cx:pt idx="2751">250487.32082790299</cx:pt>
          <cx:pt idx="2752">235658.559407205</cx:pt>
          <cx:pt idx="2753">228499.817998988</cx:pt>
          <cx:pt idx="2754">238156.91832665901</cx:pt>
          <cx:pt idx="2755">270792.18699536298</cx:pt>
          <cx:pt idx="2756">228142.03769378501</cx:pt>
          <cx:pt idx="2757">253691.77441071</cx:pt>
          <cx:pt idx="2758">249749.67020196101</cx:pt>
          <cx:pt idx="2759">227014.54582264699</cx:pt>
          <cx:pt idx="2760">238111.353063822</cx:pt>
          <cx:pt idx="2761">244762.82789097799</cx:pt>
          <cx:pt idx="2762">251286.67145437101</cx:pt>
          <cx:pt idx="2763">236524.92017561599</cx:pt>
          <cx:pt idx="2764">247374.429976994</cx:pt>
          <cx:pt idx="2765">240266.422102451</cx:pt>
          <cx:pt idx="2766">252237.89419833699</cx:pt>
          <cx:pt idx="2767">251380.592645075</cx:pt>
          <cx:pt idx="2768">236179.94191666099</cx:pt>
          <cx:pt idx="2769">259519.77201988999</cx:pt>
          <cx:pt idx="2770">281971.72395125398</cx:pt>
          <cx:pt idx="2771">243431.932007297</cx:pt>
          <cx:pt idx="2772">252676.65945432801</cx:pt>
          <cx:pt idx="2773">213396.874303594</cx:pt>
          <cx:pt idx="2774">238136.04669273901</cx:pt>
          <cx:pt idx="2775">236219.72940633801</cx:pt>
          <cx:pt idx="2776">224710.01560547299</cx:pt>
          <cx:pt idx="2777">214115.292445848</cx:pt>
          <cx:pt idx="2778">276500.05345695402</cx:pt>
          <cx:pt idx="2779">250919.70974271599</cx:pt>
          <cx:pt idx="2780">240973.840598137</cx:pt>
          <cx:pt idx="2781">242114.29499139401</cx:pt>
          <cx:pt idx="2782">304181.25108854799</cx:pt>
          <cx:pt idx="2783">246983.28469765201</cx:pt>
          <cx:pt idx="2784">228944.883249829</cx:pt>
          <cx:pt idx="2785">241880.92590344499</cx:pt>
          <cx:pt idx="2786">277683.08346172603</cx:pt>
          <cx:pt idx="2787">248972.01379222699</cx:pt>
          <cx:pt idx="2788">248350.32393617599</cx:pt>
          <cx:pt idx="2789">222177.63123018801</cx:pt>
          <cx:pt idx="2790">259138.716757163</cx:pt>
          <cx:pt idx="2791">253363.74382862399</cx:pt>
          <cx:pt idx="2792">247048.45234275301</cx:pt>
          <cx:pt idx="2793">261168.39537900599</cx:pt>
          <cx:pt idx="2794">237364.95389924399</cx:pt>
          <cx:pt idx="2795">263129.92947754601</cx:pt>
          <cx:pt idx="2796">257401.46320173299</cx:pt>
          <cx:pt idx="2797">275453.45970433002</cx:pt>
          <cx:pt idx="2798">254728.87761152501</cx:pt>
          <cx:pt idx="2799">258971.38135327501</cx:pt>
          <cx:pt idx="2800">234052.628132371</cx:pt>
          <cx:pt idx="2801">249836.50151100699</cx:pt>
          <cx:pt idx="2802">249428.035106917</cx:pt>
          <cx:pt idx="2803">253114.28586703501</cx:pt>
          <cx:pt idx="2804">229411.336819989</cx:pt>
          <cx:pt idx="2805">252805.58525071901</cx:pt>
          <cx:pt idx="2806">243409.73716829799</cx:pt>
          <cx:pt idx="2807">230051.843749583</cx:pt>
          <cx:pt idx="2808">223754.16909572799</cx:pt>
          <cx:pt idx="2809">270619.97840153001</cx:pt>
          <cx:pt idx="2810">230379.096345242</cx:pt>
          <cx:pt idx="2811">259421.22956007</cx:pt>
          <cx:pt idx="2812">255353.25281983599</cx:pt>
          <cx:pt idx="2813">237060.754821832</cx:pt>
          <cx:pt idx="2814">213450.193581525</cx:pt>
          <cx:pt idx="2815">256662.584209325</cx:pt>
          <cx:pt idx="2816">241663.16330880401</cx:pt>
          <cx:pt idx="2817">245439.20156297</cx:pt>
          <cx:pt idx="2818">231003.16994255999</cx:pt>
          <cx:pt idx="2819">234367.97978488801</cx:pt>
          <cx:pt idx="2820">275661.81700518902</cx:pt>
          <cx:pt idx="2821">233312.63889754401</cx:pt>
          <cx:pt idx="2822">223654.584515828</cx:pt>
          <cx:pt idx="2823">257899.69191073001</cx:pt>
          <cx:pt idx="2824">235103.02394236499</cx:pt>
          <cx:pt idx="2825">247805.412579536</cx:pt>
          <cx:pt idx="2826">271341.15041216603</cx:pt>
          <cx:pt idx="2827">249631.09072144801</cx:pt>
          <cx:pt idx="2828">237399.97664450001</cx:pt>
          <cx:pt idx="2829">252423.26693140599</cx:pt>
          <cx:pt idx="2830">274296.60916626098</cx:pt>
          <cx:pt idx="2831">253567.13528862901</cx:pt>
          <cx:pt idx="2832">230760.09373399001</cx:pt>
          <cx:pt idx="2833">265730.58023412799</cx:pt>
          <cx:pt idx="2834">252218.28040568301</cx:pt>
          <cx:pt idx="2835">237877.343274538</cx:pt>
          <cx:pt idx="2836">255562.83683123</cx:pt>
          <cx:pt idx="2837">256478.566900601</cx:pt>
          <cx:pt idx="2838">286078.52106050501</cx:pt>
          <cx:pt idx="2839">239588.860843284</cx:pt>
          <cx:pt idx="2840">270502.18765494</cx:pt>
          <cx:pt idx="2841">243615.35124970501</cx:pt>
          <cx:pt idx="2842">230824.95925965699</cx:pt>
          <cx:pt idx="2843">259132.85642194099</cx:pt>
          <cx:pt idx="2844">260688.10914893201</cx:pt>
          <cx:pt idx="2845">247983.27474848399</cx:pt>
          <cx:pt idx="2846">218880.53563714301</cx:pt>
          <cx:pt idx="2847">258612.80250566301</cx:pt>
          <cx:pt idx="2848">238570.46033520999</cx:pt>
          <cx:pt idx="2849">243054.10099502999</cx:pt>
          <cx:pt idx="2850">218612.14519833901</cx:pt>
          <cx:pt idx="2851">267493.334122381</cx:pt>
          <cx:pt idx="2852">240978.62471950401</cx:pt>
          <cx:pt idx="2853">217714.12152951601</cx:pt>
          <cx:pt idx="2854">217536.201405575</cx:pt>
          <cx:pt idx="2855">247630.03668969599</cx:pt>
          <cx:pt idx="2856">230674.92375911699</cx:pt>
          <cx:pt idx="2857">267237.97055173601</cx:pt>
          <cx:pt idx="2858">263896.96198604797</cx:pt>
          <cx:pt idx="2859">231867.545724745</cx:pt>
          <cx:pt idx="2860">270222.64120791102</cx:pt>
          <cx:pt idx="2861">236231.22332877101</cx:pt>
          <cx:pt idx="2862">236154.22409099701</cx:pt>
          <cx:pt idx="2863">245882.44452223601</cx:pt>
          <cx:pt idx="2864">239012.66692275499</cx:pt>
          <cx:pt idx="2865">255971.43229925199</cx:pt>
          <cx:pt idx="2866">253704.40770135901</cx:pt>
          <cx:pt idx="2867">244820.801044224</cx:pt>
          <cx:pt idx="2868">278228.63136659202</cx:pt>
          <cx:pt idx="2869">268122.69137199997</cx:pt>
          <cx:pt idx="2870">264373.01805307402</cx:pt>
          <cx:pt idx="2871">271162.28825114801</cx:pt>
          <cx:pt idx="2872">209015.43097841201</cx:pt>
          <cx:pt idx="2873">232400.58753449601</cx:pt>
          <cx:pt idx="2874">241239.651552706</cx:pt>
          <cx:pt idx="2875">248654.38515018599</cx:pt>
          <cx:pt idx="2876">261488.07703440901</cx:pt>
          <cx:pt idx="2877">237287.03917488901</cx:pt>
          <cx:pt idx="2878">266073.19507543597</cx:pt>
          <cx:pt idx="2879">225886.46699370601</cx:pt>
          <cx:pt idx="2880">215963.46172727901</cx:pt>
          <cx:pt idx="2881">250875.35678628401</cx:pt>
          <cx:pt idx="2882">228550.977960624</cx:pt>
          <cx:pt idx="2883">245478.44365678701</cx:pt>
          <cx:pt idx="2884">229668.53087403299</cx:pt>
          <cx:pt idx="2885">250699.14511749701</cx:pt>
          <cx:pt idx="2886">218960.37219004499</cx:pt>
          <cx:pt idx="2887">249451.790645929</cx:pt>
          <cx:pt idx="2888">265193.61759318702</cx:pt>
          <cx:pt idx="2889">252722.676092248</cx:pt>
          <cx:pt idx="2890">255929.19954926701</cx:pt>
          <cx:pt idx="2891">299305.39525735099</cx:pt>
          <cx:pt idx="2892">291474.71798604901</cx:pt>
          <cx:pt idx="2893">243188.84050823099</cx:pt>
          <cx:pt idx="2894">249988.69824392599</cx:pt>
          <cx:pt idx="2895">214015.81183937201</cx:pt>
          <cx:pt idx="2896">267566.967914504</cx:pt>
          <cx:pt idx="2897">256173.29664234101</cx:pt>
          <cx:pt idx="2898">221964.579362169</cx:pt>
          <cx:pt idx="2899">230189.849274412</cx:pt>
          <cx:pt idx="2900">248538.47906936001</cx:pt>
          <cx:pt idx="2901">250705.16745934001</cx:pt>
          <cx:pt idx="2902">242208.80428349299</cx:pt>
          <cx:pt idx="2903">251023.71820708999</cx:pt>
          <cx:pt idx="2904">217943.716247214</cx:pt>
          <cx:pt idx="2905">220788.65406016799</cx:pt>
          <cx:pt idx="2906">273545.65230346</cx:pt>
          <cx:pt idx="2907">229921.26806630701</cx:pt>
          <cx:pt idx="2908">243700.27814973</cx:pt>
          <cx:pt idx="2909">265894.54589820799</cx:pt>
          <cx:pt idx="2910">287405.28907951602</cx:pt>
          <cx:pt idx="2911">243120.23595766799</cx:pt>
          <cx:pt idx="2912">242712.91708726401</cx:pt>
          <cx:pt idx="2913">258645.42139867699</cx:pt>
          <cx:pt idx="2914">245532.88156795301</cx:pt>
          <cx:pt idx="2915">248956.138125581</cx:pt>
          <cx:pt idx="2916">258971.71706118199</cx:pt>
          <cx:pt idx="2917">250927.16133844299</cx:pt>
          <cx:pt idx="2918">217039.95080889901</cx:pt>
          <cx:pt idx="2919">235523.933284167</cx:pt>
          <cx:pt idx="2920">262076.81842241</cx:pt>
          <cx:pt idx="2921">248024.69746400701</cx:pt>
          <cx:pt idx="2922">249830.91064598499</cx:pt>
          <cx:pt idx="2923">264716.95297754603</cx:pt>
          <cx:pt idx="2924">286629.47882456798</cx:pt>
          <cx:pt idx="2925">233760.184802779</cx:pt>
          <cx:pt idx="2926">244751.998173573</cx:pt>
          <cx:pt idx="2927">239696.96792892</cx:pt>
          <cx:pt idx="2928">267877.28346909099</cx:pt>
          <cx:pt idx="2929">269436.27673477097</cx:pt>
          <cx:pt idx="2930">244346.918565998</cx:pt>
          <cx:pt idx="2931">213602.903358626</cx:pt>
          <cx:pt idx="2932">255187.23545768601</cx:pt>
          <cx:pt idx="2933">244803.14451745199</cx:pt>
          <cx:pt idx="2934">218359.49557620601</cx:pt>
          <cx:pt idx="2935">264909.928468136</cx:pt>
          <cx:pt idx="2936">258788.026115388</cx:pt>
          <cx:pt idx="2937">244553.562528596</cx:pt>
          <cx:pt idx="2938">230481.30843657299</cx:pt>
          <cx:pt idx="2939">258548.09235438501</cx:pt>
          <cx:pt idx="2940">265570.76843456802</cx:pt>
          <cx:pt idx="2941">249476.21950530299</cx:pt>
          <cx:pt idx="2942">236513.88009969401</cx:pt>
          <cx:pt idx="2943">230415.460495684</cx:pt>
          <cx:pt idx="2944">231041.070579021</cx:pt>
          <cx:pt idx="2945">237664.63620590701</cx:pt>
          <cx:pt idx="2946">249795.09846976699</cx:pt>
          <cx:pt idx="2947">237263.18155054201</cx:pt>
          <cx:pt idx="2948">230393.69683295599</cx:pt>
          <cx:pt idx="2949">236667.24653251001</cx:pt>
          <cx:pt idx="2950">226665.83620801501</cx:pt>
          <cx:pt idx="2951">215900.14622141901</cx:pt>
          <cx:pt idx="2952">257364.779762986</cx:pt>
          <cx:pt idx="2953">243604.048356721</cx:pt>
          <cx:pt idx="2954">252647.68216512</cx:pt>
          <cx:pt idx="2955">213616.87315844299</cx:pt>
          <cx:pt idx="2956">247502.20914012499</cx:pt>
          <cx:pt idx="2957">215923.11052777499</cx:pt>
          <cx:pt idx="2958">279900.72806084499</cx:pt>
          <cx:pt idx="2959">264008.31903394498</cx:pt>
          <cx:pt idx="2960">243979.25334426801</cx:pt>
          <cx:pt idx="2961">244655.00516235901</cx:pt>
          <cx:pt idx="2962">239653.80710226699</cx:pt>
          <cx:pt idx="2963">259538.69283860401</cx:pt>
          <cx:pt idx="2964">255785.33844979201</cx:pt>
          <cx:pt idx="2965">265233.00142329501</cx:pt>
          <cx:pt idx="2966">234412.47559677099</cx:pt>
          <cx:pt idx="2967">271761.44993277499</cx:pt>
          <cx:pt idx="2968">242121.54606178001</cx:pt>
          <cx:pt idx="2969">244591.81083639001</cx:pt>
          <cx:pt idx="2970">250595.44938045699</cx:pt>
          <cx:pt idx="2971">243220.27138694699</cx:pt>
          <cx:pt idx="2972">252170.30901875699</cx:pt>
          <cx:pt idx="2973">271035.65818002302</cx:pt>
          <cx:pt idx="2974">223878.445077215</cx:pt>
          <cx:pt idx="2975">260200.198210111</cx:pt>
          <cx:pt idx="2976">239021.97221555701</cx:pt>
          <cx:pt idx="2977">252367.10718652199</cx:pt>
          <cx:pt idx="2978">233019.63704883601</cx:pt>
          <cx:pt idx="2979">234742.02354605301</cx:pt>
          <cx:pt idx="2980">241934.16029511101</cx:pt>
          <cx:pt idx="2981">236195.34814707801</cx:pt>
          <cx:pt idx="2982">255063.16020319</cx:pt>
          <cx:pt idx="2983">248844.473015272</cx:pt>
          <cx:pt idx="2984">246240.345642139</cx:pt>
          <cx:pt idx="2985">263809.28312829102</cx:pt>
          <cx:pt idx="2986">252645.09767037601</cx:pt>
          <cx:pt idx="2987">237858.793955267</cx:pt>
          <cx:pt idx="2988">237120.85158901499</cx:pt>
          <cx:pt idx="2989">245461.53470586799</cx:pt>
          <cx:pt idx="2990">231058.86764821899</cx:pt>
          <cx:pt idx="2991">231014.125234701</cx:pt>
          <cx:pt idx="2992">239951.64511171399</cx:pt>
          <cx:pt idx="2993">248594.856620042</cx:pt>
          <cx:pt idx="2994">255735.94725361001</cx:pt>
          <cx:pt idx="2995">274918.70203631802</cx:pt>
          <cx:pt idx="2996">245699.50475919101</cx:pt>
          <cx:pt idx="2997">262643.33849370602</cx:pt>
          <cx:pt idx="2998">257950.457964042</cx:pt>
          <cx:pt idx="2999">258801.77881361899</cx:pt>
          <cx:pt idx="3000">269321.22569845401</cx:pt>
          <cx:pt idx="3001">293718.85149231902</cx:pt>
          <cx:pt idx="3002">232717.49572922901</cx:pt>
          <cx:pt idx="3003">260301.49427935699</cx:pt>
          <cx:pt idx="3004">239043.99740950199</cx:pt>
          <cx:pt idx="3005">223404.15893043001</cx:pt>
          <cx:pt idx="3006">258675.520165658</cx:pt>
          <cx:pt idx="3007">235258.21330944001</cx:pt>
          <cx:pt idx="3008">224674.83786057201</cx:pt>
          <cx:pt idx="3009">241284.067531548</cx:pt>
          <cx:pt idx="3010">244993.47665920199</cx:pt>
          <cx:pt idx="3011">230319.78229093601</cx:pt>
          <cx:pt idx="3012">266022.89126427</cx:pt>
          <cx:pt idx="3013">237639.45344390901</cx:pt>
          <cx:pt idx="3014">255414.833484723</cx:pt>
          <cx:pt idx="3015">234596.56489910799</cx:pt>
          <cx:pt idx="3016">253051.45555481801</cx:pt>
          <cx:pt idx="3017">237379.703701422</cx:pt>
          <cx:pt idx="3018">221775.88232716199</cx:pt>
          <cx:pt idx="3019">238152.430411954</cx:pt>
          <cx:pt idx="3020">241522.03219295901</cx:pt>
          <cx:pt idx="3021">266279.197361372</cx:pt>
          <cx:pt idx="3022">243096.264714483</cx:pt>
          <cx:pt idx="3023">216834.15991408701</cx:pt>
          <cx:pt idx="3024">273472.95981068898</cx:pt>
          <cx:pt idx="3025">265079.96566133801</cx:pt>
          <cx:pt idx="3026">208773.85887349601</cx:pt>
          <cx:pt idx="3027">256592.537328987</cx:pt>
          <cx:pt idx="3028">258300.302137725</cx:pt>
          <cx:pt idx="3029">248960.43853426701</cx:pt>
          <cx:pt idx="3030">287536.59971726802</cx:pt>
          <cx:pt idx="3031">265471.259131247</cx:pt>
          <cx:pt idx="3032">203390.693422621</cx:pt>
          <cx:pt idx="3033">259901.73083277</cx:pt>
          <cx:pt idx="3034">246241.815285877</cx:pt>
          <cx:pt idx="3035">225252.750037074</cx:pt>
          <cx:pt idx="3036">235804.879561237</cx:pt>
          <cx:pt idx="3037">240259.621959799</cx:pt>
          <cx:pt idx="3038">249731.07561733099</cx:pt>
          <cx:pt idx="3039">273944.39559138101</cx:pt>
          <cx:pt idx="3040">239262.10157437099</cx:pt>
          <cx:pt idx="3041">221090.82844380199</cx:pt>
          <cx:pt idx="3042">265596.90380702302</cx:pt>
          <cx:pt idx="3043">246157.103663355</cx:pt>
          <cx:pt idx="3044">239913.06807176</cx:pt>
          <cx:pt idx="3045">248648.91510036899</cx:pt>
          <cx:pt idx="3046">254176.457608236</cx:pt>
          <cx:pt idx="3047">271100.387385251</cx:pt>
          <cx:pt idx="3048">237926.06843350499</cx:pt>
          <cx:pt idx="3049">242881.14802116001</cx:pt>
          <cx:pt idx="3050">233987.86752907999</cx:pt>
          <cx:pt idx="3051">249107.07792334401</cx:pt>
          <cx:pt idx="3052">273901.06027648301</cx:pt>
          <cx:pt idx="3053">223142.00049161099</cx:pt>
          <cx:pt idx="3054">254223.129167445</cx:pt>
          <cx:pt idx="3055">274703.49869872699</cx:pt>
          <cx:pt idx="3056">247482.276796313</cx:pt>
          <cx:pt idx="3057">255414.270001825</cx:pt>
          <cx:pt idx="3058">241596.348908916</cx:pt>
          <cx:pt idx="3059">234680.51464829899</cx:pt>
          <cx:pt idx="3060">254471.47418278299</cx:pt>
          <cx:pt idx="3061">235887.083048728</cx:pt>
          <cx:pt idx="3062">286149.16612249898</cx:pt>
          <cx:pt idx="3063">288888.34222311398</cx:pt>
          <cx:pt idx="3064">203611.211318074</cx:pt>
          <cx:pt idx="3065">277046.49321719602</cx:pt>
          <cx:pt idx="3066">252573.154650777</cx:pt>
          <cx:pt idx="3067">262640.80318044301</cx:pt>
          <cx:pt idx="3068">250111.147582045</cx:pt>
          <cx:pt idx="3069">251338.976260975</cx:pt>
          <cx:pt idx="3070">276951.30587567401</cx:pt>
          <cx:pt idx="3071">218279.95251240599</cx:pt>
          <cx:pt idx="3072">228941.098331683</cx:pt>
          <cx:pt idx="3073">232464.317906396</cx:pt>
          <cx:pt idx="3074">249785.960124479</cx:pt>
          <cx:pt idx="3075">242983.83670626601</cx:pt>
          <cx:pt idx="3076">240670.15540193801</cx:pt>
          <cx:pt idx="3077">229508.000281619</cx:pt>
          <cx:pt idx="3078">262918.27622271201</cx:pt>
          <cx:pt idx="3079">230984.55095095499</cx:pt>
          <cx:pt idx="3080">263281.55586436199</cx:pt>
          <cx:pt idx="3081">239113.527778624</cx:pt>
          <cx:pt idx="3082">240920.20805064999</cx:pt>
          <cx:pt idx="3083">255639.13388487601</cx:pt>
          <cx:pt idx="3084">247685.88923180199</cx:pt>
          <cx:pt idx="3085">246147.671599714</cx:pt>
          <cx:pt idx="3086">257623.98025025701</cx:pt>
          <cx:pt idx="3087">232754.83236878799</cx:pt>
          <cx:pt idx="3088">222101.70715088001</cx:pt>
          <cx:pt idx="3089">264808.448862847</cx:pt>
          <cx:pt idx="3090">253978.635302902</cx:pt>
          <cx:pt idx="3091">250058.84854877199</cx:pt>
          <cx:pt idx="3092">275927.00219009398</cx:pt>
          <cx:pt idx="3093">260592.416428792</cx:pt>
          <cx:pt idx="3094">244914.76153878999</cx:pt>
          <cx:pt idx="3095">243810.31529207199</cx:pt>
          <cx:pt idx="3096">264256.35434638598</cx:pt>
          <cx:pt idx="3097">241433.98919313899</cx:pt>
          <cx:pt idx="3098">253767.54635791699</cx:pt>
          <cx:pt idx="3099">242449.64797550201</cx:pt>
          <cx:pt idx="3100">245893.27046172699</cx:pt>
          <cx:pt idx="3101">255628.83566324599</cx:pt>
          <cx:pt idx="3102">265461.71954618098</cx:pt>
          <cx:pt idx="3103">259696.45147927001</cx:pt>
          <cx:pt idx="3104">245549.393078119</cx:pt>
          <cx:pt idx="3105">228615.39470551899</cx:pt>
          <cx:pt idx="3106">237011.633228886</cx:pt>
          <cx:pt idx="3107">226925.37985054299</cx:pt>
          <cx:pt idx="3108">260423.668025438</cx:pt>
          <cx:pt idx="3109">232934.27932628701</cx:pt>
          <cx:pt idx="3110">238295.65141018201</cx:pt>
          <cx:pt idx="3111">258986.50595381501</cx:pt>
          <cx:pt idx="3112">225794.863413616</cx:pt>
          <cx:pt idx="3113">268335.52633216802</cx:pt>
          <cx:pt idx="3114">257637.19201437899</cx:pt>
          <cx:pt idx="3115">245238.66573401701</cx:pt>
          <cx:pt idx="3116">272911.92149174702</cx:pt>
          <cx:pt idx="3117">205076.139480835</cx:pt>
          <cx:pt idx="3118">262289.08689857402</cx:pt>
          <cx:pt idx="3119">247972.225731321</cx:pt>
          <cx:pt idx="3120">241733.41109308199</cx:pt>
          <cx:pt idx="3121">261767.14449784401</cx:pt>
          <cx:pt idx="3122">257075.34548862299</cx:pt>
          <cx:pt idx="3123">244788.495952481</cx:pt>
          <cx:pt idx="3124">216639.88512249201</cx:pt>
          <cx:pt idx="3125">234149.63462159099</cx:pt>
          <cx:pt idx="3126">242374.42228741801</cx:pt>
          <cx:pt idx="3127">239849.69802169901</cx:pt>
          <cx:pt idx="3128">242331.110266729</cx:pt>
          <cx:pt idx="3129">232776.221135862</cx:pt>
          <cx:pt idx="3130">242846.08064626099</cx:pt>
          <cx:pt idx="3131">289499.39783639298</cx:pt>
          <cx:pt idx="3132">213596.46821895399</cx:pt>
          <cx:pt idx="3133">237175.41462062701</cx:pt>
          <cx:pt idx="3134">233931.766886294</cx:pt>
          <cx:pt idx="3135">227603.86985645801</cx:pt>
          <cx:pt idx="3136">276495.845806172</cx:pt>
          <cx:pt idx="3137">223123.067441797</cx:pt>
          <cx:pt idx="3138">254547.82137909401</cx:pt>
          <cx:pt idx="3139">248388.66444109799</cx:pt>
          <cx:pt idx="3140">242574.27147425499</cx:pt>
          <cx:pt idx="3141">259082.316184795</cx:pt>
          <cx:pt idx="3142">249642.42460399601</cx:pt>
          <cx:pt idx="3143">271930.01792131498</cx:pt>
          <cx:pt idx="3144">249993.73020436399</cx:pt>
          <cx:pt idx="3145">277815.95046726201</cx:pt>
          <cx:pt idx="3146">253774.841392603</cx:pt>
          <cx:pt idx="3147">230381.79781038</cx:pt>
          <cx:pt idx="3148">252669.967209681</cx:pt>
          <cx:pt idx="3149">249244.350382918</cx:pt>
          <cx:pt idx="3150">247056.218672305</cx:pt>
          <cx:pt idx="3151">257832.02494971099</cx:pt>
          <cx:pt idx="3152">252735.80666293201</cx:pt>
          <cx:pt idx="3153">273241.15683858801</cx:pt>
          <cx:pt idx="3154">229060.85468403701</cx:pt>
          <cx:pt idx="3155">260178.33308272401</cx:pt>
          <cx:pt idx="3156">235970.66679017901</cx:pt>
          <cx:pt idx="3157">260993.54753643199</cx:pt>
          <cx:pt idx="3158">217074.16204563901</cx:pt>
          <cx:pt idx="3159">246523.48753144601</cx:pt>
          <cx:pt idx="3160">228832.01935060901</cx:pt>
          <cx:pt idx="3161">237067.947287018</cx:pt>
          <cx:pt idx="3162">229898.875747588</cx:pt>
          <cx:pt idx="3163">234554.83325332601</cx:pt>
          <cx:pt idx="3164">229584.02461801001</cx:pt>
          <cx:pt idx="3165">273094.04281542997</cx:pt>
          <cx:pt idx="3166">231885.74818130201</cx:pt>
          <cx:pt idx="3167">251692.09970155</cx:pt>
          <cx:pt idx="3168">279326.12543395901</cx:pt>
          <cx:pt idx="3169">267137.37863909698</cx:pt>
          <cx:pt idx="3170">247685.447096822</cx:pt>
          <cx:pt idx="3171">233813.119325526</cx:pt>
          <cx:pt idx="3172">258974.58516918201</cx:pt>
          <cx:pt idx="3173">224395.85683025001</cx:pt>
          <cx:pt idx="3174">258170.407988249</cx:pt>
          <cx:pt idx="3175">273877.247910292</cx:pt>
          <cx:pt idx="3176">264825.80132052401</cx:pt>
          <cx:pt idx="3177">271390.65659663698</cx:pt>
          <cx:pt idx="3178">217963.14738112199</cx:pt>
          <cx:pt idx="3179">247235.82311261399</cx:pt>
          <cx:pt idx="3180">251846.5555052</cx:pt>
          <cx:pt idx="3181">234399.60700427101</cx:pt>
          <cx:pt idx="3182">250649.028782893</cx:pt>
          <cx:pt idx="3183">257333.780299092</cx:pt>
          <cx:pt idx="3184">249460.96644464799</cx:pt>
          <cx:pt idx="3185">254291.08326281799</cx:pt>
          <cx:pt idx="3186">253891.107940124</cx:pt>
          <cx:pt idx="3187">247860.58948654699</cx:pt>
          <cx:pt idx="3188">256332.12862542499</cx:pt>
          <cx:pt idx="3189">260245.84720559101</cx:pt>
          <cx:pt idx="3190">280695.21422002302</cx:pt>
          <cx:pt idx="3191">247467.741262667</cx:pt>
          <cx:pt idx="3192">225148.17037251801</cx:pt>
          <cx:pt idx="3193">251786.978794314</cx:pt>
          <cx:pt idx="3194">274165.51132609701</cx:pt>
          <cx:pt idx="3195">239453.669472373</cx:pt>
          <cx:pt idx="3196">233289.90128499601</cx:pt>
          <cx:pt idx="3197">210801.96212045001</cx:pt>
          <cx:pt idx="3198">208752.014356147</cx:pt>
          <cx:pt idx="3199">219437.81422952301</cx:pt>
          <cx:pt idx="3200">262286.35307341599</cx:pt>
          <cx:pt idx="3201">260146.79598083501</cx:pt>
          <cx:pt idx="3202">223990.59334388899</cx:pt>
          <cx:pt idx="3203">261193.62504650099</cx:pt>
          <cx:pt idx="3204">244390.34879883399</cx:pt>
          <cx:pt idx="3205">234610.59988450201</cx:pt>
          <cx:pt idx="3206">236830.99831507099</cx:pt>
          <cx:pt idx="3207">228393.39132315799</cx:pt>
          <cx:pt idx="3208">239863.54419196901</cx:pt>
          <cx:pt idx="3209">258285.166065695</cx:pt>
          <cx:pt idx="3210">253059.544048068</cx:pt>
          <cx:pt idx="3211">259468.18499310399</cx:pt>
          <cx:pt idx="3212">241520.79167320399</cx:pt>
          <cx:pt idx="3213">257404.75130430001</cx:pt>
          <cx:pt idx="3214">244782.76741237601</cx:pt>
          <cx:pt idx="3215">251586.45126385501</cx:pt>
          <cx:pt idx="3216">254275.528379767</cx:pt>
          <cx:pt idx="3217">247655.060690224</cx:pt>
          <cx:pt idx="3218">245697.441717393</cx:pt>
          <cx:pt idx="3219">240528.96008714699</cx:pt>
          <cx:pt idx="3220">240462.994574057</cx:pt>
          <cx:pt idx="3221">247619.444157427</cx:pt>
          <cx:pt idx="3222">258486.30712813701</cx:pt>
          <cx:pt idx="3223">251934.86482271599</cx:pt>
          <cx:pt idx="3224">238188.04375786599</cx:pt>
          <cx:pt idx="3225">242160.926981736</cx:pt>
          <cx:pt idx="3226">246712.59592219</cx:pt>
          <cx:pt idx="3227">242014.402399538</cx:pt>
          <cx:pt idx="3228">246674.89174201601</cx:pt>
          <cx:pt idx="3229">273431.20604143798</cx:pt>
          <cx:pt idx="3230">217863.88129213199</cx:pt>
          <cx:pt idx="3231">273069.19411204802</cx:pt>
          <cx:pt idx="3232">229125.885551819</cx:pt>
          <cx:pt idx="3233">251195.330255635</cx:pt>
          <cx:pt idx="3234">230733.86634773301</cx:pt>
          <cx:pt idx="3235">263184.13710785302</cx:pt>
          <cx:pt idx="3236">280979.76135761302</cx:pt>
          <cx:pt idx="3237">266705.41570054903</cx:pt>
          <cx:pt idx="3238">245472.42392116701</cx:pt>
          <cx:pt idx="3239">237679.381493667</cx:pt>
          <cx:pt idx="3240">243037.31906400199</cx:pt>
          <cx:pt idx="3241">230724.99722536199</cx:pt>
          <cx:pt idx="3242">246781.835697893</cx:pt>
          <cx:pt idx="3243">230078.273492846</cx:pt>
          <cx:pt idx="3244">248556.95299221101</cx:pt>
          <cx:pt idx="3245">234144.92554264999</cx:pt>
          <cx:pt idx="3246">210689.85426078699</cx:pt>
          <cx:pt idx="3247">246576.38541909101</cx:pt>
          <cx:pt idx="3248">273384.43646442197</cx:pt>
          <cx:pt idx="3249">254381.03666676601</cx:pt>
          <cx:pt idx="3250">254171.68804911501</cx:pt>
          <cx:pt idx="3251">245426.56152147899</cx:pt>
          <cx:pt idx="3252">239634.906807247</cx:pt>
          <cx:pt idx="3253">252409.69816255901</cx:pt>
          <cx:pt idx="3254">214734.55265515199</cx:pt>
          <cx:pt idx="3255">247017.42971171101</cx:pt>
          <cx:pt idx="3256">225943.833489118</cx:pt>
          <cx:pt idx="3257">275863.33609338099</cx:pt>
          <cx:pt idx="3258">245903.35912323699</cx:pt>
          <cx:pt idx="3259">217380.43301163899</cx:pt>
          <cx:pt idx="3260">253077.233209595</cx:pt>
          <cx:pt idx="3261">220074.35861888801</cx:pt>
          <cx:pt idx="3262">249807.68721776301</cx:pt>
          <cx:pt idx="3263">263351.72765664599</cx:pt>
          <cx:pt idx="3264">246389.97886561</cx:pt>
          <cx:pt idx="3265">234914.99370377799</cx:pt>
          <cx:pt idx="3266">232398.31588242299</cx:pt>
          <cx:pt idx="3267">263183.28821727302</cx:pt>
          <cx:pt idx="3268">246175.62354472801</cx:pt>
          <cx:pt idx="3269">247270.503846495</cx:pt>
          <cx:pt idx="3270">250876.17692412899</cx:pt>
          <cx:pt idx="3271">251263.93086604399</cx:pt>
          <cx:pt idx="3272">233100.86779479199</cx:pt>
          <cx:pt idx="3273">236426.686147787</cx:pt>
          <cx:pt idx="3274">211887.91350445701</cx:pt>
          <cx:pt idx="3275">252265.068870535</cx:pt>
          <cx:pt idx="3276">224965.54761028301</cx:pt>
          <cx:pt idx="3277">246819.51753847001</cx:pt>
          <cx:pt idx="3278">220042.82059133801</cx:pt>
          <cx:pt idx="3279">229056.18998577201</cx:pt>
          <cx:pt idx="3280">227840.29247911001</cx:pt>
          <cx:pt idx="3281">253570.758632957</cx:pt>
          <cx:pt idx="3282">238718.91375245401</cx:pt>
          <cx:pt idx="3283">246704.87448190499</cx:pt>
          <cx:pt idx="3284">260359.281566669</cx:pt>
          <cx:pt idx="3285">252297.08507470199</cx:pt>
          <cx:pt idx="3286">224482.11477585399</cx:pt>
          <cx:pt idx="3287">254020.70541357499</cx:pt>
          <cx:pt idx="3288">291345.52150949201</cx:pt>
          <cx:pt idx="3289">251439.79643427799</cx:pt>
          <cx:pt idx="3290">271730.08073482401</cx:pt>
          <cx:pt idx="3291">275422.37369296199</cx:pt>
          <cx:pt idx="3292">241533.285877452</cx:pt>
          <cx:pt idx="3293">278998.74639751</cx:pt>
          <cx:pt idx="3294">241589.02607619599</cx:pt>
          <cx:pt idx="3295">234729.98475165799</cx:pt>
          <cx:pt idx="3296">228778.68948892699</cx:pt>
          <cx:pt idx="3297">246875.75009024801</cx:pt>
          <cx:pt idx="3298">245231.91903515501</cx:pt>
          <cx:pt idx="3299">280264.26805568702</cx:pt>
          <cx:pt idx="3300">231694.23136993399</cx:pt>
          <cx:pt idx="3301">245154.49604036901</cx:pt>
          <cx:pt idx="3302">249309.58635224999</cx:pt>
          <cx:pt idx="3303">260302.71551333199</cx:pt>
          <cx:pt idx="3304">246113.91222479299</cx:pt>
          <cx:pt idx="3305">258186.18985348399</cx:pt>
          <cx:pt idx="3306">245536.45004140501</cx:pt>
          <cx:pt idx="3307">244933.69039465301</cx:pt>
          <cx:pt idx="3308">248701.85124664099</cx:pt>
          <cx:pt idx="3309">238711.450209442</cx:pt>
          <cx:pt idx="3310">248367.17550573</cx:pt>
          <cx:pt idx="3311">264978.26534758898</cx:pt>
          <cx:pt idx="3312">241373.38591638501</cx:pt>
          <cx:pt idx="3313">277095.44459901197</cx:pt>
          <cx:pt idx="3314">218912.80988802199</cx:pt>
          <cx:pt idx="3315">246429.17729306099</cx:pt>
          <cx:pt idx="3316">261858.55403641201</cx:pt>
          <cx:pt idx="3317">228896.434370139</cx:pt>
          <cx:pt idx="3318">256668.556171587</cx:pt>
          <cx:pt idx="3319">252309.65379633999</cx:pt>
          <cx:pt idx="3320">233982.693871036</cx:pt>
          <cx:pt idx="3321">251004.874118223</cx:pt>
          <cx:pt idx="3322">247409.90634175399</cx:pt>
          <cx:pt idx="3323">255658.990751262</cx:pt>
          <cx:pt idx="3324">239253.372611878</cx:pt>
          <cx:pt idx="3325">268382.41936189297</cx:pt>
          <cx:pt idx="3326">231564.02659883199</cx:pt>
          <cx:pt idx="3327">226814.43426127499</cx:pt>
          <cx:pt idx="3328">246127.33264001901</cx:pt>
          <cx:pt idx="3329">263977.89596156002</cx:pt>
          <cx:pt idx="3330">229082.926907207</cx:pt>
          <cx:pt idx="3331">246497.95489480201</cx:pt>
          <cx:pt idx="3332">240623.90042954599</cx:pt>
          <cx:pt idx="3333">233039.219672696</cx:pt>
          <cx:pt idx="3334">237037.82483870501</cx:pt>
          <cx:pt idx="3335">223296.17947461901</cx:pt>
          <cx:pt idx="3336">236545.96385415099</cx:pt>
          <cx:pt idx="3337">256720.704426365</cx:pt>
          <cx:pt idx="3338">223551.84981281401</cx:pt>
          <cx:pt idx="3339">256738.081270183</cx:pt>
          <cx:pt idx="3340">243837.31957802901</cx:pt>
          <cx:pt idx="3341">222105.05821380799</cx:pt>
          <cx:pt idx="3342">261325.30166932699</cx:pt>
          <cx:pt idx="3343">249848.51521849001</cx:pt>
          <cx:pt idx="3344">210185.996715163</cx:pt>
          <cx:pt idx="3345">222525.73148399399</cx:pt>
          <cx:pt idx="3346">257300.43776610799</cx:pt>
          <cx:pt idx="3347">233039.47418021201</cx:pt>
          <cx:pt idx="3348">249193.407823218</cx:pt>
          <cx:pt idx="3349">258138.50232488499</cx:pt>
          <cx:pt idx="3350">238246.46733883399</cx:pt>
          <cx:pt idx="3351">269064.66013764002</cx:pt>
          <cx:pt idx="3352">238354.29180071299</cx:pt>
          <cx:pt idx="3353">219102.507333196</cx:pt>
          <cx:pt idx="3354">260840.19317000601</cx:pt>
          <cx:pt idx="3355">255356.79528308401</cx:pt>
          <cx:pt idx="3356">249460.44137051699</cx:pt>
          <cx:pt idx="3357">266684.602973253</cx:pt>
          <cx:pt idx="3358">288998.48953238898</cx:pt>
          <cx:pt idx="3359">252756.61607848099</cx:pt>
          <cx:pt idx="3360">248148.923464058</cx:pt>
          <cx:pt idx="3361">226418.48906485</cx:pt>
          <cx:pt idx="3362">248168.74084469999</cx:pt>
          <cx:pt idx="3363">248568.41898513501</cx:pt>
          <cx:pt idx="3364">251013.268532744</cx:pt>
          <cx:pt idx="3365">253647.27257379601</cx:pt>
          <cx:pt idx="3366">253163.70663499899</cx:pt>
          <cx:pt idx="3367">223220.062343069</cx:pt>
          <cx:pt idx="3368">260586.04821494801</cx:pt>
          <cx:pt idx="3369">246034.26064782101</cx:pt>
          <cx:pt idx="3370">250344.107434668</cx:pt>
          <cx:pt idx="3371">204818.299832494</cx:pt>
          <cx:pt idx="3372">245674.58401721099</cx:pt>
          <cx:pt idx="3373">232734.32047778601</cx:pt>
          <cx:pt idx="3374">268491.63840993098</cx:pt>
          <cx:pt idx="3375">236063.011430463</cx:pt>
          <cx:pt idx="3376">258169.826094038</cx:pt>
          <cx:pt idx="3377">240727.775016798</cx:pt>
          <cx:pt idx="3378">237031.10997034199</cx:pt>
          <cx:pt idx="3379">283728.55292262899</cx:pt>
          <cx:pt idx="3380">265582.12037785799</cx:pt>
          <cx:pt idx="3381">232163.892873028</cx:pt>
          <cx:pt idx="3382">257994.64708776301</cx:pt>
          <cx:pt idx="3383">252138.044174162</cx:pt>
          <cx:pt idx="3384">252845.59637173201</cx:pt>
          <cx:pt idx="3385">212395.09832234899</cx:pt>
          <cx:pt idx="3386">271805.16306010698</cx:pt>
          <cx:pt idx="3387">245787.27997967901</cx:pt>
          <cx:pt idx="3388">235798.26524800001</cx:pt>
          <cx:pt idx="3389">249053.42793034701</cx:pt>
          <cx:pt idx="3390">193562.279966653</cx:pt>
          <cx:pt idx="3391">232628.69592020701</cx:pt>
          <cx:pt idx="3392">266224.33598362998</cx:pt>
          <cx:pt idx="3393">242294.723536715</cx:pt>
          <cx:pt idx="3394">258254.94437808701</cx:pt>
          <cx:pt idx="3395">232098.94683454599</cx:pt>
          <cx:pt idx="3396">247337.95477829399</cx:pt>
          <cx:pt idx="3397">234782.78439689701</cx:pt>
          <cx:pt idx="3398">229964.58845091501</cx:pt>
          <cx:pt idx="3399">249401.931995691</cx:pt>
          <cx:pt idx="3400">257809.78996450399</cx:pt>
          <cx:pt idx="3401">275189.82895070303</cx:pt>
          <cx:pt idx="3402">213706.065078188</cx:pt>
          <cx:pt idx="3403">222377.347628363</cx:pt>
          <cx:pt idx="3404">229840.08501356599</cx:pt>
          <cx:pt idx="3405">233079.406612083</cx:pt>
          <cx:pt idx="3406">252963.732044923</cx:pt>
          <cx:pt idx="3407">243383.64906309301</cx:pt>
          <cx:pt idx="3408">272446.94717861898</cx:pt>
          <cx:pt idx="3409">229068.901652595</cx:pt>
          <cx:pt idx="3410">211677.33708972999</cx:pt>
          <cx:pt idx="3411">277080.79457517102</cx:pt>
          <cx:pt idx="3412">223056.50610532201</cx:pt>
          <cx:pt idx="3413">250663.990472668</cx:pt>
          <cx:pt idx="3414">254979.24802896701</cx:pt>
          <cx:pt idx="3415">253023.74267373999</cx:pt>
          <cx:pt idx="3416">238005.958639905</cx:pt>
          <cx:pt idx="3417">272470.96037610603</cx:pt>
          <cx:pt idx="3418">246821.99374610101</cx:pt>
          <cx:pt idx="3419">243473.54618754899</cx:pt>
          <cx:pt idx="3420">219691.601479695</cx:pt>
          <cx:pt idx="3421">241200.61118649199</cx:pt>
          <cx:pt idx="3422">219885.52260267601</cx:pt>
          <cx:pt idx="3423">263873.59529032098</cx:pt>
          <cx:pt idx="3424">236444.08303382</cx:pt>
          <cx:pt idx="3425">244309.557189249</cx:pt>
          <cx:pt idx="3426">227766.71949820401</cx:pt>
          <cx:pt idx="3427">225750.984955369</cx:pt>
          <cx:pt idx="3428">256855.89411369001</cx:pt>
          <cx:pt idx="3429">242954.771871209</cx:pt>
          <cx:pt idx="3430">237807.57555264799</cx:pt>
          <cx:pt idx="3431">269525.54950449301</cx:pt>
          <cx:pt idx="3432">236088.249483049</cx:pt>
          <cx:pt idx="3433">227371.769591611</cx:pt>
          <cx:pt idx="3434">268611.23015670601</cx:pt>
          <cx:pt idx="3435">253982.11480963801</cx:pt>
          <cx:pt idx="3436">248368.58279923201</cx:pt>
          <cx:pt idx="3437">229991.17484107299</cx:pt>
          <cx:pt idx="3438">257339.474074197</cx:pt>
          <cx:pt idx="3439">233764.815343953</cx:pt>
          <cx:pt idx="3440">229041.228737586</cx:pt>
          <cx:pt idx="3441">256711.72069624899</cx:pt>
          <cx:pt idx="3442">255487.24283252499</cx:pt>
          <cx:pt idx="3443">251228.378385997</cx:pt>
          <cx:pt idx="3444">243852.68752881401</cx:pt>
          <cx:pt idx="3445">269576.41585068102</cx:pt>
          <cx:pt idx="3446">263205.56639141199</cx:pt>
          <cx:pt idx="3447">244211.277850368</cx:pt>
          <cx:pt idx="3448">226441.97071081601</cx:pt>
          <cx:pt idx="3449">222667.968139565</cx:pt>
          <cx:pt idx="3450">240586.84984521699</cx:pt>
          <cx:pt idx="3451">274371.59021498403</cx:pt>
          <cx:pt idx="3452">271761.14301021397</cx:pt>
          <cx:pt idx="3453">231036.59486770301</cx:pt>
          <cx:pt idx="3454">280597.748004566</cx:pt>
          <cx:pt idx="3455">257438.166969999</cx:pt>
          <cx:pt idx="3456">253117.842528787</cx:pt>
          <cx:pt idx="3457">266889.15281156101</cx:pt>
          <cx:pt idx="3458">257016.238379424</cx:pt>
          <cx:pt idx="3459">241982.49233293801</cx:pt>
          <cx:pt idx="3460">214623.207599649</cx:pt>
          <cx:pt idx="3461">262540.22652090999</cx:pt>
          <cx:pt idx="3462">245087.55664410701</cx:pt>
          <cx:pt idx="3463">242069.72281214199</cx:pt>
          <cx:pt idx="3464">247698.54587251501</cx:pt>
          <cx:pt idx="3465">227176.930845528</cx:pt>
          <cx:pt idx="3466">254199.760476403</cx:pt>
          <cx:pt idx="3467">251042.52153700299</cx:pt>
          <cx:pt idx="3468">230606.59103477499</cx:pt>
          <cx:pt idx="3469">239106.971192586</cx:pt>
          <cx:pt idx="3470">238785.77391406399</cx:pt>
          <cx:pt idx="3471">236049.83557869901</cx:pt>
          <cx:pt idx="3472">241427.38250305501</cx:pt>
          <cx:pt idx="3473">255825.42748790199</cx:pt>
          <cx:pt idx="3474">248797.55868083</cx:pt>
          <cx:pt idx="3475">252523.679776654</cx:pt>
          <cx:pt idx="3476">259575.492746276</cx:pt>
          <cx:pt idx="3477">262423.925461757</cx:pt>
          <cx:pt idx="3478">223623.44595240799</cx:pt>
          <cx:pt idx="3479">219579.09480207699</cx:pt>
          <cx:pt idx="3480">224729.07464000399</cx:pt>
          <cx:pt idx="3481">246007.034740951</cx:pt>
          <cx:pt idx="3482">247092.65806810299</cx:pt>
          <cx:pt idx="3483">226044.24688203799</cx:pt>
          <cx:pt idx="3484">227987.36324094099</cx:pt>
          <cx:pt idx="3485">240875.25554519499</cx:pt>
          <cx:pt idx="3486">224344.53136162099</cx:pt>
          <cx:pt idx="3487">222871.72368742799</cx:pt>
          <cx:pt idx="3488">258529.60107426401</cx:pt>
          <cx:pt idx="3489">275651.64839492802</cx:pt>
          <cx:pt idx="3490">238186.851473316</cx:pt>
          <cx:pt idx="3491">259130.16029007599</cx:pt>
          <cx:pt idx="3492">240954.80221724801</cx:pt>
          <cx:pt idx="3493">240808.368087543</cx:pt>
          <cx:pt idx="3494">240611.89600076401</cx:pt>
          <cx:pt idx="3495">271443.82479965099</cx:pt>
          <cx:pt idx="3496">231707.61988796701</cx:pt>
          <cx:pt idx="3497">233929.04756521</cx:pt>
          <cx:pt idx="3498">242662.75889566899</cx:pt>
          <cx:pt idx="3499">299932.602091635</cx:pt>
          <cx:pt idx="3500">240713.02977580001</cx:pt>
          <cx:pt idx="3501">225386.69559179901</cx:pt>
          <cx:pt idx="3502">284120.70328232303</cx:pt>
          <cx:pt idx="3503">220588.09449303601</cx:pt>
          <cx:pt idx="3504">236114.47606755499</cx:pt>
          <cx:pt idx="3505">247633.826473019</cx:pt>
          <cx:pt idx="3506">226978.60324839901</cx:pt>
          <cx:pt idx="3507">254439.66218814699</cx:pt>
          <cx:pt idx="3508">224609.79656522401</cx:pt>
          <cx:pt idx="3509">252687.00878567499</cx:pt>
          <cx:pt idx="3510">228587.27992171</cx:pt>
          <cx:pt idx="3511">239588.79685251199</cx:pt>
          <cx:pt idx="3512">240163.253243418</cx:pt>
          <cx:pt idx="3513">251483.39828403501</cx:pt>
          <cx:pt idx="3514">265935.20960619801</cx:pt>
          <cx:pt idx="3515">227727.60573535401</cx:pt>
          <cx:pt idx="3516">237926.81574505701</cx:pt>
          <cx:pt idx="3517">212851.78369295699</cx:pt>
          <cx:pt idx="3518">243866.80112685199</cx:pt>
          <cx:pt idx="3519">244599.786234906</cx:pt>
          <cx:pt idx="3520">267769.26308145199</cx:pt>
          <cx:pt idx="3521">227056.73067308401</cx:pt>
          <cx:pt idx="3522">211412.01225051499</cx:pt>
          <cx:pt idx="3523">245651.00781353901</cx:pt>
          <cx:pt idx="3524">268892.21675489598</cx:pt>
          <cx:pt idx="3525">204021.09453086101</cx:pt>
          <cx:pt idx="3526">249269.088383472</cx:pt>
          <cx:pt idx="3527">257414.48875688799</cx:pt>
          <cx:pt idx="3528">256395.92882051301</cx:pt>
          <cx:pt idx="3529">274039.644211062</cx:pt>
          <cx:pt idx="3530">251838.646365769</cx:pt>
          <cx:pt idx="3531">263754.71953722899</cx:pt>
          <cx:pt idx="3532">260344.34386461001</cx:pt>
          <cx:pt idx="3533">235816.15613314399</cx:pt>
          <cx:pt idx="3534">241221.747039421</cx:pt>
          <cx:pt idx="3535">261481.32578411599</cx:pt>
          <cx:pt idx="3536">234214.732540848</cx:pt>
          <cx:pt idx="3537">250345.72660927099</cx:pt>
          <cx:pt idx="3538">266319.88227382803</cx:pt>
          <cx:pt idx="3539">247125.56540457299</cx:pt>
          <cx:pt idx="3540">266727.16927197803</cx:pt>
          <cx:pt idx="3541">287386.154612582</cx:pt>
          <cx:pt idx="3542">242560.35388537301</cx:pt>
          <cx:pt idx="3543">272105.72412123199</cx:pt>
          <cx:pt idx="3544">255663.92348086101</cx:pt>
          <cx:pt idx="3545">264074.040124466</cx:pt>
          <cx:pt idx="3546">236073.76228619801</cx:pt>
          <cx:pt idx="3547">268699.86382226401</cx:pt>
          <cx:pt idx="3548">257875.68863233301</cx:pt>
          <cx:pt idx="3549">258048.240654533</cx:pt>
          <cx:pt idx="3550">242762.48567774301</cx:pt>
          <cx:pt idx="3551">253653.51416583001</cx:pt>
          <cx:pt idx="3552">252910.93151155399</cx:pt>
          <cx:pt idx="3553">201542.87290209901</cx:pt>
          <cx:pt idx="3554">218397.94448698501</cx:pt>
          <cx:pt idx="3555">221613.03287863499</cx:pt>
          <cx:pt idx="3556">260256.633968843</cx:pt>
          <cx:pt idx="3557">268908.67153577</cx:pt>
          <cx:pt idx="3558">287409.11371127103</cx:pt>
          <cx:pt idx="3559">234554.586561506</cx:pt>
          <cx:pt idx="3560">258461.27582472199</cx:pt>
          <cx:pt idx="3561">252200.57239592401</cx:pt>
          <cx:pt idx="3562">260459.817869355</cx:pt>
          <cx:pt idx="3563">231128.156864669</cx:pt>
          <cx:pt idx="3564">226399.866199379</cx:pt>
          <cx:pt idx="3565">262561.48937480699</cx:pt>
          <cx:pt idx="3566">250841.44412888499</cx:pt>
          <cx:pt idx="3567">244366.06449586799</cx:pt>
          <cx:pt idx="3568">288437.94325628399</cx:pt>
          <cx:pt idx="3569">251831.91916125501</cx:pt>
          <cx:pt idx="3570">224056.12499835499</cx:pt>
          <cx:pt idx="3571">247565.13766143401</cx:pt>
          <cx:pt idx="3572">245329.72478217899</cx:pt>
          <cx:pt idx="3573">283259.76404694503</cx:pt>
          <cx:pt idx="3574">261173.12715954299</cx:pt>
          <cx:pt idx="3575">273837.60945184802</cx:pt>
          <cx:pt idx="3576">231685.15525010199</cx:pt>
          <cx:pt idx="3577">250426.75494695801</cx:pt>
          <cx:pt idx="3578">246492.788051501</cx:pt>
          <cx:pt idx="3579">254118.63639988599</cx:pt>
          <cx:pt idx="3580">235565.19269369199</cx:pt>
          <cx:pt idx="3581">261895.26326091599</cx:pt>
          <cx:pt idx="3582">266617.39029468503</cx:pt>
          <cx:pt idx="3583">266492.26682314102</cx:pt>
          <cx:pt idx="3584">274011.81798490998</cx:pt>
          <cx:pt idx="3585">239189.713951315</cx:pt>
          <cx:pt idx="3586">242960.17084565901</cx:pt>
          <cx:pt idx="3587">265006.65127382497</cx:pt>
          <cx:pt idx="3588">265136.60142557201</cx:pt>
          <cx:pt idx="3589">255464.15609122199</cx:pt>
          <cx:pt idx="3590">254731.790103621</cx:pt>
          <cx:pt idx="3591">243362.28412089901</cx:pt>
          <cx:pt idx="3592">237177.76595714601</cx:pt>
          <cx:pt idx="3593">247978.60241597699</cx:pt>
          <cx:pt idx="3594">245307.407432445</cx:pt>
          <cx:pt idx="3595">285290.63325102697</cx:pt>
          <cx:pt idx="3596">234585.306762956</cx:pt>
          <cx:pt idx="3597">245974.25593711701</cx:pt>
          <cx:pt idx="3598">200315.06172568299</cx:pt>
          <cx:pt idx="3599">261095.59153605701</cx:pt>
          <cx:pt idx="3600">209075.49906414899</cx:pt>
          <cx:pt idx="3601">241430.811693767</cx:pt>
          <cx:pt idx="3602">268707.62680477102</cx:pt>
          <cx:pt idx="3603">239469.52906852699</cx:pt>
          <cx:pt idx="3604">233156.90245769199</cx:pt>
          <cx:pt idx="3605">245081.18651385899</cx:pt>
          <cx:pt idx="3606">235150.736499872</cx:pt>
          <cx:pt idx="3607">220277.41477139501</cx:pt>
          <cx:pt idx="3608">259775.89971750899</cx:pt>
          <cx:pt idx="3609">220945.62074946499</cx:pt>
          <cx:pt idx="3610">254487.77352121301</cx:pt>
          <cx:pt idx="3611">251756.09566197699</cx:pt>
          <cx:pt idx="3612">225917.21482165501</cx:pt>
          <cx:pt idx="3613">274196.58495451801</cx:pt>
          <cx:pt idx="3614">214382.188455211</cx:pt>
          <cx:pt idx="3615">275028.69751634798</cx:pt>
          <cx:pt idx="3616">231675.26506554801</cx:pt>
          <cx:pt idx="3617">236855.04184925</cx:pt>
          <cx:pt idx="3618">263501.34701932699</cx:pt>
          <cx:pt idx="3619">269260.090702947</cx:pt>
          <cx:pt idx="3620">257968.882601958</cx:pt>
          <cx:pt idx="3621">255253.05614827899</cx:pt>
          <cx:pt idx="3622">238450.73812206599</cx:pt>
          <cx:pt idx="3623">259377.14470474</cx:pt>
          <cx:pt idx="3624">209296.640680563</cx:pt>
          <cx:pt idx="3625">252793.92318172401</cx:pt>
          <cx:pt idx="3626">227655.96522472301</cx:pt>
          <cx:pt idx="3627">235032.99121192799</cx:pt>
          <cx:pt idx="3628">223828.892019616</cx:pt>
          <cx:pt idx="3629">272758.41146606801</cx:pt>
          <cx:pt idx="3630">256223.52766118399</cx:pt>
          <cx:pt idx="3631">219839.43074000999</cx:pt>
          <cx:pt idx="3632">223814.19822282001</cx:pt>
          <cx:pt idx="3633">235133.058313847</cx:pt>
          <cx:pt idx="3634">277879.53260336898</cx:pt>
          <cx:pt idx="3635">260020.79945332301</cx:pt>
          <cx:pt idx="3636">305017.71072959201</cx:pt>
          <cx:pt idx="3637">275665.09373710997</cx:pt>
          <cx:pt idx="3638">238953.202150503</cx:pt>
          <cx:pt idx="3639">244455.39869226699</cx:pt>
          <cx:pt idx="3640">250778.28122679601</cx:pt>
          <cx:pt idx="3641">232929.89388809001</cx:pt>
          <cx:pt idx="3642">259641.87066849999</cx:pt>
          <cx:pt idx="3643">262802.92147991399</cx:pt>
          <cx:pt idx="3644">257361.071703125</cx:pt>
          <cx:pt idx="3645">277588.36076334998</cx:pt>
          <cx:pt idx="3646">266574.64902242803</cx:pt>
          <cx:pt idx="3647">258414.33948745401</cx:pt>
          <cx:pt idx="3648">246797.59624689599</cx:pt>
          <cx:pt idx="3649">229042.71028810099</cx:pt>
          <cx:pt idx="3650">266565.03314813803</cx:pt>
          <cx:pt idx="3651">214486.322294994</cx:pt>
          <cx:pt idx="3652">243047.00910225301</cx:pt>
          <cx:pt idx="3653">271325.93072678603</cx:pt>
          <cx:pt idx="3654">259461.76994934501</cx:pt>
          <cx:pt idx="3655">225689.64030479401</cx:pt>
          <cx:pt idx="3656">249634.40018948499</cx:pt>
          <cx:pt idx="3657">231113.43925997699</cx:pt>
          <cx:pt idx="3658">248516.999289206</cx:pt>
          <cx:pt idx="3659">253526.86300261799</cx:pt>
          <cx:pt idx="3660">268468.11164834897</cx:pt>
          <cx:pt idx="3661">239386.480708638</cx:pt>
          <cx:pt idx="3662">248498.66439335101</cx:pt>
          <cx:pt idx="3663">256601.70102444</cx:pt>
          <cx:pt idx="3664">241189.32103723899</cx:pt>
          <cx:pt idx="3665">235397.272779928</cx:pt>
          <cx:pt idx="3666">247934.24429230101</cx:pt>
          <cx:pt idx="3667">247968.087908924</cx:pt>
          <cx:pt idx="3668">262326.42145539803</cx:pt>
          <cx:pt idx="3669">238140.76025551499</cx:pt>
          <cx:pt idx="3670">226593.654879707</cx:pt>
          <cx:pt idx="3671">245211.73318998099</cx:pt>
          <cx:pt idx="3672">244322.92047737201</cx:pt>
          <cx:pt idx="3673">238645.180909816</cx:pt>
          <cx:pt idx="3674">256576.66897451799</cx:pt>
          <cx:pt idx="3675">286738.32226727501</cx:pt>
          <cx:pt idx="3676">236081.86140474101</cx:pt>
          <cx:pt idx="3677">236301.97809904601</cx:pt>
          <cx:pt idx="3678">234805.96163286301</cx:pt>
          <cx:pt idx="3679">270954.168199712</cx:pt>
          <cx:pt idx="3680">245693.488799613</cx:pt>
          <cx:pt idx="3681">258816.352281181</cx:pt>
          <cx:pt idx="3682">247667.64994156599</cx:pt>
          <cx:pt idx="3683">243525.385779345</cx:pt>
          <cx:pt idx="3684">243657.24260418399</cx:pt>
          <cx:pt idx="3685">239610.93386758599</cx:pt>
          <cx:pt idx="3686">250092.34471099099</cx:pt>
          <cx:pt idx="3687">256471.069977987</cx:pt>
          <cx:pt idx="3688">235855.36650637901</cx:pt>
          <cx:pt idx="3689">250958.07569872399</cx:pt>
          <cx:pt idx="3690">228929.85405605199</cx:pt>
          <cx:pt idx="3691">256052.43189847399</cx:pt>
          <cx:pt idx="3692">256197.09112218101</cx:pt>
          <cx:pt idx="3693">269898.68072867801</cx:pt>
          <cx:pt idx="3694">273903.20009473001</cx:pt>
          <cx:pt idx="3695">228416.46434355501</cx:pt>
          <cx:pt idx="3696">238583.840515474</cx:pt>
          <cx:pt idx="3697">238505.52676519001</cx:pt>
          <cx:pt idx="3698">243564.981547795</cx:pt>
          <cx:pt idx="3699">243608.85066411999</cx:pt>
          <cx:pt idx="3700">251698.729656882</cx:pt>
          <cx:pt idx="3701">230222.707854843</cx:pt>
          <cx:pt idx="3702">223593.04397879</cx:pt>
          <cx:pt idx="3703">251156.53144775401</cx:pt>
          <cx:pt idx="3704">271178.30202980503</cx:pt>
          <cx:pt idx="3705">260630.27410694101</cx:pt>
          <cx:pt idx="3706">237612.992268792</cx:pt>
          <cx:pt idx="3707">255205.59769962801</cx:pt>
          <cx:pt idx="3708">234048.43783414099</cx:pt>
          <cx:pt idx="3709">237838.03316720101</cx:pt>
          <cx:pt idx="3710">288794.57053360099</cx:pt>
          <cx:pt idx="3711">257663.42577585299</cx:pt>
          <cx:pt idx="3712">253986.74822858599</cx:pt>
          <cx:pt idx="3713">230892.39205835701</cx:pt>
          <cx:pt idx="3714">257717.69546880201</cx:pt>
          <cx:pt idx="3715">244458.49105685399</cx:pt>
          <cx:pt idx="3716">248114.53536233999</cx:pt>
          <cx:pt idx="3717">210381.04070283999</cx:pt>
          <cx:pt idx="3718">269407.434057348</cx:pt>
          <cx:pt idx="3719">236084.091749474</cx:pt>
          <cx:pt idx="3720">251896.16653980501</cx:pt>
          <cx:pt idx="3721">255514.85877706899</cx:pt>
          <cx:pt idx="3722">238205.742613935</cx:pt>
          <cx:pt idx="3723">257435.839605416</cx:pt>
          <cx:pt idx="3724">255775.72291747</cx:pt>
          <cx:pt idx="3725">256646.175631088</cx:pt>
          <cx:pt idx="3726">288469.56207291002</cx:pt>
          <cx:pt idx="3727">244488.03163518599</cx:pt>
          <cx:pt idx="3728">217655.961762755</cx:pt>
          <cx:pt idx="3729">220955.62655737699</cx:pt>
          <cx:pt idx="3730">273911.10873382603</cx:pt>
          <cx:pt idx="3731">224052.17833938301</cx:pt>
          <cx:pt idx="3732">240417.30999104001</cx:pt>
          <cx:pt idx="3733">245430.75599993099</cx:pt>
          <cx:pt idx="3734">238479.36003120799</cx:pt>
          <cx:pt idx="3735">240127.70405408699</cx:pt>
          <cx:pt idx="3736">248583.92619462</cx:pt>
          <cx:pt idx="3737">274607.58085298899</cx:pt>
          <cx:pt idx="3738">257107.46727482299</cx:pt>
          <cx:pt idx="3739">269939.051908936</cx:pt>
          <cx:pt idx="3740">246722.94142224899</cx:pt>
          <cx:pt idx="3741">278900.65742133697</cx:pt>
          <cx:pt idx="3742">223133.88039591</cx:pt>
          <cx:pt idx="3743">235985.781673158</cx:pt>
          <cx:pt idx="3744">247768.094379969</cx:pt>
          <cx:pt idx="3745">246879.76894798101</cx:pt>
          <cx:pt idx="3746">265296.21809670399</cx:pt>
          <cx:pt idx="3747">234563.49155453499</cx:pt>
          <cx:pt idx="3748">254127.98834321101</cx:pt>
          <cx:pt idx="3749">238983.372560296</cx:pt>
          <cx:pt idx="3750">258283.58635781601</cx:pt>
          <cx:pt idx="3751">238591.425224618</cx:pt>
          <cx:pt idx="3752">207847.55684571801</cx:pt>
          <cx:pt idx="3753">229673.42988262</cx:pt>
          <cx:pt idx="3754">245833.978277238</cx:pt>
          <cx:pt idx="3755">227128.252095909</cx:pt>
          <cx:pt idx="3756">248794.91890702801</cx:pt>
          <cx:pt idx="3757">236525.284989607</cx:pt>
          <cx:pt idx="3758">240370.26619937399</cx:pt>
          <cx:pt idx="3759">237500.82130121501</cx:pt>
          <cx:pt idx="3760">220533.61081960201</cx:pt>
          <cx:pt idx="3761">299749.76927589299</cx:pt>
          <cx:pt idx="3762">240530.343080997</cx:pt>
          <cx:pt idx="3763">257800.24888794101</cx:pt>
          <cx:pt idx="3764">245939.46709188199</cx:pt>
          <cx:pt idx="3765">236039.48208976199</cx:pt>
          <cx:pt idx="3766">257933.78435462</cx:pt>
          <cx:pt idx="3767">248406.162512977</cx:pt>
          <cx:pt idx="3768">252330.326848275</cx:pt>
          <cx:pt idx="3769">248017.097183832</cx:pt>
          <cx:pt idx="3770">247715.105307744</cx:pt>
          <cx:pt idx="3771">293772.020570939</cx:pt>
          <cx:pt idx="3772">268578.98246567103</cx:pt>
          <cx:pt idx="3773">262589.900256016</cx:pt>
          <cx:pt idx="3774">266100.57132439403</cx:pt>
          <cx:pt idx="3775">244002.78547754599</cx:pt>
          <cx:pt idx="3776">229786.94878795001</cx:pt>
          <cx:pt idx="3777">219787.70075231901</cx:pt>
          <cx:pt idx="3778">232801.091913715</cx:pt>
          <cx:pt idx="3779">241810.93881319201</cx:pt>
          <cx:pt idx="3780">213170.03069087301</cx:pt>
          <cx:pt idx="3781">268134.23093363701</cx:pt>
          <cx:pt idx="3782">213506.18969501599</cx:pt>
          <cx:pt idx="3783">241726.55397861</cx:pt>
          <cx:pt idx="3784">242338.99931752699</cx:pt>
          <cx:pt idx="3785">224621.53525564499</cx:pt>
          <cx:pt idx="3786">270060.71324183</cx:pt>
          <cx:pt idx="3787">230299.15977177699</cx:pt>
          <cx:pt idx="3788">259789.91054386101</cx:pt>
          <cx:pt idx="3789">242352.86749089099</cx:pt>
          <cx:pt idx="3790">254087.89339942401</cx:pt>
          <cx:pt idx="3791">264604.96049783699</cx:pt>
          <cx:pt idx="3792">248712.595634297</cx:pt>
          <cx:pt idx="3793">245811.05749919801</cx:pt>
          <cx:pt idx="3794">224439.049386028</cx:pt>
          <cx:pt idx="3795">267408.32638259901</cx:pt>
          <cx:pt idx="3796">269075.28102496202</cx:pt>
          <cx:pt idx="3797">205740.94487069399</cx:pt>
          <cx:pt idx="3798">248794.45539562599</cx:pt>
          <cx:pt idx="3799">238892.43496108201</cx:pt>
          <cx:pt idx="3800">194284.02208981599</cx:pt>
          <cx:pt idx="3801">257981.96808313401</cx:pt>
          <cx:pt idx="3802">261255.85807301299</cx:pt>
          <cx:pt idx="3803">239531.69295070201</cx:pt>
          <cx:pt idx="3804">256929.676858349</cx:pt>
          <cx:pt idx="3805">231987.92985863201</cx:pt>
          <cx:pt idx="3806">246758.15108306499</cx:pt>
          <cx:pt idx="3807">233867.74104557501</cx:pt>
          <cx:pt idx="3808">239680.90499807399</cx:pt>
          <cx:pt idx="3809">241896.13868020801</cx:pt>
          <cx:pt idx="3810">237673.92667705301</cx:pt>
          <cx:pt idx="3811">246249.13602934399</cx:pt>
          <cx:pt idx="3812">273070.393891652</cx:pt>
          <cx:pt idx="3813">239477.693058851</cx:pt>
          <cx:pt idx="3814">265811.65214011102</cx:pt>
          <cx:pt idx="3815">249678.408838326</cx:pt>
          <cx:pt idx="3816">252180.01615482901</cx:pt>
          <cx:pt idx="3817">250230.653755801</cx:pt>
          <cx:pt idx="3818">272212.240789612</cx:pt>
          <cx:pt idx="3819">260304.96944514799</cx:pt>
          <cx:pt idx="3820">246018.098689935</cx:pt>
          <cx:pt idx="3821">267810.53871542</cx:pt>
          <cx:pt idx="3822">213886.62025583701</cx:pt>
          <cx:pt idx="3823">220621.979056713</cx:pt>
          <cx:pt idx="3824">264592.63434455497</cx:pt>
          <cx:pt idx="3825">257618.74217805199</cx:pt>
          <cx:pt idx="3826">250169.376293307</cx:pt>
          <cx:pt idx="3827">231056.92574230599</cx:pt>
          <cx:pt idx="3828">251649.54069385899</cx:pt>
          <cx:pt idx="3829">207518.090109332</cx:pt>
          <cx:pt idx="3830">235134.56747903899</cx:pt>
          <cx:pt idx="3831">252029.18260132201</cx:pt>
          <cx:pt idx="3832">248433.14596473999</cx:pt>
          <cx:pt idx="3833">231846.67640932</cx:pt>
          <cx:pt idx="3834">248666.72158206301</cx:pt>
          <cx:pt idx="3835">290971.34118088498</cx:pt>
          <cx:pt idx="3836">234101.64917000401</cx:pt>
          <cx:pt idx="3837">250279.06686358101</cx:pt>
          <cx:pt idx="3838">212406.521226129</cx:pt>
          <cx:pt idx="3839">255716.121467255</cx:pt>
          <cx:pt idx="3840">222051.395928137</cx:pt>
          <cx:pt idx="3841">289667.25542429101</cx:pt>
          <cx:pt idx="3842">225965.72985034701</cx:pt>
          <cx:pt idx="3843">245895.977048334</cx:pt>
          <cx:pt idx="3844">248066.56147932101</cx:pt>
          <cx:pt idx="3845">271149.90484593099</cx:pt>
          <cx:pt idx="3846">296637.85597834899</cx:pt>
          <cx:pt idx="3847">229323.36253147401</cx:pt>
          <cx:pt idx="3848">251740.07125094801</cx:pt>
          <cx:pt idx="3849">235002.104909341</cx:pt>
          <cx:pt idx="3850">216939.43586489101</cx:pt>
          <cx:pt idx="3851">232382.537420215</cx:pt>
          <cx:pt idx="3852">262345.56929788197</cx:pt>
          <cx:pt idx="3853">252220.607866545</cx:pt>
          <cx:pt idx="3854">237069.46502643201</cx:pt>
          <cx:pt idx="3855">257571.83846425201</cx:pt>
          <cx:pt idx="3856">250472.24889366201</cx:pt>
          <cx:pt idx="3857">237879.98136540499</cx:pt>
          <cx:pt idx="3858">239550.20479644201</cx:pt>
          <cx:pt idx="3859">259042.10342934</cx:pt>
          <cx:pt idx="3860">242328.74842439199</cx:pt>
          <cx:pt idx="3861">231678.699819228</cx:pt>
          <cx:pt idx="3862">248955.64087447801</cx:pt>
          <cx:pt idx="3863">238629.245779911</cx:pt>
          <cx:pt idx="3864">242288.43623901901</cx:pt>
          <cx:pt idx="3865">250423.38301471199</cx:pt>
          <cx:pt idx="3866">226146.20780464201</cx:pt>
          <cx:pt idx="3867">252807.96224910699</cx:pt>
          <cx:pt idx="3868">272582.00720885501</cx:pt>
          <cx:pt idx="3869">260075.72431374999</cx:pt>
          <cx:pt idx="3870">281518.06583822798</cx:pt>
          <cx:pt idx="3871">202298.17440206901</cx:pt>
          <cx:pt idx="3872">261716.197645256</cx:pt>
          <cx:pt idx="3873">240849.24478653201</cx:pt>
          <cx:pt idx="3874">260551.025520472</cx:pt>
          <cx:pt idx="3875">246793.84313819901</cx:pt>
          <cx:pt idx="3876">249682.789849894</cx:pt>
          <cx:pt idx="3877">260332.04179339801</cx:pt>
          <cx:pt idx="3878">275584.005585348</cx:pt>
          <cx:pt idx="3879">281411.18449794903</cx:pt>
          <cx:pt idx="3880">259771.44685722099</cx:pt>
          <cx:pt idx="3881">259396.93831449799</cx:pt>
          <cx:pt idx="3882">247457.92229151601</cx:pt>
          <cx:pt idx="3883">250019.595257926</cx:pt>
          <cx:pt idx="3884">271036.68572690402</cx:pt>
          <cx:pt idx="3885">254896.37819304701</cx:pt>
          <cx:pt idx="3886">278775.62675741699</cx:pt>
          <cx:pt idx="3887">249454.91508208</cx:pt>
          <cx:pt idx="3888">268161.232224059</cx:pt>
          <cx:pt idx="3889">225885.48889533299</cx:pt>
          <cx:pt idx="3890">240727.64326956199</cx:pt>
          <cx:pt idx="3891">227386.92899416899</cx:pt>
          <cx:pt idx="3892">250523.98308692101</cx:pt>
          <cx:pt idx="3893">220920.886487062</cx:pt>
          <cx:pt idx="3894">240331.33326722399</cx:pt>
          <cx:pt idx="3895">254976.766112513</cx:pt>
          <cx:pt idx="3896">263269.43047033902</cx:pt>
          <cx:pt idx="3897">227084.22504691</cx:pt>
          <cx:pt idx="3898">281920.78174364101</cx:pt>
          <cx:pt idx="3899">264531.89174572699</cx:pt>
          <cx:pt idx="3900">239937.165075353</cx:pt>
          <cx:pt idx="3901">254336.201357871</cx:pt>
          <cx:pt idx="3902">257681.053835178</cx:pt>
          <cx:pt idx="3903">240150.63053382299</cx:pt>
          <cx:pt idx="3904">268956.70175945899</cx:pt>
          <cx:pt idx="3905">244740.24770783199</cx:pt>
          <cx:pt idx="3906">260045.35224678801</cx:pt>
          <cx:pt idx="3907">233552.51176741201</cx:pt>
          <cx:pt idx="3908">234300.12365777101</cx:pt>
          <cx:pt idx="3909">255971.22621422299</cx:pt>
          <cx:pt idx="3910">248314.51390858999</cx:pt>
          <cx:pt idx="3911">224939.02747330701</cx:pt>
          <cx:pt idx="3912">276784.14564196102</cx:pt>
          <cx:pt idx="3913">280661.07620180497</cx:pt>
          <cx:pt idx="3914">236325.746926205</cx:pt>
          <cx:pt idx="3915">233180.82301059799</cx:pt>
          <cx:pt idx="3916">268128.83831152099</cx:pt>
          <cx:pt idx="3917">232086.17448428701</cx:pt>
          <cx:pt idx="3918">249466.439370129</cx:pt>
          <cx:pt idx="3919">246937.46193038599</cx:pt>
          <cx:pt idx="3920">207149.23927629701</cx:pt>
          <cx:pt idx="3921">239319.405640493</cx:pt>
          <cx:pt idx="3922">278055.36365002702</cx:pt>
          <cx:pt idx="3923">243520.05195654</cx:pt>
          <cx:pt idx="3924">244755.032925979</cx:pt>
          <cx:pt idx="3925">234107.04297588699</cx:pt>
          <cx:pt idx="3926">246807.74189779299</cx:pt>
          <cx:pt idx="3927">264191.58064050798</cx:pt>
          <cx:pt idx="3928">228282.47778219299</cx:pt>
          <cx:pt idx="3929">224919.36812555901</cx:pt>
          <cx:pt idx="3930">273539.68777291401</cx:pt>
          <cx:pt idx="3931">269178.78328341502</cx:pt>
          <cx:pt idx="3932">276968.73146520602</cx:pt>
          <cx:pt idx="3933">223758.13329299199</cx:pt>
          <cx:pt idx="3934">237528.2315198</cx:pt>
          <cx:pt idx="3935">220351.89570698401</cx:pt>
          <cx:pt idx="3936">276920.51757878403</cx:pt>
          <cx:pt idx="3937">224519.36686583899</cx:pt>
          <cx:pt idx="3938">265734.37608834699</cx:pt>
          <cx:pt idx="3939">275406.43758302199</cx:pt>
          <cx:pt idx="3940">216646.72906095799</cx:pt>
          <cx:pt idx="3941">275330.58556288702</cx:pt>
          <cx:pt idx="3942">236226.25018435501</cx:pt>
          <cx:pt idx="3943">276601.42599745799</cx:pt>
          <cx:pt idx="3944">257833.820937285</cx:pt>
          <cx:pt idx="3945">250442.06987767699</cx:pt>
          <cx:pt idx="3946">250889.69912909801</cx:pt>
          <cx:pt idx="3947">271986.81685815903</cx:pt>
          <cx:pt idx="3948">245359.30656436799</cx:pt>
          <cx:pt idx="3949">219698.431519398</cx:pt>
          <cx:pt idx="3950">265021.47512234002</cx:pt>
          <cx:pt idx="3951">229025.75017242899</cx:pt>
          <cx:pt idx="3952">235334.87736467799</cx:pt>
          <cx:pt idx="3953">254636.011246376</cx:pt>
          <cx:pt idx="3954">248838.374325365</cx:pt>
          <cx:pt idx="3955">251513.44808552699</cx:pt>
          <cx:pt idx="3956">264477.84255400201</cx:pt>
          <cx:pt idx="3957">241727.357292311</cx:pt>
          <cx:pt idx="3958">257309.20675672599</cx:pt>
          <cx:pt idx="3959">249342.793232558</cx:pt>
          <cx:pt idx="3960">257100.116233904</cx:pt>
          <cx:pt idx="3961">236533.70956009001</cx:pt>
          <cx:pt idx="3962">234027.88004512599</cx:pt>
          <cx:pt idx="3963">237566.112776441</cx:pt>
          <cx:pt idx="3964">246079.33429824599</cx:pt>
          <cx:pt idx="3965">246605.17733133701</cx:pt>
          <cx:pt idx="3966">253407.92114540099</cx:pt>
          <cx:pt idx="3967">268418.814195616</cx:pt>
          <cx:pt idx="3968">285583.19213462202</cx:pt>
          <cx:pt idx="3969">243737.20645903301</cx:pt>
          <cx:pt idx="3970">246557.73232590299</cx:pt>
          <cx:pt idx="3971">243224.275282961</cx:pt>
          <cx:pt idx="3972">217287.848410148</cx:pt>
          <cx:pt idx="3973">245909.29642926599</cx:pt>
          <cx:pt idx="3974">255907.169106646</cx:pt>
          <cx:pt idx="3975">242621.01879142001</cx:pt>
          <cx:pt idx="3976">222233.25004657701</cx:pt>
          <cx:pt idx="3977">254023.746605867</cx:pt>
          <cx:pt idx="3978">255237.94009190201</cx:pt>
          <cx:pt idx="3979">266488.09226855898</cx:pt>
          <cx:pt idx="3980">251335.74156975001</cx:pt>
          <cx:pt idx="3981">235117.469876054</cx:pt>
          <cx:pt idx="3982">251960.748742439</cx:pt>
          <cx:pt idx="3983">236527.643257961</cx:pt>
          <cx:pt idx="3984">225326.629824534</cx:pt>
          <cx:pt idx="3985">256921.13417216399</cx:pt>
          <cx:pt idx="3986">229977.49798684401</cx:pt>
          <cx:pt idx="3987">263470.04400299402</cx:pt>
          <cx:pt idx="3988">255378.03617363199</cx:pt>
          <cx:pt idx="3989">215317.026944905</cx:pt>
          <cx:pt idx="3990">278643.87131402898</cx:pt>
          <cx:pt idx="3991">244978.65558490899</cx:pt>
          <cx:pt idx="3992">225025.549124652</cx:pt>
          <cx:pt idx="3993">230342.50233138099</cx:pt>
          <cx:pt idx="3994">263378.63559300703</cx:pt>
          <cx:pt idx="3995">248320.82646082601</cx:pt>
          <cx:pt idx="3996">270161.42854177603</cx:pt>
          <cx:pt idx="3997">261660.55996583999</cx:pt>
          <cx:pt idx="3998">248846.28257206501</cx:pt>
          <cx:pt idx="3999">260225.53989415799</cx:pt>
          <cx:pt idx="4000">247324.22930851899</cx:pt>
          <cx:pt idx="4001">222293.28413420901</cx:pt>
          <cx:pt idx="4002">259358.593647356</cx:pt>
          <cx:pt idx="4003">226071.04891535101</cx:pt>
          <cx:pt idx="4004">263454.61517252598</cx:pt>
          <cx:pt idx="4005">258743.068307273</cx:pt>
          <cx:pt idx="4006">284632.22043241299</cx:pt>
          <cx:pt idx="4007">214396.11163215199</cx:pt>
          <cx:pt idx="4008">245313.01696564801</cx:pt>
          <cx:pt idx="4009">258449.815854535</cx:pt>
          <cx:pt idx="4010">245957.27700231501</cx:pt>
          <cx:pt idx="4011">250989.126637031</cx:pt>
          <cx:pt idx="4012">261701.17849229599</cx:pt>
          <cx:pt idx="4013">236890.70158128499</cx:pt>
          <cx:pt idx="4014">275330.67947397201</cx:pt>
          <cx:pt idx="4015">255132.23929737101</cx:pt>
          <cx:pt idx="4016">254065.41952712499</cx:pt>
          <cx:pt idx="4017">254456.934314257</cx:pt>
          <cx:pt idx="4018">238105.50611819999</cx:pt>
          <cx:pt idx="4019">245307.964939292</cx:pt>
          <cx:pt idx="4020">276513.57902985503</cx:pt>
          <cx:pt idx="4021">277923.58165563399</cx:pt>
          <cx:pt idx="4022">259705.66468254299</cx:pt>
          <cx:pt idx="4023">235507.56507372399</cx:pt>
          <cx:pt idx="4024">265118.94207363302</cx:pt>
          <cx:pt idx="4025">231439.99614984999</cx:pt>
          <cx:pt idx="4026">220483.695649125</cx:pt>
          <cx:pt idx="4027">254655.33947747899</cx:pt>
          <cx:pt idx="4028">227468.782009841</cx:pt>
          <cx:pt idx="4029">253400.553409866</cx:pt>
          <cx:pt idx="4030">238359.09100287</cx:pt>
          <cx:pt idx="4031">274747.10057238297</cx:pt>
          <cx:pt idx="4032">243456.66388178201</cx:pt>
          <cx:pt idx="4033">257516.489752052</cx:pt>
          <cx:pt idx="4034">272520.87804951798</cx:pt>
          <cx:pt idx="4035">235110.08805901199</cx:pt>
          <cx:pt idx="4036">251216.57474370301</cx:pt>
          <cx:pt idx="4037">273194.17505681101</cx:pt>
          <cx:pt idx="4038">220391.73453476399</cx:pt>
          <cx:pt idx="4039">266857.72355543298</cx:pt>
          <cx:pt idx="4040">278994.59393324901</cx:pt>
          <cx:pt idx="4041">251092.49083651599</cx:pt>
          <cx:pt idx="4042">239964.468559559</cx:pt>
          <cx:pt idx="4043">268326.543694405</cx:pt>
          <cx:pt idx="4044">225274.17473213299</cx:pt>
          <cx:pt idx="4045">243787.78900872701</cx:pt>
          <cx:pt idx="4046">249089.24047930699</cx:pt>
          <cx:pt idx="4047">257599.131792945</cx:pt>
          <cx:pt idx="4048">287556.79643670103</cx:pt>
          <cx:pt idx="4049">227937.721624584</cx:pt>
          <cx:pt idx="4050">249591.590318184</cx:pt>
          <cx:pt idx="4051">222732.13800519001</cx:pt>
          <cx:pt idx="4052">255480.25699666201</cx:pt>
          <cx:pt idx="4053">225181.41687895701</cx:pt>
          <cx:pt idx="4054">235490.82565803899</cx:pt>
          <cx:pt idx="4055">264768.406321708</cx:pt>
          <cx:pt idx="4056">251008.28112574501</cx:pt>
          <cx:pt idx="4057">209623.94555667901</cx:pt>
          <cx:pt idx="4058">280436.12679928797</cx:pt>
          <cx:pt idx="4059">243408.93503030401</cx:pt>
          <cx:pt idx="4060">217197.591132962</cx:pt>
          <cx:pt idx="4061">263752.10662558</cx:pt>
          <cx:pt idx="4062">228508.23765935301</cx:pt>
          <cx:pt idx="4063">244006.18771524701</cx:pt>
          <cx:pt idx="4064">247336.039644017</cx:pt>
          <cx:pt idx="4065">262782.642064224</cx:pt>
          <cx:pt idx="4066">250951.336987143</cx:pt>
          <cx:pt idx="4067">241082.74318113801</cx:pt>
          <cx:pt idx="4068">273678.03764016501</cx:pt>
          <cx:pt idx="4069">252715.725641261</cx:pt>
          <cx:pt idx="4070">264010.30449971498</cx:pt>
          <cx:pt idx="4071">250948.48367450299</cx:pt>
          <cx:pt idx="4072">257564.98269935499</cx:pt>
          <cx:pt idx="4073">218867.136796301</cx:pt>
          <cx:pt idx="4074">251094.82385747001</cx:pt>
          <cx:pt idx="4075">261528.66562015499</cx:pt>
          <cx:pt idx="4076">273215.82890094502</cx:pt>
          <cx:pt idx="4077">267597.06400827097</cx:pt>
          <cx:pt idx="4078">242540.32676088999</cx:pt>
          <cx:pt idx="4079">218475.06070551899</cx:pt>
          <cx:pt idx="4080">256110.13439867899</cx:pt>
          <cx:pt idx="4081">300471.57544719102</cx:pt>
          <cx:pt idx="4082">241812.415849429</cx:pt>
          <cx:pt idx="4083">242151.03977269999</cx:pt>
          <cx:pt idx="4084">244771.16571998</cx:pt>
          <cx:pt idx="4085">236777.04393215099</cx:pt>
          <cx:pt idx="4086">277151.62001079001</cx:pt>
          <cx:pt idx="4087">233442.22318760701</cx:pt>
          <cx:pt idx="4088">235079.31943145799</cx:pt>
          <cx:pt idx="4089">229734.636879798</cx:pt>
          <cx:pt idx="4090">279722.94494709198</cx:pt>
          <cx:pt idx="4091">250457.07607042501</cx:pt>
          <cx:pt idx="4092">243643.27702232101</cx:pt>
          <cx:pt idx="4093">220684.422143148</cx:pt>
          <cx:pt idx="4094">240647.761005793</cx:pt>
          <cx:pt idx="4095">267564.57013312302</cx:pt>
          <cx:pt idx="4096">222940.35332784199</cx:pt>
          <cx:pt idx="4097">248292.578286187</cx:pt>
          <cx:pt idx="4098">230292.32293146101</cx:pt>
          <cx:pt idx="4099">255147.74227121699</cx:pt>
          <cx:pt idx="4100">283483.81039330101</cx:pt>
          <cx:pt idx="4101">225692.01915513299</cx:pt>
          <cx:pt idx="4102">253138.997717619</cx:pt>
          <cx:pt idx="4103">252567.690569809</cx:pt>
          <cx:pt idx="4104">262862.09853790503</cx:pt>
          <cx:pt idx="4105">265379.07475673401</cx:pt>
          <cx:pt idx="4106">251880.62057597301</cx:pt>
          <cx:pt idx="4107">227743.00115122</cx:pt>
          <cx:pt idx="4108">254446.63260641901</cx:pt>
          <cx:pt idx="4109">235488.241852003</cx:pt>
          <cx:pt idx="4110">275735.69794911798</cx:pt>
          <cx:pt idx="4111">256528.30118634499</cx:pt>
          <cx:pt idx="4112">265885.72095264902</cx:pt>
          <cx:pt idx="4113">233195.61117856001</cx:pt>
          <cx:pt idx="4114">257532.89105035999</cx:pt>
          <cx:pt idx="4115">266184.69913947501</cx:pt>
          <cx:pt idx="4116">271038.45961029199</cx:pt>
          <cx:pt idx="4117">251164.20177733101</cx:pt>
          <cx:pt idx="4118">226824.28543534499</cx:pt>
          <cx:pt idx="4119">208969.09409655599</cx:pt>
          <cx:pt idx="4120">251670.52432730701</cx:pt>
          <cx:pt idx="4121">237200.323255556</cx:pt>
          <cx:pt idx="4122">239287.627420017</cx:pt>
          <cx:pt idx="4123">219415.88470246401</cx:pt>
          <cx:pt idx="4124">256711.203420512</cx:pt>
          <cx:pt idx="4125">252060.95555373299</cx:pt>
          <cx:pt idx="4126">260055.71661710701</cx:pt>
          <cx:pt idx="4127">228366.18731679599</cx:pt>
          <cx:pt idx="4128">262670.57252166001</cx:pt>
          <cx:pt idx="4129">229993.23178958599</cx:pt>
          <cx:pt idx="4130">231389.98608455999</cx:pt>
          <cx:pt idx="4131">261125.86977387301</cx:pt>
          <cx:pt idx="4132">232631.21894378</cx:pt>
          <cx:pt idx="4133">258104.392439594</cx:pt>
          <cx:pt idx="4134">241866.96854518101</cx:pt>
          <cx:pt idx="4135">257083.46434682899</cx:pt>
          <cx:pt idx="4136">268357.25849829399</cx:pt>
          <cx:pt idx="4137">247852.09176462301</cx:pt>
          <cx:pt idx="4138">235924.32914838</cx:pt>
          <cx:pt idx="4139">241049.06665275199</cx:pt>
          <cx:pt idx="4140">289116.60531817802</cx:pt>
          <cx:pt idx="4141">279897.057634681</cx:pt>
          <cx:pt idx="4142">203980.65918401</cx:pt>
          <cx:pt idx="4143">237140.658366722</cx:pt>
          <cx:pt idx="4144">253392.17647188</cx:pt>
          <cx:pt idx="4145">240447.454114055</cx:pt>
          <cx:pt idx="4146">234670.90464800299</cx:pt>
          <cx:pt idx="4147">293278.25074570801</cx:pt>
          <cx:pt idx="4148">249317.40191414999</cx:pt>
          <cx:pt idx="4149">222225.73871189501</cx:pt>
          <cx:pt idx="4150">248997.25429384701</cx:pt>
          <cx:pt idx="4151">280234.06357259001</cx:pt>
          <cx:pt idx="4152">239871.55382069299</cx:pt>
          <cx:pt idx="4153">239061.43442937799</cx:pt>
          <cx:pt idx="4154">248521.729151017</cx:pt>
          <cx:pt idx="4155">248324.40873326999</cx:pt>
          <cx:pt idx="4156">235659.56820620401</cx:pt>
          <cx:pt idx="4157">225146.419891522</cx:pt>
          <cx:pt idx="4158">262609.60447328503</cx:pt>
          <cx:pt idx="4159">242384.65097125201</cx:pt>
          <cx:pt idx="4160">255911.653249197</cx:pt>
          <cx:pt idx="4161">228133.61688882601</cx:pt>
          <cx:pt idx="4162">235432.42662030901</cx:pt>
          <cx:pt idx="4163">231716.976582117</cx:pt>
          <cx:pt idx="4164">267410.03251000901</cx:pt>
          <cx:pt idx="4165">230642.68014676499</cx:pt>
          <cx:pt idx="4166">230571.36799150601</cx:pt>
          <cx:pt idx="4167">249423.95586600099</cx:pt>
          <cx:pt idx="4168">244341.91830460099</cx:pt>
          <cx:pt idx="4169">268551.33962343802</cx:pt>
          <cx:pt idx="4170">254824.033594604</cx:pt>
          <cx:pt idx="4171">230814.742132085</cx:pt>
          <cx:pt idx="4172">247123.188927312</cx:pt>
          <cx:pt idx="4173">261620.479512366</cx:pt>
          <cx:pt idx="4174">262889.628647462</cx:pt>
          <cx:pt idx="4175">236381.18609851901</cx:pt>
          <cx:pt idx="4176">226247.04534478401</cx:pt>
          <cx:pt idx="4177">257870.38182707099</cx:pt>
          <cx:pt idx="4178">214454.93938612199</cx:pt>
          <cx:pt idx="4179">271611.93112670601</cx:pt>
          <cx:pt idx="4180">228316.91463772501</cx:pt>
          <cx:pt idx="4181">244686.71105889199</cx:pt>
          <cx:pt idx="4182">202954.23082287601</cx:pt>
          <cx:pt idx="4183">262333.77900761698</cx:pt>
          <cx:pt idx="4184">241760.13733759199</cx:pt>
          <cx:pt idx="4185">290005.92477576202</cx:pt>
          <cx:pt idx="4186">226028.26327589399</cx:pt>
          <cx:pt idx="4187">280751.66605574201</cx:pt>
          <cx:pt idx="4188">256357.04694047201</cx:pt>
          <cx:pt idx="4189">253034.58174639501</cx:pt>
          <cx:pt idx="4190">241911.08833974501</cx:pt>
          <cx:pt idx="4191">235685.21650390199</cx:pt>
          <cx:pt idx="4192">252115.836792296</cx:pt>
          <cx:pt idx="4193">251843.23389154201</cx:pt>
          <cx:pt idx="4194">238673.55328509299</cx:pt>
          <cx:pt idx="4195">258251.24962696701</cx:pt>
          <cx:pt idx="4196">274988.59982744203</cx:pt>
          <cx:pt idx="4197">220884.89377127701</cx:pt>
          <cx:pt idx="4198">208640.36608414899</cx:pt>
          <cx:pt idx="4199">217389.249242752</cx:pt>
          <cx:pt idx="4200">254249.22178210501</cx:pt>
          <cx:pt idx="4201">220759.925448997</cx:pt>
          <cx:pt idx="4202">228441.99070967</cx:pt>
          <cx:pt idx="4203">227911.360967933</cx:pt>
          <cx:pt idx="4204">279523.22234543698</cx:pt>
          <cx:pt idx="4205">262955.78854106099</cx:pt>
          <cx:pt idx="4206">254701.606704801</cx:pt>
          <cx:pt idx="4207">220230.56270372699</cx:pt>
          <cx:pt idx="4208">253929.56143415</cx:pt>
          <cx:pt idx="4209">252310.008536548</cx:pt>
          <cx:pt idx="4210">252266.37495793999</cx:pt>
          <cx:pt idx="4211">236191.35855530499</cx:pt>
          <cx:pt idx="4212">281021.26967495901</cx:pt>
          <cx:pt idx="4213">254891.58836719699</cx:pt>
          <cx:pt idx="4214">231803.91070718499</cx:pt>
          <cx:pt idx="4215">239635.69538288499</cx:pt>
          <cx:pt idx="4216">279524.252489248</cx:pt>
          <cx:pt idx="4217">234360.78364625899</cx:pt>
          <cx:pt idx="4218">261287.727667275</cx:pt>
          <cx:pt idx="4219">219837.989224738</cx:pt>
          <cx:pt idx="4220">227147.192553348</cx:pt>
          <cx:pt idx="4221">234188.93263650601</cx:pt>
          <cx:pt idx="4222">222852.82621172399</cx:pt>
          <cx:pt idx="4223">236636.164417527</cx:pt>
          <cx:pt idx="4224">277400.05723208399</cx:pt>
          <cx:pt idx="4225">260872.914701862</cx:pt>
          <cx:pt idx="4226">242906.73813767199</cx:pt>
          <cx:pt idx="4227">211704.65924486399</cx:pt>
          <cx:pt idx="4228">268694.60074556503</cx:pt>
          <cx:pt idx="4229">225123.335839126</cx:pt>
          <cx:pt idx="4230">251623.039319048</cx:pt>
          <cx:pt idx="4231">275219.78318230802</cx:pt>
          <cx:pt idx="4232">215524.732273392</cx:pt>
          <cx:pt idx="4233">265516.18660139199</cx:pt>
          <cx:pt idx="4234">230373.254656951</cx:pt>
          <cx:pt idx="4235">259298.88021138401</cx:pt>
          <cx:pt idx="4236">239294.98845594199</cx:pt>
          <cx:pt idx="4237">245707.27674732599</cx:pt>
          <cx:pt idx="4238">274258.89058447798</cx:pt>
          <cx:pt idx="4239">243256.01521566999</cx:pt>
          <cx:pt idx="4240">237382.692627871</cx:pt>
          <cx:pt idx="4241">243332.25010516</cx:pt>
          <cx:pt idx="4242">256275.581931441</cx:pt>
          <cx:pt idx="4243">228530.760306118</cx:pt>
          <cx:pt idx="4244">251331.721416741</cx:pt>
          <cx:pt idx="4245">255572.41052330099</cx:pt>
          <cx:pt idx="4246">197184.83492606401</cx:pt>
          <cx:pt idx="4247">264157.51538319199</cx:pt>
          <cx:pt idx="4248">277207.208275793</cx:pt>
          <cx:pt idx="4249">239202.63197108201</cx:pt>
          <cx:pt idx="4250">250129.97542464899</cx:pt>
          <cx:pt idx="4251">236523.27575295299</cx:pt>
          <cx:pt idx="4252">237208.204650553</cx:pt>
          <cx:pt idx="4253">249763.90686279201</cx:pt>
          <cx:pt idx="4254">259866.556869247</cx:pt>
          <cx:pt idx="4255">262843.07845681801</cx:pt>
          <cx:pt idx="4256">260170.99211311701</cx:pt>
          <cx:pt idx="4257">254269.44100960399</cx:pt>
          <cx:pt idx="4258">252362.06904155901</cx:pt>
          <cx:pt idx="4259">249831.16064919799</cx:pt>
          <cx:pt idx="4260">241819.027609496</cx:pt>
          <cx:pt idx="4261">298158.21634376497</cx:pt>
          <cx:pt idx="4262">238768.62113730199</cx:pt>
          <cx:pt idx="4263">223356.656583551</cx:pt>
          <cx:pt idx="4264">256490.68955199199</cx:pt>
          <cx:pt idx="4265">269510.88909623399</cx:pt>
          <cx:pt idx="4266">274884.06361603597</cx:pt>
          <cx:pt idx="4267">254073.36981701499</cx:pt>
          <cx:pt idx="4268">281629.12104111601</cx:pt>
          <cx:pt idx="4269">262319.64857892599</cx:pt>
          <cx:pt idx="4270">247798.14334295801</cx:pt>
          <cx:pt idx="4271">250299.059497415</cx:pt>
          <cx:pt idx="4272">212991.229615277</cx:pt>
          <cx:pt idx="4273">251884.67528115699</cx:pt>
          <cx:pt idx="4274">261546.16153170599</cx:pt>
          <cx:pt idx="4275">268302.79983431502</cx:pt>
          <cx:pt idx="4276">266724.61937586498</cx:pt>
          <cx:pt idx="4277">262470.31741254398</cx:pt>
          <cx:pt idx="4278">247536.13553328501</cx:pt>
          <cx:pt idx="4279">250488.146474148</cx:pt>
          <cx:pt idx="4280">258350.16446509201</cx:pt>
          <cx:pt idx="4281">246681.36532588399</cx:pt>
          <cx:pt idx="4282">272228.46811806998</cx:pt>
          <cx:pt idx="4283">268691.04509152099</cx:pt>
          <cx:pt idx="4284">231323.24074377399</cx:pt>
          <cx:pt idx="4285">232814.8628802</cx:pt>
          <cx:pt idx="4286">238026.04259970001</cx:pt>
          <cx:pt idx="4287">258946.65789305701</cx:pt>
          <cx:pt idx="4288">204670.980242363</cx:pt>
          <cx:pt idx="4289">254881.327522112</cx:pt>
          <cx:pt idx="4290">226192.97095792601</cx:pt>
          <cx:pt idx="4291">252072.46010873801</cx:pt>
          <cx:pt idx="4292">246175.484119542</cx:pt>
          <cx:pt idx="4293">264453.28272859898</cx:pt>
          <cx:pt idx="4294">254886.00480437401</cx:pt>
          <cx:pt idx="4295">237943.831647841</cx:pt>
          <cx:pt idx="4296">247761.569667501</cx:pt>
          <cx:pt idx="4297">204595.06582235699</cx:pt>
          <cx:pt idx="4298">235747.97849284799</cx:pt>
          <cx:pt idx="4299">257058.22020077601</cx:pt>
          <cx:pt idx="4300">230462.232332682</cx:pt>
          <cx:pt idx="4301">250505.776887021</cx:pt>
          <cx:pt idx="4302">282757.11189118901</cx:pt>
          <cx:pt idx="4303">242761.62796544601</cx:pt>
          <cx:pt idx="4304">239740.52186796299</cx:pt>
          <cx:pt idx="4305">243457.98464856501</cx:pt>
          <cx:pt idx="4306">276778.07595983503</cx:pt>
          <cx:pt idx="4307">244406.41742108701</cx:pt>
          <cx:pt idx="4308">240492.33952388499</cx:pt>
          <cx:pt idx="4309">255729.63665371499</cx:pt>
          <cx:pt idx="4310">262557.21827421902</cx:pt>
          <cx:pt idx="4311">244346.28349130999</cx:pt>
          <cx:pt idx="4312">260607.85641478101</cx:pt>
          <cx:pt idx="4313">261941.00690845301</cx:pt>
          <cx:pt idx="4314">221979.75836191</cx:pt>
          <cx:pt idx="4315">296832.92506662803</cx:pt>
          <cx:pt idx="4316">247301.030392488</cx:pt>
          <cx:pt idx="4317">260069.93634699899</cx:pt>
          <cx:pt idx="4318">241943.52125310001</cx:pt>
          <cx:pt idx="4319">255582.93680549299</cx:pt>
          <cx:pt idx="4320">187326.56393906299</cx:pt>
          <cx:pt idx="4321">246239.18727471799</cx:pt>
          <cx:pt idx="4322">254964.30669165999</cx:pt>
          <cx:pt idx="4323">220730.50518681001</cx:pt>
          <cx:pt idx="4324">220418.73401647701</cx:pt>
          <cx:pt idx="4325">212051.93296761799</cx:pt>
          <cx:pt idx="4326">230045.471517158</cx:pt>
          <cx:pt idx="4327">217596.86730727</cx:pt>
          <cx:pt idx="4328">279895.39577327197</cx:pt>
          <cx:pt idx="4329">242428.35604707999</cx:pt>
          <cx:pt idx="4330">234076.073752406</cx:pt>
          <cx:pt idx="4331">238913.30022083301</cx:pt>
          <cx:pt idx="4332">257516.165189744</cx:pt>
          <cx:pt idx="4333">214547.23317485501</cx:pt>
          <cx:pt idx="4334">258280.44249534199</cx:pt>
          <cx:pt idx="4335">240113.72795411601</cx:pt>
          <cx:pt idx="4336">215459.63679731201</cx:pt>
          <cx:pt idx="4337">219955.98060824</cx:pt>
          <cx:pt idx="4338">276561.69088391197</cx:pt>
          <cx:pt idx="4339">214868.46897323901</cx:pt>
          <cx:pt idx="4340">244093.95180779701</cx:pt>
          <cx:pt idx="4341">227013.31984136699</cx:pt>
          <cx:pt idx="4342">240718.18238737399</cx:pt>
          <cx:pt idx="4343">277338.17922923801</cx:pt>
          <cx:pt idx="4344">243567.96145381901</cx:pt>
          <cx:pt idx="4345">246914.40151013699</cx:pt>
          <cx:pt idx="4346">256702.994480097</cx:pt>
          <cx:pt idx="4347">231137.87382445901</cx:pt>
          <cx:pt idx="4348">256764.20797749501</cx:pt>
          <cx:pt idx="4349">243129.72192825601</cx:pt>
          <cx:pt idx="4350">246364.18658954799</cx:pt>
          <cx:pt idx="4351">258171.589858344</cx:pt>
          <cx:pt idx="4352">228258.28929055901</cx:pt>
          <cx:pt idx="4353">246365.630182591</cx:pt>
          <cx:pt idx="4354">252519.36508575999</cx:pt>
          <cx:pt idx="4355">220243.562227527</cx:pt>
          <cx:pt idx="4356">233014.826899301</cx:pt>
          <cx:pt idx="4357">272584.57974066498</cx:pt>
          <cx:pt idx="4358">255823.87390503299</cx:pt>
          <cx:pt idx="4359">283506.62080369901</cx:pt>
          <cx:pt idx="4360">286569.06007067702</cx:pt>
          <cx:pt idx="4361">258276.03014876801</cx:pt>
          <cx:pt idx="4362">260624.61859506401</cx:pt>
          <cx:pt idx="4363">262492.51532900799</cx:pt>
          <cx:pt idx="4364">245610.455745257</cx:pt>
          <cx:pt idx="4365">259246.91459503499</cx:pt>
          <cx:pt idx="4366">218342.86973262799</cx:pt>
          <cx:pt idx="4367">232745.358264276</cx:pt>
          <cx:pt idx="4368">247415.746633409</cx:pt>
          <cx:pt idx="4369">224611.33215233099</cx:pt>
          <cx:pt idx="4370">266685.47408006102</cx:pt>
          <cx:pt idx="4371">252428.26694263099</cx:pt>
          <cx:pt idx="4372">233110.915191729</cx:pt>
          <cx:pt idx="4373">253835.214514216</cx:pt>
          <cx:pt idx="4374">240890.16348453899</cx:pt>
          <cx:pt idx="4375">233802.69106179601</cx:pt>
          <cx:pt idx="4376">255808.55260914101</cx:pt>
          <cx:pt idx="4377">259062.99582211499</cx:pt>
          <cx:pt idx="4378">263400.59505095298</cx:pt>
          <cx:pt idx="4379">246384.49094130599</cx:pt>
          <cx:pt idx="4380">262124.20235173599</cx:pt>
          <cx:pt idx="4381">230548.78292545499</cx:pt>
          <cx:pt idx="4382">240864.10501509899</cx:pt>
          <cx:pt idx="4383">224986.54862375601</cx:pt>
          <cx:pt idx="4384">253410.369996247</cx:pt>
          <cx:pt idx="4385">248374.16235584099</cx:pt>
          <cx:pt idx="4386">253578.72009354201</cx:pt>
          <cx:pt idx="4387">232034.85956925299</cx:pt>
          <cx:pt idx="4388">258221.211748047</cx:pt>
          <cx:pt idx="4389">228411.60609968801</cx:pt>
          <cx:pt idx="4390">232224.44141562399</cx:pt>
          <cx:pt idx="4391">270621.034721217</cx:pt>
          <cx:pt idx="4392">248142.73011889501</cx:pt>
          <cx:pt idx="4393">249431.39861173899</cx:pt>
          <cx:pt idx="4394">250145.52441518</cx:pt>
          <cx:pt idx="4395">227274.12577585099</cx:pt>
          <cx:pt idx="4396">269608.02252065402</cx:pt>
          <cx:pt idx="4397">256188.44773343101</cx:pt>
          <cx:pt idx="4398">218465.92558912499</cx:pt>
          <cx:pt idx="4399">243547.547456984</cx:pt>
          <cx:pt idx="4400">277337.27006119798</cx:pt>
          <cx:pt idx="4401">240691.46971821901</cx:pt>
          <cx:pt idx="4402">241896.263138073</cx:pt>
          <cx:pt idx="4403">251229.040785797</cx:pt>
          <cx:pt idx="4404">277334.96547783603</cx:pt>
          <cx:pt idx="4405">233923.736641002</cx:pt>
          <cx:pt idx="4406">267888.64083536097</cx:pt>
          <cx:pt idx="4407">229572.341665046</cx:pt>
          <cx:pt idx="4408">257134.28938463901</cx:pt>
          <cx:pt idx="4409">220308.71371800601</cx:pt>
          <cx:pt idx="4410">236521.151682945</cx:pt>
          <cx:pt idx="4411">250429.978267039</cx:pt>
          <cx:pt idx="4412">264447.92963605397</cx:pt>
          <cx:pt idx="4413">236000.33029311601</cx:pt>
          <cx:pt idx="4414">231812.504032005</cx:pt>
          <cx:pt idx="4415">251473.81425605601</cx:pt>
          <cx:pt idx="4416">215119.78616446099</cx:pt>
          <cx:pt idx="4417">249130.67173459401</cx:pt>
          <cx:pt idx="4418">246860.98509958899</cx:pt>
          <cx:pt idx="4419">264535.44792100397</cx:pt>
          <cx:pt idx="4420">246697.14323321701</cx:pt>
          <cx:pt idx="4421">236027.457663465</cx:pt>
          <cx:pt idx="4422">262226.01593389502</cx:pt>
          <cx:pt idx="4423">230587.71884417799</cx:pt>
          <cx:pt idx="4424">251893.56290328701</cx:pt>
          <cx:pt idx="4425">235098.33167123501</cx:pt>
          <cx:pt idx="4426">233235.032542025</cx:pt>
          <cx:pt idx="4427">243639.02045716601</cx:pt>
          <cx:pt idx="4428">258007.688037388</cx:pt>
          <cx:pt idx="4429">221735.00100514601</cx:pt>
          <cx:pt idx="4430">270671.74826888298</cx:pt>
          <cx:pt idx="4431">244318.202786081</cx:pt>
          <cx:pt idx="4432">251483.704086321</cx:pt>
          <cx:pt idx="4433">229476.96204776</cx:pt>
          <cx:pt idx="4434">234456.43056130499</cx:pt>
          <cx:pt idx="4435">242360.46507249001</cx:pt>
          <cx:pt idx="4436">234006.38955101499</cx:pt>
          <cx:pt idx="4437">230901.14661062</cx:pt>
          <cx:pt idx="4438">255322.863463024</cx:pt>
          <cx:pt idx="4439">240460.32940945699</cx:pt>
          <cx:pt idx="4440">265529.49461584399</cx:pt>
          <cx:pt idx="4441">268949.98049467802</cx:pt>
          <cx:pt idx="4442">195111.208471575</cx:pt>
          <cx:pt idx="4443">234350.97703357899</cx:pt>
          <cx:pt idx="4444">250917.306635149</cx:pt>
          <cx:pt idx="4445">257720.41161778101</cx:pt>
          <cx:pt idx="4446">247967.86215446299</cx:pt>
          <cx:pt idx="4447">256954.83775660701</cx:pt>
          <cx:pt idx="4448">250905.17566443101</cx:pt>
          <cx:pt idx="4449">231862.19480626701</cx:pt>
          <cx:pt idx="4450">239387.84315241501</cx:pt>
          <cx:pt idx="4451">265668.86383913702</cx:pt>
          <cx:pt idx="4452">254541.081264612</cx:pt>
          <cx:pt idx="4453">228915.83856053001</cx:pt>
          <cx:pt idx="4454">255850.44244532799</cx:pt>
          <cx:pt idx="4455">248737.67718719601</cx:pt>
          <cx:pt idx="4456">252705.80221933199</cx:pt>
          <cx:pt idx="4457">260902.40950128899</cx:pt>
          <cx:pt idx="4458">222278.154734774</cx:pt>
          <cx:pt idx="4459">230954.73933837301</cx:pt>
          <cx:pt idx="4460">241211.045026821</cx:pt>
          <cx:pt idx="4461">251248.90110607099</cx:pt>
          <cx:pt idx="4462">261398.88431493999</cx:pt>
          <cx:pt idx="4463">184959.33363413901</cx:pt>
          <cx:pt idx="4464">238461.48560143501</cx:pt>
          <cx:pt idx="4465">270906.91538865602</cx:pt>
          <cx:pt idx="4466">268557.55665982497</cx:pt>
          <cx:pt idx="4467">233171.077708478</cx:pt>
          <cx:pt idx="4468">258137.72600014499</cx:pt>
          <cx:pt idx="4469">263203.10307789402</cx:pt>
          <cx:pt idx="4470">229048.50938917001</cx:pt>
          <cx:pt idx="4471">250652.85623924699</cx:pt>
          <cx:pt idx="4472">261998.90509574499</cx:pt>
          <cx:pt idx="4473">225921.87206876799</cx:pt>
          <cx:pt idx="4474">241202.315047807</cx:pt>
          <cx:pt idx="4475">252435.758181604</cx:pt>
          <cx:pt idx="4476">248829.76324491701</cx:pt>
          <cx:pt idx="4477">257287.28812309101</cx:pt>
          <cx:pt idx="4478">248218.85278687999</cx:pt>
          <cx:pt idx="4479">268145.72210638301</cx:pt>
          <cx:pt idx="4480">259349.15996450599</cx:pt>
          <cx:pt idx="4481">244436.921371287</cx:pt>
          <cx:pt idx="4482">248303.17838728099</cx:pt>
          <cx:pt idx="4483">246738.21805679699</cx:pt>
          <cx:pt idx="4484">256499.51424757499</cx:pt>
          <cx:pt idx="4485">254512.10140970899</cx:pt>
          <cx:pt idx="4486">247214.75267854301</cx:pt>
          <cx:pt idx="4487">239288.110010276</cx:pt>
          <cx:pt idx="4488">249701.63615146201</cx:pt>
          <cx:pt idx="4489">247263.684624355</cx:pt>
          <cx:pt idx="4490">200458.678916584</cx:pt>
          <cx:pt idx="4491">218792.90332611001</cx:pt>
          <cx:pt idx="4492">249352.975478409</cx:pt>
          <cx:pt idx="4493">253350.63535062599</cx:pt>
          <cx:pt idx="4494">228266.41696780501</cx:pt>
          <cx:pt idx="4495">237858.77465914801</cx:pt>
          <cx:pt idx="4496">239423.78685631399</cx:pt>
          <cx:pt idx="4497">225228.69617378301</cx:pt>
          <cx:pt idx="4498">243327.62143227601</cx:pt>
          <cx:pt idx="4499">214473.11603151399</cx:pt>
          <cx:pt idx="4500">263199.69362009002</cx:pt>
          <cx:pt idx="4501">234911.35281909999</cx:pt>
          <cx:pt idx="4502">247007.363599673</cx:pt>
          <cx:pt idx="4503">258681.17906120999</cx:pt>
          <cx:pt idx="4504">248879.076794619</cx:pt>
          <cx:pt idx="4505">253237.84669738499</cx:pt>
          <cx:pt idx="4506">273393.411979453</cx:pt>
          <cx:pt idx="4507">209664.95131344299</cx:pt>
          <cx:pt idx="4508">267036.83947663102</cx:pt>
          <cx:pt idx="4509">251798.27317042099</cx:pt>
          <cx:pt idx="4510">237489.49514426701</cx:pt>
          <cx:pt idx="4511">234453.17352741299</cx:pt>
          <cx:pt idx="4512">267028.81561449298</cx:pt>
          <cx:pt idx="4513">246590.82964464099</cx:pt>
          <cx:pt idx="4514">273997.70281160699</cx:pt>
          <cx:pt idx="4515">246755.28435663899</cx:pt>
          <cx:pt idx="4516">253807.34625368199</cx:pt>
          <cx:pt idx="4517">265063.94952577399</cx:pt>
          <cx:pt idx="4518">246942.90389339899</cx:pt>
          <cx:pt idx="4519">212351.66311091001</cx:pt>
          <cx:pt idx="4520">275933.07098915998</cx:pt>
          <cx:pt idx="4521">281944.65760129399</cx:pt>
          <cx:pt idx="4522">241217.010483697</cx:pt>
          <cx:pt idx="4523">212338.995184117</cx:pt>
          <cx:pt idx="4524">221950.03714793001</cx:pt>
          <cx:pt idx="4525">243707.13072260699</cx:pt>
          <cx:pt idx="4526">215244.82033508801</cx:pt>
          <cx:pt idx="4527">281002.76010425901</cx:pt>
          <cx:pt idx="4528">261063.78654986501</cx:pt>
          <cx:pt idx="4529">244841.18288036899</cx:pt>
          <cx:pt idx="4530">251517.99835870601</cx:pt>
          <cx:pt idx="4531">247799.33007752101</cx:pt>
          <cx:pt idx="4532">247283.893128358</cx:pt>
          <cx:pt idx="4533">236364.91568834899</cx:pt>
          <cx:pt idx="4534">221160.01421801801</cx:pt>
          <cx:pt idx="4535">210201.51787021701</cx:pt>
          <cx:pt idx="4536">238480.330213487</cx:pt>
          <cx:pt idx="4537">231963.35069406501</cx:pt>
          <cx:pt idx="4538">275478.45149309997</cx:pt>
          <cx:pt idx="4539">255162.03599373499</cx:pt>
          <cx:pt idx="4540">249448.95915531699</cx:pt>
          <cx:pt idx="4541">254879.60774859099</cx:pt>
          <cx:pt idx="4542">215974.849793159</cx:pt>
          <cx:pt idx="4543">241964.00525026899</cx:pt>
          <cx:pt idx="4544">243722.156045476</cx:pt>
          <cx:pt idx="4545">248463.03592587399</cx:pt>
          <cx:pt idx="4546">232741.29161557401</cx:pt>
          <cx:pt idx="4547">252449.32189996701</cx:pt>
          <cx:pt idx="4548">212849.59669178599</cx:pt>
          <cx:pt idx="4549">229109.303831672</cx:pt>
          <cx:pt idx="4550">234702.48018246799</cx:pt>
          <cx:pt idx="4551">266939.86792252603</cx:pt>
          <cx:pt idx="4552">219136.75642987501</cx:pt>
          <cx:pt idx="4553">258720.738180721</cx:pt>
          <cx:pt idx="4554">245437.289584869</cx:pt>
          <cx:pt idx="4555">233269.02942069501</cx:pt>
          <cx:pt idx="4556">241764.469990927</cx:pt>
          <cx:pt idx="4557">260315.02280911099</cx:pt>
          <cx:pt idx="4558">228159.30853695801</cx:pt>
          <cx:pt idx="4559">240871.40376485899</cx:pt>
          <cx:pt idx="4560">231778.23969124199</cx:pt>
          <cx:pt idx="4561">247286.75866950801</cx:pt>
          <cx:pt idx="4562">273151.03445128101</cx:pt>
          <cx:pt idx="4563">273973.86551942601</cx:pt>
          <cx:pt idx="4564">234983.38376361801</cx:pt>
          <cx:pt idx="4565">249897.98467968</cx:pt>
          <cx:pt idx="4566">229493.28383811499</cx:pt>
          <cx:pt idx="4567">260231.54712354799</cx:pt>
          <cx:pt idx="4568">268045.730477762</cx:pt>
          <cx:pt idx="4569">255583.72325277701</cx:pt>
          <cx:pt idx="4570">239047.84930015699</cx:pt>
          <cx:pt idx="4571">297244.68311787402</cx:pt>
          <cx:pt idx="4572">236834.53580669701</cx:pt>
          <cx:pt idx="4573">219248.23303891701</cx:pt>
          <cx:pt idx="4574">247847.51091758799</cx:pt>
          <cx:pt idx="4575">261919.79492884799</cx:pt>
          <cx:pt idx="4576">255455.47552631499</cx:pt>
          <cx:pt idx="4577">250823.720883834</cx:pt>
          <cx:pt idx="4578">226366.76053208299</cx:pt>
          <cx:pt idx="4579">216456.11739642301</cx:pt>
          <cx:pt idx="4580">269176.068022491</cx:pt>
          <cx:pt idx="4581">262968.95691948</cx:pt>
          <cx:pt idx="4582">235829.185230717</cx:pt>
          <cx:pt idx="4583">262315.78045826103</cx:pt>
          <cx:pt idx="4584">217671.35340822799</cx:pt>
          <cx:pt idx="4585">220998.25132336901</cx:pt>
          <cx:pt idx="4586">244786.94372819801</cx:pt>
          <cx:pt idx="4587">259678.23597466201</cx:pt>
          <cx:pt idx="4588">224614.512012319</cx:pt>
          <cx:pt idx="4589">255377.515761313</cx:pt>
          <cx:pt idx="4590">239878.34079327399</cx:pt>
          <cx:pt idx="4591">260796.40727197399</cx:pt>
          <cx:pt idx="4592">259247.266755399</cx:pt>
          <cx:pt idx="4593">252862.38891187299</cx:pt>
          <cx:pt idx="4594">267587.90586734499</cx:pt>
          <cx:pt idx="4595">220395.47911957299</cx:pt>
          <cx:pt idx="4596">241365.936711658</cx:pt>
          <cx:pt idx="4597">235414.95298837501</cx:pt>
          <cx:pt idx="4598">265298.84236973501</cx:pt>
          <cx:pt idx="4599">243459.71702195299</cx:pt>
          <cx:pt idx="4600">246481.35620265501</cx:pt>
          <cx:pt idx="4601">251916.38934061001</cx:pt>
          <cx:pt idx="4602">250432.65844525601</cx:pt>
          <cx:pt idx="4603">255464.545673235</cx:pt>
          <cx:pt idx="4604">241887.817112816</cx:pt>
          <cx:pt idx="4605">214709.60680275899</cx:pt>
          <cx:pt idx="4606">224485.39635622699</cx:pt>
          <cx:pt idx="4607">261370.48681001499</cx:pt>
          <cx:pt idx="4608">231269.18118744399</cx:pt>
          <cx:pt idx="4609">261768.22578861599</cx:pt>
          <cx:pt idx="4610">262317.54867001402</cx:pt>
          <cx:pt idx="4611">269596.680025151</cx:pt>
          <cx:pt idx="4612">221859.663740055</cx:pt>
          <cx:pt idx="4613">230280.11064635299</cx:pt>
          <cx:pt idx="4614">260455.731046225</cx:pt>
          <cx:pt idx="4615">243667.98301719001</cx:pt>
          <cx:pt idx="4616">245039.52239455999</cx:pt>
          <cx:pt idx="4617">261551.990617064</cx:pt>
          <cx:pt idx="4618">255124.878154648</cx:pt>
          <cx:pt idx="4619">245805.32110628</cx:pt>
          <cx:pt idx="4620">252763.99970489999</cx:pt>
          <cx:pt idx="4621">244228.23361273299</cx:pt>
          <cx:pt idx="4622">236351.985259707</cx:pt>
          <cx:pt idx="4623">269250.27819836797</cx:pt>
          <cx:pt idx="4624">242952.40723033401</cx:pt>
          <cx:pt idx="4625">240129.96414225199</cx:pt>
          <cx:pt idx="4626">280172.07069003</cx:pt>
          <cx:pt idx="4627">253615.46089664201</cx:pt>
          <cx:pt idx="4628">227162.73848919099</cx:pt>
          <cx:pt idx="4629">266189.06866932299</cx:pt>
          <cx:pt idx="4630">226479.65778978399</cx:pt>
          <cx:pt idx="4631">236961.86819133899</cx:pt>
          <cx:pt idx="4632">263076.82198310498</cx:pt>
          <cx:pt idx="4633">286588.50795130897</cx:pt>
          <cx:pt idx="4634">236095.86991553399</cx:pt>
          <cx:pt idx="4635">250064.60013971399</cx:pt>
          <cx:pt idx="4636">240846.17992770899</cx:pt>
          <cx:pt idx="4637">256547.84647194599</cx:pt>
          <cx:pt idx="4638">255778.226223523</cx:pt>
          <cx:pt idx="4639">231048.27108616001</cx:pt>
          <cx:pt idx="4640">224702.17361795701</cx:pt>
          <cx:pt idx="4641">251832.96597583499</cx:pt>
          <cx:pt idx="4642">284887.48982146097</cx:pt>
          <cx:pt idx="4643">265356.77459013299</cx:pt>
          <cx:pt idx="4644">277221.11257502402</cx:pt>
          <cx:pt idx="4645">251543.90258533799</cx:pt>
          <cx:pt idx="4646">257240.35661299201</cx:pt>
          <cx:pt idx="4647">224453.704266335</cx:pt>
          <cx:pt idx="4648">249463.79501946099</cx:pt>
          <cx:pt idx="4649">232794.55196337099</cx:pt>
          <cx:pt idx="4650">252545.445768048</cx:pt>
          <cx:pt idx="4651">241252.181901153</cx:pt>
          <cx:pt idx="4652">246741.505312544</cx:pt>
          <cx:pt idx="4653">241999.787353519</cx:pt>
          <cx:pt idx="4654">242329.78668327199</cx:pt>
          <cx:pt idx="4655">244353.28105681401</cx:pt>
          <cx:pt idx="4656">236063.32570232</cx:pt>
          <cx:pt idx="4657">272926.45928388397</cx:pt>
          <cx:pt idx="4658">241611.30398673599</cx:pt>
          <cx:pt idx="4659">254485.91937693499</cx:pt>
          <cx:pt idx="4660">214152.94716468401</cx:pt>
          <cx:pt idx="4661">224665.159418247</cx:pt>
          <cx:pt idx="4662">264927.240116195</cx:pt>
          <cx:pt idx="4663">233630.091024736</cx:pt>
          <cx:pt idx="4664">232655.09858162599</cx:pt>
          <cx:pt idx="4665">261736.681979938</cx:pt>
          <cx:pt idx="4666">234276.64480796299</cx:pt>
          <cx:pt idx="4667">227581.951526969</cx:pt>
          <cx:pt idx="4668">249470.49977105999</cx:pt>
          <cx:pt idx="4669">221218.98226526199</cx:pt>
          <cx:pt idx="4670">257840.973325495</cx:pt>
          <cx:pt idx="4671">219600.983504359</cx:pt>
          <cx:pt idx="4672">227962.98583794199</cx:pt>
          <cx:pt idx="4673">251944.18710262701</cx:pt>
          <cx:pt idx="4674">235501.17761324401</cx:pt>
          <cx:pt idx="4675">285011.24570089998</cx:pt>
          <cx:pt idx="4676">288259.38443925697</cx:pt>
          <cx:pt idx="4677">245911.05082320599</cx:pt>
          <cx:pt idx="4678">238673.03213446599</cx:pt>
          <cx:pt idx="4679">264132.69775771699</cx:pt>
          <cx:pt idx="4680">242819.31815122601</cx:pt>
          <cx:pt idx="4681">265060.92010692501</cx:pt>
          <cx:pt idx="4682">245206.94402152201</cx:pt>
          <cx:pt idx="4683">277817.15732938598</cx:pt>
          <cx:pt idx="4684">250380.22749437799</cx:pt>
          <cx:pt idx="4685">239272.189079234</cx:pt>
          <cx:pt idx="4686">247690.02226207501</cx:pt>
          <cx:pt idx="4687">259706.87484632299</cx:pt>
          <cx:pt idx="4688">233256.476846181</cx:pt>
          <cx:pt idx="4689">259792.88623364599</cx:pt>
          <cx:pt idx="4690">261790.57971607099</cx:pt>
          <cx:pt idx="4691">252990.175600163</cx:pt>
          <cx:pt idx="4692">217519.63353647201</cx:pt>
          <cx:pt idx="4693">251889.91846260501</cx:pt>
          <cx:pt idx="4694">238216.94864449001</cx:pt>
          <cx:pt idx="4695">235354.22531039201</cx:pt>
          <cx:pt idx="4696">271481.30077597901</cx:pt>
          <cx:pt idx="4697">230530.316415037</cx:pt>
          <cx:pt idx="4698">250048.89519275801</cx:pt>
          <cx:pt idx="4699">247128.26098147599</cx:pt>
          <cx:pt idx="4700">232764.93419658099</cx:pt>
          <cx:pt idx="4701">233327.28236170701</cx:pt>
          <cx:pt idx="4702">225131.66091422699</cx:pt>
          <cx:pt idx="4703">271560.92540134798</cx:pt>
          <cx:pt idx="4704">244889.65150229199</cx:pt>
          <cx:pt idx="4705">251764.133991846</cx:pt>
          <cx:pt idx="4706">247365.77159286599</cx:pt>
          <cx:pt idx="4707">247145.13357542499</cx:pt>
          <cx:pt idx="4708">253400.93058532599</cx:pt>
          <cx:pt idx="4709">213848.33190325199</cx:pt>
          <cx:pt idx="4710">266206.16953205998</cx:pt>
          <cx:pt idx="4711">246362.14182647</cx:pt>
          <cx:pt idx="4712">239429.04318045499</cx:pt>
          <cx:pt idx="4713">264891.70294593502</cx:pt>
          <cx:pt idx="4714">257390.399996519</cx:pt>
          <cx:pt idx="4715">271475.730903088</cx:pt>
          <cx:pt idx="4716">261804.704143651</cx:pt>
          <cx:pt idx="4717">255075.27179825201</cx:pt>
          <cx:pt idx="4718">247516.268515984</cx:pt>
          <cx:pt idx="4719">258569.200474046</cx:pt>
          <cx:pt idx="4720">276133.26921780303</cx:pt>
          <cx:pt idx="4721">256906.16647901901</cx:pt>
          <cx:pt idx="4722">238109.11472077999</cx:pt>
          <cx:pt idx="4723">276852.41418532399</cx:pt>
          <cx:pt idx="4724">247284.76815639</cx:pt>
          <cx:pt idx="4725">221593.988872863</cx:pt>
          <cx:pt idx="4726">235845.63785261</cx:pt>
          <cx:pt idx="4727">264948.02077895799</cx:pt>
          <cx:pt idx="4728">262842.40494453098</cx:pt>
          <cx:pt idx="4729">254842.53232566299</cx:pt>
          <cx:pt idx="4730">234933.45206502199</cx:pt>
          <cx:pt idx="4731">243833.24859432501</cx:pt>
          <cx:pt idx="4732">241650.05054006999</cx:pt>
          <cx:pt idx="4733">256764.583406672</cx:pt>
          <cx:pt idx="4734">254143.670859932</cx:pt>
          <cx:pt idx="4735">262800.85192446801</cx:pt>
          <cx:pt idx="4736">221532.08155768801</cx:pt>
          <cx:pt idx="4737">256364.351693359</cx:pt>
          <cx:pt idx="4738">253674.921754059</cx:pt>
          <cx:pt idx="4739">258375.99263015599</cx:pt>
          <cx:pt idx="4740">254775.139421906</cx:pt>
          <cx:pt idx="4741">241926.634129079</cx:pt>
          <cx:pt idx="4742">251739.75615032701</cx:pt>
          <cx:pt idx="4743">239686.31119920101</cx:pt>
          <cx:pt idx="4744">238072.515131811</cx:pt>
          <cx:pt idx="4745">211392.49410373499</cx:pt>
          <cx:pt idx="4746">239619.231248428</cx:pt>
          <cx:pt idx="4747">226334.96966602301</cx:pt>
          <cx:pt idx="4748">242593.05893822</cx:pt>
          <cx:pt idx="4749">241502.2259667</cx:pt>
          <cx:pt idx="4750">233406.29782347201</cx:pt>
          <cx:pt idx="4751">254092.22407716099</cx:pt>
          <cx:pt idx="4752">210782.9930247</cx:pt>
          <cx:pt idx="4753">242875.339872968</cx:pt>
          <cx:pt idx="4754">264289.305086112</cx:pt>
          <cx:pt idx="4755">243232.47669183399</cx:pt>
          <cx:pt idx="4756">240032.12873994099</cx:pt>
          <cx:pt idx="4757">251964.62796648199</cx:pt>
          <cx:pt idx="4758">229452.657427634</cx:pt>
          <cx:pt idx="4759">223902.70543415801</cx:pt>
          <cx:pt idx="4760">250439.099133143</cx:pt>
          <cx:pt idx="4761">268765.91034114198</cx:pt>
          <cx:pt idx="4762">228150.537405693</cx:pt>
          <cx:pt idx="4763">248032.46085293801</cx:pt>
          <cx:pt idx="4764">230012.26890582999</cx:pt>
          <cx:pt idx="4765">237886.442051255</cx:pt>
          <cx:pt idx="4766">257598.49745029799</cx:pt>
          <cx:pt idx="4767">249353.871309159</cx:pt>
          <cx:pt idx="4768">229986.75081764901</cx:pt>
          <cx:pt idx="4769">272270.57375617302</cx:pt>
          <cx:pt idx="4770">216934.231283587</cx:pt>
          <cx:pt idx="4771">251982.926588509</cx:pt>
          <cx:pt idx="4772">204630.657213286</cx:pt>
          <cx:pt idx="4773">246327.847179387</cx:pt>
          <cx:pt idx="4774">233951.70070512901</cx:pt>
          <cx:pt idx="4775">239107.94305772701</cx:pt>
          <cx:pt idx="4776">245834.25471978699</cx:pt>
          <cx:pt idx="4777">229734.37877864501</cx:pt>
          <cx:pt idx="4778">244801.75654171099</cx:pt>
          <cx:pt idx="4779">227470.90145765501</cx:pt>
          <cx:pt idx="4780">277016.926436843</cx:pt>
          <cx:pt idx="4781">222709.09152364201</cx:pt>
          <cx:pt idx="4782">251220.336448352</cx:pt>
          <cx:pt idx="4783">236293.880522689</cx:pt>
          <cx:pt idx="4784">260609.06732941401</cx:pt>
          <cx:pt idx="4785">240301.088709884</cx:pt>
          <cx:pt idx="4786">253214.54448211801</cx:pt>
          <cx:pt idx="4787">242256.684150343</cx:pt>
          <cx:pt idx="4788">258955.73879028999</cx:pt>
          <cx:pt idx="4789">256305.68774610301</cx:pt>
          <cx:pt idx="4790">241518.16637038899</cx:pt>
          <cx:pt idx="4791">267376.48554074002</cx:pt>
          <cx:pt idx="4792">243931.384925294</cx:pt>
          <cx:pt idx="4793">252544.76907224499</cx:pt>
          <cx:pt idx="4794">240550.81735796199</cx:pt>
          <cx:pt idx="4795">210726.13178222999</cx:pt>
          <cx:pt idx="4796">240101.780019397</cx:pt>
          <cx:pt idx="4797">262681.49984924297</cx:pt>
          <cx:pt idx="4798">277720.41864021099</cx:pt>
          <cx:pt idx="4799">257266.81870841401</cx:pt>
          <cx:pt idx="4800">274918.13272967399</cx:pt>
          <cx:pt idx="4801">255586.20013034099</cx:pt>
          <cx:pt idx="4802">250545.055480398</cx:pt>
          <cx:pt idx="4803">234334.30621029501</cx:pt>
          <cx:pt idx="4804">239131.328187912</cx:pt>
          <cx:pt idx="4805">252796.55487453801</cx:pt>
          <cx:pt idx="4806">285117.37788029999</cx:pt>
          <cx:pt idx="4807">270482.74402871</cx:pt>
          <cx:pt idx="4808">220466.56110339201</cx:pt>
          <cx:pt idx="4809">231015.031246589</cx:pt>
          <cx:pt idx="4810">245010.66249845101</cx:pt>
          <cx:pt idx="4811">236905.23656923301</cx:pt>
          <cx:pt idx="4812">265188.85587845702</cx:pt>
          <cx:pt idx="4813">262182.85576600803</cx:pt>
          <cx:pt idx="4814">231741.32303547999</cx:pt>
          <cx:pt idx="4815">246016.19125117001</cx:pt>
          <cx:pt idx="4816">251165.59086890201</cx:pt>
          <cx:pt idx="4817">285137.07956635603</cx:pt>
          <cx:pt idx="4818">254670.654620644</cx:pt>
          <cx:pt idx="4819">252725.852700458</cx:pt>
          <cx:pt idx="4820">246091.90496069801</cx:pt>
          <cx:pt idx="4821">278477.22440565901</cx:pt>
          <cx:pt idx="4822">242181.17707738801</cx:pt>
          <cx:pt idx="4823">264124.73892325902</cx:pt>
          <cx:pt idx="4824">271682.80038382299</cx:pt>
          <cx:pt idx="4825">242409.559990451</cx:pt>
          <cx:pt idx="4826">246880.82135678799</cx:pt>
          <cx:pt idx="4827">275539.50632848497</cx:pt>
          <cx:pt idx="4828">229738.55135919299</cx:pt>
          <cx:pt idx="4829">261338.693040343</cx:pt>
          <cx:pt idx="4830">226216.35943027999</cx:pt>
          <cx:pt idx="4831">231118.27661902699</cx:pt>
          <cx:pt idx="4832">253155.34267246001</cx:pt>
          <cx:pt idx="4833">239158.64251485799</cx:pt>
          <cx:pt idx="4834">222589.26349159301</cx:pt>
          <cx:pt idx="4835">260238.27250100501</cx:pt>
          <cx:pt idx="4836">246880.217452977</cx:pt>
          <cx:pt idx="4837">266640.73002402199</cx:pt>
          <cx:pt idx="4838">219479.322259651</cx:pt>
          <cx:pt idx="4839">254398.92704483701</cx:pt>
          <cx:pt idx="4840">257245.69085626499</cx:pt>
          <cx:pt idx="4841">220283.23332288599</cx:pt>
          <cx:pt idx="4842">222690.578816922</cx:pt>
          <cx:pt idx="4843">227012.435064221</cx:pt>
          <cx:pt idx="4844">237616.07611560999</cx:pt>
          <cx:pt idx="4845">276929.160146159</cx:pt>
          <cx:pt idx="4846">253830.214330988</cx:pt>
          <cx:pt idx="4847">236573.54015806501</cx:pt>
          <cx:pt idx="4848">260909.29511111099</cx:pt>
          <cx:pt idx="4849">253822.00892612699</cx:pt>
          <cx:pt idx="4850">242167.285395521</cx:pt>
          <cx:pt idx="4851">264866.26999482297</cx:pt>
          <cx:pt idx="4852">214853.203488158</cx:pt>
          <cx:pt idx="4853">251540.340291089</cx:pt>
          <cx:pt idx="4854">244175.26247980399</cx:pt>
          <cx:pt idx="4855">266472.49466901901</cx:pt>
          <cx:pt idx="4856">216850.379710343</cx:pt>
          <cx:pt idx="4857">260438.81113757001</cx:pt>
          <cx:pt idx="4858">239988.71240731701</cx:pt>
          <cx:pt idx="4859">202411.40061465499</cx:pt>
          <cx:pt idx="4860">258085.557446611</cx:pt>
          <cx:pt idx="4861">262303.38666177599</cx:pt>
          <cx:pt idx="4862">247450.138588103</cx:pt>
          <cx:pt idx="4863">264616.15887054102</cx:pt>
          <cx:pt idx="4864">229234.861929943</cx:pt>
          <cx:pt idx="4865">251840.35420880199</cx:pt>
          <cx:pt idx="4866">273441.73985532601</cx:pt>
          <cx:pt idx="4867">251090.87479333099</cx:pt>
          <cx:pt idx="4868">239108.670003398</cx:pt>
          <cx:pt idx="4869">265793.75612692803</cx:pt>
          <cx:pt idx="4870">222732.93763165499</cx:pt>
          <cx:pt idx="4871">245933.841075156</cx:pt>
          <cx:pt idx="4872">239626.18002911599</cx:pt>
          <cx:pt idx="4873">275348.18884182</cx:pt>
          <cx:pt idx="4874">214940.208536511</cx:pt>
          <cx:pt idx="4875">229707.049331588</cx:pt>
          <cx:pt idx="4876">253784.179919613</cx:pt>
          <cx:pt idx="4877">234048.80823061199</cx:pt>
          <cx:pt idx="4878">264292.90771242999</cx:pt>
          <cx:pt idx="4879">259642.64718954501</cx:pt>
          <cx:pt idx="4880">255231.84995356901</cx:pt>
          <cx:pt idx="4881">225763.47200207101</cx:pt>
          <cx:pt idx="4882">276933.15750651603</cx:pt>
          <cx:pt idx="4883">247227.12118494601</cx:pt>
          <cx:pt idx="4884">280578.01094983402</cx:pt>
          <cx:pt idx="4885">209211.00533125299</cx:pt>
          <cx:pt idx="4886">283899.26005339401</cx:pt>
          <cx:pt idx="4887">228943.15550846199</cx:pt>
          <cx:pt idx="4888">223851.71080446101</cx:pt>
          <cx:pt idx="4889">242378.38174040901</cx:pt>
          <cx:pt idx="4890">235495.36559149201</cx:pt>
          <cx:pt idx="4891">251105.54494174701</cx:pt>
          <cx:pt idx="4892">285138.69103112898</cx:pt>
          <cx:pt idx="4893">233850.456189249</cx:pt>
          <cx:pt idx="4894">252171.19076296099</cx:pt>
          <cx:pt idx="4895">252125.896625639</cx:pt>
          <cx:pt idx="4896">248166.029726195</cx:pt>
          <cx:pt idx="4897">242638.64921104701</cx:pt>
          <cx:pt idx="4898">258677.86322027401</cx:pt>
          <cx:pt idx="4899">293367.59420005599</cx:pt>
          <cx:pt idx="4900">248836.78581179099</cx:pt>
          <cx:pt idx="4901">213388.37461725701</cx:pt>
          <cx:pt idx="4902">211878.37731046099</cx:pt>
          <cx:pt idx="4903">271001.64898727299</cx:pt>
          <cx:pt idx="4904">243835.10070320201</cx:pt>
          <cx:pt idx="4905">265445.75099114998</cx:pt>
          <cx:pt idx="4906">239427.81716978</cx:pt>
          <cx:pt idx="4907">243318.01583084001</cx:pt>
          <cx:pt idx="4908">244714.374371932</cx:pt>
          <cx:pt idx="4909">235241.881610276</cx:pt>
          <cx:pt idx="4910">247873.14037727399</cx:pt>
          <cx:pt idx="4911">193891.45653816601</cx:pt>
          <cx:pt idx="4912">219506.86473030399</cx:pt>
          <cx:pt idx="4913">261653.39088970001</cx:pt>
          <cx:pt idx="4914">234163.417775651</cx:pt>
          <cx:pt idx="4915">248159.837642517</cx:pt>
          <cx:pt idx="4916">229587.76941561099</cx:pt>
          <cx:pt idx="4917">242758.94565418299</cx:pt>
          <cx:pt idx="4918">283347.89093840902</cx:pt>
          <cx:pt idx="4919">259492.75566823399</cx:pt>
          <cx:pt idx="4920">257169.924749289</cx:pt>
          <cx:pt idx="4921">243920.96448426301</cx:pt>
          <cx:pt idx="4922">279504.641329095</cx:pt>
          <cx:pt idx="4923">257781.99256025301</cx:pt>
          <cx:pt idx="4924">210423.57527285101</cx:pt>
          <cx:pt idx="4925">243989.021858786</cx:pt>
          <cx:pt idx="4926">249093.38548504599</cx:pt>
          <cx:pt idx="4927">278238.77098014503</cx:pt>
          <cx:pt idx="4928">236973.373253072</cx:pt>
          <cx:pt idx="4929">258979.640551669</cx:pt>
          <cx:pt idx="4930">215706.876340819</cx:pt>
          <cx:pt idx="4931">281852.41936608998</cx:pt>
          <cx:pt idx="4932">265180.31061212101</cx:pt>
          <cx:pt idx="4933">253986.957425345</cx:pt>
          <cx:pt idx="4934">235655.82890229201</cx:pt>
          <cx:pt idx="4935">250975.75067784599</cx:pt>
          <cx:pt idx="4936">252994.803189206</cx:pt>
          <cx:pt idx="4937">239937.23987587501</cx:pt>
          <cx:pt idx="4938">271096.98593435698</cx:pt>
          <cx:pt idx="4939">241136.229855237</cx:pt>
          <cx:pt idx="4940">235481.34788162101</cx:pt>
          <cx:pt idx="4941">226909.075565579</cx:pt>
          <cx:pt idx="4942">220998.77608718199</cx:pt>
          <cx:pt idx="4943">228993.29403150201</cx:pt>
          <cx:pt idx="4944">227257.46744693699</cx:pt>
          <cx:pt idx="4945">247926.67237585899</cx:pt>
          <cx:pt idx="4946">264214.92137317301</cx:pt>
          <cx:pt idx="4947">228957.66858819599</cx:pt>
          <cx:pt idx="4948">224966.05122014901</cx:pt>
          <cx:pt idx="4949">234915.64309994099</cx:pt>
          <cx:pt idx="4950">244096.35704449899</cx:pt>
          <cx:pt idx="4951">241612.60455206901</cx:pt>
          <cx:pt idx="4952">214812.736349179</cx:pt>
          <cx:pt idx="4953">230720.88782960799</cx:pt>
          <cx:pt idx="4954">268967.57102861902</cx:pt>
          <cx:pt idx="4955">255144.39198860599</cx:pt>
          <cx:pt idx="4956">243215.48653586599</cx:pt>
          <cx:pt idx="4957">256111.345550503</cx:pt>
          <cx:pt idx="4958">235372.211225273</cx:pt>
          <cx:pt idx="4959">239165.31770554499</cx:pt>
          <cx:pt idx="4960">255557.64645471401</cx:pt>
          <cx:pt idx="4961">224750.54869142099</cx:pt>
          <cx:pt idx="4962">247973.302755796</cx:pt>
          <cx:pt idx="4963">285960.59902571997</cx:pt>
          <cx:pt idx="4964">250952.65254533399</cx:pt>
          <cx:pt idx="4965">243313.918555276</cx:pt>
          <cx:pt idx="4966">237192.07108505</cx:pt>
          <cx:pt idx="4967">267556.51257045101</cx:pt>
          <cx:pt idx="4968">243961.723335927</cx:pt>
          <cx:pt idx="4969">267259.80344418401</cx:pt>
          <cx:pt idx="4970">249072.50337817401</cx:pt>
          <cx:pt idx="4971">225851.62104165001</cx:pt>
          <cx:pt idx="4972">229277.48457970301</cx:pt>
          <cx:pt idx="4973">264462.81328754901</cx:pt>
          <cx:pt idx="4974">249669.468853061</cx:pt>
          <cx:pt idx="4975">268263.82992296398</cx:pt>
          <cx:pt idx="4976">240154.218643445</cx:pt>
          <cx:pt idx="4977">221047.726873445</cx:pt>
          <cx:pt idx="4978">257000.210671354</cx:pt>
          <cx:pt idx="4979">217715.22058629699</cx:pt>
          <cx:pt idx="4980">231572.11239925801</cx:pt>
          <cx:pt idx="4981">221173.75626793</cx:pt>
          <cx:pt idx="4982">259472.79375280099</cx:pt>
          <cx:pt idx="4983">252628.04088057601</cx:pt>
          <cx:pt idx="4984">239082.83945586201</cx:pt>
          <cx:pt idx="4985">256963.47331960301</cx:pt>
          <cx:pt idx="4986">220309.17649152799</cx:pt>
          <cx:pt idx="4987">221247.70437298299</cx:pt>
          <cx:pt idx="4988">281896.605057646</cx:pt>
          <cx:pt idx="4989">256734.9092738</cx:pt>
          <cx:pt idx="4990">248192.61405609999</cx:pt>
          <cx:pt idx="4991">258803.04931061901</cx:pt>
          <cx:pt idx="4992">254972.10857521399</cx:pt>
          <cx:pt idx="4993">223592.76534237101</cx:pt>
          <cx:pt idx="4994">282171.57331794698</cx:pt>
          <cx:pt idx="4995">251902.39950154899</cx:pt>
          <cx:pt idx="4996">259121.711092282</cx:pt>
          <cx:pt idx="4997">204979.415178222</cx:pt>
          <cx:pt idx="4998">258297.80208290499</cx:pt>
          <cx:pt idx="4999">252937.24227682699</cx:pt>
          <cx:pt idx="5000">234524.22853610301</cx:pt>
          <cx:pt idx="5001">267828.335899528</cx:pt>
          <cx:pt idx="5002">254421.33437492399</cx:pt>
          <cx:pt idx="5003">252656.94601655399</cx:pt>
          <cx:pt idx="5004">273355.79987124202</cx:pt>
          <cx:pt idx="5005">253042.32638542101</cx:pt>
          <cx:pt idx="5006">259489.186716417</cx:pt>
          <cx:pt idx="5007">267720.16284591798</cx:pt>
          <cx:pt idx="5008">249746.76653743599</cx:pt>
          <cx:pt idx="5009">232862.97980860999</cx:pt>
          <cx:pt idx="5010">240489.660254441</cx:pt>
          <cx:pt idx="5011">284062.53130455897</cx:pt>
          <cx:pt idx="5012">236410.704445693</cx:pt>
          <cx:pt idx="5013">254817.78699162899</cx:pt>
          <cx:pt idx="5014">245387.25974816299</cx:pt>
          <cx:pt idx="5015">227418.28825925401</cx:pt>
          <cx:pt idx="5016">236868.232551942</cx:pt>
          <cx:pt idx="5017">247653.18322245299</cx:pt>
          <cx:pt idx="5018">284174.02760174201</cx:pt>
          <cx:pt idx="5019">248091.46555994599</cx:pt>
          <cx:pt idx="5020">241371.88283706299</cx:pt>
          <cx:pt idx="5021">269635.042184958</cx:pt>
          <cx:pt idx="5022">262609.959407538</cx:pt>
          <cx:pt idx="5023">236144.15811529299</cx:pt>
          <cx:pt idx="5024">235272.505564272</cx:pt>
          <cx:pt idx="5025">228957.23550981301</cx:pt>
          <cx:pt idx="5026">250806.658930985</cx:pt>
          <cx:pt idx="5027">231652.58748246499</cx:pt>
          <cx:pt idx="5028">242314.51248973099</cx:pt>
          <cx:pt idx="5029">243227.45778522399</cx:pt>
          <cx:pt idx="5030">263132.43855663697</cx:pt>
          <cx:pt idx="5031">256722.83727839799</cx:pt>
          <cx:pt idx="5032">280601.02969447197</cx:pt>
          <cx:pt idx="5033">229127.410866864</cx:pt>
          <cx:pt idx="5034">253881.61979181899</cx:pt>
          <cx:pt idx="5035">259294.181319472</cx:pt>
          <cx:pt idx="5036">250449.622041172</cx:pt>
          <cx:pt idx="5037">270342.45339597599</cx:pt>
          <cx:pt idx="5038">270083.91308855102</cx:pt>
          <cx:pt idx="5039">248458.57838958999</cx:pt>
          <cx:pt idx="5040">246261.88546779301</cx:pt>
          <cx:pt idx="5041">243403.91869250301</cx:pt>
          <cx:pt idx="5042">210604.827684455</cx:pt>
          <cx:pt idx="5043">261367.09371844801</cx:pt>
          <cx:pt idx="5044">260790.33348464899</cx:pt>
          <cx:pt idx="5045">233495.954849134</cx:pt>
          <cx:pt idx="5046">235598.59383003801</cx:pt>
          <cx:pt idx="5047">250451.125548732</cx:pt>
          <cx:pt idx="5048">252456.51263290999</cx:pt>
          <cx:pt idx="5049">259853.77862516601</cx:pt>
          <cx:pt idx="5050">264355.547413981</cx:pt>
          <cx:pt idx="5051">229009.09985923499</cx:pt>
          <cx:pt idx="5052">259871.96584229299</cx:pt>
          <cx:pt idx="5053">255423.60870518201</cx:pt>
          <cx:pt idx="5054">271963.30921145499</cx:pt>
          <cx:pt idx="5055">217096.87191995</cx:pt>
          <cx:pt idx="5056">208235.754028825</cx:pt>
          <cx:pt idx="5057">232394.93961181201</cx:pt>
          <cx:pt idx="5058">253947.789232246</cx:pt>
          <cx:pt idx="5059">238786.10616729301</cx:pt>
          <cx:pt idx="5060">262898.59561891202</cx:pt>
          <cx:pt idx="5061">272832.67421318102</cx:pt>
          <cx:pt idx="5062">233268.622733047</cx:pt>
          <cx:pt idx="5063">256938.54723593601</cx:pt>
          <cx:pt idx="5064">250617.82196346999</cx:pt>
          <cx:pt idx="5065">240683.78225887101</cx:pt>
          <cx:pt idx="5066">244773.9557351</cx:pt>
          <cx:pt idx="5067">217211.58676061401</cx:pt>
          <cx:pt idx="5068">245074.02803520201</cx:pt>
          <cx:pt idx="5069">243544.279159242</cx:pt>
          <cx:pt idx="5070">239227.94350243101</cx:pt>
          <cx:pt idx="5071">245567.91116416801</cx:pt>
          <cx:pt idx="5072">260950.28442400999</cx:pt>
          <cx:pt idx="5073">230357.860774828</cx:pt>
          <cx:pt idx="5074">224571.401618289</cx:pt>
          <cx:pt idx="5075">219013.656049627</cx:pt>
          <cx:pt idx="5076">230168.18830049899</cx:pt>
          <cx:pt idx="5077">242221.00800644499</cx:pt>
          <cx:pt idx="5078">269675.58352476399</cx:pt>
          <cx:pt idx="5079">252283.254106334</cx:pt>
          <cx:pt idx="5080">262235.99014576297</cx:pt>
          <cx:pt idx="5081">294395.86354592303</cx:pt>
          <cx:pt idx="5082">245706.48184534599</cx:pt>
          <cx:pt idx="5083">270607.85416456999</cx:pt>
          <cx:pt idx="5084">280125.26968574699</cx:pt>
          <cx:pt idx="5085">228961.888548944</cx:pt>
          <cx:pt idx="5086">235650.95595146299</cx:pt>
          <cx:pt idx="5087">224316.784724675</cx:pt>
          <cx:pt idx="5088">250034.715124582</cx:pt>
          <cx:pt idx="5089">238835.72396704799</cx:pt>
          <cx:pt idx="5090">224283.46931777499</cx:pt>
          <cx:pt idx="5091">223205.00862342201</cx:pt>
          <cx:pt idx="5092">252249.92908407701</cx:pt>
          <cx:pt idx="5093">263875.66291725897</cx:pt>
          <cx:pt idx="5094">198127.26771415799</cx:pt>
          <cx:pt idx="5095">251301.63658713599</cx:pt>
          <cx:pt idx="5096">244159.29278333901</cx:pt>
          <cx:pt idx="5097">208033.98105585601</cx:pt>
          <cx:pt idx="5098">270529.13664946699</cx:pt>
          <cx:pt idx="5099">262240.86278550199</cx:pt>
          <cx:pt idx="5100">251904.69921795599</cx:pt>
          <cx:pt idx="5101">267107.02623560099</cx:pt>
          <cx:pt idx="5102">245193.62104282799</cx:pt>
          <cx:pt idx="5103">218412.90409921799</cx:pt>
          <cx:pt idx="5104">272357.14591008099</cx:pt>
          <cx:pt idx="5105">257095.17457368399</cx:pt>
          <cx:pt idx="5106">256196.102309649</cx:pt>
          <cx:pt idx="5107">247458.696900023</cx:pt>
          <cx:pt idx="5108">249287.781049757</cx:pt>
          <cx:pt idx="5109">219804.34059735501</cx:pt>
          <cx:pt idx="5110">273144.92886974302</cx:pt>
          <cx:pt idx="5111">211302.406917577</cx:pt>
          <cx:pt idx="5112">236884.79743481701</cx:pt>
          <cx:pt idx="5113">257642.18326812299</cx:pt>
          <cx:pt idx="5114">241971.33399039699</cx:pt>
          <cx:pt idx="5115">273191.57439481199</cx:pt>
          <cx:pt idx="5116">232338.583001441</cx:pt>
          <cx:pt idx="5117">246669.79887636</cx:pt>
          <cx:pt idx="5118">231101.615690106</cx:pt>
          <cx:pt idx="5119">236102.841970679</cx:pt>
          <cx:pt idx="5120">228638.055806052</cx:pt>
          <cx:pt idx="5121">270862.15965669102</cx:pt>
          <cx:pt idx="5122">243438.12931542299</cx:pt>
          <cx:pt idx="5123">256581.500211898</cx:pt>
          <cx:pt idx="5124">254641.01487601901</cx:pt>
          <cx:pt idx="5125">262688.95040476602</cx:pt>
          <cx:pt idx="5126">235339.63502911801</cx:pt>
          <cx:pt idx="5127">244943.612956358</cx:pt>
          <cx:pt idx="5128">216980.01399011101</cx:pt>
          <cx:pt idx="5129">252077.397998289</cx:pt>
          <cx:pt idx="5130">256746.960216109</cx:pt>
          <cx:pt idx="5131">222040.568835607</cx:pt>
          <cx:pt idx="5132">216484.984456423</cx:pt>
          <cx:pt idx="5133">217945.87433856699</cx:pt>
          <cx:pt idx="5134">255325.59880936699</cx:pt>
          <cx:pt idx="5135">232253.448997117</cx:pt>
          <cx:pt idx="5136">252672.82930558</cx:pt>
          <cx:pt idx="5137">235323.36288522501</cx:pt>
          <cx:pt idx="5138">232831.76785384101</cx:pt>
          <cx:pt idx="5139">238052.859959458</cx:pt>
          <cx:pt idx="5140">261408.78518741601</cx:pt>
          <cx:pt idx="5141">234349.27114703599</cx:pt>
          <cx:pt idx="5142">247158.04274337299</cx:pt>
          <cx:pt idx="5143">268658.28564447298</cx:pt>
          <cx:pt idx="5144">231040.28459284001</cx:pt>
          <cx:pt idx="5145">249848.59032717001</cx:pt>
          <cx:pt idx="5146">234625.03562059399</cx:pt>
          <cx:pt idx="5147">237327.75858706201</cx:pt>
          <cx:pt idx="5148">243400.20150887099</cx:pt>
          <cx:pt idx="5149">259212.43145581</cx:pt>
          <cx:pt idx="5150">247012.29687481499</cx:pt>
          <cx:pt idx="5151">236640.815959756</cx:pt>
          <cx:pt idx="5152">260355.36075687999</cx:pt>
          <cx:pt idx="5153">222295.030023856</cx:pt>
          <cx:pt idx="5154">230413.771564881</cx:pt>
          <cx:pt idx="5155">241785.92681409701</cx:pt>
          <cx:pt idx="5156">235187.25398468701</cx:pt>
          <cx:pt idx="5157">226150.354940916</cx:pt>
          <cx:pt idx="5158">220610.49366953701</cx:pt>
          <cx:pt idx="5159">262046.18970616299</cx:pt>
          <cx:pt idx="5160">241317.96487394799</cx:pt>
          <cx:pt idx="5161">260958.21619541201</cx:pt>
          <cx:pt idx="5162">255339.63009214299</cx:pt>
          <cx:pt idx="5163">242570.195901297</cx:pt>
          <cx:pt idx="5164">229781.13155677001</cx:pt>
          <cx:pt idx="5165">261230.995876906</cx:pt>
          <cx:pt idx="5166">259522.781871788</cx:pt>
          <cx:pt idx="5167">265986.07673241198</cx:pt>
          <cx:pt idx="5168">227427.103324119</cx:pt>
          <cx:pt idx="5169">220867.24975814699</cx:pt>
          <cx:pt idx="5170">214076.09104865999</cx:pt>
          <cx:pt idx="5171">259243.651247175</cx:pt>
          <cx:pt idx="5172">211088.01561127999</cx:pt>
          <cx:pt idx="5173">248573.22468211901</cx:pt>
          <cx:pt idx="5174">277236.58826241101</cx:pt>
          <cx:pt idx="5175">263668.92273946299</cx:pt>
          <cx:pt idx="5176">236470.09039524299</cx:pt>
          <cx:pt idx="5177">239040.097346072</cx:pt>
          <cx:pt idx="5178">250412.19661430299</cx:pt>
          <cx:pt idx="5179">247454.310598104</cx:pt>
          <cx:pt idx="5180">286387.82118400501</cx:pt>
          <cx:pt idx="5181">212192.70833319801</cx:pt>
          <cx:pt idx="5182">226760.81863490699</cx:pt>
          <cx:pt idx="5183">228518.08745795701</cx:pt>
          <cx:pt idx="5184">252565.40621135599</cx:pt>
          <cx:pt idx="5185">236259.548005958</cx:pt>
          <cx:pt idx="5186">242195.24207546501</cx:pt>
          <cx:pt idx="5187">250246.63741354199</cx:pt>
          <cx:pt idx="5188">238500.553016566</cx:pt>
          <cx:pt idx="5189">238664.69639381801</cx:pt>
          <cx:pt idx="5190">251536.767572513</cx:pt>
          <cx:pt idx="5191">250329.84222424199</cx:pt>
          <cx:pt idx="5192">267375.32473295502</cx:pt>
          <cx:pt idx="5193">241479.947979627</cx:pt>
          <cx:pt idx="5194">248576.202221252</cx:pt>
          <cx:pt idx="5195">243639.295582569</cx:pt>
          <cx:pt idx="5196">237968.17121186099</cx:pt>
          <cx:pt idx="5197">231600.060682512</cx:pt>
          <cx:pt idx="5198">256975.61928012001</cx:pt>
          <cx:pt idx="5199">248274.425569329</cx:pt>
          <cx:pt idx="5200">209287.63526945899</cx:pt>
          <cx:pt idx="5201">248955.98137149401</cx:pt>
          <cx:pt idx="5202">262391.00556521298</cx:pt>
          <cx:pt idx="5203">230392.01321055199</cx:pt>
          <cx:pt idx="5204">210027.39266037801</cx:pt>
          <cx:pt idx="5205">231972.360344632</cx:pt>
          <cx:pt idx="5206">241486.38204203101</cx:pt>
          <cx:pt idx="5207">231340.791010738</cx:pt>
          <cx:pt idx="5208">259574.47027324501</cx:pt>
          <cx:pt idx="5209">258809.73134348801</cx:pt>
          <cx:pt idx="5210">244073.12961023499</cx:pt>
          <cx:pt idx="5211">237265.46193666101</cx:pt>
          <cx:pt idx="5212">253603.399379051</cx:pt>
          <cx:pt idx="5213">235601.59920971899</cx:pt>
          <cx:pt idx="5214">243667.77328114799</cx:pt>
          <cx:pt idx="5215">250336.88563247499</cx:pt>
          <cx:pt idx="5216">253024.62547691201</cx:pt>
          <cx:pt idx="5217">256034.18357627699</cx:pt>
          <cx:pt idx="5218">219863.70436825999</cx:pt>
          <cx:pt idx="5219">239553.66962260901</cx:pt>
          <cx:pt idx="5220">243562.44923700101</cx:pt>
          <cx:pt idx="5221">268412.09822319902</cx:pt>
          <cx:pt idx="5222">243714.537075617</cx:pt>
          <cx:pt idx="5223">236097.02827356901</cx:pt>
          <cx:pt idx="5224">253660.85611025101</cx:pt>
          <cx:pt idx="5225">251890.96496777801</cx:pt>
          <cx:pt idx="5226">266221.53491695598</cx:pt>
          <cx:pt idx="5227">275639.95147087099</cx:pt>
          <cx:pt idx="5228">235534.46509557901</cx:pt>
          <cx:pt idx="5229">265177.28778237698</cx:pt>
          <cx:pt idx="5230">243534.134622863</cx:pt>
          <cx:pt idx="5231">241539.78802311901</cx:pt>
          <cx:pt idx="5232">245385.29162067699</cx:pt>
          <cx:pt idx="5233">263723.54724999203</cx:pt>
          <cx:pt idx="5234">214757.504294935</cx:pt>
          <cx:pt idx="5235">239324.82664351599</cx:pt>
          <cx:pt idx="5236">210597.216507884</cx:pt>
          <cx:pt idx="5237">278632.75156787498</cx:pt>
          <cx:pt idx="5238">259139.444778562</cx:pt>
          <cx:pt idx="5239">229538.940955567</cx:pt>
          <cx:pt idx="5240">250402.11100861299</cx:pt>
          <cx:pt idx="5241">246338.974586778</cx:pt>
          <cx:pt idx="5242">245437.39853542301</cx:pt>
          <cx:pt idx="5243">258386.04019895301</cx:pt>
          <cx:pt idx="5244">283558.49435966997</cx:pt>
          <cx:pt idx="5245">228134.08699698601</cx:pt>
          <cx:pt idx="5246">267708.81536391098</cx:pt>
          <cx:pt idx="5247">239817.397149828</cx:pt>
          <cx:pt idx="5248">279003.96170100599</cx:pt>
          <cx:pt idx="5249">231420.85726683401</cx:pt>
          <cx:pt idx="5250">286823.91032707901</cx:pt>
          <cx:pt idx="5251">226466.55291330401</cx:pt>
          <cx:pt idx="5252">231497.96113811099</cx:pt>
          <cx:pt idx="5253">231585.92619306801</cx:pt>
          <cx:pt idx="5254">264214.43856129202</cx:pt>
          <cx:pt idx="5255">254559.271001093</cx:pt>
          <cx:pt idx="5256">284226.417581302</cx:pt>
          <cx:pt idx="5257">244729.284294835</cx:pt>
          <cx:pt idx="5258">263887.53183517</cx:pt>
          <cx:pt idx="5259">249079.11221964599</cx:pt>
          <cx:pt idx="5260">236111.870095283</cx:pt>
          <cx:pt idx="5261">229382.09116228399</cx:pt>
          <cx:pt idx="5262">273279.520359708</cx:pt>
          <cx:pt idx="5263">221787.150608317</cx:pt>
          <cx:pt idx="5264">270398.12560581102</cx:pt>
          <cx:pt idx="5265">275408.80277604499</cx:pt>
          <cx:pt idx="5266">210261.84681962201</cx:pt>
          <cx:pt idx="5267">205914.26276696601</cx:pt>
          <cx:pt idx="5268">218432.568988315</cx:pt>
          <cx:pt idx="5269">236475.037077557</cx:pt>
          <cx:pt idx="5270">270052.99605744903</cx:pt>
          <cx:pt idx="5271">263385.98663518298</cx:pt>
          <cx:pt idx="5272">229408.421832536</cx:pt>
          <cx:pt idx="5273">251863.62276568799</cx:pt>
          <cx:pt idx="5274">273929.206352223</cx:pt>
          <cx:pt idx="5275">260689.71668519301</cx:pt>
          <cx:pt idx="5276">252147.47303935699</cx:pt>
          <cx:pt idx="5277">259287.11790768101</cx:pt>
          <cx:pt idx="5278">248969.95573791201</cx:pt>
          <cx:pt idx="5279">248128.738948988</cx:pt>
          <cx:pt idx="5280">197586.66295417599</cx:pt>
          <cx:pt idx="5281">223406.302816838</cx:pt>
          <cx:pt idx="5282">279282.19231792499</cx:pt>
          <cx:pt idx="5283">238295.098728663</cx:pt>
          <cx:pt idx="5284">235224.31462753299</cx:pt>
          <cx:pt idx="5285">268575.28182786802</cx:pt>
          <cx:pt idx="5286">258684.357539096</cx:pt>
          <cx:pt idx="5287">240594.40401006199</cx:pt>
          <cx:pt idx="5288">264188.77168654598</cx:pt>
          <cx:pt idx="5289">248742.02024509999</cx:pt>
          <cx:pt idx="5290">286817.538017313</cx:pt>
          <cx:pt idx="5291">239801.38085894799</cx:pt>
          <cx:pt idx="5292">225064.78645680199</cx:pt>
          <cx:pt idx="5293">235135.954459286</cx:pt>
          <cx:pt idx="5294">243436.62861777301</cx:pt>
          <cx:pt idx="5295">221119.980719085</cx:pt>
          <cx:pt idx="5296">243347.53041561399</cx:pt>
          <cx:pt idx="5297">273314.69647413999</cx:pt>
          <cx:pt idx="5298">236814.09432652299</cx:pt>
          <cx:pt idx="5299">242141.791975339</cx:pt>
          <cx:pt idx="5300">276655.54636642197</cx:pt>
          <cx:pt idx="5301">230466.531600296</cx:pt>
          <cx:pt idx="5302">256302.05923879999</cx:pt>
          <cx:pt idx="5303">278193.32117656601</cx:pt>
          <cx:pt idx="5304">265502.308378193</cx:pt>
          <cx:pt idx="5305">227641.36397604601</cx:pt>
          <cx:pt idx="5306">224508.55934278501</cx:pt>
          <cx:pt idx="5307">269922.21047101298</cx:pt>
          <cx:pt idx="5308">243624.75517103399</cx:pt>
          <cx:pt idx="5309">272568.76349126099</cx:pt>
          <cx:pt idx="5310">253209.06694175099</cx:pt>
          <cx:pt idx="5311">228868.868849113</cx:pt>
          <cx:pt idx="5312">264985.94575252599</cx:pt>
          <cx:pt idx="5313">257090.80896853801</cx:pt>
          <cx:pt idx="5314">235229.107363157</cx:pt>
          <cx:pt idx="5315">259034.76544110299</cx:pt>
          <cx:pt idx="5316">269761.97695853299</cx:pt>
          <cx:pt idx="5317">198398.86007563301</cx:pt>
          <cx:pt idx="5318">239016.20832737201</cx:pt>
          <cx:pt idx="5319">272257.59937745403</cx:pt>
          <cx:pt idx="5320">217167.66985712599</cx:pt>
          <cx:pt idx="5321">228769.73694028801</cx:pt>
          <cx:pt idx="5322">258143.68101372101</cx:pt>
          <cx:pt idx="5323">269401.780865632</cx:pt>
          <cx:pt idx="5324">230460.28255878601</cx:pt>
          <cx:pt idx="5325">246742.40208251501</cx:pt>
          <cx:pt idx="5326">229318.411227262</cx:pt>
          <cx:pt idx="5327">258943.56055833201</cx:pt>
          <cx:pt idx="5328">253153.06715112401</cx:pt>
          <cx:pt idx="5329">253066.07212134599</cx:pt>
          <cx:pt idx="5330">243677.6582567</cx:pt>
          <cx:pt idx="5331">236770.29574627001</cx:pt>
          <cx:pt idx="5332">261723.998298575</cx:pt>
          <cx:pt idx="5333">250554.34428305001</cx:pt>
          <cx:pt idx="5334">285485.04694665701</cx:pt>
          <cx:pt idx="5335">260787.46620718</cx:pt>
          <cx:pt idx="5336">253973.10221735801</cx:pt>
          <cx:pt idx="5337">260098.50754488801</cx:pt>
          <cx:pt idx="5338">291712.33067736099</cx:pt>
          <cx:pt idx="5339">250502.68731329599</cx:pt>
          <cx:pt idx="5340">251256.30033613401</cx:pt>
          <cx:pt idx="5341">263229.25757295801</cx:pt>
          <cx:pt idx="5342">244702.584994887</cx:pt>
          <cx:pt idx="5343">261764.95794911601</cx:pt>
          <cx:pt idx="5344">231129.94624193601</cx:pt>
          <cx:pt idx="5345">236585.33869951099</cx:pt>
          <cx:pt idx="5346">219003.82204705899</cx:pt>
          <cx:pt idx="5347">258038.69168757601</cx:pt>
          <cx:pt idx="5348">242003.15781777399</cx:pt>
          <cx:pt idx="5349">226323.393489026</cx:pt>
          <cx:pt idx="5350">260907.111755071</cx:pt>
          <cx:pt idx="5351">231271.790394432</cx:pt>
          <cx:pt idx="5352">231578.009613676</cx:pt>
          <cx:pt idx="5353">238341.57159871899</cx:pt>
          <cx:pt idx="5354">203660.69555343801</cx:pt>
          <cx:pt idx="5355">250504.58186932499</cx:pt>
          <cx:pt idx="5356">216618.59827258901</cx:pt>
          <cx:pt idx="5357">265787.23764617002</cx:pt>
          <cx:pt idx="5358">242903.00046889699</cx:pt>
          <cx:pt idx="5359">266560.28376438603</cx:pt>
          <cx:pt idx="5360">263320.27889605198</cx:pt>
          <cx:pt idx="5361">257277.65482811001</cx:pt>
          <cx:pt idx="5362">274671.47893458302</cx:pt>
          <cx:pt idx="5363">230292.10022423099</cx:pt>
          <cx:pt idx="5364">278960.80267933803</cx:pt>
          <cx:pt idx="5365">231597.75593245099</cx:pt>
          <cx:pt idx="5366">239090.51142686099</cx:pt>
          <cx:pt idx="5367">250896.08118384099</cx:pt>
          <cx:pt idx="5368">239956.91225737601</cx:pt>
          <cx:pt idx="5369">230345.44787384599</cx:pt>
          <cx:pt idx="5370">257802.990130928</cx:pt>
          <cx:pt idx="5371">256563.09113602099</cx:pt>
          <cx:pt idx="5372">251063.80130242801</cx:pt>
          <cx:pt idx="5373">264454.00115106901</cx:pt>
          <cx:pt idx="5374">237936.97836682401</cx:pt>
          <cx:pt idx="5375">249617.30438156001</cx:pt>
          <cx:pt idx="5376">234442.56490262499</cx:pt>
          <cx:pt idx="5377">251953.73655624301</cx:pt>
          <cx:pt idx="5378">218389.99642669901</cx:pt>
          <cx:pt idx="5379">239682.17281421099</cx:pt>
          <cx:pt idx="5380">252452.717518244</cx:pt>
          <cx:pt idx="5381">241446.97979290399</cx:pt>
          <cx:pt idx="5382">250591.22714827801</cx:pt>
          <cx:pt idx="5383">240118.575145365</cx:pt>
          <cx:pt idx="5384">221384.121676165</cx:pt>
          <cx:pt idx="5385">231791.29794064001</cx:pt>
          <cx:pt idx="5386">287213.35862150602</cx:pt>
          <cx:pt idx="5387">222541.62756930399</cx:pt>
          <cx:pt idx="5388">239757.183278474</cx:pt>
          <cx:pt idx="5389">223300.54805064501</cx:pt>
          <cx:pt idx="5390">245740.57819677901</cx:pt>
          <cx:pt idx="5391">249916.50004424999</cx:pt>
          <cx:pt idx="5392">270850.44897705701</cx:pt>
          <cx:pt idx="5393">261827.32830640301</cx:pt>
          <cx:pt idx="5394">281235.02649085602</cx:pt>
          <cx:pt idx="5395">236958.307692742</cx:pt>
          <cx:pt idx="5396">235353.12936809601</cx:pt>
          <cx:pt idx="5397">239648.405228736</cx:pt>
          <cx:pt idx="5398">248586.60879511799</cx:pt>
          <cx:pt idx="5399">266170.24780052499</cx:pt>
          <cx:pt idx="5400">237950.03744755901</cx:pt>
          <cx:pt idx="5401">248577.87975662199</cx:pt>
          <cx:pt idx="5402">238119.904547557</cx:pt>
          <cx:pt idx="5403">244157.26669832499</cx:pt>
          <cx:pt idx="5404">272897.39112871297</cx:pt>
          <cx:pt idx="5405">236809.010010686</cx:pt>
          <cx:pt idx="5406">259558.37570375699</cx:pt>
          <cx:pt idx="5407">230276.909801523</cx:pt>
          <cx:pt idx="5408">233477.56318184501</cx:pt>
          <cx:pt idx="5409">255454.39470253399</cx:pt>
          <cx:pt idx="5410">218265.88640384399</cx:pt>
          <cx:pt idx="5411">245907.221721462</cx:pt>
          <cx:pt idx="5412">229741.40225167299</cx:pt>
          <cx:pt idx="5413">243814.880901903</cx:pt>
          <cx:pt idx="5414">232430.952731425</cx:pt>
          <cx:pt idx="5415">268109.28711892699</cx:pt>
          <cx:pt idx="5416">279855.04856331099</cx:pt>
          <cx:pt idx="5417">236998.79655804401</cx:pt>
          <cx:pt idx="5418">252717.24505189501</cx:pt>
          <cx:pt idx="5419">236448.140643188</cx:pt>
          <cx:pt idx="5420">229769.99001434099</cx:pt>
          <cx:pt idx="5421">238134.246572087</cx:pt>
          <cx:pt idx="5422">243247.74272990201</cx:pt>
          <cx:pt idx="5423">248948.254224965</cx:pt>
          <cx:pt idx="5424">240578.12882164601</cx:pt>
          <cx:pt idx="5425">242990.14232909601</cx:pt>
          <cx:pt idx="5426">232147.60035512201</cx:pt>
          <cx:pt idx="5427">228955.08640673</cx:pt>
          <cx:pt idx="5428">225600.24937958</cx:pt>
          <cx:pt idx="5429">216637.81263516599</cx:pt>
          <cx:pt idx="5430">259481.96008042499</cx:pt>
          <cx:pt idx="5431">220014.035084434</cx:pt>
          <cx:pt idx="5432">278921.82683514501</cx:pt>
          <cx:pt idx="5433">232707.43536590101</cx:pt>
          <cx:pt idx="5434">248395.49362127899</cx:pt>
          <cx:pt idx="5435">231993.20892134801</cx:pt>
          <cx:pt idx="5436">241849.19623541599</cx:pt>
          <cx:pt idx="5437">223533.29100622999</cx:pt>
          <cx:pt idx="5438">249011.06100511001</cx:pt>
          <cx:pt idx="5439">253577.79063713699</cx:pt>
          <cx:pt idx="5440">255767.14929088301</cx:pt>
          <cx:pt idx="5441">252932.765155828</cx:pt>
          <cx:pt idx="5442">236114.33844962899</cx:pt>
          <cx:pt idx="5443">226680.09895283301</cx:pt>
          <cx:pt idx="5444">265145.06739752099</cx:pt>
          <cx:pt idx="5445">242524.886925389</cx:pt>
          <cx:pt idx="5446">233285.30371644101</cx:pt>
          <cx:pt idx="5447">235995.22733664999</cx:pt>
          <cx:pt idx="5448">269125.04472231999</cx:pt>
          <cx:pt idx="5449">217869.90533647299</cx:pt>
          <cx:pt idx="5450">240552.855795663</cx:pt>
          <cx:pt idx="5451">259147.327975869</cx:pt>
          <cx:pt idx="5452">261464.49320867399</cx:pt>
          <cx:pt idx="5453">257339.597624407</cx:pt>
          <cx:pt idx="5454">260315.12188420401</cx:pt>
          <cx:pt idx="5455">257745.65093039599</cx:pt>
          <cx:pt idx="5456">223314.304123954</cx:pt>
          <cx:pt idx="5457">246454.714413657</cx:pt>
          <cx:pt idx="5458">230133.970545138</cx:pt>
          <cx:pt idx="5459">246147.48779242701</cx:pt>
          <cx:pt idx="5460">250644.88008723399</cx:pt>
          <cx:pt idx="5461">294394.69559042901</cx:pt>
          <cx:pt idx="5462">254191.58638688101</cx:pt>
          <cx:pt idx="5463">244576.38248924501</cx:pt>
          <cx:pt idx="5464">234649.328509602</cx:pt>
          <cx:pt idx="5465">227424.68933319501</cx:pt>
          <cx:pt idx="5466">252077.70254240499</cx:pt>
          <cx:pt idx="5467">242835.67944980101</cx:pt>
          <cx:pt idx="5468">254325.565861171</cx:pt>
          <cx:pt idx="5469">239912.81236620899</cx:pt>
          <cx:pt idx="5470">276038.41375788802</cx:pt>
          <cx:pt idx="5471">247207.72001518001</cx:pt>
          <cx:pt idx="5472">262579.75826746802</cx:pt>
          <cx:pt idx="5473">230744.102078514</cx:pt>
          <cx:pt idx="5474">239963.66066194201</cx:pt>
          <cx:pt idx="5475">220608.85372396701</cx:pt>
          <cx:pt idx="5476">246483.04263959799</cx:pt>
          <cx:pt idx="5477">245680.100728472</cx:pt>
          <cx:pt idx="5478">218092.948497765</cx:pt>
          <cx:pt idx="5479">246463.49069124</cx:pt>
          <cx:pt idx="5480">243016.850870675</cx:pt>
          <cx:pt idx="5481">228753.79218811201</cx:pt>
          <cx:pt idx="5482">237558.305153166</cx:pt>
          <cx:pt idx="5483">261869.868868127</cx:pt>
          <cx:pt idx="5484">233604.164047703</cx:pt>
          <cx:pt idx="5485">233530.50313292001</cx:pt>
          <cx:pt idx="5486">258506.96474242801</cx:pt>
          <cx:pt idx="5487">251574.65383842299</cx:pt>
          <cx:pt idx="5488">232656.76119216299</cx:pt>
          <cx:pt idx="5489">244791.33936299899</cx:pt>
          <cx:pt idx="5490">244551.528717918</cx:pt>
          <cx:pt idx="5491">241580.07173225499</cx:pt>
          <cx:pt idx="5492">233514.4188781</cx:pt>
          <cx:pt idx="5493">239999.80700887801</cx:pt>
          <cx:pt idx="5494">257237.203048303</cx:pt>
          <cx:pt idx="5495">206727.25518935101</cx:pt>
          <cx:pt idx="5496">231580.602954601</cx:pt>
          <cx:pt idx="5497">241424.06418786399</cx:pt>
          <cx:pt idx="5498">237130.757874095</cx:pt>
          <cx:pt idx="5499">264791.83574075799</cx:pt>
          <cx:pt idx="5500">260809.29987062499</cx:pt>
          <cx:pt idx="5501">200911.21349174299</cx:pt>
          <cx:pt idx="5502">243657.000614527</cx:pt>
          <cx:pt idx="5503">249826.96687479701</cx:pt>
          <cx:pt idx="5504">263641.92740517698</cx:pt>
          <cx:pt idx="5505">248974.33150287799</cx:pt>
          <cx:pt idx="5506">255674.793835522</cx:pt>
          <cx:pt idx="5507">237848.430381429</cx:pt>
          <cx:pt idx="5508">242772.40784293399</cx:pt>
          <cx:pt idx="5509">268999.74445699801</cx:pt>
          <cx:pt idx="5510">228687.63043399999</cx:pt>
          <cx:pt idx="5511">240946.012260491</cx:pt>
          <cx:pt idx="5512">249098.824915976</cx:pt>
          <cx:pt idx="5513">261684.188048715</cx:pt>
          <cx:pt idx="5514">272232.89748796902</cx:pt>
          <cx:pt idx="5515">266122.41248483403</cx:pt>
          <cx:pt idx="5516">207662.216153738</cx:pt>
          <cx:pt idx="5517">263705.18192722101</cx:pt>
          <cx:pt idx="5518">262306.07399357</cx:pt>
          <cx:pt idx="5519">247366.808431599</cx:pt>
          <cx:pt idx="5520">258981.03221612301</cx:pt>
          <cx:pt idx="5521">213322.21192969001</cx:pt>
          <cx:pt idx="5522">255375.79969676799</cx:pt>
          <cx:pt idx="5523">267482.89503021899</cx:pt>
          <cx:pt idx="5524">271162.87377094798</cx:pt>
          <cx:pt idx="5525">213708.68762731901</cx:pt>
          <cx:pt idx="5526">258232.69395877101</cx:pt>
          <cx:pt idx="5527">251255.31148700099</cx:pt>
          <cx:pt idx="5528">272597.74729195901</cx:pt>
          <cx:pt idx="5529">247651.52200652199</cx:pt>
          <cx:pt idx="5530">233312.36553852999</cx:pt>
          <cx:pt idx="5531">260167.42824250701</cx:pt>
          <cx:pt idx="5532">231331.96989876599</cx:pt>
          <cx:pt idx="5533">245193.62825432801</cx:pt>
          <cx:pt idx="5534">222269.086676204</cx:pt>
          <cx:pt idx="5535">265137.026343273</cx:pt>
          <cx:pt idx="5536">254052.01246467099</cx:pt>
          <cx:pt idx="5537">260103.665424356</cx:pt>
          <cx:pt idx="5538">241123.917850303</cx:pt>
          <cx:pt idx="5539">267472.88214693399</cx:pt>
          <cx:pt idx="5540">248268.01164081399</cx:pt>
          <cx:pt idx="5541">227088.19722870001</cx:pt>
          <cx:pt idx="5542">238753.53969062501</cx:pt>
          <cx:pt idx="5543">266880.06144496298</cx:pt>
          <cx:pt idx="5544">253848.52526753899</cx:pt>
          <cx:pt idx="5545">234788.17926296499</cx:pt>
          <cx:pt idx="5546">241510.30293397699</cx:pt>
          <cx:pt idx="5547">229826.936373965</cx:pt>
          <cx:pt idx="5548">188351.89711526601</cx:pt>
          <cx:pt idx="5549">251814.04809340599</cx:pt>
          <cx:pt idx="5550">221816.843824032</cx:pt>
          <cx:pt idx="5551">269921.08757144201</cx:pt>
          <cx:pt idx="5552">242872.81377302299</cx:pt>
          <cx:pt idx="5553">249490.57156454699</cx:pt>
          <cx:pt idx="5554">238173.594140695</cx:pt>
          <cx:pt idx="5555">269637.02553446102</cx:pt>
          <cx:pt idx="5556">241229.961014317</cx:pt>
          <cx:pt idx="5557">258286.579334182</cx:pt>
          <cx:pt idx="5558">263073.75522794097</cx:pt>
          <cx:pt idx="5559">240223.43967543001</cx:pt>
          <cx:pt idx="5560">265178.34710109001</cx:pt>
          <cx:pt idx="5561">234347.72976368401</cx:pt>
          <cx:pt idx="5562">224676.789679751</cx:pt>
          <cx:pt idx="5563">232999.93237457101</cx:pt>
          <cx:pt idx="5564">229223.51925539301</cx:pt>
          <cx:pt idx="5565">252970.618866534</cx:pt>
          <cx:pt idx="5566">248187.797688947</cx:pt>
          <cx:pt idx="5567">271375.01706634898</cx:pt>
          <cx:pt idx="5568">246557.45187445101</cx:pt>
          <cx:pt idx="5569">291375.03372224298</cx:pt>
          <cx:pt idx="5570">245007.16046922101</cx:pt>
          <cx:pt idx="5571">241461.310982959</cx:pt>
          <cx:pt idx="5572">236483.57762646701</cx:pt>
          <cx:pt idx="5573">215821.557409917</cx:pt>
          <cx:pt idx="5574">240191.087324975</cx:pt>
          <cx:pt idx="5575">208261.92564869701</cx:pt>
          <cx:pt idx="5576">244441.435557611</cx:pt>
          <cx:pt idx="5577">210537.66831320501</cx:pt>
          <cx:pt idx="5578">235090.43395294101</cx:pt>
          <cx:pt idx="5579">258084.77885051799</cx:pt>
          <cx:pt idx="5580">269372.22237040597</cx:pt>
          <cx:pt idx="5581">199414.52278127099</cx:pt>
          <cx:pt idx="5582">236211.059925657</cx:pt>
          <cx:pt idx="5583">237954.941443085</cx:pt>
          <cx:pt idx="5584">239066.55345412201</cx:pt>
          <cx:pt idx="5585">240305.93710566001</cx:pt>
          <cx:pt idx="5586">262703.235836129</cx:pt>
          <cx:pt idx="5587">266837.72095871298</cx:pt>
          <cx:pt idx="5588">246399.219139202</cx:pt>
          <cx:pt idx="5589">244738.81531345201</cx:pt>
          <cx:pt idx="5590">265154.47372467699</cx:pt>
          <cx:pt idx="5591">253465.382907219</cx:pt>
          <cx:pt idx="5592">227496.65398752</cx:pt>
          <cx:pt idx="5593">263138.78359784198</cx:pt>
          <cx:pt idx="5594">253914.690153932</cx:pt>
          <cx:pt idx="5595">249358.95938299599</cx:pt>
          <cx:pt idx="5596">252464.965414367</cx:pt>
          <cx:pt idx="5597">251667.837736321</cx:pt>
          <cx:pt idx="5598">228882.714987254</cx:pt>
          <cx:pt idx="5599">235102.390779215</cx:pt>
          <cx:pt idx="5600">247335.036189726</cx:pt>
          <cx:pt idx="5601">242739.78696746001</cx:pt>
          <cx:pt idx="5602">264943.67838387401</cx:pt>
          <cx:pt idx="5603">249823.35948987701</cx:pt>
          <cx:pt idx="5604">235072.20064694199</cx:pt>
          <cx:pt idx="5605">282480.561535366</cx:pt>
          <cx:pt idx="5606">231760.863601636</cx:pt>
          <cx:pt idx="5607">239913.473167041</cx:pt>
          <cx:pt idx="5608">253090.68184857201</cx:pt>
          <cx:pt idx="5609">268545.48879706801</cx:pt>
          <cx:pt idx="5610">247487.17490175599</cx:pt>
          <cx:pt idx="5611">231999.55215459201</cx:pt>
          <cx:pt idx="5612">263876.69346797199</cx:pt>
          <cx:pt idx="5613">234631.63488489101</cx:pt>
          <cx:pt idx="5614">258685.44091739599</cx:pt>
          <cx:pt idx="5615">221952.72406769599</cx:pt>
          <cx:pt idx="5616">260936.621731886</cx:pt>
          <cx:pt idx="5617">276294.82481464499</cx:pt>
          <cx:pt idx="5618">252698.73691907199</cx:pt>
          <cx:pt idx="5619">260194.32380800601</cx:pt>
          <cx:pt idx="5620">256449.033389232</cx:pt>
          <cx:pt idx="5621">239892.487821702</cx:pt>
          <cx:pt idx="5622">264607.92431620503</cx:pt>
          <cx:pt idx="5623">251850.90372328501</cx:pt>
          <cx:pt idx="5624">270614.43457145401</cx:pt>
          <cx:pt idx="5625">239254.98236861799</cx:pt>
          <cx:pt idx="5626">245776.81730279201</cx:pt>
          <cx:pt idx="5627">258497.68618790101</cx:pt>
          <cx:pt idx="5628">234201.215434907</cx:pt>
          <cx:pt idx="5629">266653.13586808002</cx:pt>
          <cx:pt idx="5630">277635.78825958999</cx:pt>
          <cx:pt idx="5631">217611.57367912499</cx:pt>
          <cx:pt idx="5632">222365.69588604901</cx:pt>
          <cx:pt idx="5633">244492.00494781401</cx:pt>
          <cx:pt idx="5634">238534.848239479</cx:pt>
          <cx:pt idx="5635">249113.029393417</cx:pt>
          <cx:pt idx="5636">249206.59843324099</cx:pt>
          <cx:pt idx="5637">241215.27401788899</cx:pt>
          <cx:pt idx="5638">220899.200965417</cx:pt>
          <cx:pt idx="5639">255815.952612697</cx:pt>
          <cx:pt idx="5640">234372.305444</cx:pt>
          <cx:pt idx="5641">244363.32073858101</cx:pt>
          <cx:pt idx="5642">278548.846202249</cx:pt>
          <cx:pt idx="5643">254734.08181048001</cx:pt>
          <cx:pt idx="5644">263831.13098227099</cx:pt>
          <cx:pt idx="5645">253947.85767330299</cx:pt>
          <cx:pt idx="5646">258514.78735311999</cx:pt>
          <cx:pt idx="5647">267929.05037776101</cx:pt>
          <cx:pt idx="5648">275159.75860434398</cx:pt>
          <cx:pt idx="5649">232816.43563162599</cx:pt>
          <cx:pt idx="5650">236932.21860976101</cx:pt>
          <cx:pt idx="5651">222486.82376600901</cx:pt>
          <cx:pt idx="5652">256662.78905213901</cx:pt>
          <cx:pt idx="5653">242328.66571213101</cx:pt>
          <cx:pt idx="5654">266414.13790964201</cx:pt>
          <cx:pt idx="5655">265253.255789113</cx:pt>
          <cx:pt idx="5656">269058.96320410201</cx:pt>
          <cx:pt idx="5657">245939.318628849</cx:pt>
          <cx:pt idx="5658">255549.675878276</cx:pt>
          <cx:pt idx="5659">250609.51025638101</cx:pt>
          <cx:pt idx="5660">270589.67192589102</cx:pt>
          <cx:pt idx="5661">227198.124607576</cx:pt>
          <cx:pt idx="5662">252782.19804847799</cx:pt>
          <cx:pt idx="5663">267168.13674669602</cx:pt>
          <cx:pt idx="5664">271671.75443294499</cx:pt>
          <cx:pt idx="5665">229669.44602865801</cx:pt>
          <cx:pt idx="5666">277952.70452658401</cx:pt>
          <cx:pt idx="5667">244282.653936113</cx:pt>
          <cx:pt idx="5668">270043.73989114602</cx:pt>
          <cx:pt idx="5669">252291.19847372599</cx:pt>
          <cx:pt idx="5670">249734.87051379401</cx:pt>
          <cx:pt idx="5671">233729.01176435099</cx:pt>
          <cx:pt idx="5672">237213.584958472</cx:pt>
          <cx:pt idx="5673">290469.37023179099</cx:pt>
          <cx:pt idx="5674">268807.72333868901</cx:pt>
          <cx:pt idx="5675">285780.170887071</cx:pt>
          <cx:pt idx="5676">264092.35854301701</cx:pt>
          <cx:pt idx="5677">252023.84522566799</cx:pt>
          <cx:pt idx="5678">229114.682593923</cx:pt>
          <cx:pt idx="5679">230119.86895164699</cx:pt>
          <cx:pt idx="5680">274187.85172349698</cx:pt>
          <cx:pt idx="5681">225577.64168162199</cx:pt>
          <cx:pt idx="5682">261099.61583790701</cx:pt>
          <cx:pt idx="5683">274785.30466966197</cx:pt>
          <cx:pt idx="5684">258251.553613975</cx:pt>
          <cx:pt idx="5685">223145.85841587099</cx:pt>
          <cx:pt idx="5686">219246.17494225001</cx:pt>
          <cx:pt idx="5687">244695.874289884</cx:pt>
          <cx:pt idx="5688">233589.629382977</cx:pt>
          <cx:pt idx="5689">264837.45442229102</cx:pt>
          <cx:pt idx="5690">264976.96239896503</cx:pt>
          <cx:pt idx="5691">253791.59261388</cx:pt>
          <cx:pt idx="5692">220563.39635614501</cx:pt>
          <cx:pt idx="5693">219410.74413883299</cx:pt>
          <cx:pt idx="5694">239823.86099129799</cx:pt>
          <cx:pt idx="5695">279525.06987011601</cx:pt>
          <cx:pt idx="5696">255728.69866070399</cx:pt>
          <cx:pt idx="5697">247925.187687728</cx:pt>
          <cx:pt idx="5698">220442.98804101101</cx:pt>
          <cx:pt idx="5699">230550.15757700699</cx:pt>
          <cx:pt idx="5700">244842.230822713</cx:pt>
          <cx:pt idx="5701">240580.90049272199</cx:pt>
          <cx:pt idx="5702">237064.36097078101</cx:pt>
          <cx:pt idx="5703">241127.78669817699</cx:pt>
          <cx:pt idx="5704">240145.82194238299</cx:pt>
          <cx:pt idx="5705">261881.86338153601</cx:pt>
          <cx:pt idx="5706">236954.386150117</cx:pt>
          <cx:pt idx="5707">227864.94323949399</cx:pt>
          <cx:pt idx="5708">254096.84014292099</cx:pt>
          <cx:pt idx="5709">214475.8175495</cx:pt>
          <cx:pt idx="5710">256979.13533997801</cx:pt>
          <cx:pt idx="5711">250179.809381956</cx:pt>
          <cx:pt idx="5712">256202.10412544099</cx:pt>
          <cx:pt idx="5713">259734.69082578999</cx:pt>
          <cx:pt idx="5714">263080.42342342902</cx:pt>
          <cx:pt idx="5715">242011.948148264</cx:pt>
          <cx:pt idx="5716">233798.85585584899</cx:pt>
          <cx:pt idx="5717">208954.608826198</cx:pt>
          <cx:pt idx="5718">243982.18467172701</cx:pt>
          <cx:pt idx="5719">247344.978965224</cx:pt>
          <cx:pt idx="5720">241963.952052231</cx:pt>
          <cx:pt idx="5721">229741.323573264</cx:pt>
          <cx:pt idx="5722">248660.37918993901</cx:pt>
          <cx:pt idx="5723">237165.207717346</cx:pt>
          <cx:pt idx="5724">227731.00028090001</cx:pt>
          <cx:pt idx="5725">248846.21396827701</cx:pt>
          <cx:pt idx="5726">218362.14877987999</cx:pt>
          <cx:pt idx="5727">248884.981502218</cx:pt>
          <cx:pt idx="5728">249608.19256522</cx:pt>
          <cx:pt idx="5729">276670.29974128999</cx:pt>
          <cx:pt idx="5730">243812.52618206001</cx:pt>
          <cx:pt idx="5731">230441.71589635999</cx:pt>
          <cx:pt idx="5732">231293.921886745</cx:pt>
          <cx:pt idx="5733">227201.43343869201</cx:pt>
          <cx:pt idx="5734">203205.77423023799</cx:pt>
          <cx:pt idx="5735">242451.77354371099</cx:pt>
          <cx:pt idx="5736">284242.02018178802</cx:pt>
          <cx:pt idx="5737">275742.51712992002</cx:pt>
          <cx:pt idx="5738">231443.55151728299</cx:pt>
          <cx:pt idx="5739">254029.04838083399</cx:pt>
          <cx:pt idx="5740">232864.52940964501</cx:pt>
          <cx:pt idx="5741">208644.81459329301</cx:pt>
          <cx:pt idx="5742">223019.52225460301</cx:pt>
          <cx:pt idx="5743">247847.27850533801</cx:pt>
          <cx:pt idx="5744">250102.24226044401</cx:pt>
          <cx:pt idx="5745">223201.68560773</cx:pt>
          <cx:pt idx="5746">277155.57975690899</cx:pt>
          <cx:pt idx="5747">212152.568555921</cx:pt>
          <cx:pt idx="5748">230238.582973841</cx:pt>
          <cx:pt idx="5749">239039.449587193</cx:pt>
          <cx:pt idx="5750">233553.77881867101</cx:pt>
          <cx:pt idx="5751">224913.44929901601</cx:pt>
          <cx:pt idx="5752">235481.323275111</cx:pt>
          <cx:pt idx="5753">277792.716461359</cx:pt>
          <cx:pt idx="5754">260905.867460106</cx:pt>
          <cx:pt idx="5755">237950.89402234199</cx:pt>
          <cx:pt idx="5756">239937.83598817801</cx:pt>
          <cx:pt idx="5757">253089.81703451299</cx:pt>
          <cx:pt idx="5758">242054.51497893201</cx:pt>
          <cx:pt idx="5759">259548.53909428499</cx:pt>
          <cx:pt idx="5760">241754.55593632601</cx:pt>
          <cx:pt idx="5761">216207.54566142999</cx:pt>
          <cx:pt idx="5762">261869.498441484</cx:pt>
          <cx:pt idx="5763">257676.147814917</cx:pt>
          <cx:pt idx="5764">262603.39554675901</cx:pt>
          <cx:pt idx="5765">239248.56672438799</cx:pt>
          <cx:pt idx="5766">261623.68538165701</cx:pt>
          <cx:pt idx="5767">262602.72095327999</cx:pt>
          <cx:pt idx="5768">229610.420517527</cx:pt>
          <cx:pt idx="5769">242103.00412584399</cx:pt>
          <cx:pt idx="5770">243607.78530284099</cx:pt>
          <cx:pt idx="5771">262475.150844227</cx:pt>
          <cx:pt idx="5772">267964.64900396898</cx:pt>
          <cx:pt idx="5773">241631.20104912599</cx:pt>
          <cx:pt idx="5774">253736.354907662</cx:pt>
          <cx:pt idx="5775">249936.91014063</cx:pt>
          <cx:pt idx="5776">233854.95169093701</cx:pt>
          <cx:pt idx="5777">260771.22890473399</cx:pt>
          <cx:pt idx="5778">229274.40890426701</cx:pt>
          <cx:pt idx="5779">233542.39444313699</cx:pt>
          <cx:pt idx="5780">255306.196314992</cx:pt>
          <cx:pt idx="5781">247098.15267010799</cx:pt>
          <cx:pt idx="5782">251615.91678854299</cx:pt>
          <cx:pt idx="5783">258012.965505987</cx:pt>
          <cx:pt idx="5784">222622.597530144</cx:pt>
          <cx:pt idx="5785">252394.42033214201</cx:pt>
          <cx:pt idx="5786">258489.79618891899</cx:pt>
          <cx:pt idx="5787">277518.38543487998</cx:pt>
          <cx:pt idx="5788">239828.41614241901</cx:pt>
          <cx:pt idx="5789">229331.10014198901</cx:pt>
          <cx:pt idx="5790">228215.95320602701</cx:pt>
          <cx:pt idx="5791">257025.54888590999</cx:pt>
          <cx:pt idx="5792">215724.729952636</cx:pt>
          <cx:pt idx="5793">245027.843416916</cx:pt>
          <cx:pt idx="5794">276742.32224552199</cx:pt>
          <cx:pt idx="5795">262784.66767638002</cx:pt>
          <cx:pt idx="5796">255544.22816448801</cx:pt>
          <cx:pt idx="5797">220037.712101151</cx:pt>
          <cx:pt idx="5798">248899.97964151899</cx:pt>
          <cx:pt idx="5799">222920.987815014</cx:pt>
          <cx:pt idx="5800">232647.60338003901</cx:pt>
          <cx:pt idx="5801">281559.90805090102</cx:pt>
          <cx:pt idx="5802">248156.02189355201</cx:pt>
          <cx:pt idx="5803">265017.74437347997</cx:pt>
          <cx:pt idx="5804">256490.53860963401</cx:pt>
          <cx:pt idx="5805">236692.73394006299</cx:pt>
          <cx:pt idx="5806">262482.41263092001</cx:pt>
          <cx:pt idx="5807">263214.03403751401</cx:pt>
          <cx:pt idx="5808">261776.759020778</cx:pt>
          <cx:pt idx="5809">251510.85203107199</cx:pt>
          <cx:pt idx="5810">256331.773660862</cx:pt>
          <cx:pt idx="5811">258337.550801434</cx:pt>
          <cx:pt idx="5812">231120.160541591</cx:pt>
          <cx:pt idx="5813">231354.317585096</cx:pt>
          <cx:pt idx="5814">286264.34374401101</cx:pt>
          <cx:pt idx="5815">254117.233311255</cx:pt>
          <cx:pt idx="5816">261513.402773251</cx:pt>
          <cx:pt idx="5817">278773.65558611002</cx:pt>
          <cx:pt idx="5818">253377.68614246501</cx:pt>
          <cx:pt idx="5819">269887.91991418903</cx:pt>
          <cx:pt idx="5820">230137.24449706901</cx:pt>
          <cx:pt idx="5821">263146.90864305</cx:pt>
          <cx:pt idx="5822">229246.93464461801</cx:pt>
          <cx:pt idx="5823">261760.83889306799</cx:pt>
          <cx:pt idx="5824">238775.95345240599</cx:pt>
          <cx:pt idx="5825">223466.69726754501</cx:pt>
          <cx:pt idx="5826">256361.186791238</cx:pt>
          <cx:pt idx="5827">247643.36990955399</cx:pt>
          <cx:pt idx="5828">265696.42883352499</cx:pt>
          <cx:pt idx="5829">237007.01363038601</cx:pt>
          <cx:pt idx="5830">230292.59582156001</cx:pt>
          <cx:pt idx="5831">259220.322115054</cx:pt>
          <cx:pt idx="5832">228495.380382987</cx:pt>
          <cx:pt idx="5833">258780.47718378299</cx:pt>
          <cx:pt idx="5834">217420.34977089</cx:pt>
          <cx:pt idx="5835">248075.106586963</cx:pt>
          <cx:pt idx="5836">257515.96922460699</cx:pt>
          <cx:pt idx="5837">260826.68621250099</cx:pt>
          <cx:pt idx="5838">222242.54599548801</cx:pt>
          <cx:pt idx="5839">243298.54265888201</cx:pt>
          <cx:pt idx="5840">266812.424587382</cx:pt>
          <cx:pt idx="5841">271851.46846383403</cx:pt>
          <cx:pt idx="5842">263217.20665704302</cx:pt>
          <cx:pt idx="5843">224194.10541424301</cx:pt>
          <cx:pt idx="5844">259730.76089810801</cx:pt>
          <cx:pt idx="5845">260412.792014012</cx:pt>
          <cx:pt idx="5846">235961.688420402</cx:pt>
          <cx:pt idx="5847">254129.67605612599</cx:pt>
          <cx:pt idx="5848">246409.50538370101</cx:pt>
          <cx:pt idx="5849">254181.612695797</cx:pt>
          <cx:pt idx="5850">257823.25177078199</cx:pt>
          <cx:pt idx="5851">259689.82436054401</cx:pt>
          <cx:pt idx="5852">259562.49419658401</cx:pt>
          <cx:pt idx="5853">251746.86232237</cx:pt>
          <cx:pt idx="5854">263506.23517590098</cx:pt>
          <cx:pt idx="5855">236341.04832716499</cx:pt>
          <cx:pt idx="5856">269584.79930794198</cx:pt>
          <cx:pt idx="5857">237068.94489160701</cx:pt>
          <cx:pt idx="5858">231251.352054402</cx:pt>
          <cx:pt idx="5859">254638.69766837</cx:pt>
          <cx:pt idx="5860">244949.87157738599</cx:pt>
          <cx:pt idx="5861">273296.02325044601</cx:pt>
          <cx:pt idx="5862">233110.26645300601</cx:pt>
          <cx:pt idx="5863">247747.645910119</cx:pt>
          <cx:pt idx="5864">271943.299304549</cx:pt>
          <cx:pt idx="5865">231694.24070976299</cx:pt>
          <cx:pt idx="5866">249952.74558096399</cx:pt>
          <cx:pt idx="5867">251635.80333373201</cx:pt>
          <cx:pt idx="5868">276601.49111655302</cx:pt>
          <cx:pt idx="5869">253674.849176483</cx:pt>
          <cx:pt idx="5870">273419.54988533899</cx:pt>
          <cx:pt idx="5871">262696.84649518598</cx:pt>
          <cx:pt idx="5872">265228.68780681898</cx:pt>
          <cx:pt idx="5873">267945.10632246302</cx:pt>
          <cx:pt idx="5874">252792.06980875001</cx:pt>
          <cx:pt idx="5875">240725.571062231</cx:pt>
          <cx:pt idx="5876">271131.03307356098</cx:pt>
          <cx:pt idx="5877">235904.62566509499</cx:pt>
          <cx:pt idx="5878">248969.87160992899</cx:pt>
          <cx:pt idx="5879">258146.340436497</cx:pt>
          <cx:pt idx="5880">261989.746763912</cx:pt>
          <cx:pt idx="5881">266773.514475403</cx:pt>
          <cx:pt idx="5882">258987.38798127</cx:pt>
          <cx:pt idx="5883">269357.360379196</cx:pt>
          <cx:pt idx="5884">226790.15100426399</cx:pt>
          <cx:pt idx="5885">256800.75848983001</cx:pt>
          <cx:pt idx="5886">255811.33920239701</cx:pt>
          <cx:pt idx="5887">264237.00622534001</cx:pt>
          <cx:pt idx="5888">232184.66675027201</cx:pt>
          <cx:pt idx="5889">260717.95689575601</cx:pt>
          <cx:pt idx="5890">241929.29216715199</cx:pt>
          <cx:pt idx="5891">270576.10238698497</cx:pt>
          <cx:pt idx="5892">224868.81815345</cx:pt>
          <cx:pt idx="5893">272554.85873581801</cx:pt>
          <cx:pt idx="5894">243198.83218292601</cx:pt>
          <cx:pt idx="5895">249092.65215305999</cx:pt>
          <cx:pt idx="5896">235047.009364433</cx:pt>
          <cx:pt idx="5897">275512.09260036401</cx:pt>
          <cx:pt idx="5898">230939.30180233801</cx:pt>
          <cx:pt idx="5899">238223.71328699499</cx:pt>
          <cx:pt idx="5900">225220.59747404099</cx:pt>
          <cx:pt idx="5901">210465.15752538</cx:pt>
          <cx:pt idx="5902">285509.93441818003</cx:pt>
          <cx:pt idx="5903">246643.99362272499</cx:pt>
          <cx:pt idx="5904">241099.25207021399</cx:pt>
          <cx:pt idx="5905">273756.63505127101</cx:pt>
          <cx:pt idx="5906">251041.13840740899</cx:pt>
          <cx:pt idx="5907">268213.91640556999</cx:pt>
          <cx:pt idx="5908">268555.98401191999</cx:pt>
          <cx:pt idx="5909">242122.96863264201</cx:pt>
          <cx:pt idx="5910">260365.138351459</cx:pt>
          <cx:pt idx="5911">218119.924244856</cx:pt>
          <cx:pt idx="5912">234518.054664564</cx:pt>
          <cx:pt idx="5913">230784.75481840901</cx:pt>
          <cx:pt idx="5914">239193.39877364901</cx:pt>
          <cx:pt idx="5915">240780.62365317199</cx:pt>
          <cx:pt idx="5916">246690.52595747801</cx:pt>
          <cx:pt idx="5917">229813.70125424801</cx:pt>
          <cx:pt idx="5918">241284.64556847399</cx:pt>
          <cx:pt idx="5919">267637.56472149101</cx:pt>
          <cx:pt idx="5920">264392.20433904999</cx:pt>
          <cx:pt idx="5921">241084.597399191</cx:pt>
          <cx:pt idx="5922">226540.14877800801</cx:pt>
          <cx:pt idx="5923">248469.475746902</cx:pt>
          <cx:pt idx="5924">235021.53764899899</cx:pt>
          <cx:pt idx="5925">219863.070343623</cx:pt>
          <cx:pt idx="5926">244452.670105297</cx:pt>
          <cx:pt idx="5927">258115.44005200299</cx:pt>
          <cx:pt idx="5928">237507.511292332</cx:pt>
          <cx:pt idx="5929">272924.68414626003</cx:pt>
          <cx:pt idx="5930">199185.86851908101</cx:pt>
          <cx:pt idx="5931">241486.960811814</cx:pt>
          <cx:pt idx="5932">209535.135496806</cx:pt>
          <cx:pt idx="5933">252585.18316272699</cx:pt>
          <cx:pt idx="5934">269206.90047734499</cx:pt>
          <cx:pt idx="5935">231777.18223816401</cx:pt>
          <cx:pt idx="5936">255513.87022758101</cx:pt>
          <cx:pt idx="5937">238424.01200985501</cx:pt>
          <cx:pt idx="5938">275334.55601091898</cx:pt>
          <cx:pt idx="5939">236534.29698771</cx:pt>
          <cx:pt idx="5940">266339.98085481703</cx:pt>
          <cx:pt idx="5941">231980.702206519</cx:pt>
          <cx:pt idx="5942">277481.54708089703</cx:pt>
          <cx:pt idx="5943">261986.03816248701</cx:pt>
          <cx:pt idx="5944">255435.038045803</cx:pt>
          <cx:pt idx="5945">246189.85538677499</cx:pt>
          <cx:pt idx="5946">235074.49144200201</cx:pt>
          <cx:pt idx="5947">267816.05804946797</cx:pt>
          <cx:pt idx="5948">227617.18466165601</cx:pt>
          <cx:pt idx="5949">242429.615164719</cx:pt>
          <cx:pt idx="5950">273729.78998270998</cx:pt>
          <cx:pt idx="5951">242226.96632251199</cx:pt>
          <cx:pt idx="5952">248220.83493955401</cx:pt>
          <cx:pt idx="5953">262728.162321957</cx:pt>
          <cx:pt idx="5954">237490.22784807801</cx:pt>
          <cx:pt idx="5955">258246.817177169</cx:pt>
          <cx:pt idx="5956">257965.19178996899</cx:pt>
          <cx:pt idx="5957">284403.58182218799</cx:pt>
          <cx:pt idx="5958">274772.75149299903</cx:pt>
          <cx:pt idx="5959">231385.15658207901</cx:pt>
          <cx:pt idx="5960">275620.936650166</cx:pt>
          <cx:pt idx="5961">272919.13073080499</cx:pt>
          <cx:pt idx="5962">243221.982748471</cx:pt>
          <cx:pt idx="5963">243731.900056285</cx:pt>
          <cx:pt idx="5964">265059.18919703399</cx:pt>
          <cx:pt idx="5965">268824.88536311197</cx:pt>
          <cx:pt idx="5966">265675.64936644601</cx:pt>
          <cx:pt idx="5967">260628.92506546699</cx:pt>
          <cx:pt idx="5968">240263.85611461001</cx:pt>
          <cx:pt idx="5969">270413.94841297797</cx:pt>
          <cx:pt idx="5970">258218.107608844</cx:pt>
          <cx:pt idx="5971">286481.62108893599</cx:pt>
          <cx:pt idx="5972">248676.38376498799</cx:pt>
          <cx:pt idx="5973">268029.41621577501</cx:pt>
          <cx:pt idx="5974">236446.941072196</cx:pt>
          <cx:pt idx="5975">229425.108091815</cx:pt>
          <cx:pt idx="5976">256947.21011242899</cx:pt>
          <cx:pt idx="5977">248044.48528127099</cx:pt>
          <cx:pt idx="5978">273134.152578098</cx:pt>
          <cx:pt idx="5979">228818.42389265701</cx:pt>
          <cx:pt idx="5980">228564.77743336899</cx:pt>
          <cx:pt idx="5981">261916.275710157</cx:pt>
          <cx:pt idx="5982">223527.533574662</cx:pt>
          <cx:pt idx="5983">228540.04048154099</cx:pt>
          <cx:pt idx="5984">258833.243291294</cx:pt>
          <cx:pt idx="5985">251214.43275319799</cx:pt>
          <cx:pt idx="5986">229510.847326196</cx:pt>
          <cx:pt idx="5987">272967.49745759502</cx:pt>
          <cx:pt idx="5988">251525.23222785501</cx:pt>
          <cx:pt idx="5989">222369.095145667</cx:pt>
          <cx:pt idx="5990">244913.80037761899</cx:pt>
          <cx:pt idx="5991">221992.176236631</cx:pt>
          <cx:pt idx="5992">234017.60986513301</cx:pt>
          <cx:pt idx="5993">257352.10916093801</cx:pt>
          <cx:pt idx="5994">270255.35801991698</cx:pt>
          <cx:pt idx="5995">271636.42720643402</cx:pt>
          <cx:pt idx="5996">276995.74801598297</cx:pt>
          <cx:pt idx="5997">252529.11562922999</cx:pt>
          <cx:pt idx="5998">264452.865675857</cx:pt>
          <cx:pt idx="5999">226868.36632279199</cx:pt>
          <cx:pt idx="6000">246468.00767331</cx:pt>
          <cx:pt idx="6001">230869.94902164</cx:pt>
          <cx:pt idx="6002">269385.30042882398</cx:pt>
          <cx:pt idx="6003">275129.84794394101</cx:pt>
          <cx:pt idx="6004">238531.511910117</cx:pt>
          <cx:pt idx="6005">256324.87435440201</cx:pt>
          <cx:pt idx="6006">241293.71994685201</cx:pt>
          <cx:pt idx="6007">205188.50489341599</cx:pt>
          <cx:pt idx="6008">264117.04491851601</cx:pt>
          <cx:pt idx="6009">243087.369439053</cx:pt>
          <cx:pt idx="6010">251869.461760398</cx:pt>
          <cx:pt idx="6011">232952.830282298</cx:pt>
          <cx:pt idx="6012">235801.33800889301</cx:pt>
          <cx:pt idx="6013">246771.87020623899</cx:pt>
          <cx:pt idx="6014">238303.82838124299</cx:pt>
          <cx:pt idx="6015">233027.5621823</cx:pt>
          <cx:pt idx="6016">262068.712288421</cx:pt>
          <cx:pt idx="6017">242400.21577111399</cx:pt>
          <cx:pt idx="6018">239390.98339918599</cx:pt>
          <cx:pt idx="6019">235927.082420394</cx:pt>
          <cx:pt idx="6020">281827.90418986301</cx:pt>
          <cx:pt idx="6021">258654.998044445</cx:pt>
          <cx:pt idx="6022">243040.595766568</cx:pt>
          <cx:pt idx="6023">232462.31919901099</cx:pt>
          <cx:pt idx="6024">227732.80049829601</cx:pt>
          <cx:pt idx="6025">230220.01016367</cx:pt>
          <cx:pt idx="6026">233035.83189686699</cx:pt>
          <cx:pt idx="6027">231773.52803184101</cx:pt>
          <cx:pt idx="6028">265955.41273197299</cx:pt>
          <cx:pt idx="6029">255778.99132707901</cx:pt>
          <cx:pt idx="6030">230612.381165472</cx:pt>
          <cx:pt idx="6031">228459.88523922901</cx:pt>
          <cx:pt idx="6032">280499.82213156403</cx:pt>
          <cx:pt idx="6033">235011.11394198699</cx:pt>
          <cx:pt idx="6034">245855.27271718101</cx:pt>
          <cx:pt idx="6035">251283.48132442901</cx:pt>
          <cx:pt idx="6036">263161.03591452498</cx:pt>
          <cx:pt idx="6037">255266.54053271699</cx:pt>
          <cx:pt idx="6038">241129.334575132</cx:pt>
          <cx:pt idx="6039">251958.84753149701</cx:pt>
          <cx:pt idx="6040">240375.63401960299</cx:pt>
          <cx:pt idx="6041">248296.818719837</cx:pt>
          <cx:pt idx="6042">262827.02001267101</cx:pt>
          <cx:pt idx="6043">245333.99721887399</cx:pt>
          <cx:pt idx="6044">246124.37990105501</cx:pt>
          <cx:pt idx="6045">269528.25476197398</cx:pt>
          <cx:pt idx="6046">236865.80678693901</cx:pt>
          <cx:pt idx="6047">267596.33927031799</cx:pt>
          <cx:pt idx="6048">265856.62885509297</cx:pt>
          <cx:pt idx="6049">240908.52119332799</cx:pt>
          <cx:pt idx="6050">290329.86131231399</cx:pt>
          <cx:pt idx="6051">229906.616898137</cx:pt>
          <cx:pt idx="6052">236686.10670531599</cx:pt>
          <cx:pt idx="6053">218174.86885006601</cx:pt>
          <cx:pt idx="6054">257781.09823931201</cx:pt>
          <cx:pt idx="6055">231828.19013275299</cx:pt>
          <cx:pt idx="6056">254925.63791660601</cx:pt>
          <cx:pt idx="6057">264657.59870648797</cx:pt>
          <cx:pt idx="6058">252799.338104831</cx:pt>
          <cx:pt idx="6059">234333.165682494</cx:pt>
          <cx:pt idx="6060">267040.98398307798</cx:pt>
          <cx:pt idx="6061">235851.44760034501</cx:pt>
          <cx:pt idx="6062">227379.01081471</cx:pt>
          <cx:pt idx="6063">256751.880696793</cx:pt>
          <cx:pt idx="6064">238096.13898851999</cx:pt>
          <cx:pt idx="6065">239435.00462334501</cx:pt>
          <cx:pt idx="6066">238578.098090315</cx:pt>
          <cx:pt idx="6067">262933.84890923498</cx:pt>
          <cx:pt idx="6068">263701.053276436</cx:pt>
          <cx:pt idx="6069">277970.37308211299</cx:pt>
          <cx:pt idx="6070">208034.47542200799</cx:pt>
          <cx:pt idx="6071">267990.62731572398</cx:pt>
          <cx:pt idx="6072">213231.97227864701</cx:pt>
          <cx:pt idx="6073">265063.15562417801</cx:pt>
          <cx:pt idx="6074">258496.99808625001</cx:pt>
          <cx:pt idx="6075">270432.61077142099</cx:pt>
          <cx:pt idx="6076">250563.539459625</cx:pt>
          <cx:pt idx="6077">234924.356846788</cx:pt>
          <cx:pt idx="6078">234396.24355669299</cx:pt>
          <cx:pt idx="6079">252536.38743938701</cx:pt>
          <cx:pt idx="6080">225687.319289373</cx:pt>
          <cx:pt idx="6081">214632.63979197899</cx:pt>
          <cx:pt idx="6082">217529.74002594099</cx:pt>
          <cx:pt idx="6083">245864.21279038201</cx:pt>
          <cx:pt idx="6084">265858.170566527</cx:pt>
          <cx:pt idx="6085">241262.26017391699</cx:pt>
          <cx:pt idx="6086">206133.33953171701</cx:pt>
          <cx:pt idx="6087">255690.18924588599</cx:pt>
          <cx:pt idx="6088">263688.01470761001</cx:pt>
          <cx:pt idx="6089">266002.77022725798</cx:pt>
          <cx:pt idx="6090">259650.301518455</cx:pt>
          <cx:pt idx="6091">245310.15341596</cx:pt>
          <cx:pt idx="6092">232396.471657435</cx:pt>
          <cx:pt idx="6093">277335.64089932799</cx:pt>
          <cx:pt idx="6094">239894.72261587501</cx:pt>
          <cx:pt idx="6095">222003.89523622399</cx:pt>
          <cx:pt idx="6096">233712.792314166</cx:pt>
          <cx:pt idx="6097">279498.16524639801</cx:pt>
          <cx:pt idx="6098">242850.41678775899</cx:pt>
          <cx:pt idx="6099">257300.48830875001</cx:pt>
          <cx:pt idx="6100">263309.56956411002</cx:pt>
          <cx:pt idx="6101">235402.24335098901</cx:pt>
          <cx:pt idx="6102">262689.27312323399</cx:pt>
          <cx:pt idx="6103">255928.49153999001</cx:pt>
          <cx:pt idx="6104">275922.97255831002</cx:pt>
          <cx:pt idx="6105">254293.92044149499</cx:pt>
          <cx:pt idx="6106">286841.539882318</cx:pt>
          <cx:pt idx="6107">248950.68297772499</cx:pt>
          <cx:pt idx="6108">233816.95592476701</cx:pt>
          <cx:pt idx="6109">240200.18831467599</cx:pt>
          <cx:pt idx="6110">280681.36740380799</cx:pt>
          <cx:pt idx="6111">259419.73471331599</cx:pt>
          <cx:pt idx="6112">249665.14277941201</cx:pt>
          <cx:pt idx="6113">232726.26599334399</cx:pt>
          <cx:pt idx="6114">239280.106192226</cx:pt>
          <cx:pt idx="6115">224754.39017141401</cx:pt>
          <cx:pt idx="6116">273591.88340812997</cx:pt>
          <cx:pt idx="6117">238448.33511424399</cx:pt>
          <cx:pt idx="6118">261742.913616187</cx:pt>
          <cx:pt idx="6119">274518.17200515501</cx:pt>
          <cx:pt idx="6120">267584.804039068</cx:pt>
          <cx:pt idx="6121">230947.61497535399</cx:pt>
          <cx:pt idx="6122">227914.359213052</cx:pt>
          <cx:pt idx="6123">240606.47144425</cx:pt>
          <cx:pt idx="6124">238617.26193302299</cx:pt>
          <cx:pt idx="6125">276053.54491457</cx:pt>
          <cx:pt idx="6126">231759.99140995901</cx:pt>
          <cx:pt idx="6127">231863.525964812</cx:pt>
          <cx:pt idx="6128">213422.162641998</cx:pt>
          <cx:pt idx="6129">248900.98227778901</cx:pt>
          <cx:pt idx="6130">237418.94908483801</cx:pt>
          <cx:pt idx="6131">249391.63742886801</cx:pt>
          <cx:pt idx="6132">229223.54769573701</cx:pt>
          <cx:pt idx="6133">257991.11892103401</cx:pt>
          <cx:pt idx="6134">279137.91913374403</cx:pt>
          <cx:pt idx="6135">266572.22574723797</cx:pt>
          <cx:pt idx="6136">244723.79658397299</cx:pt>
          <cx:pt idx="6137">260801.56191572</cx:pt>
          <cx:pt idx="6138">248532.49009570299</cx:pt>
          <cx:pt idx="6139">272839.565506268</cx:pt>
          <cx:pt idx="6140">237073.61366750399</cx:pt>
          <cx:pt idx="6141">264749.712227321</cx:pt>
          <cx:pt idx="6142">277532.596947107</cx:pt>
          <cx:pt idx="6143">241806.09493998799</cx:pt>
          <cx:pt idx="6144">237824.122983251</cx:pt>
          <cx:pt idx="6145">258542.70664846801</cx:pt>
          <cx:pt idx="6146">256155.64010294701</cx:pt>
          <cx:pt idx="6147">248219.740745799</cx:pt>
          <cx:pt idx="6148">270518.92108255002</cx:pt>
          <cx:pt idx="6149">237803.873390136</cx:pt>
          <cx:pt idx="6150">289567.72743823502</cx:pt>
          <cx:pt idx="6151">292426.55387729203</cx:pt>
          <cx:pt idx="6152">239030.787497704</cx:pt>
          <cx:pt idx="6153">215044.163834215</cx:pt>
          <cx:pt idx="6154">258828.16591694299</cx:pt>
          <cx:pt idx="6155">240325.37742042801</cx:pt>
          <cx:pt idx="6156">225528.165655124</cx:pt>
          <cx:pt idx="6157">224006.731441596</cx:pt>
          <cx:pt idx="6158">241069.482408198</cx:pt>
          <cx:pt idx="6159">239000.92510619399</cx:pt>
          <cx:pt idx="6160">226523.710147237</cx:pt>
          <cx:pt idx="6161">247682.98934117699</cx:pt>
          <cx:pt idx="6162">244929.581418352</cx:pt>
          <cx:pt idx="6163">235109.721449164</cx:pt>
          <cx:pt idx="6164">231272.24935730101</cx:pt>
          <cx:pt idx="6165">249087.44353558301</cx:pt>
          <cx:pt idx="6166">263348.553746783</cx:pt>
          <cx:pt idx="6167">224109.17539484601</cx:pt>
          <cx:pt idx="6168">230049.248799858</cx:pt>
          <cx:pt idx="6169">281089.00098438899</cx:pt>
          <cx:pt idx="6170">241300.372084804</cx:pt>
          <cx:pt idx="6171">263935.29535911599</cx:pt>
          <cx:pt idx="6172">219095.857096266</cx:pt>
          <cx:pt idx="6173">250770.55206434999</cx:pt>
          <cx:pt idx="6174">239377.66716714401</cx:pt>
          <cx:pt idx="6175">243266.38171418401</cx:pt>
          <cx:pt idx="6176">254700.81469597199</cx:pt>
          <cx:pt idx="6177">229909.610721295</cx:pt>
          <cx:pt idx="6178">257422.34401584399</cx:pt>
          <cx:pt idx="6179">265540.60934309301</cx:pt>
          <cx:pt idx="6180">265842.26009622402</cx:pt>
          <cx:pt idx="6181">203344.37323949701</cx:pt>
          <cx:pt idx="6182">204259.663287676</cx:pt>
          <cx:pt idx="6183">224431.260431495</cx:pt>
          <cx:pt idx="6184">250546.96073809199</cx:pt>
          <cx:pt idx="6185">248094.58719904101</cx:pt>
          <cx:pt idx="6186">258651.69886978599</cx:pt>
          <cx:pt idx="6187">249636.908223151</cx:pt>
          <cx:pt idx="6188">262439.94122066</cx:pt>
          <cx:pt idx="6189">259212.71265874099</cx:pt>
          <cx:pt idx="6190">233796.80180761899</cx:pt>
          <cx:pt idx="6191">247078.33129663201</cx:pt>
          <cx:pt idx="6192">228218.34797951701</cx:pt>
          <cx:pt idx="6193">236248.02387099</cx:pt>
          <cx:pt idx="6194">252162.607209051</cx:pt>
          <cx:pt idx="6195">256573.59846690399</cx:pt>
          <cx:pt idx="6196">266502.30914077198</cx:pt>
          <cx:pt idx="6197">241028.23771741</cx:pt>
          <cx:pt idx="6198">266716.61881247303</cx:pt>
          <cx:pt idx="6199">253644.587645055</cx:pt>
          <cx:pt idx="6200">228189.22470533499</cx:pt>
          <cx:pt idx="6201">242245.15919021799</cx:pt>
          <cx:pt idx="6202">286251.82401199802</cx:pt>
          <cx:pt idx="6203">237711.108997843</cx:pt>
          <cx:pt idx="6204">241531.60905478199</cx:pt>
          <cx:pt idx="6205">264095.47076569899</cx:pt>
          <cx:pt idx="6206">223477.14092977499</cx:pt>
          <cx:pt idx="6207">222095.98381560299</cx:pt>
          <cx:pt idx="6208">242608.62699489199</cx:pt>
          <cx:pt idx="6209">253976.02884418599</cx:pt>
          <cx:pt idx="6210">268696.89132072299</cx:pt>
          <cx:pt idx="6211">241761.246335854</cx:pt>
          <cx:pt idx="6212">196973.66214273701</cx:pt>
          <cx:pt idx="6213">270350.75777932099</cx:pt>
          <cx:pt idx="6214">226130.23926182499</cx:pt>
          <cx:pt idx="6215">242203.204421084</cx:pt>
          <cx:pt idx="6216">273516.25820283999</cx:pt>
          <cx:pt idx="6217">256920.860022384</cx:pt>
          <cx:pt idx="6218">260653.449169823</cx:pt>
          <cx:pt idx="6219">218634.591460086</cx:pt>
          <cx:pt idx="6220">220846.332955613</cx:pt>
          <cx:pt idx="6221">265693.97586691799</cx:pt>
          <cx:pt idx="6222">260066.07990311799</cx:pt>
          <cx:pt idx="6223">225253.58265391699</cx:pt>
          <cx:pt idx="6224">292470.03679740703</cx:pt>
          <cx:pt idx="6225">228485.26633685001</cx:pt>
          <cx:pt idx="6226">233925.382781305</cx:pt>
          <cx:pt idx="6227">278517.11533425201</cx:pt>
          <cx:pt idx="6228">228526.97684085899</cx:pt>
          <cx:pt idx="6229">281012.21800098399</cx:pt>
          <cx:pt idx="6230">244156.83203052101</cx:pt>
          <cx:pt idx="6231">257433.16495937601</cx:pt>
          <cx:pt idx="6232">226915.612590918</cx:pt>
          <cx:pt idx="6233">266711.51413453999</cx:pt>
          <cx:pt idx="6234">240521.36878228601</cx:pt>
          <cx:pt idx="6235">211613.09557511201</cx:pt>
          <cx:pt idx="6236">231475.956857524</cx:pt>
          <cx:pt idx="6237">245380.741232081</cx:pt>
          <cx:pt idx="6238">261320.752765515</cx:pt>
          <cx:pt idx="6239">277153.43118390703</cx:pt>
          <cx:pt idx="6240">267381.64961224998</cx:pt>
          <cx:pt idx="6241">237714.17859862701</cx:pt>
          <cx:pt idx="6242">252966.026722307</cx:pt>
          <cx:pt idx="6243">264437.149261994</cx:pt>
          <cx:pt idx="6244">262251.51962462399</cx:pt>
          <cx:pt idx="6245">239689.57010287399</cx:pt>
          <cx:pt idx="6246">271768.69889537297</cx:pt>
          <cx:pt idx="6247">223300.67756589799</cx:pt>
          <cx:pt idx="6248">255772.23767265299</cx:pt>
          <cx:pt idx="6249">240841.084106736</cx:pt>
          <cx:pt idx="6250">246124.61907290699</cx:pt>
          <cx:pt idx="6251">212480.204593809</cx:pt>
          <cx:pt idx="6252">254011.33450696699</cx:pt>
          <cx:pt idx="6253">251531.320797997</cx:pt>
          <cx:pt idx="6254">262268.776922032</cx:pt>
          <cx:pt idx="6255">214740.950084832</cx:pt>
          <cx:pt idx="6256">215237.511235841</cx:pt>
          <cx:pt idx="6257">247610.198910726</cx:pt>
          <cx:pt idx="6258">253605.59222681099</cx:pt>
          <cx:pt idx="6259">245646.47032615199</cx:pt>
          <cx:pt idx="6260">246421.32056611599</cx:pt>
          <cx:pt idx="6261">254758.50344465699</cx:pt>
          <cx:pt idx="6262">272236.129814582</cx:pt>
          <cx:pt idx="6263">260212.646490885</cx:pt>
          <cx:pt idx="6264">244827.31638537301</cx:pt>
          <cx:pt idx="6265">246747.68525296799</cx:pt>
          <cx:pt idx="6266">210880.661180619</cx:pt>
          <cx:pt idx="6267">199305.980654332</cx:pt>
          <cx:pt idx="6268">222264.892692678</cx:pt>
          <cx:pt idx="6269">251999.995855899</cx:pt>
          <cx:pt idx="6270">253823.31271660299</cx:pt>
          <cx:pt idx="6271">254384.985694045</cx:pt>
          <cx:pt idx="6272">264832.00668657798</cx:pt>
          <cx:pt idx="6273">220765.97651352599</cx:pt>
          <cx:pt idx="6274">238505.07864222201</cx:pt>
          <cx:pt idx="6275">285641.880994301</cx:pt>
          <cx:pt idx="6276">258287.25790394199</cx:pt>
          <cx:pt idx="6277">261554.633589565</cx:pt>
          <cx:pt idx="6278">264818.19181726099</cx:pt>
          <cx:pt idx="6279">260736.595569622</cx:pt>
          <cx:pt idx="6280">255501.01800161699</cx:pt>
          <cx:pt idx="6281">230271.27375907</cx:pt>
          <cx:pt idx="6282">217754.59142363901</cx:pt>
          <cx:pt idx="6283">271127.68854121998</cx:pt>
          <cx:pt idx="6284">294846.21601784002</cx:pt>
          <cx:pt idx="6285">278863.28513408202</cx:pt>
          <cx:pt idx="6286">253798.22584476101</cx:pt>
          <cx:pt idx="6287">275935.24345300999</cx:pt>
          <cx:pt idx="6288">223227.59827014399</cx:pt>
          <cx:pt idx="6289">239253.28558595901</cx:pt>
          <cx:pt idx="6290">236856.059271915</cx:pt>
          <cx:pt idx="6291">239538.09399777499</cx:pt>
          <cx:pt idx="6292">258406.33410309101</cx:pt>
          <cx:pt idx="6293">268153.60254717001</cx:pt>
          <cx:pt idx="6294">274135.40979222697</cx:pt>
          <cx:pt idx="6295">253721.25763975701</cx:pt>
          <cx:pt idx="6296">246262.010625764</cx:pt>
          <cx:pt idx="6297">263880.45700142899</cx:pt>
          <cx:pt idx="6298">218605.63934520999</cx:pt>
          <cx:pt idx="6299">233013.45086653801</cx:pt>
          <cx:pt idx="6300">221896.75303711501</cx:pt>
          <cx:pt idx="6301">221818.41597246801</cx:pt>
          <cx:pt idx="6302">228142.253471023</cx:pt>
          <cx:pt idx="6303">260118.29262961901</cx:pt>
          <cx:pt idx="6304">236443.973922826</cx:pt>
          <cx:pt idx="6305">246026.12046953401</cx:pt>
          <cx:pt idx="6306">218928.807678123</cx:pt>
          <cx:pt idx="6307">248266.17644525101</cx:pt>
          <cx:pt idx="6308">222844.547139665</cx:pt>
          <cx:pt idx="6309">249886.20717850799</cx:pt>
          <cx:pt idx="6310">216225.91205803401</cx:pt>
          <cx:pt idx="6311">218644.257807733</cx:pt>
          <cx:pt idx="6312">241563.68668649401</cx:pt>
          <cx:pt idx="6313">223569.608646668</cx:pt>
          <cx:pt idx="6314">264845.21979478601</cx:pt>
          <cx:pt idx="6315">245494.48580070501</cx:pt>
          <cx:pt idx="6316">220737.06904010099</cx:pt>
          <cx:pt idx="6317">270577.98096302</cx:pt>
          <cx:pt idx="6318">255552.364359845</cx:pt>
          <cx:pt idx="6319">208523.90785325499</cx:pt>
          <cx:pt idx="6320">250689.97683524201</cx:pt>
          <cx:pt idx="6321">235911.24068277801</cx:pt>
          <cx:pt idx="6322">265704.61935732799</cx:pt>
          <cx:pt idx="6323">257940.80962029801</cx:pt>
          <cx:pt idx="6324">265185.203760178</cx:pt>
          <cx:pt idx="6325">243425.97051077901</cx:pt>
          <cx:pt idx="6326">227150.42932383</cx:pt>
          <cx:pt idx="6327">264822.43668713397</cx:pt>
          <cx:pt idx="6328">259812.98263717501</cx:pt>
          <cx:pt idx="6329">280167.26312022598</cx:pt>
          <cx:pt idx="6330">242007.71485092299</cx:pt>
          <cx:pt idx="6331">236260.00770871999</cx:pt>
          <cx:pt idx="6332">231769.870614068</cx:pt>
          <cx:pt idx="6333">262234.82072575198</cx:pt>
          <cx:pt idx="6334">272601.88147016201</cx:pt>
          <cx:pt idx="6335">266985.67276184697</cx:pt>
          <cx:pt idx="6336">209659.95791389901</cx:pt>
          <cx:pt idx="6337">259186.593013862</cx:pt>
          <cx:pt idx="6338">288987.22771490901</cx:pt>
          <cx:pt idx="6339">205716.305424961</cx:pt>
          <cx:pt idx="6340">252029.65637790001</cx:pt>
          <cx:pt idx="6341">263045.04906520498</cx:pt>
          <cx:pt idx="6342">221865.375513334</cx:pt>
          <cx:pt idx="6343">255832.65916463401</cx:pt>
          <cx:pt idx="6344">251333.88481210699</cx:pt>
          <cx:pt idx="6345">256919.00217777301</cx:pt>
          <cx:pt idx="6346">247425.749208086</cx:pt>
          <cx:pt idx="6347">265196.380974965</cx:pt>
          <cx:pt idx="6348">225117.185585078</cx:pt>
          <cx:pt idx="6349">282349.98280534102</cx:pt>
          <cx:pt idx="6350">249242.86094838299</cx:pt>
          <cx:pt idx="6351">298366.89081149898</cx:pt>
          <cx:pt idx="6352">242352.51034746901</cx:pt>
          <cx:pt idx="6353">247624.19825683301</cx:pt>
          <cx:pt idx="6354">236154.237513503</cx:pt>
          <cx:pt idx="6355">268998.27664040797</cx:pt>
          <cx:pt idx="6356">257914.44479664799</cx:pt>
          <cx:pt idx="6357">243535.42865564601</cx:pt>
          <cx:pt idx="6358">263899.98921978998</cx:pt>
          <cx:pt idx="6359">250227.82384797899</cx:pt>
          <cx:pt idx="6360">263994.77754295297</cx:pt>
          <cx:pt idx="6361">277372.30387852399</cx:pt>
          <cx:pt idx="6362">263463.92423705303</cx:pt>
          <cx:pt idx="6363">239351.52043952301</cx:pt>
          <cx:pt idx="6364">224164.79709315801</cx:pt>
          <cx:pt idx="6365">206517.26628603201</cx:pt>
          <cx:pt idx="6366">243733.84727987001</cx:pt>
          <cx:pt idx="6367">233784.85930112799</cx:pt>
          <cx:pt idx="6368">253235.27319292401</cx:pt>
          <cx:pt idx="6369">265302.33813029702</cx:pt>
          <cx:pt idx="6370">251501.62869233501</cx:pt>
          <cx:pt idx="6371">249691.165086177</cx:pt>
          <cx:pt idx="6372">230917.49524882599</cx:pt>
          <cx:pt idx="6373">270040.697455035</cx:pt>
          <cx:pt idx="6374">285302.70825823297</cx:pt>
          <cx:pt idx="6375">263742.43222964503</cx:pt>
          <cx:pt idx="6376">247252.66205697501</cx:pt>
          <cx:pt idx="6377">240969.58308418599</cx:pt>
          <cx:pt idx="6378">217284.26130693301</cx:pt>
          <cx:pt idx="6379">233933.727314585</cx:pt>
          <cx:pt idx="6380">259482.417047544</cx:pt>
          <cx:pt idx="6381">262411.39513436198</cx:pt>
          <cx:pt idx="6382">244563.288178638</cx:pt>
          <cx:pt idx="6383">285097.08596885699</cx:pt>
          <cx:pt idx="6384">247249.634853792</cx:pt>
          <cx:pt idx="6385">229394.11385014301</cx:pt>
          <cx:pt idx="6386">221500.206605399</cx:pt>
          <cx:pt idx="6387">228143.087035206</cx:pt>
          <cx:pt idx="6388">236349.92232812499</cx:pt>
          <cx:pt idx="6389">243511.20289738901</cx:pt>
          <cx:pt idx="6390">239937.05888466499</cx:pt>
          <cx:pt idx="6391">251057.43821580001</cx:pt>
          <cx:pt idx="6392">216030.58090451901</cx:pt>
          <cx:pt idx="6393">280299.34192364401</cx:pt>
          <cx:pt idx="6394">225162.860426331</cx:pt>
          <cx:pt idx="6395">228208.84528850799</cx:pt>
          <cx:pt idx="6396">262913.22785458498</cx:pt>
          <cx:pt idx="6397">247776.28212319201</cx:pt>
          <cx:pt idx="6398">234796.11884430301</cx:pt>
          <cx:pt idx="6399">267681.267030527</cx:pt>
          <cx:pt idx="6400">256937.24190388</cx:pt>
          <cx:pt idx="6401">268818.73320410098</cx:pt>
          <cx:pt idx="6402">232978.02692198299</cx:pt>
          <cx:pt idx="6403">223643.88894128599</cx:pt>
          <cx:pt idx="6404">209327.80144949901</cx:pt>
          <cx:pt idx="6405">246132.85144407299</cx:pt>
          <cx:pt idx="6406">258359.73801789701</cx:pt>
          <cx:pt idx="6407">248742.60551130099</cx:pt>
          <cx:pt idx="6408">228340.882169274</cx:pt>
          <cx:pt idx="6409">245730.003075488</cx:pt>
          <cx:pt idx="6410">224591.78603287699</cx:pt>
          <cx:pt idx="6411">268990.64159420499</cx:pt>
          <cx:pt idx="6412">243438.08778828999</cx:pt>
          <cx:pt idx="6413">255264.44769131401</cx:pt>
          <cx:pt idx="6414">211856.20566110199</cx:pt>
          <cx:pt idx="6415">239081.75914366299</cx:pt>
          <cx:pt idx="6416">238067.95887194801</cx:pt>
          <cx:pt idx="6417">243507.00368243401</cx:pt>
          <cx:pt idx="6418">242183.03028783301</cx:pt>
          <cx:pt idx="6419">246581.081411689</cx:pt>
          <cx:pt idx="6420">215946.97628112801</cx:pt>
          <cx:pt idx="6421">268806.40981599898</cx:pt>
          <cx:pt idx="6422">232675.48446024099</cx:pt>
          <cx:pt idx="6423">215664.12700173701</cx:pt>
          <cx:pt idx="6424">257981.87384604401</cx:pt>
          <cx:pt idx="6425">244312.18734008801</cx:pt>
          <cx:pt idx="6426">253683.09277527101</cx:pt>
          <cx:pt idx="6427">234066.810452898</cx:pt>
          <cx:pt idx="6428">243469.852212028</cx:pt>
          <cx:pt idx="6429">228092.180394116</cx:pt>
          <cx:pt idx="6430">229350.854867499</cx:pt>
          <cx:pt idx="6431">250220.01568655501</cx:pt>
          <cx:pt idx="6432">241987.491225398</cx:pt>
          <cx:pt idx="6433">241283.16269100699</cx:pt>
          <cx:pt idx="6434">283843.00342089398</cx:pt>
          <cx:pt idx="6435">224382.893605911</cx:pt>
          <cx:pt idx="6436">231987.19319239201</cx:pt>
          <cx:pt idx="6437">232534.24862482201</cx:pt>
          <cx:pt idx="6438">247913.45091982101</cx:pt>
          <cx:pt idx="6439">258563.202128676</cx:pt>
          <cx:pt idx="6440">252523.08151706599</cx:pt>
          <cx:pt idx="6441">213325.03641182199</cx:pt>
          <cx:pt idx="6442">262081.88931454701</cx:pt>
          <cx:pt idx="6443">253839.559317126</cx:pt>
          <cx:pt idx="6444">247893.618691432</cx:pt>
          <cx:pt idx="6445">240966.34840372499</cx:pt>
          <cx:pt idx="6446">246351.805990038</cx:pt>
          <cx:pt idx="6447">257716.88487715501</cx:pt>
          <cx:pt idx="6448">254481.60197804999</cx:pt>
          <cx:pt idx="6449">245819.97835269899</cx:pt>
          <cx:pt idx="6450">249174.02118219799</cx:pt>
          <cx:pt idx="6451">252582.39308343499</cx:pt>
          <cx:pt idx="6452">269677.77702003601</cx:pt>
          <cx:pt idx="6453">285508.716465879</cx:pt>
          <cx:pt idx="6454">242492.03457667501</cx:pt>
          <cx:pt idx="6455">279482.64883388299</cx:pt>
          <cx:pt idx="6456">255277.66629988799</cx:pt>
          <cx:pt idx="6457">285346.09247695602</cx:pt>
          <cx:pt idx="6458">242226.61160118401</cx:pt>
          <cx:pt idx="6459">228108.010635065</cx:pt>
          <cx:pt idx="6460">263340.88027478702</cx:pt>
          <cx:pt idx="6461">238574.914711171</cx:pt>
          <cx:pt idx="6462">252274.49965905701</cx:pt>
          <cx:pt idx="6463">235707.84304527001</cx:pt>
          <cx:pt idx="6464">244695.53240614801</cx:pt>
          <cx:pt idx="6465">250057.45282968401</cx:pt>
          <cx:pt idx="6466">220108.908825972</cx:pt>
          <cx:pt idx="6467">251090.12965286701</cx:pt>
          <cx:pt idx="6468">203350.178545987</cx:pt>
          <cx:pt idx="6469">245730.57433613701</cx:pt>
          <cx:pt idx="6470">266403.22700912203</cx:pt>
          <cx:pt idx="6471">234563.11137574399</cx:pt>
          <cx:pt idx="6472">251573.272416466</cx:pt>
          <cx:pt idx="6473">247308.50367075301</cx:pt>
          <cx:pt idx="6474">258998.61270445399</cx:pt>
          <cx:pt idx="6475">225163.172886324</cx:pt>
          <cx:pt idx="6476">263484.627198776</cx:pt>
          <cx:pt idx="6477">249969.306625964</cx:pt>
          <cx:pt idx="6478">260285.25423919901</cx:pt>
          <cx:pt idx="6479">261614.722905453</cx:pt>
          <cx:pt idx="6480">287222.52621140302</cx:pt>
          <cx:pt idx="6481">262822.96030510799</cx:pt>
          <cx:pt idx="6482">252485.73142509401</cx:pt>
          <cx:pt idx="6483">224811.51094123401</cx:pt>
          <cx:pt idx="6484">260167.359617373</cx:pt>
          <cx:pt idx="6485">236833.708325838</cx:pt>
          <cx:pt idx="6486">223210.46856883899</cx:pt>
          <cx:pt idx="6487">267733.62193247402</cx:pt>
          <cx:pt idx="6488">233723.73815619701</cx:pt>
          <cx:pt idx="6489">250963.323874136</cx:pt>
          <cx:pt idx="6490">228351.28207509601</cx:pt>
          <cx:pt idx="6491">247972.151917768</cx:pt>
          <cx:pt idx="6492">220104.069464434</cx:pt>
          <cx:pt idx="6493">263262.91347138397</cx:pt>
          <cx:pt idx="6494">230439.04197444199</cx:pt>
          <cx:pt idx="6495">249157.722201814</cx:pt>
          <cx:pt idx="6496">221206.43996693799</cx:pt>
          <cx:pt idx="6497">244433.48949632901</cx:pt>
          <cx:pt idx="6498">230148.05616820301</cx:pt>
          <cx:pt idx="6499">245470.18125527899</cx:pt>
          <cx:pt idx="6500">246851.85873184001</cx:pt>
          <cx:pt idx="6501">253072.578388544</cx:pt>
          <cx:pt idx="6502">249227.448115298</cx:pt>
          <cx:pt idx="6503">237008.95233007401</cx:pt>
          <cx:pt idx="6504">276269.10862032103</cx:pt>
          <cx:pt idx="6505">245619.878847518</cx:pt>
          <cx:pt idx="6506">236684.32346268199</cx:pt>
          <cx:pt idx="6507">234293.973598476</cx:pt>
          <cx:pt idx="6508">245155.28569219899</cx:pt>
          <cx:pt idx="6509">249321.92679550301</cx:pt>
          <cx:pt idx="6510">233549.215722102</cx:pt>
          <cx:pt idx="6511">214664.10390352501</cx:pt>
          <cx:pt idx="6512">271542.024856276</cx:pt>
          <cx:pt idx="6513">259583.67042629301</cx:pt>
          <cx:pt idx="6514">227455.72221463299</cx:pt>
          <cx:pt idx="6515">241273.76918729299</cx:pt>
          <cx:pt idx="6516">283187.93464289198</cx:pt>
          <cx:pt idx="6517">254431.97707728401</cx:pt>
          <cx:pt idx="6518">243538.77637207499</cx:pt>
          <cx:pt idx="6519">237708.51828082401</cx:pt>
          <cx:pt idx="6520">244937.43888768199</cx:pt>
          <cx:pt idx="6521">247501.69745789599</cx:pt>
          <cx:pt idx="6522">265028.40490232501</cx:pt>
          <cx:pt idx="6523">277689.61525165301</cx:pt>
          <cx:pt idx="6524">259759.33644604799</cx:pt>
          <cx:pt idx="6525">209047.574584157</cx:pt>
          <cx:pt idx="6526">259793.50291474399</cx:pt>
          <cx:pt idx="6527">257479.38423912099</cx:pt>
          <cx:pt idx="6528">240250.31324500599</cx:pt>
          <cx:pt idx="6529">283877.18168533401</cx:pt>
          <cx:pt idx="6530">250935.29628595599</cx:pt>
          <cx:pt idx="6531">278243.25097044202</cx:pt>
          <cx:pt idx="6532">238846.54516268399</cx:pt>
          <cx:pt idx="6533">269255.79587841203</cx:pt>
          <cx:pt idx="6534">249739.80090196099</cx:pt>
          <cx:pt idx="6535">275019.78245698602</cx:pt>
          <cx:pt idx="6536">197120.46662346399</cx:pt>
          <cx:pt idx="6537">238545.60251453199</cx:pt>
          <cx:pt idx="6538">236047.250230167</cx:pt>
          <cx:pt idx="6539">256336.20707505499</cx:pt>
          <cx:pt idx="6540">253636.349259134</cx:pt>
          <cx:pt idx="6541">259307.44103192899</cx:pt>
          <cx:pt idx="6542">235853.83491755099</cx:pt>
          <cx:pt idx="6543">256206.34153761601</cx:pt>
          <cx:pt idx="6544">257458.726172828</cx:pt>
          <cx:pt idx="6545">255440.42465052899</cx:pt>
          <cx:pt idx="6546">242132.105140039</cx:pt>
          <cx:pt idx="6547">255635.734901852</cx:pt>
          <cx:pt idx="6548">230548.27153841601</cx:pt>
          <cx:pt idx="6549">244840.277110503</cx:pt>
          <cx:pt idx="6550">227122.750407616</cx:pt>
          <cx:pt idx="6551">249962.414436719</cx:pt>
          <cx:pt idx="6552">250491.88349642401</cx:pt>
          <cx:pt idx="6553">240259.16350502399</cx:pt>
          <cx:pt idx="6554">234481.52405750801</cx:pt>
          <cx:pt idx="6555">241544.55610697699</cx:pt>
          <cx:pt idx="6556">197164.739514468</cx:pt>
          <cx:pt idx="6557">264805.97659993399</cx:pt>
          <cx:pt idx="6558">275071.003793807</cx:pt>
          <cx:pt idx="6559">252805.63422027399</cx:pt>
          <cx:pt idx="6560">248522.652651062</cx:pt>
          <cx:pt idx="6561">277736.13351193001</cx:pt>
          <cx:pt idx="6562">234514.258330246</cx:pt>
          <cx:pt idx="6563">230028.163129636</cx:pt>
          <cx:pt idx="6564">260964.32841628499</cx:pt>
          <cx:pt idx="6565">237202.06671625699</cx:pt>
          <cx:pt idx="6566">244964.06844361901</cx:pt>
          <cx:pt idx="6567">231578.14653990301</cx:pt>
          <cx:pt idx="6568">216026.835039055</cx:pt>
          <cx:pt idx="6569">247596.70024919699</cx:pt>
          <cx:pt idx="6570">244781.38527596599</cx:pt>
          <cx:pt idx="6571">226896.08773319199</cx:pt>
          <cx:pt idx="6572">252126.194026554</cx:pt>
          <cx:pt idx="6573">270024.60198341898</cx:pt>
          <cx:pt idx="6574">210609.50033787699</cx:pt>
          <cx:pt idx="6575">207808.811704147</cx:pt>
          <cx:pt idx="6576">215146.19494285001</cx:pt>
          <cx:pt idx="6577">256898.627745276</cx:pt>
          <cx:pt idx="6578">252262.049222976</cx:pt>
          <cx:pt idx="6579">253452.56841545401</cx:pt>
          <cx:pt idx="6580">269312.73827033403</cx:pt>
          <cx:pt idx="6581">232098.29048444299</cx:pt>
          <cx:pt idx="6582">274708.60364822799</cx:pt>
          <cx:pt idx="6583">255068.560899167</cx:pt>
          <cx:pt idx="6584">284089.09260811203</cx:pt>
          <cx:pt idx="6585">239118.298462968</cx:pt>
          <cx:pt idx="6586">226037.99936555</cx:pt>
          <cx:pt idx="6587">243438.61391807499</cx:pt>
          <cx:pt idx="6588">265029.288919335</cx:pt>
          <cx:pt idx="6589">260866.740133407</cx:pt>
          <cx:pt idx="6590">265103.78362365399</cx:pt>
          <cx:pt idx="6591">235459.11492839499</cx:pt>
          <cx:pt idx="6592">265531.20203840401</cx:pt>
          <cx:pt idx="6593">219802.64522765501</cx:pt>
          <cx:pt idx="6594">211642.51349983999</cx:pt>
          <cx:pt idx="6595">247735.164493102</cx:pt>
          <cx:pt idx="6596">248212.86142119099</cx:pt>
          <cx:pt idx="6597">274579.437380313</cx:pt>
          <cx:pt idx="6598">248259.16987561999</cx:pt>
          <cx:pt idx="6599">242587.89924989399</cx:pt>
          <cx:pt idx="6600">236472.75467030701</cx:pt>
          <cx:pt idx="6601">261071.01278735299</cx:pt>
          <cx:pt idx="6602">252853.70275230601</cx:pt>
          <cx:pt idx="6603">247911.13699182199</cx:pt>
          <cx:pt idx="6604">267463.47951624799</cx:pt>
          <cx:pt idx="6605">242815.48799952699</cx:pt>
          <cx:pt idx="6606">240970.79776382801</cx:pt>
          <cx:pt idx="6607">283005.70180956699</cx:pt>
          <cx:pt idx="6608">218126.09486297099</cx:pt>
          <cx:pt idx="6609">237859.83433674101</cx:pt>
          <cx:pt idx="6610">242784.351808409</cx:pt>
          <cx:pt idx="6611">254531.521989192</cx:pt>
          <cx:pt idx="6612">275175.31198063801</cx:pt>
          <cx:pt idx="6613">241525.51427607599</cx:pt>
          <cx:pt idx="6614">227090.11419512599</cx:pt>
          <cx:pt idx="6615">234950.14979635799</cx:pt>
          <cx:pt idx="6616">251007.080461003</cx:pt>
          <cx:pt idx="6617">229525.400425781</cx:pt>
          <cx:pt idx="6618">258139.47649102501</cx:pt>
          <cx:pt idx="6619">230866.20140477401</cx:pt>
          <cx:pt idx="6620">267145.59009202698</cx:pt>
          <cx:pt idx="6621">225314.35721911301</cx:pt>
          <cx:pt idx="6622">219397.73895572199</cx:pt>
          <cx:pt idx="6623">229317.913954341</cx:pt>
          <cx:pt idx="6624">221734.01163083999</cx:pt>
          <cx:pt idx="6625">215401.39993145899</cx:pt>
          <cx:pt idx="6626">245847.99738586001</cx:pt>
          <cx:pt idx="6627">230348.410501359</cx:pt>
          <cx:pt idx="6628">245394.86748887401</cx:pt>
          <cx:pt idx="6629">249910.94676889101</cx:pt>
          <cx:pt idx="6630">250809.07405846901</cx:pt>
          <cx:pt idx="6631">226838.98166089601</cx:pt>
          <cx:pt idx="6632">241689.85476815701</cx:pt>
          <cx:pt idx="6633">272957.61673291703</cx:pt>
          <cx:pt idx="6634">270255.532016802</cx:pt>
          <cx:pt idx="6635">208794.173139044</cx:pt>
          <cx:pt idx="6636">232939.55742857399</cx:pt>
          <cx:pt idx="6637">278794.819078703</cx:pt>
          <cx:pt idx="6638">277930.21536339499</cx:pt>
          <cx:pt idx="6639">234204.249978843</cx:pt>
          <cx:pt idx="6640">214274.15409110801</cx:pt>
          <cx:pt idx="6641">269463.41470213898</cx:pt>
          <cx:pt idx="6642">242953.74952012399</cx:pt>
          <cx:pt idx="6643">196894.241088927</cx:pt>
          <cx:pt idx="6644">252413.41470476799</cx:pt>
          <cx:pt idx="6645">201471.713754586</cx:pt>
          <cx:pt idx="6646">249863.87050236101</cx:pt>
          <cx:pt idx="6647">247233.827625348</cx:pt>
          <cx:pt idx="6648">219769.32842739101</cx:pt>
          <cx:pt idx="6649">225527.377689282</cx:pt>
          <cx:pt idx="6650">215533.93638598701</cx:pt>
          <cx:pt idx="6651">238546.05805204401</cx:pt>
          <cx:pt idx="6652">239877.225364971</cx:pt>
          <cx:pt idx="6653">269263.46203376801</cx:pt>
          <cx:pt idx="6654">240505.04347234801</cx:pt>
          <cx:pt idx="6655">236688.51716172101</cx:pt>
          <cx:pt idx="6656">237625.940159627</cx:pt>
          <cx:pt idx="6657">255644.84523204001</cx:pt>
          <cx:pt idx="6658">231028.942067909</cx:pt>
          <cx:pt idx="6659">223022.669473541</cx:pt>
          <cx:pt idx="6660">252656.04061343599</cx:pt>
          <cx:pt idx="6661">278110.45753481</cx:pt>
          <cx:pt idx="6662">256427.31576268101</cx:pt>
          <cx:pt idx="6663">265281.75811481301</cx:pt>
          <cx:pt idx="6664">267857.69770568702</cx:pt>
          <cx:pt idx="6665">244653.59739521201</cx:pt>
          <cx:pt idx="6666">262484.35933941801</cx:pt>
          <cx:pt idx="6667">272765.76134262001</cx:pt>
          <cx:pt idx="6668">247516.27269644901</cx:pt>
          <cx:pt idx="6669">242491.05661191299</cx:pt>
          <cx:pt idx="6670">270584.797369543</cx:pt>
          <cx:pt idx="6671">238813.78859036299</cx:pt>
          <cx:pt idx="6672">222616.74940948401</cx:pt>
          <cx:pt idx="6673">264578.29979964701</cx:pt>
          <cx:pt idx="6674">256873.09006566301</cx:pt>
          <cx:pt idx="6675">253689.37593954301</cx:pt>
          <cx:pt idx="6676">226340.06277825401</cx:pt>
          <cx:pt idx="6677">260768.978990181</cx:pt>
          <cx:pt idx="6678">255222.62690042099</cx:pt>
          <cx:pt idx="6679">259498.80864374299</cx:pt>
          <cx:pt idx="6680">256958.43682720501</cx:pt>
          <cx:pt idx="6681">224416.64470019701</cx:pt>
          <cx:pt idx="6682">236853.64536729699</cx:pt>
          <cx:pt idx="6683">245611.069068312</cx:pt>
          <cx:pt idx="6684">249282.993013436</cx:pt>
          <cx:pt idx="6685">242189.98896637201</cx:pt>
          <cx:pt idx="6686">264028.31251503399</cx:pt>
          <cx:pt idx="6687">266315.01691085001</cx:pt>
          <cx:pt idx="6688">263053.97610037698</cx:pt>
          <cx:pt idx="6689">279718.11337134597</cx:pt>
          <cx:pt idx="6690">271645.41437758302</cx:pt>
          <cx:pt idx="6691">230292.77677692199</cx:pt>
          <cx:pt idx="6692">226434.11325531101</cx:pt>
          <cx:pt idx="6693">236655.57380600201</cx:pt>
          <cx:pt idx="6694">209645.785796732</cx:pt>
          <cx:pt idx="6695">247868.884880531</cx:pt>
          <cx:pt idx="6696">252860.47414209999</cx:pt>
          <cx:pt idx="6697">261011.82423732401</cx:pt>
          <cx:pt idx="6698">242828.443070496</cx:pt>
          <cx:pt idx="6699">243560.90548018599</cx:pt>
          <cx:pt idx="6700">209258.206794225</cx:pt>
          <cx:pt idx="6701">246284.289150453</cx:pt>
          <cx:pt idx="6702">246854.48789832601</cx:pt>
          <cx:pt idx="6703">220330.50041116399</cx:pt>
          <cx:pt idx="6704">226886.33984760201</cx:pt>
          <cx:pt idx="6705">243931.84238428599</cx:pt>
          <cx:pt idx="6706">225402.38513532901</cx:pt>
          <cx:pt idx="6707">219651.32263474399</cx:pt>
          <cx:pt idx="6708">243123.89812831199</cx:pt>
          <cx:pt idx="6709">233242.72680219499</cx:pt>
          <cx:pt idx="6710">238725.98575201401</cx:pt>
          <cx:pt idx="6711">241658.36810656101</cx:pt>
          <cx:pt idx="6712">256268.82296178699</cx:pt>
          <cx:pt idx="6713">221955.25525870101</cx:pt>
          <cx:pt idx="6714">225491.49797307601</cx:pt>
          <cx:pt idx="6715">241282.541739735</cx:pt>
          <cx:pt idx="6716">214482.16219788801</cx:pt>
          <cx:pt idx="6717">241573.520837046</cx:pt>
          <cx:pt idx="6718">215202.99016524499</cx:pt>
          <cx:pt idx="6719">245419.708873739</cx:pt>
          <cx:pt idx="6720">247604.08471762901</cx:pt>
          <cx:pt idx="6721">261417.96969828999</cx:pt>
          <cx:pt idx="6722">268579.12369231402</cx:pt>
          <cx:pt idx="6723">279443.70596839901</cx:pt>
          <cx:pt idx="6724">239808.77762025499</cx:pt>
          <cx:pt idx="6725">231619.62925205001</cx:pt>
          <cx:pt idx="6726">238745.778059798</cx:pt>
          <cx:pt idx="6727">219429.846827089</cx:pt>
          <cx:pt idx="6728">261606.402467326</cx:pt>
          <cx:pt idx="6729">236481.688326139</cx:pt>
          <cx:pt idx="6730">233732.783258079</cx:pt>
          <cx:pt idx="6731">246279.90612449299</cx:pt>
          <cx:pt idx="6732">220086.58530317299</cx:pt>
          <cx:pt idx="6733">267583.31734952697</cx:pt>
          <cx:pt idx="6734">224037.05915664701</cx:pt>
          <cx:pt idx="6735">212050.18267712099</cx:pt>
          <cx:pt idx="6736">224187.24250074301</cx:pt>
          <cx:pt idx="6737">268161.24771084799</cx:pt>
          <cx:pt idx="6738">264046.16627603298</cx:pt>
          <cx:pt idx="6739">226222.33093108001</cx:pt>
          <cx:pt idx="6740">255413.290897812</cx:pt>
          <cx:pt idx="6741">223071.02488765001</cx:pt>
          <cx:pt idx="6742">260935.06456262301</cx:pt>
          <cx:pt idx="6743">232795.68908455601</cx:pt>
          <cx:pt idx="6744">236454.12729236201</cx:pt>
          <cx:pt idx="6745">274540.17153994902</cx:pt>
          <cx:pt idx="6746">251704.353107278</cx:pt>
          <cx:pt idx="6747">236022.28649359601</cx:pt>
          <cx:pt idx="6748">228781.35352601699</cx:pt>
          <cx:pt idx="6749">304076.60174196103</cx:pt>
          <cx:pt idx="6750">218753.56992024701</cx:pt>
          <cx:pt idx="6751">268314.59154651401</cx:pt>
          <cx:pt idx="6752">254578.42749531401</cx:pt>
          <cx:pt idx="6753">255524.329566817</cx:pt>
          <cx:pt idx="6754">257614.435021415</cx:pt>
          <cx:pt idx="6755">271029.86477676901</cx:pt>
          <cx:pt idx="6756">226472.89647255701</cx:pt>
          <cx:pt idx="6757">271954.70999849401</cx:pt>
          <cx:pt idx="6758">223930.204215643</cx:pt>
          <cx:pt idx="6759">260049.30086108801</cx:pt>
          <cx:pt idx="6760">265233.47325094399</cx:pt>
          <cx:pt idx="6761">264549.17793358699</cx:pt>
          <cx:pt idx="6762">234447.458831333</cx:pt>
          <cx:pt idx="6763">201992.66730172801</cx:pt>
          <cx:pt idx="6764">255330.97137657</cx:pt>
          <cx:pt idx="6765">233404.65591899201</cx:pt>
          <cx:pt idx="6766">252024.55697842099</cx:pt>
          <cx:pt idx="6767">244449.47538071801</cx:pt>
          <cx:pt idx="6768">259968.867007414</cx:pt>
          <cx:pt idx="6769">222611.52702994301</cx:pt>
          <cx:pt idx="6770">259996.56161365</cx:pt>
          <cx:pt idx="6771">238527.02976989499</cx:pt>
          <cx:pt idx="6772">232793.67788672901</cx:pt>
          <cx:pt idx="6773">254571.086921362</cx:pt>
          <cx:pt idx="6774">230557.28763210701</cx:pt>
          <cx:pt idx="6775">267321.85115820699</cx:pt>
          <cx:pt idx="6776">255817.07081847001</cx:pt>
          <cx:pt idx="6777">252160.135538784</cx:pt>
          <cx:pt idx="6778">262178.21312123601</cx:pt>
          <cx:pt idx="6779">239547.383480855</cx:pt>
          <cx:pt idx="6780">256707.373372139</cx:pt>
          <cx:pt idx="6781">230247.32480882399</cx:pt>
          <cx:pt idx="6782">289891.54568538797</cx:pt>
          <cx:pt idx="6783">232770.17698251299</cx:pt>
          <cx:pt idx="6784">245154.56908458899</cx:pt>
          <cx:pt idx="6785">255603.74583043001</cx:pt>
          <cx:pt idx="6786">251897.611349149</cx:pt>
          <cx:pt idx="6787">241121.49901559099</cx:pt>
          <cx:pt idx="6788">260880.94281482499</cx:pt>
          <cx:pt idx="6789">274380.940941996</cx:pt>
          <cx:pt idx="6790">243795.83433403799</cx:pt>
          <cx:pt idx="6791">249025.89369251599</cx:pt>
          <cx:pt idx="6792">256245.055546071</cx:pt>
          <cx:pt idx="6793">232623.10567572399</cx:pt>
          <cx:pt idx="6794">268901.78128796601</cx:pt>
          <cx:pt idx="6795">249597.79144715899</cx:pt>
          <cx:pt idx="6796">279727.88487593603</cx:pt>
          <cx:pt idx="6797">246470.37960921699</cx:pt>
          <cx:pt idx="6798">313524.13642619603</cx:pt>
          <cx:pt idx="6799">250241.735111174</cx:pt>
          <cx:pt idx="6800">249305.38055251201</cx:pt>
          <cx:pt idx="6801">250422.59895559901</cx:pt>
          <cx:pt idx="6802">248466.92435299201</cx:pt>
          <cx:pt idx="6803">239043.19047765201</cx:pt>
          <cx:pt idx="6804">248158.937963998</cx:pt>
          <cx:pt idx="6805">222621.040773671</cx:pt>
          <cx:pt idx="6806">227803.165097313</cx:pt>
          <cx:pt idx="6807">241286.74627137001</cx:pt>
          <cx:pt idx="6808">242880.90629124999</cx:pt>
          <cx:pt idx="6809">253857.168259439</cx:pt>
          <cx:pt idx="6810">228390.06741980699</cx:pt>
          <cx:pt idx="6811">256259.48389134399</cx:pt>
          <cx:pt idx="6812">264135.51385632402</cx:pt>
          <cx:pt idx="6813">269801.525124537</cx:pt>
          <cx:pt idx="6814">264005.00380428199</cx:pt>
          <cx:pt idx="6815">250768.352586022</cx:pt>
          <cx:pt idx="6816">246738.01606102701</cx:pt>
          <cx:pt idx="6817">242523.54302668801</cx:pt>
          <cx:pt idx="6818">242577.812144875</cx:pt>
          <cx:pt idx="6819">249856.58675497901</cx:pt>
          <cx:pt idx="6820">218445.78536913</cx:pt>
          <cx:pt idx="6821">236059.208729165</cx:pt>
          <cx:pt idx="6822">245864.37422632001</cx:pt>
          <cx:pt idx="6823">235373.89183437201</cx:pt>
          <cx:pt idx="6824">269430.89262798597</cx:pt>
          <cx:pt idx="6825">238244.778614054</cx:pt>
          <cx:pt idx="6826">240536.33257542201</cx:pt>
          <cx:pt idx="6827">233352.63458515401</cx:pt>
          <cx:pt idx="6828">263744.66611230402</cx:pt>
          <cx:pt idx="6829">257957.263719215</cx:pt>
          <cx:pt idx="6830">212513.380117208</cx:pt>
          <cx:pt idx="6831">254474.93794023001</cx:pt>
          <cx:pt idx="6832">220997.295095612</cx:pt>
          <cx:pt idx="6833">262163.894318707</cx:pt>
          <cx:pt idx="6834">267742.73870383698</cx:pt>
          <cx:pt idx="6835">233851.67749902399</cx:pt>
          <cx:pt idx="6836">233272.013342525</cx:pt>
          <cx:pt idx="6837">251462.43298333901</cx:pt>
          <cx:pt idx="6838">250382.27991357099</cx:pt>
          <cx:pt idx="6839">245749.32163525501</cx:pt>
          <cx:pt idx="6840">233927.032203763</cx:pt>
          <cx:pt idx="6841">231252.97339998101</cx:pt>
          <cx:pt idx="6842">257892.00764612501</cx:pt>
          <cx:pt idx="6843">241281.067826827</cx:pt>
          <cx:pt idx="6844">267271.54925679002</cx:pt>
          <cx:pt idx="6845">215849.209991393</cx:pt>
          <cx:pt idx="6846">242728.118411362</cx:pt>
          <cx:pt idx="6847">249201.54233457599</cx:pt>
          <cx:pt idx="6848">235071.41254481001</cx:pt>
          <cx:pt idx="6849">255569.63797292</cx:pt>
          <cx:pt idx="6850">263246.02496803203</cx:pt>
          <cx:pt idx="6851">259200.75367230701</cx:pt>
          <cx:pt idx="6852">235233.454982355</cx:pt>
          <cx:pt idx="6853">227548.973281921</cx:pt>
          <cx:pt idx="6854">251372.689731402</cx:pt>
          <cx:pt idx="6855">239256.26362393601</cx:pt>
          <cx:pt idx="6856">234331.91135754201</cx:pt>
          <cx:pt idx="6857">258287.07582468199</cx:pt>
          <cx:pt idx="6858">246096.17484225199</cx:pt>
          <cx:pt idx="6859">227494.95281486501</cx:pt>
          <cx:pt idx="6860">242466.05636905399</cx:pt>
          <cx:pt idx="6861">237617.53356865799</cx:pt>
          <cx:pt idx="6862">250171.711542162</cx:pt>
          <cx:pt idx="6863">245711.06089153499</cx:pt>
          <cx:pt idx="6864">234127.33964491001</cx:pt>
          <cx:pt idx="6865">228809.041778513</cx:pt>
          <cx:pt idx="6866">255890.27861288999</cx:pt>
          <cx:pt idx="6867">231062.736486465</cx:pt>
          <cx:pt idx="6868">230979.472254183</cx:pt>
          <cx:pt idx="6869">267198.815314896</cx:pt>
          <cx:pt idx="6870">257345.015771634</cx:pt>
          <cx:pt idx="6871">214930.33987082</cx:pt>
          <cx:pt idx="6872">277903.41631635203</cx:pt>
          <cx:pt idx="6873">258751.10874677499</cx:pt>
          <cx:pt idx="6874">243291.539134552</cx:pt>
          <cx:pt idx="6875">247897.25783133</cx:pt>
          <cx:pt idx="6876">243800.420337627</cx:pt>
          <cx:pt idx="6877">280518.698878069</cx:pt>
          <cx:pt idx="6878">263633.48508293799</cx:pt>
          <cx:pt idx="6879">240984.96193972</cx:pt>
          <cx:pt idx="6880">254817.147901402</cx:pt>
          <cx:pt idx="6881">261725.27587151399</cx:pt>
          <cx:pt idx="6882">240880.206811221</cx:pt>
          <cx:pt idx="6883">278626.98389417998</cx:pt>
          <cx:pt idx="6884">263076.597410755</cx:pt>
          <cx:pt idx="6885">274803.82046236598</cx:pt>
          <cx:pt idx="6886">211882.225956268</cx:pt>
          <cx:pt idx="6887">248849.70089462199</cx:pt>
          <cx:pt idx="6888">223353.27792100501</cx:pt>
          <cx:pt idx="6889">254010.963644314</cx:pt>
          <cx:pt idx="6890">232933.80780221001</cx:pt>
          <cx:pt idx="6891">256329.04072381699</cx:pt>
          <cx:pt idx="6892">243345.54328351299</cx:pt>
          <cx:pt idx="6893">245176.39216346201</cx:pt>
          <cx:pt idx="6894">240265.08638349999</cx:pt>
          <cx:pt idx="6895">251972.89409781099</cx:pt>
          <cx:pt idx="6896">227064.017566194</cx:pt>
          <cx:pt idx="6897">264633.47409717401</cx:pt>
          <cx:pt idx="6898">251362.50713133899</cx:pt>
          <cx:pt idx="6899">258310.05331178699</cx:pt>
          <cx:pt idx="6900">241673.14199295099</cx:pt>
          <cx:pt idx="6901">237446.75254549799</cx:pt>
          <cx:pt idx="6902">237389.22106034899</cx:pt>
          <cx:pt idx="6903">233886.506345717</cx:pt>
          <cx:pt idx="6904">265798.34618306701</cx:pt>
          <cx:pt idx="6905">204505.27392510301</cx:pt>
          <cx:pt idx="6906">253969.34048571801</cx:pt>
          <cx:pt idx="6907">238994.69873454</cx:pt>
          <cx:pt idx="6908">239299.63230225199</cx:pt>
          <cx:pt idx="6909">257383.19641175101</cx:pt>
          <cx:pt idx="6910">232492.84293640999</cx:pt>
          <cx:pt idx="6911">255511.21936870099</cx:pt>
          <cx:pt idx="6912">232658.46438078099</cx:pt>
          <cx:pt idx="6913">275206.94776094402</cx:pt>
          <cx:pt idx="6914">244680.53903265001</cx:pt>
          <cx:pt idx="6915">248730.098812412</cx:pt>
          <cx:pt idx="6916">215516.02271331599</cx:pt>
          <cx:pt idx="6917">238244.206405695</cx:pt>
          <cx:pt idx="6918">271112.01703646599</cx:pt>
          <cx:pt idx="6919">232295.78159191401</cx:pt>
          <cx:pt idx="6920">282879.76792078099</cx:pt>
          <cx:pt idx="6921">205285.59596250401</cx:pt>
          <cx:pt idx="6922">256096.73989168601</cx:pt>
          <cx:pt idx="6923">227666.719815088</cx:pt>
          <cx:pt idx="6924">255108.179833542</cx:pt>
          <cx:pt idx="6925">235579.885333838</cx:pt>
          <cx:pt idx="6926">241362.137021562</cx:pt>
          <cx:pt idx="6927">244008.11188471501</cx:pt>
          <cx:pt idx="6928">254436.27327467801</cx:pt>
          <cx:pt idx="6929">251749.0902679</cx:pt>
          <cx:pt idx="6930">261806.68582461501</cx:pt>
          <cx:pt idx="6931">263110.562924559</cx:pt>
          <cx:pt idx="6932">230770.51821476399</cx:pt>
          <cx:pt idx="6933">241403.675251498</cx:pt>
          <cx:pt idx="6934">233729.18602517599</cx:pt>
          <cx:pt idx="6935">259429.73798146</cx:pt>
          <cx:pt idx="6936">226888.408805377</cx:pt>
          <cx:pt idx="6937">253726.48603197199</cx:pt>
          <cx:pt idx="6938">227612.42733164801</cx:pt>
          <cx:pt idx="6939">246798.969070892</cx:pt>
          <cx:pt idx="6940">218318.27464416099</cx:pt>
          <cx:pt idx="6941">266540.09902832197</cx:pt>
          <cx:pt idx="6942">251249.56443345701</cx:pt>
          <cx:pt idx="6943">247696.27262843499</cx:pt>
          <cx:pt idx="6944">267290.601341812</cx:pt>
          <cx:pt idx="6945">242403.591167362</cx:pt>
          <cx:pt idx="6946">272250.65522610903</cx:pt>
          <cx:pt idx="6947">258584.739632677</cx:pt>
          <cx:pt idx="6948">203945.587527608</cx:pt>
          <cx:pt idx="6949">281910.21612876101</cx:pt>
          <cx:pt idx="6950">231268.582978441</cx:pt>
          <cx:pt idx="6951">259265.79398946799</cx:pt>
          <cx:pt idx="6952">262967.583215249</cx:pt>
          <cx:pt idx="6953">245787.46642008799</cx:pt>
          <cx:pt idx="6954">226498.60637597</cx:pt>
          <cx:pt idx="6955">266014.42613997299</cx:pt>
          <cx:pt idx="6956">241818.98409454199</cx:pt>
          <cx:pt idx="6957">228050.31754992201</cx:pt>
          <cx:pt idx="6958">278593.32837770402</cx:pt>
          <cx:pt idx="6959">257139.490265745</cx:pt>
          <cx:pt idx="6960">250756.30214498501</cx:pt>
          <cx:pt idx="6961">241604.10960948799</cx:pt>
          <cx:pt idx="6962">246842.41427423901</cx:pt>
          <cx:pt idx="6963">243811.814708836</cx:pt>
          <cx:pt idx="6964">256758.689447788</cx:pt>
          <cx:pt idx="6965">254601.640452005</cx:pt>
          <cx:pt idx="6966">254751.20425836599</cx:pt>
          <cx:pt idx="6967">239563.869499494</cx:pt>
          <cx:pt idx="6968">247244.672166153</cx:pt>
          <cx:pt idx="6969">228741.88514063801</cx:pt>
          <cx:pt idx="6970">254737.696509873</cx:pt>
          <cx:pt idx="6971">223116.99603240599</cx:pt>
          <cx:pt idx="6972">232268.98068235599</cx:pt>
          <cx:pt idx="6973">235360.78292352799</cx:pt>
          <cx:pt idx="6974">280016.19329579303</cx:pt>
          <cx:pt idx="6975">270623.93149054301</cx:pt>
          <cx:pt idx="6976">263812.40865613101</cx:pt>
          <cx:pt idx="6977">246041.59605717301</cx:pt>
          <cx:pt idx="6978">231872.182226109</cx:pt>
          <cx:pt idx="6979">253708.83052988999</cx:pt>
          <cx:pt idx="6980">267785.23617156898</cx:pt>
          <cx:pt idx="6981">262914.77897049702</cx:pt>
          <cx:pt idx="6982">281281.27625816502</cx:pt>
          <cx:pt idx="6983">255143.577689403</cx:pt>
          <cx:pt idx="6984">223204.602399214</cx:pt>
          <cx:pt idx="6985">274962.651375986</cx:pt>
          <cx:pt idx="6986">250046.971519015</cx:pt>
          <cx:pt idx="6987">235095.59556045599</cx:pt>
          <cx:pt idx="6988">246118.328394285</cx:pt>
          <cx:pt idx="6989">288866.357970674</cx:pt>
          <cx:pt idx="6990">236724.216894905</cx:pt>
          <cx:pt idx="6991">235758.94516979001</cx:pt>
          <cx:pt idx="6992">247922.53048171799</cx:pt>
          <cx:pt idx="6993">233780.32649891599</cx:pt>
          <cx:pt idx="6994">250170.587313611</cx:pt>
          <cx:pt idx="6995">244258.25640810301</cx:pt>
          <cx:pt idx="6996">257945.30406577801</cx:pt>
          <cx:pt idx="6997">213960.20934006499</cx:pt>
          <cx:pt idx="6998">252404.92757747701</cx:pt>
          <cx:pt idx="6999">245899.93836053601</cx:pt>
          <cx:pt idx="7000">261410.304071689</cx:pt>
          <cx:pt idx="7001">275716.70202755899</cx:pt>
          <cx:pt idx="7002">241584.33982102401</cx:pt>
          <cx:pt idx="7003">267273.71428575</cx:pt>
          <cx:pt idx="7004">239449.118831473</cx:pt>
          <cx:pt idx="7005">242995.75060280901</cx:pt>
          <cx:pt idx="7006">262793.09842730302</cx:pt>
          <cx:pt idx="7007">244341.16343254701</cx:pt>
          <cx:pt idx="7008">275555.03549786599</cx:pt>
          <cx:pt idx="7009">269212.68572081998</cx:pt>
          <cx:pt idx="7010">258139.01228979501</cx:pt>
          <cx:pt idx="7011">242322.093854843</cx:pt>
          <cx:pt idx="7012">232402.088950923</cx:pt>
          <cx:pt idx="7013">259519.90291097501</cx:pt>
          <cx:pt idx="7014">237428.123472084</cx:pt>
          <cx:pt idx="7015">261360.38136580001</cx:pt>
          <cx:pt idx="7016">284035.69477556698</cx:pt>
          <cx:pt idx="7017">261812.63917830499</cx:pt>
          <cx:pt idx="7018">245691.29495082499</cx:pt>
          <cx:pt idx="7019">265543.33262029698</cx:pt>
          <cx:pt idx="7020">293213.283757406</cx:pt>
          <cx:pt idx="7021">235997.62230685199</cx:pt>
          <cx:pt idx="7022">237109.310777401</cx:pt>
          <cx:pt idx="7023">276723.616821912</cx:pt>
          <cx:pt idx="7024">246766.30163912801</cx:pt>
          <cx:pt idx="7025">193070.07118336699</cx:pt>
          <cx:pt idx="7026">255080.50131218301</cx:pt>
          <cx:pt idx="7027">253982.052607964</cx:pt>
          <cx:pt idx="7028">247885.143678575</cx:pt>
          <cx:pt idx="7029">266950.63108119502</cx:pt>
          <cx:pt idx="7030">285574.55326875497</cx:pt>
          <cx:pt idx="7031">257866.28881178601</cx:pt>
          <cx:pt idx="7032">243716.86915361899</cx:pt>
          <cx:pt idx="7033">229558.42780891201</cx:pt>
          <cx:pt idx="7034">256192.741625972</cx:pt>
          <cx:pt idx="7035">273269.61101288802</cx:pt>
          <cx:pt idx="7036">271991.873972292</cx:pt>
          <cx:pt idx="7037">251071.70752778399</cx:pt>
          <cx:pt idx="7038">196439.621640228</cx:pt>
          <cx:pt idx="7039">257794.851442165</cx:pt>
          <cx:pt idx="7040">271779.54708388401</cx:pt>
          <cx:pt idx="7041">245847.58309519</cx:pt>
          <cx:pt idx="7042">236840.09277305799</cx:pt>
          <cx:pt idx="7043">230556.61790619101</cx:pt>
          <cx:pt idx="7044">225497.442233754</cx:pt>
          <cx:pt idx="7045">250491.235139428</cx:pt>
          <cx:pt idx="7046">267823.32343792199</cx:pt>
          <cx:pt idx="7047">235621.39782403901</cx:pt>
          <cx:pt idx="7048">259222.83332400501</cx:pt>
          <cx:pt idx="7049">224735.811204856</cx:pt>
          <cx:pt idx="7050">248138.643643052</cx:pt>
          <cx:pt idx="7051">228595.19778197701</cx:pt>
          <cx:pt idx="7052">229002.120291848</cx:pt>
          <cx:pt idx="7053">243418.100932375</cx:pt>
          <cx:pt idx="7054">215874.32817541799</cx:pt>
          <cx:pt idx="7055">267896.61692874797</cx:pt>
          <cx:pt idx="7056">229250.36782585099</cx:pt>
          <cx:pt idx="7057">252130.27883052101</cx:pt>
          <cx:pt idx="7058">262522.30891441798</cx:pt>
          <cx:pt idx="7059">245261.93914559699</cx:pt>
          <cx:pt idx="7060">277068.04187074403</cx:pt>
          <cx:pt idx="7061">254912.40266899401</cx:pt>
          <cx:pt idx="7062">295187.13224273099</cx:pt>
          <cx:pt idx="7063">267487.22790400701</cx:pt>
          <cx:pt idx="7064">253251.55636004501</cx:pt>
          <cx:pt idx="7065">264696.89020383998</cx:pt>
          <cx:pt idx="7066">256661.574683624</cx:pt>
          <cx:pt idx="7067">219953.57377450101</cx:pt>
          <cx:pt idx="7068">242410.47545693899</cx:pt>
          <cx:pt idx="7069">253223.95868805301</cx:pt>
          <cx:pt idx="7070">260708.45394123599</cx:pt>
          <cx:pt idx="7071">258497.69241918201</cx:pt>
          <cx:pt idx="7072">274081.51012307801</cx:pt>
          <cx:pt idx="7073">256857.89145028399</cx:pt>
          <cx:pt idx="7074">222775.62705094001</cx:pt>
          <cx:pt idx="7075">239010.20733475601</cx:pt>
          <cx:pt idx="7076">269051.40088082</cx:pt>
          <cx:pt idx="7077">235659.272065925</cx:pt>
          <cx:pt idx="7078">279193.14205161098</cx:pt>
          <cx:pt idx="7079">247096.60895501301</cx:pt>
          <cx:pt idx="7080">224805.78864818401</cx:pt>
          <cx:pt idx="7081">279474.01485719701</cx:pt>
          <cx:pt idx="7082">249367.88127909901</cx:pt>
          <cx:pt idx="7083">253922.507567288</cx:pt>
          <cx:pt idx="7084">232625.26219143299</cx:pt>
          <cx:pt idx="7085">244558.847615062</cx:pt>
          <cx:pt idx="7086">270398.094223344</cx:pt>
          <cx:pt idx="7087">241995.50884967</cx:pt>
          <cx:pt idx="7088">205044.57970039101</cx:pt>
          <cx:pt idx="7089">248442.29527192301</cx:pt>
          <cx:pt idx="7090">241406.10320600701</cx:pt>
          <cx:pt idx="7091">274137.001007076</cx:pt>
          <cx:pt idx="7092">247902.55194429899</cx:pt>
          <cx:pt idx="7093">237740.86911870199</cx:pt>
          <cx:pt idx="7094">229178.424607516</cx:pt>
          <cx:pt idx="7095">246762.30829693901</cx:pt>
          <cx:pt idx="7096">223963.083423326</cx:pt>
          <cx:pt idx="7097">270749.05140241899</cx:pt>
          <cx:pt idx="7098">250428.92371722701</cx:pt>
          <cx:pt idx="7099">308495.41949752602</cx:pt>
          <cx:pt idx="7100">232307.95313338001</cx:pt>
          <cx:pt idx="7101">234639.599327134</cx:pt>
          <cx:pt idx="7102">246987.67632229699</cx:pt>
          <cx:pt idx="7103">244205.34780667099</cx:pt>
          <cx:pt idx="7104">285526.83720090898</cx:pt>
          <cx:pt idx="7105">242875.95529953999</cx:pt>
          <cx:pt idx="7106">248569.30878896799</cx:pt>
          <cx:pt idx="7107">262831.47810825799</cx:pt>
          <cx:pt idx="7108">249611.33928625099</cx:pt>
          <cx:pt idx="7109">223636.988981709</cx:pt>
          <cx:pt idx="7110">243892.60955744499</cx:pt>
          <cx:pt idx="7111">228202.95776968199</cx:pt>
          <cx:pt idx="7112">233906.37377715099</cx:pt>
          <cx:pt idx="7113">230661.640610956</cx:pt>
          <cx:pt idx="7114">258488.13176460401</cx:pt>
          <cx:pt idx="7115">217399.96049943499</cx:pt>
          <cx:pt idx="7116">270347.596057066</cx:pt>
          <cx:pt idx="7117">276673.19270769501</cx:pt>
          <cx:pt idx="7118">239676.97150735301</cx:pt>
          <cx:pt idx="7119">272808.59058286902</cx:pt>
          <cx:pt idx="7120">237327.99719913301</cx:pt>
          <cx:pt idx="7121">239050.19614956499</cx:pt>
          <cx:pt idx="7122">244942.841578333</cx:pt>
          <cx:pt idx="7123">239189.65600921499</cx:pt>
          <cx:pt idx="7124">245839.91956912799</cx:pt>
          <cx:pt idx="7125">245810.63232368999</cx:pt>
          <cx:pt idx="7126">269436.11777201598</cx:pt>
          <cx:pt idx="7127">271263.74800778402</cx:pt>
          <cx:pt idx="7128">245292.315970809</cx:pt>
          <cx:pt idx="7129">207530.41175153799</cx:pt>
          <cx:pt idx="7130">281159.38052138803</cx:pt>
          <cx:pt idx="7131">258550.668764712</cx:pt>
          <cx:pt idx="7132">267057.254845844</cx:pt>
          <cx:pt idx="7133">253080.615050625</cx:pt>
          <cx:pt idx="7134">245480.847103696</cx:pt>
          <cx:pt idx="7135">260126.14222250399</cx:pt>
          <cx:pt idx="7136">241375.81940356499</cx:pt>
          <cx:pt idx="7137">236279.26755553801</cx:pt>
          <cx:pt idx="7138">254240.06878686199</cx:pt>
          <cx:pt idx="7139">262356.429151605</cx:pt>
          <cx:pt idx="7140">291291.53561784298</cx:pt>
          <cx:pt idx="7141">241450.547333225</cx:pt>
          <cx:pt idx="7142">261313.06045188999</cx:pt>
          <cx:pt idx="7143">255790.036628409</cx:pt>
          <cx:pt idx="7144">247815.18705146</cx:pt>
          <cx:pt idx="7145">245413.51112346601</cx:pt>
          <cx:pt idx="7146">226519.07636179199</cx:pt>
          <cx:pt idx="7147">236758.962250371</cx:pt>
          <cx:pt idx="7148">222227.01721087401</cx:pt>
          <cx:pt idx="7149">239636.28313928199</cx:pt>
          <cx:pt idx="7150">248516.35774997601</cx:pt>
          <cx:pt idx="7151">288060.43209437199</cx:pt>
          <cx:pt idx="7152">241631.51939493499</cx:pt>
          <cx:pt idx="7153">226155.07921737601</cx:pt>
          <cx:pt idx="7154">247977.07773613901</cx:pt>
          <cx:pt idx="7155">276193.48509283201</cx:pt>
          <cx:pt idx="7156">244640.88704025</cx:pt>
          <cx:pt idx="7157">264438.387107533</cx:pt>
          <cx:pt idx="7158">205473.66414348999</cx:pt>
          <cx:pt idx="7159">251441.42245728199</cx:pt>
          <cx:pt idx="7160">286952.74846013403</cx:pt>
          <cx:pt idx="7161">234277.111526386</cx:pt>
          <cx:pt idx="7162">229030.543045686</cx:pt>
          <cx:pt idx="7163">242305.27304233299</cx:pt>
          <cx:pt idx="7164">244532.708663142</cx:pt>
          <cx:pt idx="7165">241663.28112277301</cx:pt>
          <cx:pt idx="7166">237168.131438824</cx:pt>
          <cx:pt idx="7167">249131.337116429</cx:pt>
          <cx:pt idx="7168">254868.12774547999</cx:pt>
          <cx:pt idx="7169">220949.70410074099</cx:pt>
          <cx:pt idx="7170">203805.05742432599</cx:pt>
          <cx:pt idx="7171">229953.84494933399</cx:pt>
          <cx:pt idx="7172">239028.127372374</cx:pt>
          <cx:pt idx="7173">235513.61026622899</cx:pt>
          <cx:pt idx="7174">247283.94404871299</cx:pt>
          <cx:pt idx="7175">263310.52150237502</cx:pt>
          <cx:pt idx="7176">229230.60634822099</cx:pt>
          <cx:pt idx="7177">233752.420921671</cx:pt>
          <cx:pt idx="7178">214268.93467258601</cx:pt>
          <cx:pt idx="7179">220712.056986115</cx:pt>
          <cx:pt idx="7180">233050.06374652401</cx:pt>
          <cx:pt idx="7181">235822.950495475</cx:pt>
          <cx:pt idx="7182">242585.10322557899</cx:pt>
          <cx:pt idx="7183">208813.65206050899</cx:pt>
          <cx:pt idx="7184">259062.04466038101</cx:pt>
          <cx:pt idx="7185">252561.85625825799</cx:pt>
          <cx:pt idx="7186">213600.831453244</cx:pt>
          <cx:pt idx="7187">223082.92346824601</cx:pt>
          <cx:pt idx="7188">248994.27309172801</cx:pt>
          <cx:pt idx="7189">241019.971368122</cx:pt>
          <cx:pt idx="7190">254498.96315612199</cx:pt>
          <cx:pt idx="7191">243081.023631616</cx:pt>
          <cx:pt idx="7192">243857.83532758499</cx:pt>
          <cx:pt idx="7193">216541.45598043801</cx:pt>
          <cx:pt idx="7194">240630.82894534801</cx:pt>
          <cx:pt idx="7195">246319.22810565901</cx:pt>
          <cx:pt idx="7196">251520.42079746499</cx:pt>
          <cx:pt idx="7197">273078.22465232702</cx:pt>
          <cx:pt idx="7198">272132.93943788903</cx:pt>
          <cx:pt idx="7199">235186.77551268201</cx:pt>
          <cx:pt idx="7200">241105.74464311599</cx:pt>
          <cx:pt idx="7201">283017.16307812301</cx:pt>
          <cx:pt idx="7202">265072.97543785803</cx:pt>
          <cx:pt idx="7203">238711.89407066899</cx:pt>
          <cx:pt idx="7204">236782.42166666201</cx:pt>
          <cx:pt idx="7205">253638.82437996901</cx:pt>
          <cx:pt idx="7206">255387.91347773501</cx:pt>
          <cx:pt idx="7207">244648.795021823</cx:pt>
          <cx:pt idx="7208">277947.71534620703</cx:pt>
          <cx:pt idx="7209">216777.320142918</cx:pt>
          <cx:pt idx="7210">244289.22541195099</cx:pt>
          <cx:pt idx="7211">239417.361494791</cx:pt>
          <cx:pt idx="7212">260635.20654240699</cx:pt>
          <cx:pt idx="7213">201024.577258359</cx:pt>
          <cx:pt idx="7214">263492.53388072498</cx:pt>
          <cx:pt idx="7215">253049.56848131199</cx:pt>
          <cx:pt idx="7216">241446.82571820199</cx:pt>
          <cx:pt idx="7217">270793.72911616799</cx:pt>
          <cx:pt idx="7218">228385.75763920299</cx:pt>
          <cx:pt idx="7219">238280.79601527599</cx:pt>
          <cx:pt idx="7220">256860.92333254099</cx:pt>
          <cx:pt idx="7221">263252.56753463799</cx:pt>
          <cx:pt idx="7222">222539.12649248799</cx:pt>
          <cx:pt idx="7223">285887.81529083097</cx:pt>
          <cx:pt idx="7224">235583.104918517</cx:pt>
          <cx:pt idx="7225">274274.37315368903</cx:pt>
          <cx:pt idx="7226">252553.067866661</cx:pt>
          <cx:pt idx="7227">238346.927250929</cx:pt>
          <cx:pt idx="7228">243817.56599060801</cx:pt>
          <cx:pt idx="7229">262347.76883357897</cx:pt>
          <cx:pt idx="7230">250634.395016467</cx:pt>
          <cx:pt idx="7231">227621.767292406</cx:pt>
          <cx:pt idx="7232">248601.69011049299</cx:pt>
          <cx:pt idx="7233">236785.599248983</cx:pt>
          <cx:pt idx="7234">230502.188162918</cx:pt>
          <cx:pt idx="7235">234973.22899091299</cx:pt>
          <cx:pt idx="7236">230211.05558083599</cx:pt>
          <cx:pt idx="7237">251831.93237029799</cx:pt>
          <cx:pt idx="7238">250855.25535856301</cx:pt>
          <cx:pt idx="7239">250352.124223586</cx:pt>
          <cx:pt idx="7240">239379.44568758601</cx:pt>
          <cx:pt idx="7241">276656.19436368003</cx:pt>
          <cx:pt idx="7242">255491.982381182</cx:pt>
          <cx:pt idx="7243">231927.33785800799</cx:pt>
          <cx:pt idx="7244">239863.81293522799</cx:pt>
          <cx:pt idx="7245">239896.46599124401</cx:pt>
          <cx:pt idx="7246">222178.70617658299</cx:pt>
          <cx:pt idx="7247">243591.42645519201</cx:pt>
          <cx:pt idx="7248">205598.82972636999</cx:pt>
          <cx:pt idx="7249">232165.420646966</cx:pt>
          <cx:pt idx="7250">263038.44629762601</cx:pt>
          <cx:pt idx="7251">208323.62714236899</cx:pt>
          <cx:pt idx="7252">283589.90105210501</cx:pt>
          <cx:pt idx="7253">238848.79059080299</cx:pt>
          <cx:pt idx="7254">243730.83081674899</cx:pt>
          <cx:pt idx="7255">263722.88257752499</cx:pt>
          <cx:pt idx="7256">263778.998750014</cx:pt>
          <cx:pt idx="7257">236045.74019630699</cx:pt>
          <cx:pt idx="7258">255270.61324025301</cx:pt>
          <cx:pt idx="7259">238922.60798535901</cx:pt>
          <cx:pt idx="7260">238513.80765993099</cx:pt>
          <cx:pt idx="7261">263689.08874767699</cx:pt>
          <cx:pt idx="7262">225804.474561246</cx:pt>
          <cx:pt idx="7263">225904.279353588</cx:pt>
          <cx:pt idx="7264">257444.42729891001</cx:pt>
          <cx:pt idx="7265">216771.47574109799</cx:pt>
          <cx:pt idx="7266">252398.18395839099</cx:pt>
          <cx:pt idx="7267">267283.52448062401</cx:pt>
          <cx:pt idx="7268">276697.85923901602</cx:pt>
          <cx:pt idx="7269">236364.340621871</cx:pt>
          <cx:pt idx="7270">270286.16368566902</cx:pt>
          <cx:pt idx="7271">281561.87031348498</cx:pt>
          <cx:pt idx="7272">258544.108480236</cx:pt>
          <cx:pt idx="7273">253291.96088199699</cx:pt>
          <cx:pt idx="7274">240305.89862735799</cx:pt>
          <cx:pt idx="7275">231272.22765954299</cx:pt>
          <cx:pt idx="7276">239770.441413122</cx:pt>
          <cx:pt idx="7277">262512.08838903398</cx:pt>
          <cx:pt idx="7278">284888.41798757098</cx:pt>
          <cx:pt idx="7279">207772.06854804099</cx:pt>
          <cx:pt idx="7280">242674.23111705299</cx:pt>
          <cx:pt idx="7281">235961.30020963799</cx:pt>
          <cx:pt idx="7282">246476.36800423599</cx:pt>
          <cx:pt idx="7283">252416.95504198101</cx:pt>
          <cx:pt idx="7284">229430.20775924899</cx:pt>
          <cx:pt idx="7285">276654.92335559701</cx:pt>
          <cx:pt idx="7286">257418.50983522099</cx:pt>
          <cx:pt idx="7287">257160.07124334501</cx:pt>
          <cx:pt idx="7288">252964.990418273</cx:pt>
          <cx:pt idx="7289">214687.26900282601</cx:pt>
          <cx:pt idx="7290">252235.93377055399</cx:pt>
          <cx:pt idx="7291">215559.58246188299</cx:pt>
          <cx:pt idx="7292">226432.84235700901</cx:pt>
          <cx:pt idx="7293">246837.92078580899</cx:pt>
          <cx:pt idx="7294">249013.28736503699</cx:pt>
          <cx:pt idx="7295">222581.57979005401</cx:pt>
          <cx:pt idx="7296">222948.31951227301</cx:pt>
          <cx:pt idx="7297">259245.15828167601</cx:pt>
          <cx:pt idx="7298">266981.48586010799</cx:pt>
          <cx:pt idx="7299">226444.25234309799</cx:pt>
          <cx:pt idx="7300">228150.56769383501</cx:pt>
          <cx:pt idx="7301">224024.34649299301</cx:pt>
          <cx:pt idx="7302">298479.07579793502</cx:pt>
          <cx:pt idx="7303">245148.17288601599</cx:pt>
          <cx:pt idx="7304">260727.64558656301</cx:pt>
          <cx:pt idx="7305">208195.472157407</cx:pt>
          <cx:pt idx="7306">271363.69856545102</cx:pt>
          <cx:pt idx="7307">239836.56460553501</cx:pt>
          <cx:pt idx="7308">216339.93920786699</cx:pt>
          <cx:pt idx="7309">239348.97091915301</cx:pt>
          <cx:pt idx="7310">227909.65036100699</cx:pt>
          <cx:pt idx="7311">242545.34679864999</cx:pt>
          <cx:pt idx="7312">262842.69944701699</cx:pt>
          <cx:pt idx="7313">240325.54662833101</cx:pt>
          <cx:pt idx="7314">243106.46094489101</cx:pt>
          <cx:pt idx="7315">280878.45176453498</cx:pt>
          <cx:pt idx="7316">249404.67943835299</cx:pt>
          <cx:pt idx="7317">254204.81701287301</cx:pt>
          <cx:pt idx="7318">252777.00344064101</cx:pt>
          <cx:pt idx="7319">221404.999118062</cx:pt>
          <cx:pt idx="7320">230920.31281596899</cx:pt>
          <cx:pt idx="7321">259222.102296753</cx:pt>
          <cx:pt idx="7322">239175.758854969</cx:pt>
          <cx:pt idx="7323">222342.173518447</cx:pt>
          <cx:pt idx="7324">254534.89159051899</cx:pt>
          <cx:pt idx="7325">214659.33344969299</cx:pt>
          <cx:pt idx="7326">267342.58611932502</cx:pt>
          <cx:pt idx="7327">256320.95361103801</cx:pt>
          <cx:pt idx="7328">241537.29183951</cx:pt>
          <cx:pt idx="7329">239325.63680575401</cx:pt>
          <cx:pt idx="7330">268128.82066690503</cx:pt>
          <cx:pt idx="7331">260544.63189000901</cx:pt>
          <cx:pt idx="7332">225820.59753308701</cx:pt>
          <cx:pt idx="7333">236987.58975067601</cx:pt>
          <cx:pt idx="7334">236582.79892017099</cx:pt>
          <cx:pt idx="7335">248042.86930031501</cx:pt>
          <cx:pt idx="7336">233189.52230027399</cx:pt>
          <cx:pt idx="7337">239802.64930153699</cx:pt>
          <cx:pt idx="7338">260793.316939671</cx:pt>
          <cx:pt idx="7339">259305.86429878901</cx:pt>
          <cx:pt idx="7340">249605.57951576501</cx:pt>
          <cx:pt idx="7341">237415.80926481201</cx:pt>
          <cx:pt idx="7342">253042.28112177399</cx:pt>
          <cx:pt idx="7343">241656.84653610599</cx:pt>
          <cx:pt idx="7344">268032.233463232</cx:pt>
          <cx:pt idx="7345">266670.319107074</cx:pt>
          <cx:pt idx="7346">245978.00233281299</cx:pt>
          <cx:pt idx="7347">248533.30842437499</cx:pt>
          <cx:pt idx="7348">260827.745346946</cx:pt>
          <cx:pt idx="7349">230885.333304756</cx:pt>
          <cx:pt idx="7350">262677.14545698598</cx:pt>
          <cx:pt idx="7351">244428.49215408901</cx:pt>
          <cx:pt idx="7352">239205.136898572</cx:pt>
          <cx:pt idx="7353">224992.83823643299</cx:pt>
          <cx:pt idx="7354">272179.151233966</cx:pt>
          <cx:pt idx="7355">255439.964803732</cx:pt>
          <cx:pt idx="7356">235937.49233914301</cx:pt>
          <cx:pt idx="7357">240827.21994753601</cx:pt>
          <cx:pt idx="7358">244810.98982720901</cx:pt>
          <cx:pt idx="7359">261371.390886056</cx:pt>
          <cx:pt idx="7360">234487.17896010101</cx:pt>
          <cx:pt idx="7361">230803.79735091201</cx:pt>
          <cx:pt idx="7362">231516.227300297</cx:pt>
          <cx:pt idx="7363">229969.918255656</cx:pt>
          <cx:pt idx="7364">239553.20416455599</cx:pt>
          <cx:pt idx="7365">234380.71764673601</cx:pt>
          <cx:pt idx="7366">243618.67171268299</cx:pt>
          <cx:pt idx="7367">246781.33670384999</cx:pt>
          <cx:pt idx="7368">264135.24441287701</cx:pt>
          <cx:pt idx="7369">264825.64871048101</cx:pt>
          <cx:pt idx="7370">230472.61693608301</cx:pt>
          <cx:pt idx="7371">264972.33998795302</cx:pt>
          <cx:pt idx="7372">272646.16759495297</cx:pt>
          <cx:pt idx="7373">213779.057948917</cx:pt>
          <cx:pt idx="7374">240815.62921940401</cx:pt>
          <cx:pt idx="7375">239404.84277671701</cx:pt>
          <cx:pt idx="7376">226714.185903748</cx:pt>
          <cx:pt idx="7377">248965.130409323</cx:pt>
          <cx:pt idx="7378">255785.38837770399</cx:pt>
          <cx:pt idx="7379">291748.87249789003</cx:pt>
          <cx:pt idx="7380">235291.62694527299</cx:pt>
          <cx:pt idx="7381">238162.51356155201</cx:pt>
          <cx:pt idx="7382">248134.05134362599</cx:pt>
          <cx:pt idx="7383">237422.27987539</cx:pt>
          <cx:pt idx="7384">227278.570468897</cx:pt>
          <cx:pt idx="7385">258441.28735430201</cx:pt>
          <cx:pt idx="7386">263285.39513107802</cx:pt>
          <cx:pt idx="7387">267463.23523113999</cx:pt>
          <cx:pt idx="7388">228221.39747778999</cx:pt>
          <cx:pt idx="7389">245825.62257771901</cx:pt>
          <cx:pt idx="7390">243489.71658966699</cx:pt>
          <cx:pt idx="7391">255286.38429219599</cx:pt>
          <cx:pt idx="7392">271489.83615714399</cx:pt>
          <cx:pt idx="7393">265540.05329655902</cx:pt>
          <cx:pt idx="7394">243650.99080722901</cx:pt>
          <cx:pt idx="7395">245351.03869728901</cx:pt>
          <cx:pt idx="7396">240271.91271161599</cx:pt>
          <cx:pt idx="7397">229402.81354032201</cx:pt>
          <cx:pt idx="7398">236558.94271808199</cx:pt>
          <cx:pt idx="7399">261061.081064428</cx:pt>
          <cx:pt idx="7400">231597.27762604799</cx:pt>
          <cx:pt idx="7401">263861.14223830402</cx:pt>
          <cx:pt idx="7402">246389.78955510099</cx:pt>
          <cx:pt idx="7403">227326.110325305</cx:pt>
          <cx:pt idx="7404">220726.42246522501</cx:pt>
          <cx:pt idx="7405">239842.08849656899</cx:pt>
          <cx:pt idx="7406">257490.24024027499</cx:pt>
          <cx:pt idx="7407">223994.59167812599</cx:pt>
          <cx:pt idx="7408">262158.20985380001</cx:pt>
          <cx:pt idx="7409">250502.15545126199</cx:pt>
          <cx:pt idx="7410">254485.843042483</cx:pt>
          <cx:pt idx="7411">230327.73463019601</cx:pt>
          <cx:pt idx="7412">246919.14351461199</cx:pt>
          <cx:pt idx="7413">252555.13905815099</cx:pt>
          <cx:pt idx="7414">259252.798845079</cx:pt>
          <cx:pt idx="7415">234358.89523076601</cx:pt>
          <cx:pt idx="7416">229342.17745837101</cx:pt>
          <cx:pt idx="7417">271543.85452664399</cx:pt>
          <cx:pt idx="7418">272191.70361158397</cx:pt>
          <cx:pt idx="7419">235617.69935252401</cx:pt>
          <cx:pt idx="7420">265951.31193656899</cx:pt>
          <cx:pt idx="7421">266305.56736022898</cx:pt>
          <cx:pt idx="7422">253897.432513404</cx:pt>
          <cx:pt idx="7423">229737.67247135899</cx:pt>
          <cx:pt idx="7424">251671.232445184</cx:pt>
          <cx:pt idx="7425">241645.621020313</cx:pt>
          <cx:pt idx="7426">227253.96272452301</cx:pt>
          <cx:pt idx="7427">234859.701231543</cx:pt>
          <cx:pt idx="7428">246545.81060739901</cx:pt>
          <cx:pt idx="7429">238609.93130301099</cx:pt>
          <cx:pt idx="7430">243760.15358028101</cx:pt>
          <cx:pt idx="7431">246452.34960666101</cx:pt>
          <cx:pt idx="7432">232095.16761600299</cx:pt>
          <cx:pt idx="7433">246462.32025037199</cx:pt>
          <cx:pt idx="7434">218313.07433377401</cx:pt>
          <cx:pt idx="7435">275660.01577048202</cx:pt>
          <cx:pt idx="7436">250023.282895237</cx:pt>
          <cx:pt idx="7437">246062.29227298501</cx:pt>
          <cx:pt idx="7438">261469.78795701699</cx:pt>
          <cx:pt idx="7439">242675.37006754801</cx:pt>
          <cx:pt idx="7440">247377.631475812</cx:pt>
          <cx:pt idx="7441">260632.06861156199</cx:pt>
          <cx:pt idx="7442">249746.793598855</cx:pt>
          <cx:pt idx="7443">264765.18064057099</cx:pt>
          <cx:pt idx="7444">251080.947427329</cx:pt>
          <cx:pt idx="7445">265126.00505526201</cx:pt>
          <cx:pt idx="7446">238663.01027461101</cx:pt>
          <cx:pt idx="7447">244920.16814527099</cx:pt>
          <cx:pt idx="7448">229413.663565644</cx:pt>
          <cx:pt idx="7449">237936.53934677999</cx:pt>
          <cx:pt idx="7450">262055.126298213</cx:pt>
          <cx:pt idx="7451">244270.705448639</cx:pt>
          <cx:pt idx="7452">239807.74572537799</cx:pt>
          <cx:pt idx="7453">288978.678508688</cx:pt>
          <cx:pt idx="7454">256662.856427052</cx:pt>
          <cx:pt idx="7455">275552.13920090499</cx:pt>
          <cx:pt idx="7456">255305.994880616</cx:pt>
          <cx:pt idx="7457">267213.47896957101</cx:pt>
          <cx:pt idx="7458">228089.55458303099</cx:pt>
          <cx:pt idx="7459">270764.61787498201</cx:pt>
          <cx:pt idx="7460">242267.098126378</cx:pt>
          <cx:pt idx="7461">256231.15708455801</cx:pt>
          <cx:pt idx="7462">211768.14025185199</cx:pt>
          <cx:pt idx="7463">246989.75250059701</cx:pt>
          <cx:pt idx="7464">260499.29818129801</cx:pt>
          <cx:pt idx="7465">240953.56237487801</cx:pt>
          <cx:pt idx="7466">259147.92921856901</cx:pt>
          <cx:pt idx="7467">228586.23449827099</cx:pt>
          <cx:pt idx="7468">279303.11063227197</cx:pt>
          <cx:pt idx="7469">238452.58255123001</cx:pt>
          <cx:pt idx="7470">246891.51029318501</cx:pt>
          <cx:pt idx="7471">225536.40412235801</cx:pt>
          <cx:pt idx="7472">245941.46532465899</cx:pt>
          <cx:pt idx="7473">230677.23343833801</cx:pt>
          <cx:pt idx="7474">227765.88000040999</cx:pt>
          <cx:pt idx="7475">268558.28610421298</cx:pt>
          <cx:pt idx="7476">226243.06966229301</cx:pt>
          <cx:pt idx="7477">235163.566000944</cx:pt>
          <cx:pt idx="7478">254362.69586540101</cx:pt>
          <cx:pt idx="7479">248389.191339365</cx:pt>
          <cx:pt idx="7480">255067.52176442399</cx:pt>
          <cx:pt idx="7481">249546.80427220199</cx:pt>
          <cx:pt idx="7482">237137.685441304</cx:pt>
          <cx:pt idx="7483">250174.76674086601</cx:pt>
          <cx:pt idx="7484">229890.90953635299</cx:pt>
          <cx:pt idx="7485">243314.65131650501</cx:pt>
          <cx:pt idx="7486">231847.037036414</cx:pt>
          <cx:pt idx="7487">261100.02712208999</cx:pt>
          <cx:pt idx="7488">253075.161573144</cx:pt>
          <cx:pt idx="7489">236799.36192818201</cx:pt>
          <cx:pt idx="7490">203526.67948868201</cx:pt>
          <cx:pt idx="7491">259064.10228946101</cx:pt>
          <cx:pt idx="7492">238719.69266767899</cx:pt>
          <cx:pt idx="7493">219419.98909362199</cx:pt>
          <cx:pt idx="7494">258848.77047305199</cx:pt>
          <cx:pt idx="7495">239095.483348284</cx:pt>
          <cx:pt idx="7496">270247.81785256002</cx:pt>
          <cx:pt idx="7497">240660.42140883801</cx:pt>
          <cx:pt idx="7498">226347.57718953199</cx:pt>
          <cx:pt idx="7499">217563.39209790301</cx:pt>
          <cx:pt idx="7500">283516.74254476698</cx:pt>
          <cx:pt idx="7501">255568.94399368201</cx:pt>
          <cx:pt idx="7502">230630.84114023799</cx:pt>
          <cx:pt idx="7503">222736.85728017701</cx:pt>
          <cx:pt idx="7504">242525.19463315699</cx:pt>
          <cx:pt idx="7505">235644.59606903401</cx:pt>
          <cx:pt idx="7506">224128.836501271</cx:pt>
          <cx:pt idx="7507">247561.89059820201</cx:pt>
          <cx:pt idx="7508">249068.461568667</cx:pt>
          <cx:pt idx="7509">249445.717016551</cx:pt>
          <cx:pt idx="7510">238734.20062416699</cx:pt>
          <cx:pt idx="7511">272891.07390155201</cx:pt>
          <cx:pt idx="7512">251104.253761506</cx:pt>
          <cx:pt idx="7513">225827.220528426</cx:pt>
          <cx:pt idx="7514">245852.585255749</cx:pt>
          <cx:pt idx="7515">280625.20358420402</cx:pt>
          <cx:pt idx="7516">247772.91419917101</cx:pt>
          <cx:pt idx="7517">234006.908899526</cx:pt>
          <cx:pt idx="7518">276042.00033992802</cx:pt>
          <cx:pt idx="7519">294387.03186538297</cx:pt>
          <cx:pt idx="7520">263323.41984714899</cx:pt>
          <cx:pt idx="7521">258617.651400423</cx:pt>
          <cx:pt idx="7522">218365.690957057</cx:pt>
          <cx:pt idx="7523">241448.34853373401</cx:pt>
          <cx:pt idx="7524">226147.602650582</cx:pt>
          <cx:pt idx="7525">244868.75409797701</cx:pt>
          <cx:pt idx="7526">251978.96101816301</cx:pt>
          <cx:pt idx="7527">262933.281408893</cx:pt>
          <cx:pt idx="7528">241022.40215374701</cx:pt>
          <cx:pt idx="7529">230521.34410339</cx:pt>
          <cx:pt idx="7530">260739.03596432999</cx:pt>
          <cx:pt idx="7531">245161.36042621901</cx:pt>
          <cx:pt idx="7532">256506.57542861599</cx:pt>
          <cx:pt idx="7533">229063.87756417799</cx:pt>
          <cx:pt idx="7534">232714.97596057699</cx:pt>
          <cx:pt idx="7535">240523.30821637801</cx:pt>
          <cx:pt idx="7536">256435.31945851</cx:pt>
          <cx:pt idx="7537">222278.762709161</cx:pt>
          <cx:pt idx="7538">240982.574448081</cx:pt>
          <cx:pt idx="7539">257354.911553771</cx:pt>
          <cx:pt idx="7540">250063.21144630501</cx:pt>
          <cx:pt idx="7541">262476.70010938501</cx:pt>
          <cx:pt idx="7542">242943.504471725</cx:pt>
          <cx:pt idx="7543">216241.38052115601</cx:pt>
          <cx:pt idx="7544">248472.42170114801</cx:pt>
          <cx:pt idx="7545">213326.44617341101</cx:pt>
          <cx:pt idx="7546">248304.42973473499</cx:pt>
          <cx:pt idx="7547">266532.69678048801</cx:pt>
          <cx:pt idx="7548">255467.07289319101</cx:pt>
          <cx:pt idx="7549">217888.54875961601</cx:pt>
          <cx:pt idx="7550">257423.100077835</cx:pt>
          <cx:pt idx="7551">260211.74065357199</cx:pt>
          <cx:pt idx="7552">215903.20727131201</cx:pt>
          <cx:pt idx="7553">235336.910085465</cx:pt>
          <cx:pt idx="7554">260549.44121640801</cx:pt>
          <cx:pt idx="7555">230567.66041283699</cx:pt>
          <cx:pt idx="7556">240523.336046254</cx:pt>
          <cx:pt idx="7557">256719.549356929</cx:pt>
          <cx:pt idx="7558">253993.926717775</cx:pt>
          <cx:pt idx="7559">218419.65469561701</cx:pt>
          <cx:pt idx="7560">261750.15559025199</cx:pt>
          <cx:pt idx="7561">250322.25024462299</cx:pt>
          <cx:pt idx="7562">271712.60787581402</cx:pt>
          <cx:pt idx="7563">284563.46320260601</cx:pt>
          <cx:pt idx="7564">240132.681812214</cx:pt>
          <cx:pt idx="7565">283106.41208764398</cx:pt>
          <cx:pt idx="7566">224749.04311666501</cx:pt>
          <cx:pt idx="7567">239947.264625535</cx:pt>
          <cx:pt idx="7568">219832.275147031</cx:pt>
          <cx:pt idx="7569">197511.333144787</cx:pt>
          <cx:pt idx="7570">266748.29525207297</cx:pt>
          <cx:pt idx="7571">249815.24890957901</cx:pt>
          <cx:pt idx="7572">264458.17627670802</cx:pt>
          <cx:pt idx="7573">250563.99566100599</cx:pt>
          <cx:pt idx="7574">265799.46560487099</cx:pt>
          <cx:pt idx="7575">233397.13401607701</cx:pt>
          <cx:pt idx="7576">239407.184409098</cx:pt>
          <cx:pt idx="7577">236020.340947116</cx:pt>
          <cx:pt idx="7578">265159.68693651201</cx:pt>
          <cx:pt idx="7579">242483.76165327799</cx:pt>
          <cx:pt idx="7580">245391.68457683499</cx:pt>
          <cx:pt idx="7581">251674.91093680999</cx:pt>
          <cx:pt idx="7582">236169.83659203901</cx:pt>
          <cx:pt idx="7583">246096.363562869</cx:pt>
          <cx:pt idx="7584">265488.91017838899</cx:pt>
          <cx:pt idx="7585">254452.13104297401</cx:pt>
          <cx:pt idx="7586">260713.80955201501</cx:pt>
          <cx:pt idx="7587">235891.49264870799</cx:pt>
          <cx:pt idx="7588">256193.24180963699</cx:pt>
          <cx:pt idx="7589">224801.37901626099</cx:pt>
          <cx:pt idx="7590">277482.48204677599</cx:pt>
          <cx:pt idx="7591">271869.39801057801</cx:pt>
          <cx:pt idx="7592">236496.22351167299</cx:pt>
          <cx:pt idx="7593">280582.00259655499</cx:pt>
          <cx:pt idx="7594">257018.862332424</cx:pt>
          <cx:pt idx="7595">233795.96295401201</cx:pt>
          <cx:pt idx="7596">223900.76527470001</cx:pt>
          <cx:pt idx="7597">201203.16132545299</cx:pt>
          <cx:pt idx="7598">240303.343800512</cx:pt>
          <cx:pt idx="7599">276113.32500018802</cx:pt>
          <cx:pt idx="7600">222776.72496136901</cx:pt>
          <cx:pt idx="7601">243458.21383021199</cx:pt>
          <cx:pt idx="7602">242292.89346887899</cx:pt>
          <cx:pt idx="7603">240586.494505079</cx:pt>
          <cx:pt idx="7604">261833.21899024199</cx:pt>
          <cx:pt idx="7605">266095.12007058901</cx:pt>
          <cx:pt idx="7606">231331.651665396</cx:pt>
          <cx:pt idx="7607">227082.15605948601</cx:pt>
          <cx:pt idx="7608">250319.766314757</cx:pt>
          <cx:pt idx="7609">278633.79267058702</cx:pt>
          <cx:pt idx="7610">252967.53870205599</cx:pt>
          <cx:pt idx="7611">253364.37088857801</cx:pt>
          <cx:pt idx="7612">261521.13661782999</cx:pt>
          <cx:pt idx="7613">272611.219598561</cx:pt>
          <cx:pt idx="7614">252292.00362857</cx:pt>
          <cx:pt idx="7615">212683.664757755</cx:pt>
          <cx:pt idx="7616">268958.35155277501</cx:pt>
          <cx:pt idx="7617">238505.46048884201</cx:pt>
          <cx:pt idx="7618">256659.782390954</cx:pt>
          <cx:pt idx="7619">267435.91104670899</cx:pt>
          <cx:pt idx="7620">258532.982996882</cx:pt>
          <cx:pt idx="7621">238119.44066903199</cx:pt>
          <cx:pt idx="7622">272907.87352943502</cx:pt>
          <cx:pt idx="7623">262693.24183630198</cx:pt>
          <cx:pt idx="7624">246387.68163278399</cx:pt>
          <cx:pt idx="7625">268722.10077875201</cx:pt>
          <cx:pt idx="7626">243395.02749276001</cx:pt>
          <cx:pt idx="7627">261903.63819959201</cx:pt>
          <cx:pt idx="7628">283474.07656906103</cx:pt>
          <cx:pt idx="7629">239147.171825695</cx:pt>
          <cx:pt idx="7630">284897.76741710003</cx:pt>
          <cx:pt idx="7631">254560.643820508</cx:pt>
          <cx:pt idx="7632">268244.43801704497</cx:pt>
          <cx:pt idx="7633">245804.18415058401</cx:pt>
          <cx:pt idx="7634">235075.61716824101</cx:pt>
          <cx:pt idx="7635">265788.40004998498</cx:pt>
          <cx:pt idx="7636">226929.967022667</cx:pt>
          <cx:pt idx="7637">251530.89025841901</cx:pt>
          <cx:pt idx="7638">226256.72994088699</cx:pt>
          <cx:pt idx="7639">241141.703118404</cx:pt>
          <cx:pt idx="7640">228346.583147998</cx:pt>
          <cx:pt idx="7641">247686.07915361499</cx:pt>
          <cx:pt idx="7642">221422.64051088001</cx:pt>
          <cx:pt idx="7643">287487.67716137797</cx:pt>
          <cx:pt idx="7644">240048.15292811801</cx:pt>
          <cx:pt idx="7645">254622.45274945899</cx:pt>
          <cx:pt idx="7646">257142.907627276</cx:pt>
          <cx:pt idx="7647">232659.975594925</cx:pt>
          <cx:pt idx="7648">268128.05680246401</cx:pt>
          <cx:pt idx="7649">241926.42774925701</cx:pt>
          <cx:pt idx="7650">259430.448142498</cx:pt>
          <cx:pt idx="7651">240826.912583417</cx:pt>
          <cx:pt idx="7652">244861.38634850201</cx:pt>
          <cx:pt idx="7653">220035.933560062</cx:pt>
          <cx:pt idx="7654">264959.13781637501</cx:pt>
          <cx:pt idx="7655">255405.63363909</cx:pt>
          <cx:pt idx="7656">227191.23919167399</cx:pt>
          <cx:pt idx="7657">239641.40523399899</cx:pt>
          <cx:pt idx="7658">266840.13167699502</cx:pt>
          <cx:pt idx="7659">270252.81162353698</cx:pt>
          <cx:pt idx="7660">244672.65346288</cx:pt>
          <cx:pt idx="7661">248960.011080433</cx:pt>
          <cx:pt idx="7662">262538.902448454</cx:pt>
          <cx:pt idx="7663">253297.67346298799</cx:pt>
          <cx:pt idx="7664">284678.64897722</cx:pt>
          <cx:pt idx="7665">253150.65270882699</cx:pt>
          <cx:pt idx="7666">260580.03686896601</cx:pt>
          <cx:pt idx="7667">238395.45307865</cx:pt>
          <cx:pt idx="7668">253385.58935353099</cx:pt>
          <cx:pt idx="7669">251296.791813624</cx:pt>
          <cx:pt idx="7670">268621.92757591599</cx:pt>
          <cx:pt idx="7671">253632.43670519299</cx:pt>
          <cx:pt idx="7672">240840.130378628</cx:pt>
          <cx:pt idx="7673">251057.94639048999</cx:pt>
          <cx:pt idx="7674">201220.20177755199</cx:pt>
          <cx:pt idx="7675">246769.475722982</cx:pt>
          <cx:pt idx="7676">250000.69307296799</cx:pt>
          <cx:pt idx="7677">224858.751807263</cx:pt>
          <cx:pt idx="7678">241682.30074712899</cx:pt>
          <cx:pt idx="7679">247593.04937330601</cx:pt>
          <cx:pt idx="7680">209972.79956098099</cx:pt>
          <cx:pt idx="7681">250445.64593531599</cx:pt>
          <cx:pt idx="7682">259751.83889495401</cx:pt>
          <cx:pt idx="7683">259259.12874090701</cx:pt>
          <cx:pt idx="7684">230294.78654365</cx:pt>
          <cx:pt idx="7685">267991.951736886</cx:pt>
          <cx:pt idx="7686">237486.18339593601</cx:pt>
          <cx:pt idx="7687">244043.71753972399</cx:pt>
          <cx:pt idx="7688">245956.320923586</cx:pt>
          <cx:pt idx="7689">260037.60316749601</cx:pt>
          <cx:pt idx="7690">281625.27148046601</cx:pt>
          <cx:pt idx="7691">269566.82571814401</cx:pt>
          <cx:pt idx="7692">251123.10991366499</cx:pt>
          <cx:pt idx="7693">266319.63118326798</cx:pt>
          <cx:pt idx="7694">256610.16078415001</cx:pt>
          <cx:pt idx="7695">218576.62413509999</cx:pt>
          <cx:pt idx="7696">240220.85289485799</cx:pt>
          <cx:pt idx="7697">271955.25141590298</cx:pt>
          <cx:pt idx="7698">245581.28621288601</cx:pt>
          <cx:pt idx="7699">232825.55383896199</cx:pt>
          <cx:pt idx="7700">235569.844207641</cx:pt>
          <cx:pt idx="7701">239905.02440772901</cx:pt>
          <cx:pt idx="7702">244385.318333687</cx:pt>
          <cx:pt idx="7703">215835.99110603199</cx:pt>
          <cx:pt idx="7704">227044.72346335801</cx:pt>
          <cx:pt idx="7705">233772.13621944399</cx:pt>
          <cx:pt idx="7706">204114.36880206701</cx:pt>
          <cx:pt idx="7707">241242.67769327201</cx:pt>
          <cx:pt idx="7708">237292.54927118201</cx:pt>
          <cx:pt idx="7709">243155.278690929</cx:pt>
          <cx:pt idx="7710">226355.63586301799</cx:pt>
          <cx:pt idx="7711">250705.60498897301</cx:pt>
          <cx:pt idx="7712">275011.83745071298</cx:pt>
          <cx:pt idx="7713">282108.02824362402</cx:pt>
          <cx:pt idx="7714">241560.63252635699</cx:pt>
          <cx:pt idx="7715">252365.02994457199</cx:pt>
          <cx:pt idx="7716">222203.52100462999</cx:pt>
          <cx:pt idx="7717">214697.95333766</cx:pt>
          <cx:pt idx="7718">244690.506336727</cx:pt>
          <cx:pt idx="7719">240443.27146521799</cx:pt>
          <cx:pt idx="7720">238942.433439291</cx:pt>
          <cx:pt idx="7721">194834.913664441</cx:pt>
          <cx:pt idx="7722">249863.574225783</cx:pt>
          <cx:pt idx="7723">259394.78259200399</cx:pt>
          <cx:pt idx="7724">227736.449374194</cx:pt>
          <cx:pt idx="7725">270932.16449154698</cx:pt>
          <cx:pt idx="7726">233681.845736997</cx:pt>
          <cx:pt idx="7727">232002.549327527</cx:pt>
          <cx:pt idx="7728">232128.932120716</cx:pt>
          <cx:pt idx="7729">257225.16621573101</cx:pt>
          <cx:pt idx="7730">202501.11418210701</cx:pt>
          <cx:pt idx="7731">263241.86216555</cx:pt>
          <cx:pt idx="7732">228417.95004381801</cx:pt>
          <cx:pt idx="7733">248282.04608190301</cx:pt>
          <cx:pt idx="7734">216077.40265416101</cx:pt>
          <cx:pt idx="7735">255049.68704691101</cx:pt>
          <cx:pt idx="7736">216233.41715111301</cx:pt>
          <cx:pt idx="7737">245479.51511868701</cx:pt>
          <cx:pt idx="7738">255838.320537174</cx:pt>
          <cx:pt idx="7739">243602.39617492401</cx:pt>
          <cx:pt idx="7740">252445.55181780999</cx:pt>
          <cx:pt idx="7741">221336.703303758</cx:pt>
          <cx:pt idx="7742">236419.85730788301</cx:pt>
          <cx:pt idx="7743">247538.83679036301</cx:pt>
          <cx:pt idx="7744">220562.98154417</cx:pt>
          <cx:pt idx="7745">230203.652963386</cx:pt>
          <cx:pt idx="7746">240571.46578660901</cx:pt>
          <cx:pt idx="7747">223644.759665627</cx:pt>
          <cx:pt idx="7748">229409.05107181001</cx:pt>
          <cx:pt idx="7749">232699.43037042499</cx:pt>
          <cx:pt idx="7750">249682.42852905201</cx:pt>
          <cx:pt idx="7751">218089.583144959</cx:pt>
          <cx:pt idx="7752">254037.684963334</cx:pt>
          <cx:pt idx="7753">216950.33555449301</cx:pt>
          <cx:pt idx="7754">224645.35672157601</cx:pt>
          <cx:pt idx="7755">207245.26609829499</cx:pt>
          <cx:pt idx="7756">229691.539030332</cx:pt>
          <cx:pt idx="7757">233322.85458687399</cx:pt>
          <cx:pt idx="7758">255541.00889541299</cx:pt>
          <cx:pt idx="7759">269613.62866542803</cx:pt>
          <cx:pt idx="7760">213042.81562388301</cx:pt>
          <cx:pt idx="7761">269895.67711189098</cx:pt>
          <cx:pt idx="7762">235811.15113026701</cx:pt>
          <cx:pt idx="7763">259278.233991463</cx:pt>
          <cx:pt idx="7764">272428.16832083702</cx:pt>
          <cx:pt idx="7765">249375.745977682</cx:pt>
          <cx:pt idx="7766">248885.861433185</cx:pt>
          <cx:pt idx="7767">265173.09099133301</cx:pt>
          <cx:pt idx="7768">253439.01700746699</cx:pt>
          <cx:pt idx="7769">263020.94819711603</cx:pt>
          <cx:pt idx="7770">213789.25151507001</cx:pt>
          <cx:pt idx="7771">252324.42188776101</cx:pt>
          <cx:pt idx="7772">238619.921457299</cx:pt>
          <cx:pt idx="7773">236919.22782258899</cx:pt>
          <cx:pt idx="7774">242195.05054395401</cx:pt>
          <cx:pt idx="7775">271438.46650619799</cx:pt>
          <cx:pt idx="7776">230136.452530479</cx:pt>
          <cx:pt idx="7777">248101.433141719</cx:pt>
          <cx:pt idx="7778">259139.84583673099</cx:pt>
          <cx:pt idx="7779">253567.63919577</cx:pt>
          <cx:pt idx="7780">234091.96295890401</cx:pt>
          <cx:pt idx="7781">243122.402457049</cx:pt>
          <cx:pt idx="7782">292342.24269182899</cx:pt>
          <cx:pt idx="7783">234894.52092686301</cx:pt>
          <cx:pt idx="7784">249334.72471903299</cx:pt>
          <cx:pt idx="7785">286275.13251507899</cx:pt>
          <cx:pt idx="7786">244245.766802125</cx:pt>
          <cx:pt idx="7787">264027.09324556502</cx:pt>
          <cx:pt idx="7788">253405.13785775701</cx:pt>
          <cx:pt idx="7789">274332.84387547302</cx:pt>
          <cx:pt idx="7790">253198.508926507</cx:pt>
          <cx:pt idx="7791">226709.77498520599</cx:pt>
          <cx:pt idx="7792">235768.46421196501</cx:pt>
          <cx:pt idx="7793">205040.44849199001</cx:pt>
          <cx:pt idx="7794">237159.35792413101</cx:pt>
          <cx:pt idx="7795">261654.33068847901</cx:pt>
          <cx:pt idx="7796">248755.205016558</cx:pt>
          <cx:pt idx="7797">231604.208181764</cx:pt>
          <cx:pt idx="7798">270787.07277936098</cx:pt>
          <cx:pt idx="7799">244234.547208142</cx:pt>
          <cx:pt idx="7800">222465.734876904</cx:pt>
          <cx:pt idx="7801">268118.59788822202</cx:pt>
          <cx:pt idx="7802">259325.95986641699</cx:pt>
          <cx:pt idx="7803">251147.46471349901</cx:pt>
          <cx:pt idx="7804">232497.32569206099</cx:pt>
          <cx:pt idx="7805">249296.39814413301</cx:pt>
          <cx:pt idx="7806">262800.64043184702</cx:pt>
          <cx:pt idx="7807">256617.52056534399</cx:pt>
          <cx:pt idx="7808">254991.972520729</cx:pt>
          <cx:pt idx="7809">260930.11547934599</cx:pt>
          <cx:pt idx="7810">270502.95507238002</cx:pt>
          <cx:pt idx="7811">251116.833592854</cx:pt>
          <cx:pt idx="7812">249346.30307818</cx:pt>
          <cx:pt idx="7813">245674.15403488799</cx:pt>
          <cx:pt idx="7814">251101.022830198</cx:pt>
          <cx:pt idx="7815">242910.67903421901</cx:pt>
          <cx:pt idx="7816">244110.55876254701</cx:pt>
          <cx:pt idx="7817">246534.712838512</cx:pt>
          <cx:pt idx="7818">250841.69721827499</cx:pt>
          <cx:pt idx="7819">258184.09492185901</cx:pt>
          <cx:pt idx="7820">237046.57601553801</cx:pt>
          <cx:pt idx="7821">257129.30288226</cx:pt>
          <cx:pt idx="7822">279262.339447601</cx:pt>
          <cx:pt idx="7823">246245.805598242</cx:pt>
          <cx:pt idx="7824">239014.612633321</cx:pt>
          <cx:pt idx="7825">256411.69827017101</cx:pt>
          <cx:pt idx="7826">265352.36114355398</cx:pt>
          <cx:pt idx="7827">241295.16705903999</cx:pt>
          <cx:pt idx="7828">241544.84025081</cx:pt>
          <cx:pt idx="7829">242357.883301633</cx:pt>
          <cx:pt idx="7830">287007.85878570803</cx:pt>
          <cx:pt idx="7831">223488.70876551699</cx:pt>
          <cx:pt idx="7832">265294.64152469498</cx:pt>
          <cx:pt idx="7833">241844.851291069</cx:pt>
          <cx:pt idx="7834">244817.20462838601</cx:pt>
          <cx:pt idx="7835">224124.52517727399</cx:pt>
          <cx:pt idx="7836">255795.89484207699</cx:pt>
          <cx:pt idx="7837">258765.676473856</cx:pt>
          <cx:pt idx="7838">274897.81230269501</cx:pt>
          <cx:pt idx="7839">235769.715962685</cx:pt>
          <cx:pt idx="7840">261790.677852808</cx:pt>
          <cx:pt idx="7841">218549.351020478</cx:pt>
          <cx:pt idx="7842">264196.94701563398</cx:pt>
          <cx:pt idx="7843">234174.694593119</cx:pt>
          <cx:pt idx="7844">229638.95340703201</cx:pt>
          <cx:pt idx="7845">273216.07493425399</cx:pt>
          <cx:pt idx="7846">244932.29296914299</cx:pt>
          <cx:pt idx="7847">229691.308511599</cx:pt>
          <cx:pt idx="7848">270827.339320687</cx:pt>
          <cx:pt idx="7849">249669.48804817701</cx:pt>
          <cx:pt idx="7850">241483.854942723</cx:pt>
          <cx:pt idx="7851">215302.527086388</cx:pt>
          <cx:pt idx="7852">221097.44881815999</cx:pt>
          <cx:pt idx="7853">250479.65570961</cx:pt>
          <cx:pt idx="7854">232706.16075239901</cx:pt>
          <cx:pt idx="7855">258038.14214309299</cx:pt>
          <cx:pt idx="7856">259557.89381392501</cx:pt>
          <cx:pt idx="7857">212447.79710366699</cx:pt>
          <cx:pt idx="7858">281391.92833293998</cx:pt>
          <cx:pt idx="7859">231508.81896382</cx:pt>
          <cx:pt idx="7860">236095.169544623</cx:pt>
          <cx:pt idx="7861">248175.46885378301</cx:pt>
          <cx:pt idx="7862">261776.645249594</cx:pt>
          <cx:pt idx="7863">209463.93117939</cx:pt>
          <cx:pt idx="7864">252429.69977137601</cx:pt>
          <cx:pt idx="7865">230511.79692094299</cx:pt>
          <cx:pt idx="7866">230508.202359077</cx:pt>
          <cx:pt idx="7867">274667.921217077</cx:pt>
          <cx:pt idx="7868">252050.42595353001</cx:pt>
          <cx:pt idx="7869">270274.34314031398</cx:pt>
          <cx:pt idx="7870">260394.61033214201</cx:pt>
          <cx:pt idx="7871">237974.24753862899</cx:pt>
          <cx:pt idx="7872">245986.057787428</cx:pt>
          <cx:pt idx="7873">269401.60074535402</cx:pt>
          <cx:pt idx="7874">220166.645946034</cx:pt>
          <cx:pt idx="7875">266607.31321288098</cx:pt>
          <cx:pt idx="7876">228993.62197229601</cx:pt>
          <cx:pt idx="7877">260802.02730152701</cx:pt>
          <cx:pt idx="7878">271044.78931035101</cx:pt>
          <cx:pt idx="7879">250741.067099651</cx:pt>
          <cx:pt idx="7880">251941.506113604</cx:pt>
          <cx:pt idx="7881">285671.80576624302</cx:pt>
          <cx:pt idx="7882">237026.98085684399</cx:pt>
          <cx:pt idx="7883">242368.839240801</cx:pt>
          <cx:pt idx="7884">266285.183753032</cx:pt>
          <cx:pt idx="7885">226048.078023674</cx:pt>
          <cx:pt idx="7886">221314.52109943001</cx:pt>
          <cx:pt idx="7887">263807.685476646</cx:pt>
          <cx:pt idx="7888">277265.71103280497</cx:pt>
          <cx:pt idx="7889">216514.40955477601</cx:pt>
          <cx:pt idx="7890">247162.139622255</cx:pt>
          <cx:pt idx="7891">244029.92404388901</cx:pt>
          <cx:pt idx="7892">275598.46651135298</cx:pt>
          <cx:pt idx="7893">211339.219437047</cx:pt>
          <cx:pt idx="7894">251324.03507279599</cx:pt>
          <cx:pt idx="7895">236753.76776857401</cx:pt>
          <cx:pt idx="7896">246293.26760879499</cx:pt>
          <cx:pt idx="7897">238404.61421865501</cx:pt>
          <cx:pt idx="7898">234133.446415421</cx:pt>
          <cx:pt idx="7899">253667.079954196</cx:pt>
          <cx:pt idx="7900">248202.96068900599</cx:pt>
          <cx:pt idx="7901">250141.376905454</cx:pt>
          <cx:pt idx="7902">226509.223355372</cx:pt>
          <cx:pt idx="7903">239899.94045167899</cx:pt>
          <cx:pt idx="7904">206275.338838853</cx:pt>
          <cx:pt idx="7905">240544.819999397</cx:pt>
          <cx:pt idx="7906">235558.52893269499</cx:pt>
          <cx:pt idx="7907">289140.472060656</cx:pt>
          <cx:pt idx="7908">249093.425063767</cx:pt>
          <cx:pt idx="7909">264974.90206892003</cx:pt>
          <cx:pt idx="7910">245145.94053256899</cx:pt>
          <cx:pt idx="7911">251758.04887332901</cx:pt>
          <cx:pt idx="7912">288544.37191025598</cx:pt>
          <cx:pt idx="7913">238145.47884682601</cx:pt>
          <cx:pt idx="7914">246135.40211921101</cx:pt>
          <cx:pt idx="7915">242376.981121889</cx:pt>
          <cx:pt idx="7916">220441.16984354999</cx:pt>
          <cx:pt idx="7917">228154.73267335599</cx:pt>
          <cx:pt idx="7918">223882.66953685699</cx:pt>
          <cx:pt idx="7919">265672.82954261597</cx:pt>
          <cx:pt idx="7920">253242.10303094101</cx:pt>
          <cx:pt idx="7921">248483.734259399</cx:pt>
          <cx:pt idx="7922">244682.83156925099</cx:pt>
          <cx:pt idx="7923">285692.04993126</cx:pt>
          <cx:pt idx="7924">259633.02117920201</cx:pt>
          <cx:pt idx="7925">263809.04206963</cx:pt>
          <cx:pt idx="7926">266524.61034313898</cx:pt>
          <cx:pt idx="7927">225560.72890794501</cx:pt>
          <cx:pt idx="7928">249583.57745477499</cx:pt>
          <cx:pt idx="7929">263534.250344956</cx:pt>
          <cx:pt idx="7930">230365.32126313401</cx:pt>
          <cx:pt idx="7931">260267.73903977699</cx:pt>
          <cx:pt idx="7932">256774.951478478</cx:pt>
          <cx:pt idx="7933">246155.09353619299</cx:pt>
          <cx:pt idx="7934">227691.245200242</cx:pt>
          <cx:pt idx="7935">275665.121264318</cx:pt>
          <cx:pt idx="7936">235460.790264882</cx:pt>
          <cx:pt idx="7937">229895.60998569999</cx:pt>
          <cx:pt idx="7938">293000.999790075</cx:pt>
          <cx:pt idx="7939">251190.071443316</cx:pt>
          <cx:pt idx="7940">277352.06233366602</cx:pt>
          <cx:pt idx="7941">244504.673166705</cx:pt>
          <cx:pt idx="7942">249946.641137144</cx:pt>
          <cx:pt idx="7943">252378.438362227</cx:pt>
          <cx:pt idx="7944">249569.48921643099</cx:pt>
          <cx:pt idx="7945">251758.16585589101</cx:pt>
          <cx:pt idx="7946">266195.11843612901</cx:pt>
          <cx:pt idx="7947">274078.98491563898</cx:pt>
          <cx:pt idx="7948">256179.97325669599</cx:pt>
          <cx:pt idx="7949">228556.28095261101</cx:pt>
          <cx:pt idx="7950">262860.32663208299</cx:pt>
          <cx:pt idx="7951">274695.47710026498</cx:pt>
          <cx:pt idx="7952">209620.38702323899</cx:pt>
          <cx:pt idx="7953">255521.20815129299</cx:pt>
          <cx:pt idx="7954">256751.39099293199</cx:pt>
          <cx:pt idx="7955">267522.30988239299</cx:pt>
          <cx:pt idx="7956">257466.462191748</cx:pt>
          <cx:pt idx="7957">227236.89577948101</cx:pt>
          <cx:pt idx="7958">234663.51101270301</cx:pt>
          <cx:pt idx="7959">279916.17417201301</cx:pt>
          <cx:pt idx="7960">225027.98314558301</cx:pt>
          <cx:pt idx="7961">238847.81431978199</cx:pt>
          <cx:pt idx="7962">231277.48780794101</cx:pt>
          <cx:pt idx="7963">225471.17332191899</cx:pt>
          <cx:pt idx="7964">240938.660215482</cx:pt>
          <cx:pt idx="7965">267614.11790020397</cx:pt>
          <cx:pt idx="7966">210835.13737589601</cx:pt>
          <cx:pt idx="7967">291465.273414022</cx:pt>
          <cx:pt idx="7968">257099.828010714</cx:pt>
          <cx:pt idx="7969">236232.697870829</cx:pt>
          <cx:pt idx="7970">261373.15093827201</cx:pt>
          <cx:pt idx="7971">241992.149904808</cx:pt>
          <cx:pt idx="7972">251596.20843318099</cx:pt>
          <cx:pt idx="7973">241774.77851975799</cx:pt>
          <cx:pt idx="7974">236604.197209637</cx:pt>
          <cx:pt idx="7975">255490.63974615501</cx:pt>
          <cx:pt idx="7976">236243.11745538699</cx:pt>
          <cx:pt idx="7977">262764.34346728399</cx:pt>
          <cx:pt idx="7978">268026.754101231</cx:pt>
          <cx:pt idx="7979">256670.55260537399</cx:pt>
          <cx:pt idx="7980">235015.702965173</cx:pt>
          <cx:pt idx="7981">273875.16842823202</cx:pt>
          <cx:pt idx="7982">254258.84122767</cx:pt>
          <cx:pt idx="7983">261418.409800561</cx:pt>
          <cx:pt idx="7984">253151.14661435899</cx:pt>
          <cx:pt idx="7985">237364.561813526</cx:pt>
          <cx:pt idx="7986">230646.10667280399</cx:pt>
          <cx:pt idx="7987">232591.68036013501</cx:pt>
          <cx:pt idx="7988">257092.59827210201</cx:pt>
          <cx:pt idx="7989">264722.39548075799</cx:pt>
          <cx:pt idx="7990">256281.60847779701</cx:pt>
          <cx:pt idx="7991">239093.98823431999</cx:pt>
          <cx:pt idx="7992">243064.80466350701</cx:pt>
          <cx:pt idx="7993">251425.61273112099</cx:pt>
          <cx:pt idx="7994">245057.40620324199</cx:pt>
          <cx:pt idx="7995">252217.67299136001</cx:pt>
          <cx:pt idx="7996">251036.798817687</cx:pt>
          <cx:pt idx="7997">244616.03258490199</cx:pt>
          <cx:pt idx="7998">256476.142354946</cx:pt>
          <cx:pt idx="7999">264993.85300259502</cx:pt>
          <cx:pt idx="8000">224065.05490310001</cx:pt>
          <cx:pt idx="8001">254889.96673662899</cx:pt>
          <cx:pt idx="8002">237331.735800355</cx:pt>
          <cx:pt idx="8003">262634.37828047201</cx:pt>
          <cx:pt idx="8004">224027.811108853</cx:pt>
          <cx:pt idx="8005">236169.82264692601</cx:pt>
          <cx:pt idx="8006">227500.45744820399</cx:pt>
          <cx:pt idx="8007">247417.61357822199</cx:pt>
          <cx:pt idx="8008">272217.715605537</cx:pt>
          <cx:pt idx="8009">296755.19671162998</cx:pt>
          <cx:pt idx="8010">227500.916222967</cx:pt>
          <cx:pt idx="8011">228269.492636882</cx:pt>
          <cx:pt idx="8012">233773.28717995799</cx:pt>
          <cx:pt idx="8013">265201.60859984899</cx:pt>
          <cx:pt idx="8014">219191.91844603</cx:pt>
          <cx:pt idx="8015">221984.15228806101</cx:pt>
          <cx:pt idx="8016">229229.89873610999</cx:pt>
          <cx:pt idx="8017">238971.98951117601</cx:pt>
          <cx:pt idx="8018">279223.02327194298</cx:pt>
          <cx:pt idx="8019">229525.321206152</cx:pt>
          <cx:pt idx="8020">238453.111983504</cx:pt>
          <cx:pt idx="8021">275275.01484448998</cx:pt>
          <cx:pt idx="8022">244127.67851658</cx:pt>
          <cx:pt idx="8023">251424.32246215901</cx:pt>
          <cx:pt idx="8024">220268.93886789499</cx:pt>
          <cx:pt idx="8025">256572.26050775999</cx:pt>
          <cx:pt idx="8026">279368.89017144201</cx:pt>
          <cx:pt idx="8027">272157.43823026703</cx:pt>
          <cx:pt idx="8028">249691.72424587299</cx:pt>
          <cx:pt idx="8029">243191.294729785</cx:pt>
          <cx:pt idx="8030">233166.71258493001</cx:pt>
          <cx:pt idx="8031">265250.81378804601</cx:pt>
          <cx:pt idx="8032">243662.57591001899</cx:pt>
          <cx:pt idx="8033">272813.51690603897</cx:pt>
          <cx:pt idx="8034">242993.93636710101</cx:pt>
          <cx:pt idx="8035">267826.93725855602</cx:pt>
          <cx:pt idx="8036">263007.46256481699</cx:pt>
          <cx:pt idx="8037">275737.80963785999</cx:pt>
          <cx:pt idx="8038">230697.49488211301</cx:pt>
          <cx:pt idx="8039">255802.17416014901</cx:pt>
          <cx:pt idx="8040">252982.98541628901</cx:pt>
          <cx:pt idx="8041">258544.78271548101</cx:pt>
          <cx:pt idx="8042">247592.32991673201</cx:pt>
          <cx:pt idx="8043">225822.514683685</cx:pt>
          <cx:pt idx="8044">240812.20971147099</cx:pt>
          <cx:pt idx="8045">253273.92708394799</cx:pt>
          <cx:pt idx="8046">250962.38663187399</cx:pt>
          <cx:pt idx="8047">224116.30356552301</cx:pt>
          <cx:pt idx="8048">274867.34347476298</cx:pt>
          <cx:pt idx="8049">224840.267684883</cx:pt>
          <cx:pt idx="8050">228040.29266703199</cx:pt>
          <cx:pt idx="8051">283447.12858568202</cx:pt>
          <cx:pt idx="8052">241662.629859426</cx:pt>
          <cx:pt idx="8053">246646.25297766799</cx:pt>
          <cx:pt idx="8054">216525.35154520199</cx:pt>
          <cx:pt idx="8055">249351.26930958201</cx:pt>
          <cx:pt idx="8056">281927.11725540902</cx:pt>
          <cx:pt idx="8057">234343.586624174</cx:pt>
          <cx:pt idx="8058">265658.05810914398</cx:pt>
          <cx:pt idx="8059">245261.285564477</cx:pt>
          <cx:pt idx="8060">247069.17919346</cx:pt>
          <cx:pt idx="8061">224885.092470976</cx:pt>
          <cx:pt idx="8062">256609.731680706</cx:pt>
          <cx:pt idx="8063">222064.13691717299</cx:pt>
          <cx:pt idx="8064">263931.62454269401</cx:pt>
          <cx:pt idx="8065">257601.76254577099</cx:pt>
          <cx:pt idx="8066">262752.46824741899</cx:pt>
          <cx:pt idx="8067">270072.51334716298</cx:pt>
          <cx:pt idx="8068">221728.487958688</cx:pt>
          <cx:pt idx="8069">243975.88325656901</cx:pt>
          <cx:pt idx="8070">214922.736241373</cx:pt>
          <cx:pt idx="8071">252327.36202947301</cx:pt>
          <cx:pt idx="8072">260531.26617875099</cx:pt>
          <cx:pt idx="8073">281195.12474250398</cx:pt>
          <cx:pt idx="8074">240407.91150917599</cx:pt>
          <cx:pt idx="8075">224139.85505235399</cx:pt>
          <cx:pt idx="8076">236002.63607145101</cx:pt>
          <cx:pt idx="8077">235379.89849730901</cx:pt>
          <cx:pt idx="8078">239299.68363431899</cx:pt>
          <cx:pt idx="8079">216871.79079851901</cx:pt>
          <cx:pt idx="8080">247780.43467865899</cx:pt>
          <cx:pt idx="8081">241760.28148710501</cx:pt>
          <cx:pt idx="8082">235500.26157739799</cx:pt>
          <cx:pt idx="8083">231954.74563645601</cx:pt>
          <cx:pt idx="8084">242535.85433367299</cx:pt>
          <cx:pt idx="8085">217703.62130649999</cx:pt>
          <cx:pt idx="8086">264627.154124678</cx:pt>
          <cx:pt idx="8087">237699.89137061799</cx:pt>
          <cx:pt idx="8088">268642.454591994</cx:pt>
          <cx:pt idx="8089">219583.34342947701</cx:pt>
          <cx:pt idx="8090">272005.50607976399</cx:pt>
          <cx:pt idx="8091">242997.12993407401</cx:pt>
          <cx:pt idx="8092">233453.00342178199</cx:pt>
          <cx:pt idx="8093">234239.00127465799</cx:pt>
          <cx:pt idx="8094">252349.40997578399</cx:pt>
          <cx:pt idx="8095">258887.96712574299</cx:pt>
          <cx:pt idx="8096">255889.55508516301</cx:pt>
          <cx:pt idx="8097">250108.626013745</cx:pt>
          <cx:pt idx="8098">254106.96699624599</cx:pt>
          <cx:pt idx="8099">254384.135314563</cx:pt>
          <cx:pt idx="8100">246785.97838928</cx:pt>
          <cx:pt idx="8101">251574.31320625599</cx:pt>
          <cx:pt idx="8102">245023.39000931999</cx:pt>
          <cx:pt idx="8103">258033.32407600901</cx:pt>
          <cx:pt idx="8104">230904.17477348499</cx:pt>
          <cx:pt idx="8105">252388.221646594</cx:pt>
          <cx:pt idx="8106">248910.625129931</cx:pt>
          <cx:pt idx="8107">250765.734693857</cx:pt>
          <cx:pt idx="8108">257464.85107304901</cx:pt>
          <cx:pt idx="8109">278055.94484733499</cx:pt>
          <cx:pt idx="8110">253449.87527427101</cx:pt>
          <cx:pt idx="8111">247236.048562379</cx:pt>
          <cx:pt idx="8112">240505.06704694199</cx:pt>
          <cx:pt idx="8113">220151.900328038</cx:pt>
          <cx:pt idx="8114">243834.55092276601</cx:pt>
          <cx:pt idx="8115">263508.94623476698</cx:pt>
          <cx:pt idx="8116">232536.07771317201</cx:pt>
          <cx:pt idx="8117">262938.84328938602</cx:pt>
          <cx:pt idx="8118">233151.950761399</cx:pt>
          <cx:pt idx="8119">261984.46296489501</cx:pt>
          <cx:pt idx="8120">275230.91159083502</cx:pt>
          <cx:pt idx="8121">233595.44925266501</cx:pt>
          <cx:pt idx="8122">249387.61145301399</cx:pt>
          <cx:pt idx="8123">232883.43021480599</cx:pt>
          <cx:pt idx="8124">238480.95018785799</cx:pt>
          <cx:pt idx="8125">250605.96581405099</cx:pt>
          <cx:pt idx="8126">237985.53440725399</cx:pt>
          <cx:pt idx="8127">245885.990395681</cx:pt>
          <cx:pt idx="8128">239258.25404122699</cx:pt>
          <cx:pt idx="8129">252805.06186246299</cx:pt>
          <cx:pt idx="8130">245002.76346382999</cx:pt>
          <cx:pt idx="8131">250277.23964820901</cx:pt>
          <cx:pt idx="8132">263630.65682643902</cx:pt>
          <cx:pt idx="8133">245961.015330995</cx:pt>
          <cx:pt idx="8134">241478.747799287</cx:pt>
          <cx:pt idx="8135">261697.64708621899</cx:pt>
          <cx:pt idx="8136">260008.013547271</cx:pt>
          <cx:pt idx="8137">294214.27081629902</cx:pt>
          <cx:pt idx="8138">243040.488784129</cx:pt>
          <cx:pt idx="8139">220191.06697330999</cx:pt>
          <cx:pt idx="8140">227487.38440630501</cx:pt>
          <cx:pt idx="8141">252901.76253606001</cx:pt>
          <cx:pt idx="8142">243978.885421905</cx:pt>
          <cx:pt idx="8143">237555.22092874601</cx:pt>
          <cx:pt idx="8144">255298.29807320001</cx:pt>
          <cx:pt idx="8145">254555.97544815799</cx:pt>
          <cx:pt idx="8146">230920.25590478699</cx:pt>
          <cx:pt idx="8147">255047.88142157099</cx:pt>
          <cx:pt idx="8148">277483.631906397</cx:pt>
          <cx:pt idx="8149">207831.18515752099</cx:pt>
          <cx:pt idx="8150">295922.95482686302</cx:pt>
          <cx:pt idx="8151">280911.44987923501</cx:pt>
          <cx:pt idx="8152">242677.61390585601</cx:pt>
          <cx:pt idx="8153">248225.31229372701</cx:pt>
          <cx:pt idx="8154">258067.84838192101</cx:pt>
          <cx:pt idx="8155">261458.80352589799</cx:pt>
          <cx:pt idx="8156">250224.24313366201</cx:pt>
          <cx:pt idx="8157">242890.05991542601</cx:pt>
          <cx:pt idx="8158">252389.890369067</cx:pt>
          <cx:pt idx="8159">262039.44921010299</cx:pt>
          <cx:pt idx="8160">240026.274399772</cx:pt>
          <cx:pt idx="8161">259776.93935844101</cx:pt>
          <cx:pt idx="8162">263104.49933541199</cx:pt>
          <cx:pt idx="8163">222215.85199768699</cx:pt>
          <cx:pt idx="8164">235020.558088886</cx:pt>
          <cx:pt idx="8165">278211.35108242801</cx:pt>
          <cx:pt idx="8166">220812.36527077999</cx:pt>
          <cx:pt idx="8167">226635.955076015</cx:pt>
          <cx:pt idx="8168">229625.00495392</cx:pt>
          <cx:pt idx="8169">240817.84566221401</cx:pt>
          <cx:pt idx="8170">246579.16738392299</cx:pt>
          <cx:pt idx="8171">262932.53295818297</cx:pt>
          <cx:pt idx="8172">242841.02691862799</cx:pt>
          <cx:pt idx="8173">244077.74570746499</cx:pt>
          <cx:pt idx="8174">244063.81641252601</cx:pt>
          <cx:pt idx="8175">227026.16801367301</cx:pt>
          <cx:pt idx="8176">215343.003962063</cx:pt>
          <cx:pt idx="8177">236286.415393726</cx:pt>
          <cx:pt idx="8178">243400.227986001</cx:pt>
          <cx:pt idx="8179">235800.30739191099</cx:pt>
          <cx:pt idx="8180">288110.21444410802</cx:pt>
          <cx:pt idx="8181">221343.01298554</cx:pt>
          <cx:pt idx="8182">258965.37292802101</cx:pt>
          <cx:pt idx="8183">238901.523213654</cx:pt>
          <cx:pt idx="8184">263458.60346536001</cx:pt>
          <cx:pt idx="8185">241165.37238240501</cx:pt>
          <cx:pt idx="8186">243052.533346232</cx:pt>
          <cx:pt idx="8187">243872.143148448</cx:pt>
          <cx:pt idx="8188">270933.91992329498</cx:pt>
          <cx:pt idx="8189">224585.43130195601</cx:pt>
          <cx:pt idx="8190">252655.03797080001</cx:pt>
          <cx:pt idx="8191">220114.551634234</cx:pt>
          <cx:pt idx="8192">270882.34707831498</cx:pt>
          <cx:pt idx="8193">246836.81531064701</cx:pt>
          <cx:pt idx="8194">256010.864870419</cx:pt>
          <cx:pt idx="8195">255385.62417932</cx:pt>
          <cx:pt idx="8196">252862.310535906</cx:pt>
          <cx:pt idx="8197">225104.263977828</cx:pt>
          <cx:pt idx="8198">262330.76341962197</cx:pt>
          <cx:pt idx="8199">269455.61399534403</cx:pt>
          <cx:pt idx="8200">248616.425485538</cx:pt>
          <cx:pt idx="8201">258943.964753101</cx:pt>
          <cx:pt idx="8202">261745.968014365</cx:pt>
          <cx:pt idx="8203">248720.88384773399</cx:pt>
          <cx:pt idx="8204">237957.530478895</cx:pt>
          <cx:pt idx="8205">243381.993946723</cx:pt>
          <cx:pt idx="8206">244786.98604481501</cx:pt>
          <cx:pt idx="8207">252293.43428553801</cx:pt>
          <cx:pt idx="8208">254154.87946091199</cx:pt>
          <cx:pt idx="8209">252026.80336913301</cx:pt>
          <cx:pt idx="8210">226356.10338517299</cx:pt>
          <cx:pt idx="8211">221868.44678858301</cx:pt>
          <cx:pt idx="8212">247840.103628918</cx:pt>
          <cx:pt idx="8213">268650.93054291402</cx:pt>
          <cx:pt idx="8214">274297.24755515502</cx:pt>
          <cx:pt idx="8215">243556.040445969</cx:pt>
          <cx:pt idx="8216">232529.61390730701</cx:pt>
          <cx:pt idx="8217">245487.994655391</cx:pt>
          <cx:pt idx="8218">263758.000621685</cx:pt>
          <cx:pt idx="8219">257237.032770316</cx:pt>
          <cx:pt idx="8220">283239.30332148698</cx:pt>
          <cx:pt idx="8221">224429.73905649199</cx:pt>
          <cx:pt idx="8222">205655.80757601099</cx:pt>
          <cx:pt idx="8223">220453.51350941299</cx:pt>
          <cx:pt idx="8224">239748.87776707401</cx:pt>
          <cx:pt idx="8225">245108.695241137</cx:pt>
          <cx:pt idx="8226">248670.21749760801</cx:pt>
          <cx:pt idx="8227">243387.320843964</cx:pt>
          <cx:pt idx="8228">254728.606418223</cx:pt>
          <cx:pt idx="8229">258820.66000198299</cx:pt>
          <cx:pt idx="8230">204771.277626311</cx:pt>
          <cx:pt idx="8231">245820.80566389399</cx:pt>
          <cx:pt idx="8232">232718.39230426599</cx:pt>
          <cx:pt idx="8233">234690.67182744501</cx:pt>
          <cx:pt idx="8234">254622.69563160799</cx:pt>
          <cx:pt idx="8235">268486.444723083</cx:pt>
          <cx:pt idx="8236">226231.64753451099</cx:pt>
          <cx:pt idx="8237">255903.588687201</cx:pt>
          <cx:pt idx="8238">250321.92476990799</cx:pt>
          <cx:pt idx="8239">212912.79749114101</cx:pt>
          <cx:pt idx="8240">229694.75782754799</cx:pt>
          <cx:pt idx="8241">274801.39091942</cx:pt>
          <cx:pt idx="8242">248483.562046565</cx:pt>
          <cx:pt idx="8243">241859.60065062199</cx:pt>
          <cx:pt idx="8244">229091.13328937499</cx:pt>
          <cx:pt idx="8245">290495.52079705102</cx:pt>
          <cx:pt idx="8246">281792.11333734199</cx:pt>
          <cx:pt idx="8247">233815.397858071</cx:pt>
          <cx:pt idx="8248">216698.35093833701</cx:pt>
          <cx:pt idx="8249">231217.22901393499</cx:pt>
          <cx:pt idx="8250">228668.841097728</cx:pt>
          <cx:pt idx="8251">249207.97937865701</cx:pt>
          <cx:pt idx="8252">252977.41640117299</cx:pt>
          <cx:pt idx="8253">216387.34038875601</cx:pt>
          <cx:pt idx="8254">267776.99593526497</cx:pt>
          <cx:pt idx="8255">272926.04472470802</cx:pt>
          <cx:pt idx="8256">246586.13460034199</cx:pt>
          <cx:pt idx="8257">239477.16801724501</cx:pt>
          <cx:pt idx="8258">242531.28295486601</cx:pt>
          <cx:pt idx="8259">234121.81694388299</cx:pt>
          <cx:pt idx="8260">265498.88323627599</cx:pt>
          <cx:pt idx="8261">244626.46513842899</cx:pt>
          <cx:pt idx="8262">270051.68944050901</cx:pt>
          <cx:pt idx="8263">248316.93397809201</cx:pt>
          <cx:pt idx="8264">237489.78015163</cx:pt>
          <cx:pt idx="8265">257362.31471977901</cx:pt>
          <cx:pt idx="8266">240264.89843819401</cx:pt>
          <cx:pt idx="8267">258434.10658381999</cx:pt>
          <cx:pt idx="8268">253977.14572586899</cx:pt>
          <cx:pt idx="8269">249314.78214057899</cx:pt>
          <cx:pt idx="8270">238856.79679615801</cx:pt>
          <cx:pt idx="8271">221135.027972143</cx:pt>
          <cx:pt idx="8272">223233.36608862501</cx:pt>
          <cx:pt idx="8273">263408.18603166199</cx:pt>
          <cx:pt idx="8274">268112.95887140499</cx:pt>
          <cx:pt idx="8275">273006.566325441</cx:pt>
          <cx:pt idx="8276">235723.56659595101</cx:pt>
          <cx:pt idx="8277">244391.40442967799</cx:pt>
          <cx:pt idx="8278">226248.63158448401</cx:pt>
          <cx:pt idx="8279">232233.23108628401</cx:pt>
          <cx:pt idx="8280">234993.740035275</cx:pt>
          <cx:pt idx="8281">252877.10521113599</cx:pt>
          <cx:pt idx="8282">233326.719102943</cx:pt>
          <cx:pt idx="8283">253033.04467663099</cx:pt>
          <cx:pt idx="8284">243637.204397583</cx:pt>
          <cx:pt idx="8285">238280.75584673</cx:pt>
          <cx:pt idx="8286">245659.16326576599</cx:pt>
          <cx:pt idx="8287">221251.012602331</cx:pt>
          <cx:pt idx="8288">234807.399331747</cx:pt>
          <cx:pt idx="8289">273676.62907660101</cx:pt>
          <cx:pt idx="8290">303228.110930842</cx:pt>
          <cx:pt idx="8291">278259.71366905601</cx:pt>
          <cx:pt idx="8292">253235.50135576999</cx:pt>
          <cx:pt idx="8293">226892.39011837699</cx:pt>
          <cx:pt idx="8294">185373.43126956199</cx:pt>
          <cx:pt idx="8295">230409.72057264499</cx:pt>
          <cx:pt idx="8296">303729.27549392101</cx:pt>
          <cx:pt idx="8297">235577.99588696301</cx:pt>
          <cx:pt idx="8298">280868.09231776401</cx:pt>
          <cx:pt idx="8299">239535.46024233499</cx:pt>
          <cx:pt idx="8300">250536.13450534799</cx:pt>
          <cx:pt idx="8301">237691.71956398999</cx:pt>
          <cx:pt idx="8302">248909.71978949101</cx:pt>
          <cx:pt idx="8303">244693.857879983</cx:pt>
          <cx:pt idx="8304">214973.08642411401</cx:pt>
          <cx:pt idx="8305">250159.73746516701</cx:pt>
          <cx:pt idx="8306">259685.36717857301</cx:pt>
          <cx:pt idx="8307">255262.35891256999</cx:pt>
          <cx:pt idx="8308">241067.686070044</cx:pt>
          <cx:pt idx="8309">241263.36828702499</cx:pt>
          <cx:pt idx="8310">244231.855468714</cx:pt>
          <cx:pt idx="8311">261705.74359669199</cx:pt>
          <cx:pt idx="8312">228003.60710023099</cx:pt>
          <cx:pt idx="8313">234897.672733479</cx:pt>
          <cx:pt idx="8314">250868.34736227</cx:pt>
          <cx:pt idx="8315">205673.69615031299</cx:pt>
          <cx:pt idx="8316">241951.25258364301</cx:pt>
          <cx:pt idx="8317">261327.07904280999</cx:pt>
          <cx:pt idx="8318">253249.67475937199</cx:pt>
          <cx:pt idx="8319">243115.59281732401</cx:pt>
          <cx:pt idx="8320">271743.07018049801</cx:pt>
          <cx:pt idx="8321">245913.27462012501</cx:pt>
          <cx:pt idx="8322">264927.76792917302</cx:pt>
          <cx:pt idx="8323">216267.417607418</cx:pt>
          <cx:pt idx="8324">257698.37153266699</cx:pt>
          <cx:pt idx="8325">225352.59132583201</cx:pt>
          <cx:pt idx="8326">252869.13017621299</cx:pt>
          <cx:pt idx="8327">261630.805469357</cx:pt>
          <cx:pt idx="8328">255924.009313677</cx:pt>
          <cx:pt idx="8329">248867.969085255</cx:pt>
          <cx:pt idx="8330">242216.65078492899</cx:pt>
          <cx:pt idx="8331">255608.07915398499</cx:pt>
          <cx:pt idx="8332">245980.64554231201</cx:pt>
          <cx:pt idx="8333">250703.22379361099</cx:pt>
          <cx:pt idx="8334">229896.94303848801</cx:pt>
          <cx:pt idx="8335">277297.98727015301</cx:pt>
          <cx:pt idx="8336">218587.793919905</cx:pt>
          <cx:pt idx="8337">257540.82226732001</cx:pt>
          <cx:pt idx="8338">243104.23907370999</cx:pt>
          <cx:pt idx="8339">262657.47056049597</cx:pt>
          <cx:pt idx="8340">204268.35539027999</cx:pt>
          <cx:pt idx="8341">264547.95778608602</cx:pt>
          <cx:pt idx="8342">257236.20327947699</cx:pt>
          <cx:pt idx="8343">226082.55860413701</cx:pt>
          <cx:pt idx="8344">243042.03714439101</cx:pt>
          <cx:pt idx="8345">239108.95406844001</cx:pt>
          <cx:pt idx="8346">234940.74893944699</cx:pt>
          <cx:pt idx="8347">246634.19645415599</cx:pt>
          <cx:pt idx="8348">211034.65969299999</cx:pt>
          <cx:pt idx="8349">281673.00053900998</cx:pt>
          <cx:pt idx="8350">244130.652335694</cx:pt>
          <cx:pt idx="8351">239153.38649642799</cx:pt>
          <cx:pt idx="8352">246661.89716851601</cx:pt>
          <cx:pt idx="8353">280908.23814291199</cx:pt>
          <cx:pt idx="8354">274133.99798342999</cx:pt>
          <cx:pt idx="8355">286871.83520219999</cx:pt>
          <cx:pt idx="8356">234455.17049823201</cx:pt>
          <cx:pt idx="8357">222808.73714714099</cx:pt>
          <cx:pt idx="8358">253913.32089236099</cx:pt>
          <cx:pt idx="8359">243330.13926506601</cx:pt>
          <cx:pt idx="8360">273279.10513650498</cx:pt>
          <cx:pt idx="8361">222184.85175610401</cx:pt>
          <cx:pt idx="8362">226750.75705331401</cx:pt>
          <cx:pt idx="8363">210011.89079815301</cx:pt>
          <cx:pt idx="8364">266281.30782241299</cx:pt>
          <cx:pt idx="8365">258358.78457667399</cx:pt>
          <cx:pt idx="8366">244678.13759466901</cx:pt>
          <cx:pt idx="8367">260633.30173335801</cx:pt>
          <cx:pt idx="8368">229046.70019875301</cx:pt>
          <cx:pt idx="8369">225224.466714685</cx:pt>
          <cx:pt idx="8370">269420.41699057899</cx:pt>
          <cx:pt idx="8371">233236.651286251</cx:pt>
          <cx:pt idx="8372">265044.94992432202</cx:pt>
          <cx:pt idx="8373">256958.07309508201</cx:pt>
          <cx:pt idx="8374">240968.286387253</cx:pt>
          <cx:pt idx="8375">250245.73520987699</cx:pt>
          <cx:pt idx="8376">241918.54194798099</cx:pt>
          <cx:pt idx="8377">254627.232885871</cx:pt>
          <cx:pt idx="8378">231474.148448956</cx:pt>
          <cx:pt idx="8379">248290.09847611</cx:pt>
          <cx:pt idx="8380">271819.97135608201</cx:pt>
          <cx:pt idx="8381">267849.10064048099</cx:pt>
          <cx:pt idx="8382">245828.46075635101</cx:pt>
          <cx:pt idx="8383">239944.26898010899</cx:pt>
          <cx:pt idx="8384">248906.46881686701</cx:pt>
          <cx:pt idx="8385">238148.949286877</cx:pt>
          <cx:pt idx="8386">262136.64780475001</cx:pt>
          <cx:pt idx="8387">243681.99993771201</cx:pt>
          <cx:pt idx="8388">267235.84998889302</cx:pt>
          <cx:pt idx="8389">232016.580462616</cx:pt>
          <cx:pt idx="8390">272885.84382103401</cx:pt>
          <cx:pt idx="8391">280179.44290155597</cx:pt>
          <cx:pt idx="8392">259994.10610106701</cx:pt>
          <cx:pt idx="8393">244267.260799182</cx:pt>
          <cx:pt idx="8394">270012.94937196601</cx:pt>
          <cx:pt idx="8395">214450.259972381</cx:pt>
          <cx:pt idx="8396">270164.38289340399</cx:pt>
          <cx:pt idx="8397">284440.76604807202</cx:pt>
          <cx:pt idx="8398">246542.97960612801</cx:pt>
          <cx:pt idx="8399">255378.171981486</cx:pt>
          <cx:pt idx="8400">243974.72505718999</cx:pt>
          <cx:pt idx="8401">258960.91402645499</cx:pt>
          <cx:pt idx="8402">282496.14720254502</cx:pt>
          <cx:pt idx="8403">209343.261380896</cx:pt>
          <cx:pt idx="8404">262286.89438056201</cx:pt>
          <cx:pt idx="8405">229367.43114353399</cx:pt>
          <cx:pt idx="8406">266105.97503398597</cx:pt>
          <cx:pt idx="8407">273546.00602140703</cx:pt>
          <cx:pt idx="8408">261994.47657635799</cx:pt>
          <cx:pt idx="8409">249854.657323191</cx:pt>
          <cx:pt idx="8410">234555.47434344399</cx:pt>
          <cx:pt idx="8411">233671.66959093799</cx:pt>
          <cx:pt idx="8412">256854.807871014</cx:pt>
          <cx:pt idx="8413">244880.72991449499</cx:pt>
          <cx:pt idx="8414">229661.00398916201</cx:pt>
          <cx:pt idx="8415">227092.49984826401</cx:pt>
          <cx:pt idx="8416">259199.71275026101</cx:pt>
          <cx:pt idx="8417">257422.113389381</cx:pt>
          <cx:pt idx="8418">238553.71582647401</cx:pt>
          <cx:pt idx="8419">249031.116117723</cx:pt>
          <cx:pt idx="8420">250274.507341544</cx:pt>
          <cx:pt idx="8421">232163.04986038301</cx:pt>
          <cx:pt idx="8422">215872.21587933099</cx:pt>
          <cx:pt idx="8423">241897.92661195301</cx:pt>
          <cx:pt idx="8424">242665.965287812</cx:pt>
          <cx:pt idx="8425">230187.48337573299</cx:pt>
          <cx:pt idx="8426">239187.721936402</cx:pt>
          <cx:pt idx="8427">250525.72784546</cx:pt>
          <cx:pt idx="8428">253703.72563869</cx:pt>
          <cx:pt idx="8429">232759.30023721899</cx:pt>
          <cx:pt idx="8430">237477.87168798799</cx:pt>
          <cx:pt idx="8431">262031.01528114299</cx:pt>
          <cx:pt idx="8432">245683.19816387701</cx:pt>
          <cx:pt idx="8433">246062.41431955501</cx:pt>
          <cx:pt idx="8434">213290.96773771499</cx:pt>
          <cx:pt idx="8435">263383.03135213902</cx:pt>
          <cx:pt idx="8436">264460.31644997798</cx:pt>
          <cx:pt idx="8437">231480.872791403</cx:pt>
          <cx:pt idx="8438">273357.93072099402</cx:pt>
          <cx:pt idx="8439">246830.291545808</cx:pt>
          <cx:pt idx="8440">242810.66815093599</cx:pt>
          <cx:pt idx="8441">232955.66765227099</cx:pt>
          <cx:pt idx="8442">238498.06428400599</cx:pt>
          <cx:pt idx="8443">261450.66116194599</cx:pt>
          <cx:pt idx="8444">233692.543378667</cx:pt>
          <cx:pt idx="8445">263852.60923106899</cx:pt>
          <cx:pt idx="8446">220864.94327919799</cx:pt>
          <cx:pt idx="8447">263924.42303815699</cx:pt>
          <cx:pt idx="8448">260356.98806816799</cx:pt>
          <cx:pt idx="8449">243168.04959373499</cx:pt>
          <cx:pt idx="8450">263594.542820437</cx:pt>
          <cx:pt idx="8451">244797.73505174299</cx:pt>
          <cx:pt idx="8452">234849.44392458501</cx:pt>
          <cx:pt idx="8453">227471.82748915799</cx:pt>
          <cx:pt idx="8454">256655.08627926899</cx:pt>
          <cx:pt idx="8455">241074.17781828201</cx:pt>
          <cx:pt idx="8456">249684.675608702</cx:pt>
          <cx:pt idx="8457">238310.257892483</cx:pt>
          <cx:pt idx="8458">213640.887450676</cx:pt>
          <cx:pt idx="8459">238259.334546111</cx:pt>
          <cx:pt idx="8460">200887.91399521401</cx:pt>
          <cx:pt idx="8461">267047.86183991301</cx:pt>
          <cx:pt idx="8462">270582.35833144002</cx:pt>
          <cx:pt idx="8463">278228.557634314</cx:pt>
          <cx:pt idx="8464">234982.38654554301</cx:pt>
          <cx:pt idx="8465">234374.68701860399</cx:pt>
          <cx:pt idx="8466">217859.41959328199</cx:pt>
          <cx:pt idx="8467">236462.89157999301</cx:pt>
          <cx:pt idx="8468">245152.300171902</cx:pt>
          <cx:pt idx="8469">243651.639748274</cx:pt>
          <cx:pt idx="8470">244326.38542812699</cx:pt>
          <cx:pt idx="8471">242168.24351316699</cx:pt>
          <cx:pt idx="8472">262890.601914712</cx:pt>
          <cx:pt idx="8473">261382.371432026</cx:pt>
          <cx:pt idx="8474">247713.435000525</cx:pt>
          <cx:pt idx="8475">267758.29262949101</cx:pt>
          <cx:pt idx="8476">231331.17266811701</cx:pt>
          <cx:pt idx="8477">246022.264337651</cx:pt>
          <cx:pt idx="8478">252631.629067609</cx:pt>
          <cx:pt idx="8479">275609.65444152599</cx:pt>
          <cx:pt idx="8480">257942.22553047299</cx:pt>
          <cx:pt idx="8481">235097.55750165801</cx:pt>
          <cx:pt idx="8482">264926.74126029201</cx:pt>
          <cx:pt idx="8483">277435.78107358998</cx:pt>
          <cx:pt idx="8484">199714.74479235199</cx:pt>
          <cx:pt idx="8485">222319.146569659</cx:pt>
          <cx:pt idx="8486">251059.432968629</cx:pt>
          <cx:pt idx="8487">264340.75414674799</cx:pt>
          <cx:pt idx="8488">244915.10599265099</cx:pt>
          <cx:pt idx="8489">259972.14916840199</cx:pt>
          <cx:pt idx="8490">243548.774358047</cx:pt>
          <cx:pt idx="8491">271735.27708633401</cx:pt>
          <cx:pt idx="8492">283199.26352960197</cx:pt>
          <cx:pt idx="8493">253809.58160814</cx:pt>
          <cx:pt idx="8494">262332.67818266898</cx:pt>
          <cx:pt idx="8495">240845.068489317</cx:pt>
          <cx:pt idx="8496">234276.17435337801</cx:pt>
          <cx:pt idx="8497">267396.877184582</cx:pt>
          <cx:pt idx="8498">249219.702234025</cx:pt>
          <cx:pt idx="8499">216121.21346102099</cx:pt>
          <cx:pt idx="8500">236890.751034332</cx:pt>
          <cx:pt idx="8501">236524.84054372401</cx:pt>
          <cx:pt idx="8502">214622.860513869</cx:pt>
          <cx:pt idx="8503">226387.471855362</cx:pt>
          <cx:pt idx="8504">214108.84441233901</cx:pt>
          <cx:pt idx="8505">267813.48342415597</cx:pt>
          <cx:pt idx="8506">248930.944085875</cx:pt>
          <cx:pt idx="8507">235059.07473204701</cx:pt>
          <cx:pt idx="8508">227145.94564812299</cx:pt>
          <cx:pt idx="8509">228452.93731728499</cx:pt>
          <cx:pt idx="8510">248163.19408451201</cx:pt>
          <cx:pt idx="8511">237789.986829053</cx:pt>
          <cx:pt idx="8512">263444.18142247398</cx:pt>
          <cx:pt idx="8513">249635.93464923001</cx:pt>
          <cx:pt idx="8514">260367.01292645201</cx:pt>
          <cx:pt idx="8515">247823.99181370201</cx:pt>
          <cx:pt idx="8516">263128.43887346901</cx:pt>
          <cx:pt idx="8517">252157.49344051999</cx:pt>
          <cx:pt idx="8518">249683.09056770301</cx:pt>
          <cx:pt idx="8519">236596.46274486801</cx:pt>
          <cx:pt idx="8520">242561.584539387</cx:pt>
          <cx:pt idx="8521">243753.99431251199</cx:pt>
          <cx:pt idx="8522">247100.871710765</cx:pt>
          <cx:pt idx="8523">214554.437538859</cx:pt>
          <cx:pt idx="8524">244792.098011639</cx:pt>
          <cx:pt idx="8525">240598.513114759</cx:pt>
          <cx:pt idx="8526">215833.630920953</cx:pt>
          <cx:pt idx="8527">235577.046467954</cx:pt>
          <cx:pt idx="8528">226182.68706774499</cx:pt>
          <cx:pt idx="8529">240158.61985415401</cx:pt>
          <cx:pt idx="8530">243744.91202539799</cx:pt>
          <cx:pt idx="8531">226034.07863746001</cx:pt>
          <cx:pt idx="8532">280201.37499001401</cx:pt>
          <cx:pt idx="8533">221729.31729452501</cx:pt>
          <cx:pt idx="8534">266707.09910949803</cx:pt>
          <cx:pt idx="8535">264443.76550168998</cx:pt>
          <cx:pt idx="8536">270525.43309117202</cx:pt>
          <cx:pt idx="8537">215504.263049545</cx:pt>
          <cx:pt idx="8538">249757.747860731</cx:pt>
          <cx:pt idx="8539">229900.235119249</cx:pt>
          <cx:pt idx="8540">237908.52096348701</cx:pt>
          <cx:pt idx="8541">267287.98090453702</cx:pt>
          <cx:pt idx="8542">229599.37883879599</cx:pt>
          <cx:pt idx="8543">239862.87538020601</cx:pt>
          <cx:pt idx="8544">253154.29961596499</cx:pt>
          <cx:pt idx="8545">248114.888439195</cx:pt>
          <cx:pt idx="8546">213289.58755350899</cx:pt>
          <cx:pt idx="8547">237479.94850561599</cx:pt>
          <cx:pt idx="8548">235546.19028402501</cx:pt>
          <cx:pt idx="8549">235465.890497185</cx:pt>
          <cx:pt idx="8550">238386.92386617401</cx:pt>
          <cx:pt idx="8551">239686.51141920101</cx:pt>
          <cx:pt idx="8552">228289.906508941</cx:pt>
          <cx:pt idx="8553">258887.76231932099</cx:pt>
          <cx:pt idx="8554">240946.92502273401</cx:pt>
          <cx:pt idx="8555">215806.637508557</cx:pt>
          <cx:pt idx="8556">244185.94457971799</cx:pt>
          <cx:pt idx="8557">259018.21882131699</cx:pt>
          <cx:pt idx="8558">203481.502146632</cx:pt>
          <cx:pt idx="8559">245533.21006071</cx:pt>
          <cx:pt idx="8560">264395.69203026203</cx:pt>
          <cx:pt idx="8561">269778.74077037303</cx:pt>
          <cx:pt idx="8562">271920.30457956099</cx:pt>
          <cx:pt idx="8563">280717.357190601</cx:pt>
          <cx:pt idx="8564">239195.02521016099</cx:pt>
          <cx:pt idx="8565">255706.77467524301</cx:pt>
          <cx:pt idx="8566">273430.13778651197</cx:pt>
          <cx:pt idx="8567">243524.22912058301</cx:pt>
          <cx:pt idx="8568">272271.70628819399</cx:pt>
          <cx:pt idx="8569">230245.008679958</cx:pt>
          <cx:pt idx="8570">267314.57464500697</cx:pt>
          <cx:pt idx="8571">248218.64943105201</cx:pt>
          <cx:pt idx="8572">213495.655332644</cx:pt>
          <cx:pt idx="8573">248592.979687402</cx:pt>
          <cx:pt idx="8574">239156.57912910701</cx:pt>
          <cx:pt idx="8575">267265.93726526899</cx:pt>
          <cx:pt idx="8576">282837.87771222502</cx:pt>
          <cx:pt idx="8577">245370.044722636</cx:pt>
          <cx:pt idx="8578">248643.37367579699</cx:pt>
          <cx:pt idx="8579">248593.567912172</cx:pt>
          <cx:pt idx="8580">254881.903715616</cx:pt>
          <cx:pt idx="8581">236212.36242929299</cx:pt>
          <cx:pt idx="8582">256370.55706954101</cx:pt>
          <cx:pt idx="8583">273977.18479800498</cx:pt>
          <cx:pt idx="8584">222972.20189056301</cx:pt>
          <cx:pt idx="8585">252765.525595149</cx:pt>
          <cx:pt idx="8586">251737.88877755799</cx:pt>
          <cx:pt idx="8587">210104.676823916</cx:pt>
          <cx:pt idx="8588">249982.795398496</cx:pt>
          <cx:pt idx="8589">235390.42809293701</cx:pt>
          <cx:pt idx="8590">237258.44027186799</cx:pt>
          <cx:pt idx="8591">199431.90996581799</cx:pt>
          <cx:pt idx="8592">272280.29136013897</cx:pt>
          <cx:pt idx="8593">234223.52801290501</cx:pt>
          <cx:pt idx="8594">235405.67376166899</cx:pt>
          <cx:pt idx="8595">248251.366341972</cx:pt>
          <cx:pt idx="8596">201006.56181908699</cx:pt>
          <cx:pt idx="8597">227938.04397462099</cx:pt>
          <cx:pt idx="8598">243340.73923548101</cx:pt>
          <cx:pt idx="8599">252216.70120837301</cx:pt>
          <cx:pt idx="8600">258066.08200674999</cx:pt>
          <cx:pt idx="8601">249702.65828370801</cx:pt>
          <cx:pt idx="8602">221080.61990958001</cx:pt>
          <cx:pt idx="8603">241187.83712026899</cx:pt>
          <cx:pt idx="8604">276436.15552258398</cx:pt>
          <cx:pt idx="8605">231113.31583567499</cx:pt>
          <cx:pt idx="8606">260392.510408245</cx:pt>
          <cx:pt idx="8607">277628.18404331099</cx:pt>
          <cx:pt idx="8608">222607.03061944401</cx:pt>
          <cx:pt idx="8609">241697.09933393699</cx:pt>
          <cx:pt idx="8610">221039.84840563699</cx:pt>
          <cx:pt idx="8611">247204.293139755</cx:pt>
          <cx:pt idx="8612">278000.07496763702</cx:pt>
          <cx:pt idx="8613">259066.11836788699</cx:pt>
          <cx:pt idx="8614">240462.97910117399</cx:pt>
          <cx:pt idx="8615">244359.65832915099</cx:pt>
          <cx:pt idx="8616">220955.49834307501</cx:pt>
          <cx:pt idx="8617">231041.984392288</cx:pt>
          <cx:pt idx="8618">231809.600504623</cx:pt>
          <cx:pt idx="8619">237593.26172628201</cx:pt>
          <cx:pt idx="8620">212880.168215376</cx:pt>
          <cx:pt idx="8621">244532.35279781299</cx:pt>
          <cx:pt idx="8622">267125.60199631599</cx:pt>
          <cx:pt idx="8623">245652.641041467</cx:pt>
          <cx:pt idx="8624">258569.50551224899</cx:pt>
          <cx:pt idx="8625">240575.08797483999</cx:pt>
          <cx:pt idx="8626">245289.813224549</cx:pt>
          <cx:pt idx="8627">210451.26176576101</cx:pt>
          <cx:pt idx="8628">264637.18764078303</cx:pt>
          <cx:pt idx="8629">246761.44345633799</cx:pt>
          <cx:pt idx="8630">211819.04646434399</cx:pt>
          <cx:pt idx="8631">251740.105148603</cx:pt>
          <cx:pt idx="8632">271115.83814049599</cx:pt>
          <cx:pt idx="8633">244706.37850110501</cx:pt>
          <cx:pt idx="8634">224466.06492497399</cx:pt>
          <cx:pt idx="8635">285332.08510253503</cx:pt>
          <cx:pt idx="8636">212529.88728146101</cx:pt>
          <cx:pt idx="8637">287131.41652310098</cx:pt>
          <cx:pt idx="8638">270452.05352222</cx:pt>
          <cx:pt idx="8639">259260.962439247</cx:pt>
          <cx:pt idx="8640">229597.22968693901</cx:pt>
          <cx:pt idx="8641">225746.04434868501</cx:pt>
          <cx:pt idx="8642">232952.10026720801</cx:pt>
          <cx:pt idx="8643">228900.281760949</cx:pt>
          <cx:pt idx="8644">218100.88169798901</cx:pt>
          <cx:pt idx="8645">276635.402550856</cx:pt>
          <cx:pt idx="8646">244636.90686396</cx:pt>
          <cx:pt idx="8647">258831.40548530401</cx:pt>
          <cx:pt idx="8648">270868.77916915301</cx:pt>
          <cx:pt idx="8649">239621.24988679701</cx:pt>
          <cx:pt idx="8650">249647.80032616999</cx:pt>
          <cx:pt idx="8651">289723.05329101899</cx:pt>
          <cx:pt idx="8652">236379.48140947401</cx:pt>
          <cx:pt idx="8653">245573.592039701</cx:pt>
          <cx:pt idx="8654">248548.647980351</cx:pt>
          <cx:pt idx="8655">237421.39810757601</cx:pt>
          <cx:pt idx="8656">227186.13061135201</cx:pt>
          <cx:pt idx="8657">258347.629341475</cx:pt>
          <cx:pt idx="8658">251523.49360743401</cx:pt>
          <cx:pt idx="8659">222714.53395238999</cx:pt>
          <cx:pt idx="8660">264393.38605356403</cx:pt>
          <cx:pt idx="8661">249557.35481125599</cx:pt>
          <cx:pt idx="8662">241439.084528443</cx:pt>
          <cx:pt idx="8663">248622.48364787101</cx:pt>
          <cx:pt idx="8664">234637.057280629</cx:pt>
          <cx:pt idx="8665">268857.97889666201</cx:pt>
          <cx:pt idx="8666">265470.566488382</cx:pt>
          <cx:pt idx="8667">229822.68311358101</cx:pt>
          <cx:pt idx="8668">251621.305275263</cx:pt>
          <cx:pt idx="8669">245021.726158862</cx:pt>
          <cx:pt idx="8670">275788.57513159502</cx:pt>
          <cx:pt idx="8671">258323.91762206901</cx:pt>
          <cx:pt idx="8672">263532.25405766501</cx:pt>
          <cx:pt idx="8673">224158.71298866899</cx:pt>
          <cx:pt idx="8674">247451.73166366501</cx:pt>
          <cx:pt idx="8675">237639.485513172</cx:pt>
          <cx:pt idx="8676">270003.30367653299</cx:pt>
          <cx:pt idx="8677">247591.53820571501</cx:pt>
          <cx:pt idx="8678">232110.20230355699</cx:pt>
          <cx:pt idx="8679">205956.24093075501</cx:pt>
          <cx:pt idx="8680">280651.39739737398</cx:pt>
          <cx:pt idx="8681">266288.97668431001</cx:pt>
          <cx:pt idx="8682">247956.12268912801</cx:pt>
          <cx:pt idx="8683">269767.84175153502</cx:pt>
          <cx:pt idx="8684">220176.52946664701</cx:pt>
          <cx:pt idx="8685">261735.470763811</cx:pt>
          <cx:pt idx="8686">225294.66443454099</cx:pt>
          <cx:pt idx="8687">271283.62281060498</cx:pt>
          <cx:pt idx="8688">278591.03841025202</cx:pt>
          <cx:pt idx="8689">269600.22485020699</cx:pt>
          <cx:pt idx="8690">260755.22693541399</cx:pt>
          <cx:pt idx="8691">220283.953676573</cx:pt>
          <cx:pt idx="8692">231116.332930203</cx:pt>
          <cx:pt idx="8693">235357.04054591799</cx:pt>
          <cx:pt idx="8694">234812.767804367</cx:pt>
          <cx:pt idx="8695">255654.21456048201</cx:pt>
          <cx:pt idx="8696">258896.93310323099</cx:pt>
          <cx:pt idx="8697">226641.828657921</cx:pt>
          <cx:pt idx="8698">266762.40660545998</cx:pt>
          <cx:pt idx="8699">247819.10498984999</cx:pt>
          <cx:pt idx="8700">220569.27271751099</cx:pt>
          <cx:pt idx="8701">230198.74546988899</cx:pt>
          <cx:pt idx="8702">238747.363766144</cx:pt>
          <cx:pt idx="8703">267092.60107042699</cx:pt>
          <cx:pt idx="8704">255746.38120252601</cx:pt>
          <cx:pt idx="8705">222169.327932146</cx:pt>
          <cx:pt idx="8706">261694.659674678</cx:pt>
          <cx:pt idx="8707">245024.53260095499</cx:pt>
          <cx:pt idx="8708">249825.958201528</cx:pt>
          <cx:pt idx="8709">240956.60198861401</cx:pt>
          <cx:pt idx="8710">259972.91658631701</cx:pt>
          <cx:pt idx="8711">238305.371656648</cx:pt>
          <cx:pt idx="8712">275575.68326346501</cx:pt>
          <cx:pt idx="8713">291630.888600506</cx:pt>
          <cx:pt idx="8714">264785.44003869803</cx:pt>
          <cx:pt idx="8715">226039.08716210301</cx:pt>
          <cx:pt idx="8716">235457.47349259901</cx:pt>
          <cx:pt idx="8717">269214.852227116</cx:pt>
          <cx:pt idx="8718">261430.737980234</cx:pt>
          <cx:pt idx="8719">262104.80519506999</cx:pt>
          <cx:pt idx="8720">252690.58306191</cx:pt>
          <cx:pt idx="8721">255625.54618880301</cx:pt>
          <cx:pt idx="8722">275365.32456882898</cx:pt>
          <cx:pt idx="8723">258533.848193899</cx:pt>
          <cx:pt idx="8724">226906.70948368599</cx:pt>
          <cx:pt idx="8725">267715.264105123</cx:pt>
          <cx:pt idx="8726">281047.46134527097</cx:pt>
          <cx:pt idx="8727">220662.85143054</cx:pt>
          <cx:pt idx="8728">247465.200998735</cx:pt>
          <cx:pt idx="8729">212018.332762306</cx:pt>
          <cx:pt idx="8730">233852.10595341801</cx:pt>
          <cx:pt idx="8731">267731.96131281898</cx:pt>
          <cx:pt idx="8732">239993.023355671</cx:pt>
          <cx:pt idx="8733">255672.84912913799</cx:pt>
          <cx:pt idx="8734">255793.130841993</cx:pt>
          <cx:pt idx="8735">241569.64911320701</cx:pt>
          <cx:pt idx="8736">223774.96424618299</cx:pt>
          <cx:pt idx="8737">238292.488152637</cx:pt>
          <cx:pt idx="8738">247430.64123950899</cx:pt>
          <cx:pt idx="8739">260514.27132395399</cx:pt>
          <cx:pt idx="8740">261600.959051479</cx:pt>
          <cx:pt idx="8741">258585.73716641101</cx:pt>
          <cx:pt idx="8742">259373.13483624</cx:pt>
          <cx:pt idx="8743">263133.980900886</cx:pt>
          <cx:pt idx="8744">226085.15947646901</cx:pt>
          <cx:pt idx="8745">242124.324580874</cx:pt>
          <cx:pt idx="8746">257225.95488650599</cx:pt>
          <cx:pt idx="8747">254383.560040916</cx:pt>
          <cx:pt idx="8748">278594.92361765401</cx:pt>
          <cx:pt idx="8749">243620.30517673001</cx:pt>
          <cx:pt idx="8750">213274.31878563401</cx:pt>
          <cx:pt idx="8751">244161.35960912099</cx:pt>
          <cx:pt idx="8752">256447.04043282499</cx:pt>
          <cx:pt idx="8753">239598.46929041701</cx:pt>
          <cx:pt idx="8754">236799.36276931601</cx:pt>
          <cx:pt idx="8755">267607.09832865099</cx:pt>
          <cx:pt idx="8756">241642.44992913201</cx:pt>
          <cx:pt idx="8757">257191.03792287601</cx:pt>
          <cx:pt idx="8758">249320.12575710399</cx:pt>
          <cx:pt idx="8759">238984.44603844199</cx:pt>
          <cx:pt idx="8760">250954.72478110899</cx:pt>
          <cx:pt idx="8761">254449.095630742</cx:pt>
          <cx:pt idx="8762">243701.75332954401</cx:pt>
          <cx:pt idx="8763">214823.56035255</cx:pt>
          <cx:pt idx="8764">208987.53656437501</cx:pt>
          <cx:pt idx="8765">186018.151402363</cx:pt>
          <cx:pt idx="8766">272497.30951734202</cx:pt>
          <cx:pt idx="8767">279572.11407245399</cx:pt>
          <cx:pt idx="8768">257894.83667147299</cx:pt>
          <cx:pt idx="8769">250654.949903803</cx:pt>
          <cx:pt idx="8770">228988.09671474801</cx:pt>
          <cx:pt idx="8771">219371.319246889</cx:pt>
          <cx:pt idx="8772">226165.23500937101</cx:pt>
          <cx:pt idx="8773">223959.48344719899</cx:pt>
          <cx:pt idx="8774">238534.26201493599</cx:pt>
          <cx:pt idx="8775">260860.17407386101</cx:pt>
          <cx:pt idx="8776">249839.37457243199</cx:pt>
          <cx:pt idx="8777">234454.18212428101</cx:pt>
          <cx:pt idx="8778">231617.00746518801</cx:pt>
          <cx:pt idx="8779">258581.475646532</cx:pt>
          <cx:pt idx="8780">286369.23850209801</cx:pt>
          <cx:pt idx="8781">257006.35687115099</cx:pt>
          <cx:pt idx="8782">233576.225051177</cx:pt>
          <cx:pt idx="8783">244822.02427584401</cx:pt>
          <cx:pt idx="8784">248998.744436482</cx:pt>
          <cx:pt idx="8785">268322.85875490197</cx:pt>
          <cx:pt idx="8786">249069.45856968599</cx:pt>
          <cx:pt idx="8787">233630.776653557</cx:pt>
          <cx:pt idx="8788">270628.71798644</cx:pt>
          <cx:pt idx="8789">247736.11359004601</cx:pt>
          <cx:pt idx="8790">280570.470317361</cx:pt>
          <cx:pt idx="8791">243383.827855585</cx:pt>
          <cx:pt idx="8792">272700.66928335401</cx:pt>
          <cx:pt idx="8793">265387.04847481701</cx:pt>
          <cx:pt idx="8794">232686.10576449</cx:pt>
          <cx:pt idx="8795">241716.159846166</cx:pt>
          <cx:pt idx="8796">254734.70305354899</cx:pt>
          <cx:pt idx="8797">249919.80365874301</cx:pt>
          <cx:pt idx="8798">222190.94394688599</cx:pt>
          <cx:pt idx="8799">267775.099605272</cx:pt>
          <cx:pt idx="8800">263263.82527639001</cx:pt>
          <cx:pt idx="8801">232551.08560842701</cx:pt>
          <cx:pt idx="8802">214881.65036525301</cx:pt>
          <cx:pt idx="8803">242869.45815257399</cx:pt>
          <cx:pt idx="8804">242638.66927025301</cx:pt>
          <cx:pt idx="8805">223816.47756326199</cx:pt>
          <cx:pt idx="8806">245465.93634227</cx:pt>
          <cx:pt idx="8807">277570.928667464</cx:pt>
          <cx:pt idx="8808">263331.92737155198</cx:pt>
          <cx:pt idx="8809">249943.44318777401</cx:pt>
          <cx:pt idx="8810">245380.60932365499</cx:pt>
          <cx:pt idx="8811">231009.48932377101</cx:pt>
          <cx:pt idx="8812">246730.42229745499</cx:pt>
          <cx:pt idx="8813">233400.66027326</cx:pt>
          <cx:pt idx="8814">224830.17602180201</cx:pt>
          <cx:pt idx="8815">276581.21214870102</cx:pt>
          <cx:pt idx="8816">264342.94541812502</cx:pt>
          <cx:pt idx="8817">257351.23630553801</cx:pt>
          <cx:pt idx="8818">243998.97333916399</cx:pt>
          <cx:pt idx="8819">253756.53445636001</cx:pt>
          <cx:pt idx="8820">259615.675374668</cx:pt>
          <cx:pt idx="8821">232924.88311989399</cx:pt>
          <cx:pt idx="8822">237775.67625844001</cx:pt>
          <cx:pt idx="8823">271798.263014581</cx:pt>
          <cx:pt idx="8824">236184.38752824601</cx:pt>
          <cx:pt idx="8825">250894.426775842</cx:pt>
          <cx:pt idx="8826">246109.735137685</cx:pt>
          <cx:pt idx="8827">233423.56004039699</cx:pt>
          <cx:pt idx="8828">259042.70912285801</cx:pt>
          <cx:pt idx="8829">254925.359252058</cx:pt>
          <cx:pt idx="8830">238195.95633004699</cx:pt>
          <cx:pt idx="8831">238344.847147352</cx:pt>
          <cx:pt idx="8832">243600.65384426201</cx:pt>
          <cx:pt idx="8833">214689.442185739</cx:pt>
          <cx:pt idx="8834">272488.23499918898</cx:pt>
          <cx:pt idx="8835">231889.547583356</cx:pt>
          <cx:pt idx="8836">246439.53570052201</cx:pt>
          <cx:pt idx="8837">264786.46015679301</cx:pt>
          <cx:pt idx="8838">279752.98985024699</cx:pt>
          <cx:pt idx="8839">238083.990259326</cx:pt>
          <cx:pt idx="8840">229394.23844514301</cx:pt>
          <cx:pt idx="8841">228365.69337920501</cx:pt>
          <cx:pt idx="8842">277852.87989987101</cx:pt>
          <cx:pt idx="8843">234667.23921801601</cx:pt>
          <cx:pt idx="8844">244632.28952581499</cx:pt>
          <cx:pt idx="8845">256118.1975222</cx:pt>
          <cx:pt idx="8846">285129.696531514</cx:pt>
          <cx:pt idx="8847">240059.52669449599</cx:pt>
          <cx:pt idx="8848">206193.143614673</cx:pt>
          <cx:pt idx="8849">281980.54530108999</cx:pt>
          <cx:pt idx="8850">261764.95448971799</cx:pt>
          <cx:pt idx="8851">273339.14847226202</cx:pt>
          <cx:pt idx="8852">243155.324714827</cx:pt>
          <cx:pt idx="8853">235355.89823341399</cx:pt>
          <cx:pt idx="8854">223823.82921021199</cx:pt>
          <cx:pt idx="8855">238422.57850853499</cx:pt>
          <cx:pt idx="8856">246910.34350670199</cx:pt>
          <cx:pt idx="8857">246149.13251874101</cx:pt>
          <cx:pt idx="8858">237083.11380976799</cx:pt>
          <cx:pt idx="8859">281116.87808035302</cx:pt>
          <cx:pt idx="8860">248766.85308387401</cx:pt>
          <cx:pt idx="8861">235306.462874641</cx:pt>
          <cx:pt idx="8862">208685.94078904</cx:pt>
          <cx:pt idx="8863">231226.98985213001</cx:pt>
          <cx:pt idx="8864">267925.70852526801</cx:pt>
          <cx:pt idx="8865">237291.278671548</cx:pt>
          <cx:pt idx="8866">250460.50894814901</cx:pt>
          <cx:pt idx="8867">222998.75311665199</cx:pt>
          <cx:pt idx="8868">240294.362083121</cx:pt>
          <cx:pt idx="8869">214410.384742294</cx:pt>
          <cx:pt idx="8870">262627.705812542</cx:pt>
          <cx:pt idx="8871">243239.55886560201</cx:pt>
          <cx:pt idx="8872">239479.50541929901</cx:pt>
          <cx:pt idx="8873">231610.120107436</cx:pt>
          <cx:pt idx="8874">236561.271747308</cx:pt>
          <cx:pt idx="8875">235214.79231791</cx:pt>
          <cx:pt idx="8876">233068.990898636</cx:pt>
          <cx:pt idx="8877">220005.06973320199</cx:pt>
          <cx:pt idx="8878">254028.735696702</cx:pt>
          <cx:pt idx="8879">251526.07236402601</cx:pt>
          <cx:pt idx="8880">233267.76744078999</cx:pt>
          <cx:pt idx="8881">255125.87630109899</cx:pt>
          <cx:pt idx="8882">247589.06116977599</cx:pt>
          <cx:pt idx="8883">237836.26732153399</cx:pt>
          <cx:pt idx="8884">226907.90742712401</cx:pt>
          <cx:pt idx="8885">228103.05328684999</cx:pt>
          <cx:pt idx="8886">235490.71789984099</cx:pt>
          <cx:pt idx="8887">239790.00117358801</cx:pt>
          <cx:pt idx="8888">238764.07805956699</cx:pt>
          <cx:pt idx="8889">223431.42307290499</cx:pt>
          <cx:pt idx="8890">259059.05399041</cx:pt>
          <cx:pt idx="8891">240497.525721251</cx:pt>
          <cx:pt idx="8892">263189.49924622098</cx:pt>
          <cx:pt idx="8893">273253.66395118402</cx:pt>
          <cx:pt idx="8894">285302.643524352</cx:pt>
          <cx:pt idx="8895">249327.43516654501</cx:pt>
          <cx:pt idx="8896">249720.75407445501</cx:pt>
          <cx:pt idx="8897">281222.77906235697</cx:pt>
          <cx:pt idx="8898">240833.94526088799</cx:pt>
          <cx:pt idx="8899">241410.08246945601</cx:pt>
          <cx:pt idx="8900">221700.04680563</cx:pt>
          <cx:pt idx="8901">269158.47908469598</cx:pt>
          <cx:pt idx="8902">230674.741161716</cx:pt>
          <cx:pt idx="8903">252780.44816948299</cx:pt>
          <cx:pt idx="8904">235062.31132539001</cx:pt>
          <cx:pt idx="8905">260545.374394585</cx:pt>
          <cx:pt idx="8906">225718.54994637199</cx:pt>
          <cx:pt idx="8907">236892.84614315801</cx:pt>
          <cx:pt idx="8908">275466.77365257201</cx:pt>
          <cx:pt idx="8909">260406.71702571999</cx:pt>
          <cx:pt idx="8910">218815.84214375701</cx:pt>
          <cx:pt idx="8911">254370.579847218</cx:pt>
          <cx:pt idx="8912">247583.849304209</cx:pt>
          <cx:pt idx="8913">236044.41819435399</cx:pt>
          <cx:pt idx="8914">258303.965353507</cx:pt>
          <cx:pt idx="8915">277602.53274454799</cx:pt>
          <cx:pt idx="8916">230911.62761613901</cx:pt>
          <cx:pt idx="8917">251834.99890838101</cx:pt>
          <cx:pt idx="8918">225554.363258039</cx:pt>
          <cx:pt idx="8919">256538.99957878701</cx:pt>
          <cx:pt idx="8920">248461.43618447299</cx:pt>
          <cx:pt idx="8921">226307.97030395799</cx:pt>
          <cx:pt idx="8922">247952.350609185</cx:pt>
          <cx:pt idx="8923">239520.56810986999</cx:pt>
          <cx:pt idx="8924">272735.32398141001</cx:pt>
          <cx:pt idx="8925">254074.157605313</cx:pt>
          <cx:pt idx="8926">246771.144494209</cx:pt>
          <cx:pt idx="8927">250602.88712664999</cx:pt>
          <cx:pt idx="8928">248839.25628176201</cx:pt>
          <cx:pt idx="8929">218586.00519213101</cx:pt>
          <cx:pt idx="8930">237130.754005408</cx:pt>
          <cx:pt idx="8931">223864.687912036</cx:pt>
          <cx:pt idx="8932">197839.07682353599</cx:pt>
          <cx:pt idx="8933">230483.674860787</cx:pt>
          <cx:pt idx="8934">234455.53359069701</cx:pt>
          <cx:pt idx="8935">246575.145970051</cx:pt>
          <cx:pt idx="8936">242107.965615316</cx:pt>
          <cx:pt idx="8937">241431.85582488199</cx:pt>
          <cx:pt idx="8938">227904.086062355</cx:pt>
          <cx:pt idx="8939">230501.01504212001</cx:pt>
          <cx:pt idx="8940">213199.414342023</cx:pt>
          <cx:pt idx="8941">228429.699734986</cx:pt>
          <cx:pt idx="8942">269155.41000654403</cx:pt>
          <cx:pt idx="8943">246108.27361957199</cx:pt>
          <cx:pt idx="8944">256592.976265454</cx:pt>
          <cx:pt idx="8945">227349.15136217201</cx:pt>
          <cx:pt idx="8946">258812.58546154399</cx:pt>
          <cx:pt idx="8947">255013.17727456399</cx:pt>
          <cx:pt idx="8948">231762.48333061</cx:pt>
          <cx:pt idx="8949">208608.26088891199</cx:pt>
          <cx:pt idx="8950">253241.79872424601</cx:pt>
          <cx:pt idx="8951">257369.08704589299</cx:pt>
          <cx:pt idx="8952">250552.556404531</cx:pt>
          <cx:pt idx="8953">221561.85805519801</cx:pt>
          <cx:pt idx="8954">235648.76917863099</cx:pt>
          <cx:pt idx="8955">243830.294818047</cx:pt>
          <cx:pt idx="8956">226839.10164397699</cx:pt>
          <cx:pt idx="8957">252366.07684636599</cx:pt>
          <cx:pt idx="8958">293770.64382244297</cx:pt>
          <cx:pt idx="8959">257391.34904000501</cx:pt>
          <cx:pt idx="8960">290618.02611452102</cx:pt>
          <cx:pt idx="8961">266706.75864963699</cx:pt>
          <cx:pt idx="8962">221477.23453474999</cx:pt>
          <cx:pt idx="8963">263882.73968285602</cx:pt>
          <cx:pt idx="8964">232414.12767115299</cx:pt>
          <cx:pt idx="8965">280159.00088119903</cx:pt>
          <cx:pt idx="8966">257323.68652129199</cx:pt>
          <cx:pt idx="8967">267361.78953111102</cx:pt>
          <cx:pt idx="8968">259974.51774690999</cx:pt>
          <cx:pt idx="8969">232255.22634167699</cx:pt>
          <cx:pt idx="8970">242312.19943758901</cx:pt>
          <cx:pt idx="8971">247100.14907947101</cx:pt>
          <cx:pt idx="8972">240678.563844285</cx:pt>
          <cx:pt idx="8973">222708.57010374701</cx:pt>
          <cx:pt idx="8974">257163.611192229</cx:pt>
          <cx:pt idx="8975">248335.06417701699</cx:pt>
          <cx:pt idx="8976">280869.01541187998</cx:pt>
          <cx:pt idx="8977">292675.23355069302</cx:pt>
          <cx:pt idx="8978">261564.96804526701</cx:pt>
          <cx:pt idx="8979">255444.653304949</cx:pt>
          <cx:pt idx="8980">251016.070576005</cx:pt>
          <cx:pt idx="8981">278203.76246501401</cx:pt>
          <cx:pt idx="8982">239418.36502280601</cx:pt>
          <cx:pt idx="8983">240808.84352022599</cx:pt>
          <cx:pt idx="8984">254750.475064628</cx:pt>
          <cx:pt idx="8985">255765.90096604099</cx:pt>
          <cx:pt idx="8986">247397.14745187899</cx:pt>
          <cx:pt idx="8987">250532.63841624701</cx:pt>
          <cx:pt idx="8988">236120.57183335401</cx:pt>
          <cx:pt idx="8989">250795.18768142199</cx:pt>
          <cx:pt idx="8990">251018.994317415</cx:pt>
          <cx:pt idx="8991">268521.82552373101</cx:pt>
          <cx:pt idx="8992">248976.13596212</cx:pt>
          <cx:pt idx="8993">256199.94940594799</cx:pt>
          <cx:pt idx="8994">249207.66338564301</cx:pt>
          <cx:pt idx="8995">232999.64648132201</cx:pt>
          <cx:pt idx="8996">282915.72085235</cx:pt>
          <cx:pt idx="8997">223452.30693437101</cx:pt>
          <cx:pt idx="8998">241626.570555435</cx:pt>
          <cx:pt idx="8999">220625.539147017</cx:pt>
          <cx:pt idx="9000">286346.186519971</cx:pt>
          <cx:pt idx="9001">229959.605702937</cx:pt>
          <cx:pt idx="9002">263067.396770155</cx:pt>
          <cx:pt idx="9003">250231.71968942101</cx:pt>
          <cx:pt idx="9004">239803.334608809</cx:pt>
          <cx:pt idx="9005">236385.998795388</cx:pt>
          <cx:pt idx="9006">194344.78440853601</cx:pt>
          <cx:pt idx="9007">231937.39910696901</cx:pt>
          <cx:pt idx="9008">243472.583739686</cx:pt>
          <cx:pt idx="9009">228526.62653256001</cx:pt>
          <cx:pt idx="9010">248822.33721185301</cx:pt>
          <cx:pt idx="9011">261723.353653962</cx:pt>
          <cx:pt idx="9012">219164.190191606</cx:pt>
          <cx:pt idx="9013">244840.91554969299</cx:pt>
          <cx:pt idx="9014">239221.144003986</cx:pt>
          <cx:pt idx="9015">231736.77603238201</cx:pt>
          <cx:pt idx="9016">247453.51425552901</cx:pt>
          <cx:pt idx="9017">267053.69780634099</cx:pt>
          <cx:pt idx="9018">252901.05310089601</cx:pt>
          <cx:pt idx="9019">286298.33683077001</cx:pt>
          <cx:pt idx="9020">265016.90824160201</cx:pt>
          <cx:pt idx="9021">207248.609594732</cx:pt>
          <cx:pt idx="9022">226846.46223827399</cx:pt>
          <cx:pt idx="9023">207243.309034123</cx:pt>
          <cx:pt idx="9024">246459.95894036099</cx:pt>
          <cx:pt idx="9025">243989.28401811299</cx:pt>
          <cx:pt idx="9026">237101.824707074</cx:pt>
          <cx:pt idx="9027">236515.49673824001</cx:pt>
          <cx:pt idx="9028">211587.656561752</cx:pt>
          <cx:pt idx="9029">243517.62990097201</cx:pt>
          <cx:pt idx="9030">210228.20315414399</cx:pt>
          <cx:pt idx="9031">267186.06095173297</cx:pt>
          <cx:pt idx="9032">246040.730245996</cx:pt>
          <cx:pt idx="9033">256876.79420314101</cx:pt>
          <cx:pt idx="9034">238619.78723909199</cx:pt>
          <cx:pt idx="9035">267296.16511523101</cx:pt>
          <cx:pt idx="9036">237200.012329839</cx:pt>
          <cx:pt idx="9037">238536.159247267</cx:pt>
          <cx:pt idx="9038">250658.49242089401</cx:pt>
          <cx:pt idx="9039">270478.68847875</cx:pt>
          <cx:pt idx="9040">235256.66900386501</cx:pt>
          <cx:pt idx="9041">246659.53338696199</cx:pt>
          <cx:pt idx="9042">263297.63903008698</cx:pt>
          <cx:pt idx="9043">225483.543430263</cx:pt>
          <cx:pt idx="9044">250681.867071171</cx:pt>
          <cx:pt idx="9045">265935.76413421502</cx:pt>
          <cx:pt idx="9046">256785.20266229799</cx:pt>
          <cx:pt idx="9047">239413.79851331501</cx:pt>
          <cx:pt idx="9048">238301.53812457499</cx:pt>
          <cx:pt idx="9049">229441.80657175201</cx:pt>
          <cx:pt idx="9050">254940.83372505999</cx:pt>
          <cx:pt idx="9051">263952.61679773103</cx:pt>
          <cx:pt idx="9052">218326.273810171</cx:pt>
          <cx:pt idx="9053">224681.455040172</cx:pt>
          <cx:pt idx="9054">257297.26601163301</cx:pt>
          <cx:pt idx="9055">266357.30922242202</cx:pt>
          <cx:pt idx="9056">277761.39999376499</cx:pt>
          <cx:pt idx="9057">242111.61264269301</cx:pt>
          <cx:pt idx="9058">247728.150277529</cx:pt>
          <cx:pt idx="9059">232783.16229980299</cx:pt>
          <cx:pt idx="9060">250073.69484233699</cx:pt>
          <cx:pt idx="9061">242505.97868060399</cx:pt>
          <cx:pt idx="9062">239420.067844287</cx:pt>
          <cx:pt idx="9063">258537.45103131799</cx:pt>
          <cx:pt idx="9064">254294.72875624901</cx:pt>
          <cx:pt idx="9065">264119.46213739901</cx:pt>
          <cx:pt idx="9066">238902.811044136</cx:pt>
          <cx:pt idx="9067">241397.64048942199</cx:pt>
          <cx:pt idx="9068">272060.33940922801</cx:pt>
          <cx:pt idx="9069">279429.04394661699</cx:pt>
          <cx:pt idx="9070">226240.87735182699</cx:pt>
          <cx:pt idx="9071">265474.30534924503</cx:pt>
          <cx:pt idx="9072">257880.343795325</cx:pt>
          <cx:pt idx="9073">255823.958249697</cx:pt>
          <cx:pt idx="9074">242983.48879397399</cx:pt>
          <cx:pt idx="9075">239490.68294438801</cx:pt>
          <cx:pt idx="9076">227894.72505549001</cx:pt>
          <cx:pt idx="9077">273520.82106823998</cx:pt>
          <cx:pt idx="9078">226086.12450064201</cx:pt>
          <cx:pt idx="9079">275200.50705277501</cx:pt>
          <cx:pt idx="9080">267609.484481299</cx:pt>
          <cx:pt idx="9081">256634.83859178799</cx:pt>
          <cx:pt idx="9082">210324.66796208301</cx:pt>
          <cx:pt idx="9083">252443.107527224</cx:pt>
          <cx:pt idx="9084">222812.17814029599</cx:pt>
          <cx:pt idx="9085">240620.134753177</cx:pt>
          <cx:pt idx="9086">261345.637704522</cx:pt>
          <cx:pt idx="9087">268794.55106372898</cx:pt>
          <cx:pt idx="9088">274512.83545145899</cx:pt>
          <cx:pt idx="9089">227566.093881487</cx:pt>
          <cx:pt idx="9090">231900.668834374</cx:pt>
          <cx:pt idx="9091">234785.79420757401</cx:pt>
          <cx:pt idx="9092">254657.838908126</cx:pt>
          <cx:pt idx="9093">253883.09147551001</cx:pt>
          <cx:pt idx="9094">282327.56933255598</cx:pt>
          <cx:pt idx="9095">249833.42850746599</cx:pt>
          <cx:pt idx="9096">283204.62593067798</cx:pt>
          <cx:pt idx="9097">240860.10877814901</cx:pt>
          <cx:pt idx="9098">251203.44150192</cx:pt>
          <cx:pt idx="9099">231947.679594096</cx:pt>
          <cx:pt idx="9100">232589.42523203499</cx:pt>
          <cx:pt idx="9101">264310.28333873901</cx:pt>
          <cx:pt idx="9102">234706.87726062801</cx:pt>
          <cx:pt idx="9103">248362.41219299601</cx:pt>
          <cx:pt idx="9104">253139.709128007</cx:pt>
          <cx:pt idx="9105">257623.01971019999</cx:pt>
          <cx:pt idx="9106">257579.65920115201</cx:pt>
          <cx:pt idx="9107">260536.905504664</cx:pt>
          <cx:pt idx="9108">256085.40066662099</cx:pt>
          <cx:pt idx="9109">256507.62444950501</cx:pt>
          <cx:pt idx="9110">243976.76819609501</cx:pt>
          <cx:pt idx="9111">231724.241926685</cx:pt>
          <cx:pt idx="9112">261319.84913275801</cx:pt>
          <cx:pt idx="9113">253815.164954354</cx:pt>
          <cx:pt idx="9114">279800.316295158</cx:pt>
          <cx:pt idx="9115">252467.36779145399</cx:pt>
          <cx:pt idx="9116">238171.073386406</cx:pt>
          <cx:pt idx="9117">246867.86713429599</cx:pt>
          <cx:pt idx="9118">262399.65406779601</cx:pt>
          <cx:pt idx="9119">262170.013183553</cx:pt>
          <cx:pt idx="9120">240752.817257847</cx:pt>
          <cx:pt idx="9121">269452.55562357901</cx:pt>
          <cx:pt idx="9122">262820.94177717599</cx:pt>
          <cx:pt idx="9123">250765.01999581701</cx:pt>
          <cx:pt idx="9124">277717.18586092902</cx:pt>
          <cx:pt idx="9125">240016.52624289499</cx:pt>
          <cx:pt idx="9126">280762.89499013498</cx:pt>
          <cx:pt idx="9127">288802.26592472201</cx:pt>
          <cx:pt idx="9128">262069.28680603599</cx:pt>
          <cx:pt idx="9129">236375.413525493</cx:pt>
          <cx:pt idx="9130">237841.71720140899</cx:pt>
          <cx:pt idx="9131">237080.31343274601</cx:pt>
          <cx:pt idx="9132">260112.52014987101</cx:pt>
          <cx:pt idx="9133">263440.35370158497</cx:pt>
          <cx:pt idx="9134">233281.61837587401</cx:pt>
          <cx:pt idx="9135">252870.09287965801</cx:pt>
          <cx:pt idx="9136">269738.31566835602</cx:pt>
          <cx:pt idx="9137">275988.79153978301</cx:pt>
          <cx:pt idx="9138">219536.688012295</cx:pt>
          <cx:pt idx="9139">255167.485714796</cx:pt>
          <cx:pt idx="9140">276775.14701130101</cx:pt>
          <cx:pt idx="9141">216406.203585582</cx:pt>
          <cx:pt idx="9142">240188.306950942</cx:pt>
          <cx:pt idx="9143">259240.38053912201</cx:pt>
          <cx:pt idx="9144">228741.71327607601</cx:pt>
          <cx:pt idx="9145">249016.85972458101</cx:pt>
          <cx:pt idx="9146">253197.10412436299</cx:pt>
          <cx:pt idx="9147">255187.71592645699</cx:pt>
          <cx:pt idx="9148">276214.12356515398</cx:pt>
          <cx:pt idx="9149">255996.40891999</cx:pt>
          <cx:pt idx="9150">270101.02278171002</cx:pt>
          <cx:pt idx="9151">252879.22079167899</cx:pt>
          <cx:pt idx="9152">250216.28791406599</cx:pt>
          <cx:pt idx="9153">214354.003775669</cx:pt>
          <cx:pt idx="9154">228688.816789348</cx:pt>
          <cx:pt idx="9155">235257.44838894601</cx:pt>
          <cx:pt idx="9156">249107.621830738</cx:pt>
          <cx:pt idx="9157">252459.45374467201</cx:pt>
          <cx:pt idx="9158">251521.793795429</cx:pt>
          <cx:pt idx="9159">231223.16570254901</cx:pt>
          <cx:pt idx="9160">236871.49907497599</cx:pt>
          <cx:pt idx="9161">245075.10775355899</cx:pt>
          <cx:pt idx="9162">241861.08689936899</cx:pt>
          <cx:pt idx="9163">263857.140268213</cx:pt>
          <cx:pt idx="9164">264998.41310935101</cx:pt>
          <cx:pt idx="9165">254554.87923032901</cx:pt>
          <cx:pt idx="9166">247294.46007318099</cx:pt>
          <cx:pt idx="9167">263272.93654874002</cx:pt>
          <cx:pt idx="9168">288597.41117863101</cx:pt>
          <cx:pt idx="9169">246161.67254065999</cx:pt>
          <cx:pt idx="9170">273399.62004036299</cx:pt>
          <cx:pt idx="9171">242126.27577970299</cx:pt>
          <cx:pt idx="9172">253906.691883305</cx:pt>
          <cx:pt idx="9173">249732.47383912699</cx:pt>
          <cx:pt idx="9174">258242.40672574699</cx:pt>
          <cx:pt idx="9175">264182.81497940101</cx:pt>
          <cx:pt idx="9176">252257.018818023</cx:pt>
          <cx:pt idx="9177">257507.66211585299</cx:pt>
          <cx:pt idx="9178">266317.77295797301</cx:pt>
          <cx:pt idx="9179">223712.93240371099</cx:pt>
          <cx:pt idx="9180">235505.947978524</cx:pt>
          <cx:pt idx="9181">281600.43175524101</cx:pt>
          <cx:pt idx="9182">220446.019346955</cx:pt>
          <cx:pt idx="9183">254645.996084705</cx:pt>
          <cx:pt idx="9184">249757.096189517</cx:pt>
          <cx:pt idx="9185">224375.09145656999</cx:pt>
          <cx:pt idx="9186">261973.688135509</cx:pt>
          <cx:pt idx="9187">251037.28802894399</cx:pt>
          <cx:pt idx="9188">281086.79159069998</cx:pt>
          <cx:pt idx="9189">240753.65454932101</cx:pt>
          <cx:pt idx="9190">230505.57828411501</cx:pt>
          <cx:pt idx="9191">233280.64532452001</cx:pt>
          <cx:pt idx="9192">266752.51510471001</cx:pt>
          <cx:pt idx="9193">240753.006939549</cx:pt>
          <cx:pt idx="9194">245119.047219275</cx:pt>
          <cx:pt idx="9195">267046.88459551201</cx:pt>
          <cx:pt idx="9196">220799.283124982</cx:pt>
          <cx:pt idx="9197">246166.61107470599</cx:pt>
          <cx:pt idx="9198">248186.97312978699</cx:pt>
          <cx:pt idx="9199">242140.25724264901</cx:pt>
          <cx:pt idx="9200">248472.96428484499</cx:pt>
          <cx:pt idx="9201">224369.48796099401</cx:pt>
          <cx:pt idx="9202">271235.436772683</cx:pt>
          <cx:pt idx="9203">253030.12051447999</cx:pt>
          <cx:pt idx="9204">267018.31621624099</cx:pt>
          <cx:pt idx="9205">232848.532903827</cx:pt>
          <cx:pt idx="9206">274707.82106468902</cx:pt>
          <cx:pt idx="9207">272713.50787476002</cx:pt>
          <cx:pt idx="9208">222251.05567830999</cx:pt>
          <cx:pt idx="9209">231665.68928413399</cx:pt>
          <cx:pt idx="9210">258917.09735265799</cx:pt>
          <cx:pt idx="9211">244082.75502003601</cx:pt>
          <cx:pt idx="9212">230184.335645752</cx:pt>
          <cx:pt idx="9213">236352.456671416</cx:pt>
          <cx:pt idx="9214">263054.54623233399</cx:pt>
          <cx:pt idx="9215">244609.53411621301</cx:pt>
          <cx:pt idx="9216">236568.144274399</cx:pt>
          <cx:pt idx="9217">256742.032939144</cx:pt>
          <cx:pt idx="9218">268991.38559231098</cx:pt>
          <cx:pt idx="9219">221841.01232824699</cx:pt>
          <cx:pt idx="9220">240331.42360886399</cx:pt>
          <cx:pt idx="9221">269807.01076033898</cx:pt>
          <cx:pt idx="9222">249416.40548174101</cx:pt>
          <cx:pt idx="9223">260770.99926926399</cx:pt>
          <cx:pt idx="9224">224540.73471156199</cx:pt>
          <cx:pt idx="9225">255030.13874827599</cx:pt>
          <cx:pt idx="9226">243563.69476333199</cx:pt>
          <cx:pt idx="9227">264951.530311212</cx:pt>
          <cx:pt idx="9228">247086.30033699499</cx:pt>
          <cx:pt idx="9229">266442.59732261399</cx:pt>
          <cx:pt idx="9230">243221.27921744599</cx:pt>
          <cx:pt idx="9231">224307.85591663301</cx:pt>
          <cx:pt idx="9232">253729.08896632501</cx:pt>
          <cx:pt idx="9233">223648.50370150901</cx:pt>
          <cx:pt idx="9234">262743.763370628</cx:pt>
          <cx:pt idx="9235">244069.641301355</cx:pt>
          <cx:pt idx="9236">253237.551483635</cx:pt>
          <cx:pt idx="9237">269568.446599491</cx:pt>
          <cx:pt idx="9238">281109.11489800701</cx:pt>
          <cx:pt idx="9239">285939.83664190402</cx:pt>
          <cx:pt idx="9240">261771.502651849</cx:pt>
          <cx:pt idx="9241">216388.485306316</cx:pt>
          <cx:pt idx="9242">258611.01760161901</cx:pt>
          <cx:pt idx="9243">219611.55087133599</cx:pt>
          <cx:pt idx="9244">241708.90972389499</cx:pt>
          <cx:pt idx="9245">229708.36670527401</cx:pt>
          <cx:pt idx="9246">259246.23689928601</cx:pt>
          <cx:pt idx="9247">234124.655041283</cx:pt>
          <cx:pt idx="9248">243669.20708687999</cx:pt>
          <cx:pt idx="9249">252291.28447949199</cx:pt>
          <cx:pt idx="9250">252938.70848679499</cx:pt>
          <cx:pt idx="9251">242467.34724733699</cx:pt>
          <cx:pt idx="9252">254845.70448294099</cx:pt>
          <cx:pt idx="9253">244607.489551723</cx:pt>
          <cx:pt idx="9254">245397.731834034</cx:pt>
          <cx:pt idx="9255">231845.857701562</cx:pt>
          <cx:pt idx="9256">232373.69883581999</cx:pt>
          <cx:pt idx="9257">255156.71213143101</cx:pt>
          <cx:pt idx="9258">261896.46273040201</cx:pt>
          <cx:pt idx="9259">250080.98292586999</cx:pt>
          <cx:pt idx="9260">237606.89042239901</cx:pt>
          <cx:pt idx="9261">246319.859211267</cx:pt>
          <cx:pt idx="9262">246356.76688140101</cx:pt>
          <cx:pt idx="9263">233114.305793165</cx:pt>
          <cx:pt idx="9264">249223.23226804199</cx:pt>
          <cx:pt idx="9265">241477.489358074</cx:pt>
          <cx:pt idx="9266">269947.204494084</cx:pt>
          <cx:pt idx="9267">243153.72343490901</cx:pt>
          <cx:pt idx="9268">269685.54349422897</cx:pt>
          <cx:pt idx="9269">241980.76929151599</cx:pt>
          <cx:pt idx="9270">252677.41528927701</cx:pt>
          <cx:pt idx="9271">296003.49114546902</cx:pt>
          <cx:pt idx="9272">231507.81376201101</cx:pt>
          <cx:pt idx="9273">246039.64641767999</cx:pt>
          <cx:pt idx="9274">261248.559148364</cx:pt>
          <cx:pt idx="9275">269901.49309059</cx:pt>
          <cx:pt idx="9276">248656.55428807699</cx:pt>
          <cx:pt idx="9277">229146.90183451699</cx:pt>
          <cx:pt idx="9278">269015.578236336</cx:pt>
          <cx:pt idx="9279">246233.68429808001</cx:pt>
          <cx:pt idx="9280">237775.84476231399</cx:pt>
          <cx:pt idx="9281">257433.79826056</cx:pt>
          <cx:pt idx="9282">250291.754748009</cx:pt>
          <cx:pt idx="9283">238192.21923074199</cx:pt>
          <cx:pt idx="9284">243593.80698366501</cx:pt>
          <cx:pt idx="9285">257614.11745218799</cx:pt>
          <cx:pt idx="9286">253618.236374075</cx:pt>
          <cx:pt idx="9287">229984.21978770499</cx:pt>
          <cx:pt idx="9288">243634.50917749901</cx:pt>
          <cx:pt idx="9289">250872.696056079</cx:pt>
          <cx:pt idx="9290">250944.011158521</cx:pt>
          <cx:pt idx="9291">245283.49565418201</cx:pt>
          <cx:pt idx="9292">298607.06789072597</cx:pt>
          <cx:pt idx="9293">230773.75513772201</cx:pt>
          <cx:pt idx="9294">242356.487176169</cx:pt>
          <cx:pt idx="9295">262192.21219187899</cx:pt>
          <cx:pt idx="9296">260578.82466493201</cx:pt>
          <cx:pt idx="9297">239863.85010079099</cx:pt>
          <cx:pt idx="9298">288995.45627624198</cx:pt>
          <cx:pt idx="9299">249753.80500332601</cx:pt>
          <cx:pt idx="9300">250582.86622571701</cx:pt>
          <cx:pt idx="9301">269358.23396002298</cx:pt>
          <cx:pt idx="9302">260200.228210876</cx:pt>
          <cx:pt idx="9303">241983.43504989601</cx:pt>
          <cx:pt idx="9304">282239.145952677</cx:pt>
          <cx:pt idx="9305">265131.257241769</cx:pt>
          <cx:pt idx="9306">230219.96179748001</cx:pt>
          <cx:pt idx="9307">244659.41942019801</cx:pt>
          <cx:pt idx="9308">235656.04229996601</cx:pt>
          <cx:pt idx="9309">236201.96610798201</cx:pt>
          <cx:pt idx="9310">262962.57380371098</cx:pt>
          <cx:pt idx="9311">270269.97328447702</cx:pt>
          <cx:pt idx="9312">293007.55469215201</cx:pt>
          <cx:pt idx="9313">227274.433432508</cx:pt>
          <cx:pt idx="9314">256578.711484506</cx:pt>
          <cx:pt idx="9315">253907.859412144</cx:pt>
          <cx:pt idx="9316">231080.666607886</cx:pt>
          <cx:pt idx="9317">241972.084249899</cx:pt>
          <cx:pt idx="9318">249017.441510595</cx:pt>
          <cx:pt idx="9319">230703.865180272</cx:pt>
          <cx:pt idx="9320">228946.985050747</cx:pt>
          <cx:pt idx="9321">242859.349482844</cx:pt>
          <cx:pt idx="9322">264865.45439295401</cx:pt>
          <cx:pt idx="9323">255313.16356940701</cx:pt>
          <cx:pt idx="9324">235303.696552838</cx:pt>
          <cx:pt idx="9325">222219.652326012</cx:pt>
          <cx:pt idx="9326">248668.56880919999</cx:pt>
          <cx:pt idx="9327">248548.90185582801</cx:pt>
          <cx:pt idx="9328">252018.41676720901</cx:pt>
          <cx:pt idx="9329">227819.87401320299</cx:pt>
          <cx:pt idx="9330">218906.483660061</cx:pt>
          <cx:pt idx="9331">244266.73557549901</cx:pt>
          <cx:pt idx="9332">254494.43134633501</cx:pt>
          <cx:pt idx="9333">241547.80804959699</cx:pt>
          <cx:pt idx="9334">224720.085703144</cx:pt>
          <cx:pt idx="9335">262568.09837162303</cx:pt>
          <cx:pt idx="9336">227856.66437444001</cx:pt>
          <cx:pt idx="9337">260707.61488340099</cx:pt>
          <cx:pt idx="9338">236871.41863515999</cx:pt>
          <cx:pt idx="9339">236161.408396971</cx:pt>
          <cx:pt idx="9340">225835.57372355199</cx:pt>
          <cx:pt idx="9341">270460.94112362497</cx:pt>
          <cx:pt idx="9342">271546.74575876101</cx:pt>
          <cx:pt idx="9343">262112.71903226001</cx:pt>
          <cx:pt idx="9344">221746.43407860299</cx:pt>
          <cx:pt idx="9345">254377.271899849</cx:pt>
          <cx:pt idx="9346">239193.49451514299</cx:pt>
          <cx:pt idx="9347">209517.90411611</cx:pt>
          <cx:pt idx="9348">241376.15431335801</cx:pt>
          <cx:pt idx="9349">233707.37339271701</cx:pt>
          <cx:pt idx="9350">270356.03413466999</cx:pt>
          <cx:pt idx="9351">237333.40075489099</cx:pt>
          <cx:pt idx="9352">248725.08483573599</cx:pt>
          <cx:pt idx="9353">240146.74235243199</cx:pt>
          <cx:pt idx="9354">265124.31074320199</cx:pt>
          <cx:pt idx="9355">269325.55537256401</cx:pt>
          <cx:pt idx="9356">239693.989149848</cx:pt>
          <cx:pt idx="9357">235627.09374504199</cx:pt>
          <cx:pt idx="9358">209782.07343255001</cx:pt>
          <cx:pt idx="9359">218178.54060114699</cx:pt>
          <cx:pt idx="9360">243502.623219584</cx:pt>
          <cx:pt idx="9361">236022.65763008999</cx:pt>
          <cx:pt idx="9362">244741.323234904</cx:pt>
          <cx:pt idx="9363">240796.26634055801</cx:pt>
          <cx:pt idx="9364">248721.890532925</cx:pt>
          <cx:pt idx="9365">259761.69081373801</cx:pt>
          <cx:pt idx="9366">228385.50080996699</cx:pt>
          <cx:pt idx="9367">246737.297269648</cx:pt>
          <cx:pt idx="9368">277486.015343373</cx:pt>
          <cx:pt idx="9369">277039.12512446498</cx:pt>
          <cx:pt idx="9370">225778.36845780801</cx:pt>
          <cx:pt idx="9371">242689.59014469699</cx:pt>
          <cx:pt idx="9372">231415.647127075</cx:pt>
          <cx:pt idx="9373">249180.18321599299</cx:pt>
          <cx:pt idx="9374">240477.45486918901</cx:pt>
          <cx:pt idx="9375">270587.09564258403</cx:pt>
          <cx:pt idx="9376">249697.97864136001</cx:pt>
          <cx:pt idx="9377">211698.38141270599</cx:pt>
          <cx:pt idx="9378">249938.960865692</cx:pt>
          <cx:pt idx="9379">241581.98349492601</cx:pt>
          <cx:pt idx="9380">240069.096795508</cx:pt>
          <cx:pt idx="9381">266506.19324474601</cx:pt>
          <cx:pt idx="9382">231996.15126292699</cx:pt>
          <cx:pt idx="9383">269117.10683909297</cx:pt>
          <cx:pt idx="9384">242947.676456869</cx:pt>
          <cx:pt idx="9385">274635.94133757101</cx:pt>
          <cx:pt idx="9386">244037.48720074099</cx:pt>
          <cx:pt idx="9387">245801.862399481</cx:pt>
          <cx:pt idx="9388">211938.387441923</cx:pt>
          <cx:pt idx="9389">250114.056085057</cx:pt>
          <cx:pt idx="9390">257936.55617359999</cx:pt>
          <cx:pt idx="9391">281883.25064341899</cx:pt>
          <cx:pt idx="9392">247052.564554396</cx:pt>
          <cx:pt idx="9393">237147.28318841601</cx:pt>
          <cx:pt idx="9394">256843.293740831</cx:pt>
          <cx:pt idx="9395">217169.131285129</cx:pt>
          <cx:pt idx="9396">245091.89922665199</cx:pt>
          <cx:pt idx="9397">252536.67982179401</cx:pt>
          <cx:pt idx="9398">261471.51451941801</cx:pt>
          <cx:pt idx="9399">257037.125882697</cx:pt>
          <cx:pt idx="9400">244911.15654156299</cx:pt>
          <cx:pt idx="9401">254611.166273671</cx:pt>
          <cx:pt idx="9402">253098.14931786701</cx:pt>
          <cx:pt idx="9403">272795.806652072</cx:pt>
          <cx:pt idx="9404">230109.546185971</cx:pt>
          <cx:pt idx="9405">262745.522032457</cx:pt>
          <cx:pt idx="9406">267361.81116287498</cx:pt>
          <cx:pt idx="9407">239992.96079007399</cx:pt>
          <cx:pt idx="9408">250197.86332688</cx:pt>
          <cx:pt idx="9409">249058.26549583601</cx:pt>
          <cx:pt idx="9410">240238.19080891099</cx:pt>
          <cx:pt idx="9411">236376.80687911701</cx:pt>
          <cx:pt idx="9412">227139.78585548699</cx:pt>
          <cx:pt idx="9413">241515.76654813901</cx:pt>
          <cx:pt idx="9414">212220.44780141301</cx:pt>
          <cx:pt idx="9415">248074.04151637599</cx:pt>
          <cx:pt idx="9416">218211.876934823</cx:pt>
          <cx:pt idx="9417">210668.40677759101</cx:pt>
          <cx:pt idx="9418">266166.51470694703</cx:pt>
          <cx:pt idx="9419">234977.33489081499</cx:pt>
          <cx:pt idx="9420">253486.66873393799</cx:pt>
          <cx:pt idx="9421">250264.06778723601</cx:pt>
          <cx:pt idx="9422">226062.60876751499</cx:pt>
          <cx:pt idx="9423">256626.53120439101</cx:pt>
          <cx:pt idx="9424">235680.54022466199</cx:pt>
          <cx:pt idx="9425">232326.295147453</cx:pt>
          <cx:pt idx="9426">249500.98885091001</cx:pt>
          <cx:pt idx="9427">232319.23778899701</cx:pt>
          <cx:pt idx="9428">242040.87641100099</cx:pt>
          <cx:pt idx="9429">263052.269867494</cx:pt>
          <cx:pt idx="9430">237964.05437225799</cx:pt>
          <cx:pt idx="9431">265902.66417631903</cx:pt>
          <cx:pt idx="9432">241305.98196865301</cx:pt>
          <cx:pt idx="9433">262355.06115759001</cx:pt>
          <cx:pt idx="9434">222294.342036352</cx:pt>
          <cx:pt idx="9435">255477.86524320499</cx:pt>
          <cx:pt idx="9436">260769.37689487901</cx:pt>
          <cx:pt idx="9437">240267.60770185999</cx:pt>
          <cx:pt idx="9438">245735.64578211901</cx:pt>
          <cx:pt idx="9439">233583.36326240501</cx:pt>
          <cx:pt idx="9440">273732.16905565403</cx:pt>
          <cx:pt idx="9441">278422.402608876</cx:pt>
          <cx:pt idx="9442">275401.05690242699</cx:pt>
          <cx:pt idx="9443">265751.98987618601</cx:pt>
          <cx:pt idx="9444">260779.103825998</cx:pt>
          <cx:pt idx="9445">238373.28180105501</cx:pt>
          <cx:pt idx="9446">243604.347249243</cx:pt>
          <cx:pt idx="9447">229573.51680509301</cx:pt>
          <cx:pt idx="9448">266255.71866910497</cx:pt>
          <cx:pt idx="9449">243097.00744064999</cx:pt>
          <cx:pt idx="9450">218903.15121444699</cx:pt>
          <cx:pt idx="9451">241051.126763412</cx:pt>
          <cx:pt idx="9452">272590.51870839501</cx:pt>
          <cx:pt idx="9453">262714.84798729501</cx:pt>
          <cx:pt idx="9454">227060.217218637</cx:pt>
          <cx:pt idx="9455">276001.282973769</cx:pt>
          <cx:pt idx="9456">274211.67940835998</cx:pt>
          <cx:pt idx="9457">273696.89852320502</cx:pt>
          <cx:pt idx="9458">258214.53226497301</cx:pt>
          <cx:pt idx="9459">268174.65592743998</cx:pt>
          <cx:pt idx="9460">226840.284891891</cx:pt>
          <cx:pt idx="9461">256912.20506248501</cx:pt>
          <cx:pt idx="9462">228734.563038172</cx:pt>
          <cx:pt idx="9463">222054.74182474401</cx:pt>
          <cx:pt idx="9464">242316.95581813299</cx:pt>
          <cx:pt idx="9465">242714.69645470701</cx:pt>
          <cx:pt idx="9466">253765.77100500901</cx:pt>
          <cx:pt idx="9467">249220.528066128</cx:pt>
          <cx:pt idx="9468">253363.447903213</cx:pt>
          <cx:pt idx="9469">231597.177425125</cx:pt>
          <cx:pt idx="9470">228685.872627534</cx:pt>
          <cx:pt idx="9471">235792.64228716999</cx:pt>
          <cx:pt idx="9472">231711.05510048501</cx:pt>
          <cx:pt idx="9473">221293.43514267399</cx:pt>
          <cx:pt idx="9474">244541.43868671401</cx:pt>
          <cx:pt idx="9475">220667.24290134001</cx:pt>
          <cx:pt idx="9476">261995.53700364401</cx:pt>
          <cx:pt idx="9477">277595.04557192698</cx:pt>
          <cx:pt idx="9478">254546.60535609099</cx:pt>
          <cx:pt idx="9479">247480.89771302001</cx:pt>
          <cx:pt idx="9480">218939.88870633501</cx:pt>
          <cx:pt idx="9481">215787.95255127599</cx:pt>
          <cx:pt idx="9482">216327.42551844101</cx:pt>
          <cx:pt idx="9483">246073.20746542799</cx:pt>
          <cx:pt idx="9484">256196.881108795</cx:pt>
          <cx:pt idx="9485">207666.72936660799</cx:pt>
          <cx:pt idx="9486">260808.21444552299</cx:pt>
          <cx:pt idx="9487">262504.35309504397</cx:pt>
          <cx:pt idx="9488">276387.582779205</cx:pt>
          <cx:pt idx="9489">247372.52868224299</cx:pt>
          <cx:pt idx="9490">233324.10628228699</cx:pt>
          <cx:pt idx="9491">223569.07339387501</cx:pt>
          <cx:pt idx="9492">277482.16306588898</cx:pt>
          <cx:pt idx="9493">251130.59848936601</cx:pt>
          <cx:pt idx="9494">254206.69831180901</cx:pt>
          <cx:pt idx="9495">267500.09931703698</cx:pt>
          <cx:pt idx="9496">203070.78881054401</cx:pt>
          <cx:pt idx="9497">224546.849447354</cx:pt>
          <cx:pt idx="9498">267586.57221691502</cx:pt>
          <cx:pt idx="9499">254160.918057192</cx:pt>
          <cx:pt idx="9500">247702.962072664</cx:pt>
          <cx:pt idx="9501">261525.30607452901</cx:pt>
          <cx:pt idx="9502">227803.74601278899</cx:pt>
          <cx:pt idx="9503">296001.897954816</cx:pt>
          <cx:pt idx="9504">282254.62708998902</cx:pt>
          <cx:pt idx="9505">252628.43441263001</cx:pt>
          <cx:pt idx="9506">246037.63559605399</cx:pt>
          <cx:pt idx="9507">250459.34485948199</cx:pt>
          <cx:pt idx="9508">253384.287976272</cx:pt>
          <cx:pt idx="9509">265410.32552234299</cx:pt>
          <cx:pt idx="9510">246725.74789687301</cx:pt>
          <cx:pt idx="9511">235628.91131902</cx:pt>
          <cx:pt idx="9512">270785.42347170803</cx:pt>
          <cx:pt idx="9513">262167.74645557901</cx:pt>
          <cx:pt idx="9514">233795.33830198599</cx:pt>
          <cx:pt idx="9515">213138.836493423</cx:pt>
          <cx:pt idx="9516">249363.099729234</cx:pt>
          <cx:pt idx="9517">251850.80419977999</cx:pt>
          <cx:pt idx="9518">227731.41214445399</cx:pt>
          <cx:pt idx="9519">257202.71235128501</cx:pt>
          <cx:pt idx="9520">237418.312880632</cx:pt>
          <cx:pt idx="9521">210568.48182895099</cx:pt>
          <cx:pt idx="9522">248490.25039278099</cx:pt>
          <cx:pt idx="9523">265816.22486908903</cx:pt>
          <cx:pt idx="9524">251015.41844717599</cx:pt>
          <cx:pt idx="9525">233436.04728799101</cx:pt>
          <cx:pt idx="9526">231950.83582946201</cx:pt>
          <cx:pt idx="9527">270048.93738653703</cx:pt>
          <cx:pt idx="9528">250856.904333913</cx:pt>
          <cx:pt idx="9529">229973.80782117799</cx:pt>
          <cx:pt idx="9530">234205.05010686099</cx:pt>
          <cx:pt idx="9531">269297.34918837098</cx:pt>
          <cx:pt idx="9532">275618.457318247</cx:pt>
          <cx:pt idx="9533">252353.025560329</cx:pt>
          <cx:pt idx="9534">259978.252306462</cx:pt>
          <cx:pt idx="9535">236104.44856133201</cx:pt>
          <cx:pt idx="9536">269133.47054279398</cx:pt>
          <cx:pt idx="9537">209949.79381236201</cx:pt>
          <cx:pt idx="9538">249883.14457459599</cx:pt>
          <cx:pt idx="9539">257335.49955419899</cx:pt>
          <cx:pt idx="9540">232533.057407955</cx:pt>
          <cx:pt idx="9541">254988.327598598</cx:pt>
          <cx:pt idx="9542">281880.74516817002</cx:pt>
          <cx:pt idx="9543">239357.38694006301</cx:pt>
          <cx:pt idx="9544">268876.66873111</cx:pt>
          <cx:pt idx="9545">229317.04159857699</cx:pt>
          <cx:pt idx="9546">214356.34401535999</cx:pt>
          <cx:pt idx="9547">273668.26702853601</cx:pt>
          <cx:pt idx="9548">280173.71006421198</cx:pt>
          <cx:pt idx="9549">222981.89522921399</cx:pt>
          <cx:pt idx="9550">271192.80081521597</cx:pt>
          <cx:pt idx="9551">241234.724456386</cx:pt>
          <cx:pt idx="9552">239864.92247090599</cx:pt>
          <cx:pt idx="9553">237750.96604264999</cx:pt>
          <cx:pt idx="9554">247638.21224658901</cx:pt>
          <cx:pt idx="9555">234024.812326413</cx:pt>
          <cx:pt idx="9556">233465.873883313</cx:pt>
          <cx:pt idx="9557">260200.50657481901</cx:pt>
          <cx:pt idx="9558">254834.286166451</cx:pt>
          <cx:pt idx="9559">220379.325825612</cx:pt>
          <cx:pt idx="9560">254636.57043247501</cx:pt>
          <cx:pt idx="9561">242095.179120535</cx:pt>
          <cx:pt idx="9562">206135.50681721</cx:pt>
          <cx:pt idx="9563">277294.98722029099</cx:pt>
          <cx:pt idx="9564">255578.49161337799</cx:pt>
          <cx:pt idx="9565">230496.784974682</cx:pt>
          <cx:pt idx="9566">251645.89998444001</cx:pt>
          <cx:pt idx="9567">247231.36927517099</cx:pt>
          <cx:pt idx="9568">249266.52156003701</cx:pt>
          <cx:pt idx="9569">247966.54392484401</cx:pt>
          <cx:pt idx="9570">252828.031877159</cx:pt>
          <cx:pt idx="9571">221357.02765191899</cx:pt>
          <cx:pt idx="9572">250285.233340515</cx:pt>
          <cx:pt idx="9573">261637.22896700699</cx:pt>
          <cx:pt idx="9574">271915.914117184</cx:pt>
          <cx:pt idx="9575">255592.717639429</cx:pt>
          <cx:pt idx="9576">234050.81056359</cx:pt>
          <cx:pt idx="9577">246667.02960523701</cx:pt>
          <cx:pt idx="9578">242113.51283411699</cx:pt>
          <cx:pt idx="9579">265686.65715957899</cx:pt>
          <cx:pt idx="9580">262086.43416957001</cx:pt>
          <cx:pt idx="9581">239619.36227156199</cx:pt>
          <cx:pt idx="9582">246951.820021969</cx:pt>
          <cx:pt idx="9583">265896.30894822598</cx:pt>
          <cx:pt idx="9584">270100.66057742102</cx:pt>
          <cx:pt idx="9585">229979.66005498799</cx:pt>
          <cx:pt idx="9586">235343.94190043499</cx:pt>
          <cx:pt idx="9587">278107.76876530697</cx:pt>
          <cx:pt idx="9588">246404.90681484601</cx:pt>
          <cx:pt idx="9589">232937.15413538599</cx:pt>
          <cx:pt idx="9590">272993.35051189002</cx:pt>
          <cx:pt idx="9591">266819.43585671601</cx:pt>
          <cx:pt idx="9592">262848.46537756902</cx:pt>
          <cx:pt idx="9593">266099.020614181</cx:pt>
          <cx:pt idx="9594">251042.209572177</cx:pt>
          <cx:pt idx="9595">249815.96057804499</cx:pt>
          <cx:pt idx="9596">240715.20270015599</cx:pt>
          <cx:pt idx="9597">256506.50214552699</cx:pt>
          <cx:pt idx="9598">218211.90524268299</cx:pt>
          <cx:pt idx="9599">279647.95187961101</cx:pt>
          <cx:pt idx="9600">272929.39205734601</cx:pt>
          <cx:pt idx="9601">231373.275468404</cx:pt>
          <cx:pt idx="9602">221960.92095283099</cx:pt>
          <cx:pt idx="9603">225195.612359219</cx:pt>
          <cx:pt idx="9604">245250.21608651799</cx:pt>
          <cx:pt idx="9605">239637.49830736499</cx:pt>
          <cx:pt idx="9606">247109.520004449</cx:pt>
          <cx:pt idx="9607">231665.73090880099</cx:pt>
          <cx:pt idx="9608">254588.48384217601</cx:pt>
          <cx:pt idx="9609">225924.58927617199</cx:pt>
          <cx:pt idx="9610">238424.17569477001</cx:pt>
          <cx:pt idx="9611">232928.457818077</cx:pt>
          <cx:pt idx="9612">261026.72285041501</cx:pt>
          <cx:pt idx="9613">247938.72190991999</cx:pt>
          <cx:pt idx="9614">211335.05005642201</cx:pt>
          <cx:pt idx="9615">269637.99054634501</cx:pt>
          <cx:pt idx="9616">220107.76629163401</cx:pt>
          <cx:pt idx="9617">247345.887299439</cx:pt>
          <cx:pt idx="9618">239939.14643623901</cx:pt>
          <cx:pt idx="9619">246205.515289328</cx:pt>
          <cx:pt idx="9620">257201.628352951</cx:pt>
          <cx:pt idx="9621">235890.11743052301</cx:pt>
          <cx:pt idx="9622">219806.260803282</cx:pt>
          <cx:pt idx="9623">255742.00648830601</cx:pt>
          <cx:pt idx="9624">258843.12267611199</cx:pt>
          <cx:pt idx="9625">259520.663760266</cx:pt>
          <cx:pt idx="9626">251068.02340175799</cx:pt>
          <cx:pt idx="9627">265380.847151077</cx:pt>
          <cx:pt idx="9628">251322.301934458</cx:pt>
          <cx:pt idx="9629">263171.70913135901</cx:pt>
          <cx:pt idx="9630">257506.15840609101</cx:pt>
          <cx:pt idx="9631">250001.340438493</cx:pt>
          <cx:pt idx="9632">236244.69187020499</cx:pt>
          <cx:pt idx="9633">280209.40833476098</cx:pt>
          <cx:pt idx="9634">251989.57288678599</cx:pt>
          <cx:pt idx="9635">243199.942679942</cx:pt>
          <cx:pt idx="9636">242079.441901785</cx:pt>
          <cx:pt idx="9637">236856.627244815</cx:pt>
          <cx:pt idx="9638">240013.66590082299</cx:pt>
          <cx:pt idx="9639">225086.270531897</cx:pt>
          <cx:pt idx="9640">250799.269975695</cx:pt>
          <cx:pt idx="9641">232600.390594614</cx:pt>
          <cx:pt idx="9642">253146.79314282801</cx:pt>
          <cx:pt idx="9643">236718.923711449</cx:pt>
          <cx:pt idx="9644">278591.20950177801</cx:pt>
          <cx:pt idx="9645">227830.45400532399</cx:pt>
          <cx:pt idx="9646">261758.09693043301</cx:pt>
          <cx:pt idx="9647">247423.24863883801</cx:pt>
          <cx:pt idx="9648">239558.29684441199</cx:pt>
          <cx:pt idx="9649">233010.54469052001</cx:pt>
          <cx:pt idx="9650">231809.09009348799</cx:pt>
          <cx:pt idx="9651">282812.62789870799</cx:pt>
          <cx:pt idx="9652">274184.88050403103</cx:pt>
          <cx:pt idx="9653">272185.09570181102</cx:pt>
          <cx:pt idx="9654">270423.55783844303</cx:pt>
          <cx:pt idx="9655">251765.074117087</cx:pt>
          <cx:pt idx="9656">280921.28276490699</cx:pt>
          <cx:pt idx="9657">241493.824608778</cx:pt>
          <cx:pt idx="9658">242970.797338384</cx:pt>
          <cx:pt idx="9659">245281.640984258</cx:pt>
          <cx:pt idx="9660">235015.40233128899</cx:pt>
          <cx:pt idx="9661">269706.51961067901</cx:pt>
          <cx:pt idx="9662">256708.62443936401</cx:pt>
          <cx:pt idx="9663">248086.522553252</cx:pt>
          <cx:pt idx="9664">237112.39157093799</cx:pt>
          <cx:pt idx="9665">251150.70663576899</cx:pt>
          <cx:pt idx="9666">238968.34562766799</cx:pt>
          <cx:pt idx="9667">248587.186850208</cx:pt>
          <cx:pt idx="9668">270143.69577286299</cx:pt>
          <cx:pt idx="9669">246964.40573913499</cx:pt>
          <cx:pt idx="9670">256182.217724774</cx:pt>
          <cx:pt idx="9671">237729.629004788</cx:pt>
          <cx:pt idx="9672">265148.77883601701</cx:pt>
          <cx:pt idx="9673">241536.185289746</cx:pt>
          <cx:pt idx="9674">263677.38784294197</cx:pt>
          <cx:pt idx="9675">213395.58181788999</cx:pt>
          <cx:pt idx="9676">230261.09923208199</cx:pt>
          <cx:pt idx="9677">260295.470731868</cx:pt>
          <cx:pt idx="9678">242190.14179636</cx:pt>
          <cx:pt idx="9679">249740.56067202799</cx:pt>
          <cx:pt idx="9680">268781.57812153298</cx:pt>
          <cx:pt idx="9681">239209.38015146001</cx:pt>
          <cx:pt idx="9682">243686.81978550399</cx:pt>
          <cx:pt idx="9683">244135.611232611</cx:pt>
          <cx:pt idx="9684">238408.844943239</cx:pt>
          <cx:pt idx="9685">246739.35902000501</cx:pt>
          <cx:pt idx="9686">243406.799847758</cx:pt>
          <cx:pt idx="9687">272674.05211168801</cx:pt>
          <cx:pt idx="9688">247360.39749860301</cx:pt>
          <cx:pt idx="9689">217300.19176699899</cx:pt>
          <cx:pt idx="9690">268444.44678898703</cx:pt>
          <cx:pt idx="9691">241191.010575283</cx:pt>
          <cx:pt idx="9692">235310.176346422</cx:pt>
          <cx:pt idx="9693">253909.48582123901</cx:pt>
          <cx:pt idx="9694">289897.62652091699</cx:pt>
          <cx:pt idx="9695">236346.75732282299</cx:pt>
          <cx:pt idx="9696">265708.50791415101</cx:pt>
          <cx:pt idx="9697">233016.000371136</cx:pt>
          <cx:pt idx="9698">252984.993296031</cx:pt>
          <cx:pt idx="9699">281421.05392276298</cx:pt>
          <cx:pt idx="9700">229892.08060070101</cx:pt>
          <cx:pt idx="9701">272262.11381908698</cx:pt>
          <cx:pt idx="9702">251374.41909756901</cx:pt>
          <cx:pt idx="9703">263761.30943633802</cx:pt>
          <cx:pt idx="9704">239791.72730654001</cx:pt>
          <cx:pt idx="9705">228393.18538020499</cx:pt>
          <cx:pt idx="9706">239437.37174782401</cx:pt>
          <cx:pt idx="9707">235909.76986470501</cx:pt>
          <cx:pt idx="9708">239090.20704033499</cx:pt>
          <cx:pt idx="9709">253209.003798903</cx:pt>
          <cx:pt idx="9710">233883.844261675</cx:pt>
          <cx:pt idx="9711">240047.85801645901</cx:pt>
          <cx:pt idx="9712">246205.79647325401</cx:pt>
          <cx:pt idx="9713">263053.81977185601</cx:pt>
          <cx:pt idx="9714">304608.46325318399</cx:pt>
          <cx:pt idx="9715">247900.770829855</cx:pt>
          <cx:pt idx="9716">259753.61487774999</cx:pt>
          <cx:pt idx="9717">255374.86589039199</cx:pt>
          <cx:pt idx="9718">255124.81351684901</cx:pt>
          <cx:pt idx="9719">254425.89589556301</cx:pt>
          <cx:pt idx="9720">223811.13347197001</cx:pt>
          <cx:pt idx="9721">236613.82544141501</cx:pt>
          <cx:pt idx="9722">256301.34688291399</cx:pt>
          <cx:pt idx="9723">276801.225112391</cx:pt>
          <cx:pt idx="9724">247550.72367464399</cx:pt>
          <cx:pt idx="9725">222699.270819656</cx:pt>
          <cx:pt idx="9726">219277.79207215799</cx:pt>
          <cx:pt idx="9727">249865.888890615</cx:pt>
          <cx:pt idx="9728">236008.272147298</cx:pt>
          <cx:pt idx="9729">248643.921393764</cx:pt>
          <cx:pt idx="9730">252175.99621593501</cx:pt>
          <cx:pt idx="9731">242830.17213637399</cx:pt>
          <cx:pt idx="9732">262249.25675250601</cx:pt>
          <cx:pt idx="9733">276012.64091152902</cx:pt>
          <cx:pt idx="9734">251775.41786666701</cx:pt>
          <cx:pt idx="9735">263620.29186815501</cx:pt>
          <cx:pt idx="9736">264266.40622979403</cx:pt>
          <cx:pt idx="9737">230966.079575765</cx:pt>
          <cx:pt idx="9738">236824.76317484499</cx:pt>
          <cx:pt idx="9739">262234.18943566002</cx:pt>
          <cx:pt idx="9740">247017.19374405401</cx:pt>
          <cx:pt idx="9741">256625.256144693</cx:pt>
          <cx:pt idx="9742">253709.896506266</cx:pt>
          <cx:pt idx="9743">247372.60393763499</cx:pt>
          <cx:pt idx="9744">234449.537231369</cx:pt>
          <cx:pt idx="9745">243509.58166549701</cx:pt>
          <cx:pt idx="9746">281534.26775573101</cx:pt>
          <cx:pt idx="9747">256505.359219723</cx:pt>
          <cx:pt idx="9748">279898.59210527397</cx:pt>
          <cx:pt idx="9749">217265.92097873101</cx:pt>
          <cx:pt idx="9750">252345.757464872</cx:pt>
          <cx:pt idx="9751">241218.74614327401</cx:pt>
          <cx:pt idx="9752">222059.873892551</cx:pt>
          <cx:pt idx="9753">247687.74030401799</cx:pt>
          <cx:pt idx="9754">253107.41094245599</cx:pt>
          <cx:pt idx="9755">270405.60395656899</cx:pt>
          <cx:pt idx="9756">235576.12084154901</cx:pt>
          <cx:pt idx="9757">252073.03765763799</cx:pt>
          <cx:pt idx="9758">267928.61870074499</cx:pt>
          <cx:pt idx="9759">239983.40162772901</cx:pt>
          <cx:pt idx="9760">271437.98360300099</cx:pt>
          <cx:pt idx="9761">240680.555514924</cx:pt>
          <cx:pt idx="9762">232146.02292758899</cx:pt>
          <cx:pt idx="9763">234989.942838808</cx:pt>
          <cx:pt idx="9764">262267.73728711001</cx:pt>
          <cx:pt idx="9765">248985.16727024701</cx:pt>
          <cx:pt idx="9766">250458.07344387201</cx:pt>
          <cx:pt idx="9767">236384.91393238099</cx:pt>
          <cx:pt idx="9768">252228.146023518</cx:pt>
          <cx:pt idx="9769">199553.01964596799</cx:pt>
          <cx:pt idx="9770">260373.75718061099</cx:pt>
          <cx:pt idx="9771">227169.48823850299</cx:pt>
          <cx:pt idx="9772">212746.11958899299</cx:pt>
          <cx:pt idx="9773">240061.47187159199</cx:pt>
          <cx:pt idx="9774">219482.71055058201</cx:pt>
          <cx:pt idx="9775">267378.266110525</cx:pt>
          <cx:pt idx="9776">245408.531595323</cx:pt>
          <cx:pt idx="9777">262344.50771089102</cx:pt>
          <cx:pt idx="9778">203983.163021997</cx:pt>
          <cx:pt idx="9779">223902.46183995399</cx:pt>
          <cx:pt idx="9780">244930.92385938001</cx:pt>
          <cx:pt idx="9781">255214.46834148999</cx:pt>
          <cx:pt idx="9782">211558.912877289</cx:pt>
          <cx:pt idx="9783">225441.04679645001</cx:pt>
          <cx:pt idx="9784">208951.57821111099</cx:pt>
          <cx:pt idx="9785">233491.82520721899</cx:pt>
          <cx:pt idx="9786">238613.302542994</cx:pt>
          <cx:pt idx="9787">249701.50928660799</cx:pt>
          <cx:pt idx="9788">262706.57901023602</cx:pt>
          <cx:pt idx="9789">271364.037689747</cx:pt>
          <cx:pt idx="9790">264169.62935058703</cx:pt>
          <cx:pt idx="9791">266203.80264613399</cx:pt>
          <cx:pt idx="9792">235763.89877131401</cx:pt>
          <cx:pt idx="9793">248618.64076375801</cx:pt>
          <cx:pt idx="9794">227536.73655318501</cx:pt>
          <cx:pt idx="9795">250083.13849716401</cx:pt>
          <cx:pt idx="9796">232086.17250397601</cx:pt>
          <cx:pt idx="9797">224679.35069267999</cx:pt>
          <cx:pt idx="9798">257142.023733471</cx:pt>
          <cx:pt idx="9799">203011.687128652</cx:pt>
          <cx:pt idx="9800">266678.16782791301</cx:pt>
          <cx:pt idx="9801">235282.85716236901</cx:pt>
          <cx:pt idx="9802">261342.06253511101</cx:pt>
          <cx:pt idx="9803">263217.28047797998</cx:pt>
          <cx:pt idx="9804">214972.431460833</cx:pt>
          <cx:pt idx="9805">226068.409578994</cx:pt>
          <cx:pt idx="9806">251131.814932757</cx:pt>
          <cx:pt idx="9807">243021.89983347</cx:pt>
          <cx:pt idx="9808">241748.583294565</cx:pt>
          <cx:pt idx="9809">234604.73124429799</cx:pt>
          <cx:pt idx="9810">239728.11330241</cx:pt>
          <cx:pt idx="9811">262525.77903104201</cx:pt>
          <cx:pt idx="9812">283747.38212637597</cx:pt>
          <cx:pt idx="9813">213442.64280230101</cx:pt>
          <cx:pt idx="9814">246344.68827058299</cx:pt>
          <cx:pt idx="9815">219010.25487173101</cx:pt>
          <cx:pt idx="9816">249301.783542472</cx:pt>
          <cx:pt idx="9817">237657.99019063899</cx:pt>
          <cx:pt idx="9818">212490.18253345901</cx:pt>
          <cx:pt idx="9819">261114.13974646499</cx:pt>
          <cx:pt idx="9820">245573.55174358599</cx:pt>
          <cx:pt idx="9821">245982.30839511601</cx:pt>
          <cx:pt idx="9822">247741.24870706399</cx:pt>
          <cx:pt idx="9823">270933.558677678</cx:pt>
          <cx:pt idx="9824">239679.09417150999</cx:pt>
          <cx:pt idx="9825">234325.95664940201</cx:pt>
          <cx:pt idx="9826">230762.12370241599</cx:pt>
          <cx:pt idx="9827">250491.64891903999</cx:pt>
          <cx:pt idx="9828">246586.329525548</cx:pt>
          <cx:pt idx="9829">221348.05526053201</cx:pt>
          <cx:pt idx="9830">230310.229186893</cx:pt>
          <cx:pt idx="9831">246117.78544002501</cx:pt>
          <cx:pt idx="9832">206741.01630556499</cx:pt>
          <cx:pt idx="9833">230209.19230254501</cx:pt>
          <cx:pt idx="9834">262613.68781137798</cx:pt>
          <cx:pt idx="9835">221092.53401274001</cx:pt>
          <cx:pt idx="9836">237069.629640842</cx:pt>
          <cx:pt idx="9837">225596.47715551101</cx:pt>
          <cx:pt idx="9838">225367.204003897</cx:pt>
          <cx:pt idx="9839">252926.05310501499</cx:pt>
          <cx:pt idx="9840">243885.00795201701</cx:pt>
          <cx:pt idx="9841">230671.25913589299</cx:pt>
          <cx:pt idx="9842">260839.946422343</cx:pt>
          <cx:pt idx="9843">259561.02605648799</cx:pt>
          <cx:pt idx="9844">234425.577938384</cx:pt>
          <cx:pt idx="9845">208241.36634507799</cx:pt>
          <cx:pt idx="9846">276294.79949276499</cx:pt>
          <cx:pt idx="9847">255008.91966176001</cx:pt>
          <cx:pt idx="9848">221330.870259749</cx:pt>
          <cx:pt idx="9849">244166.71054212199</cx:pt>
          <cx:pt idx="9850">233327.023402308</cx:pt>
          <cx:pt idx="9851">234815.546618805</cx:pt>
          <cx:pt idx="9852">275142.60335180798</cx:pt>
          <cx:pt idx="9853">249691.62952723599</cx:pt>
          <cx:pt idx="9854">242749.324793268</cx:pt>
          <cx:pt idx="9855">261391.95213620199</cx:pt>
          <cx:pt idx="9856">268082.77526366699</cx:pt>
          <cx:pt idx="9857">244353.45213301701</cx:pt>
          <cx:pt idx="9858">262271.72277708497</cx:pt>
          <cx:pt idx="9859">285053.56524419901</cx:pt>
          <cx:pt idx="9860">262600.51444895798</cx:pt>
          <cx:pt idx="9861">272087.78569810599</cx:pt>
          <cx:pt idx="9862">253216.07504689999</cx:pt>
          <cx:pt idx="9863">248021.16108548699</cx:pt>
          <cx:pt idx="9864">248313.37448894899</cx:pt>
          <cx:pt idx="9865">253111.09258976599</cx:pt>
          <cx:pt idx="9866">242984.67221988499</cx:pt>
          <cx:pt idx="9867">269852.74673133198</cx:pt>
          <cx:pt idx="9868">244712.832291042</cx:pt>
          <cx:pt idx="9869">198556.248198438</cx:pt>
          <cx:pt idx="9870">257487.83270584399</cx:pt>
          <cx:pt idx="9871">272632.414853814</cx:pt>
          <cx:pt idx="9872">253028.89143363299</cx:pt>
          <cx:pt idx="9873">264085.78720541397</cx:pt>
          <cx:pt idx="9874">242134.39496795301</cx:pt>
          <cx:pt idx="9875">256485.94639587801</cx:pt>
          <cx:pt idx="9876">249143.09696391399</cx:pt>
          <cx:pt idx="9877">241141.11886328299</cx:pt>
          <cx:pt idx="9878">242562.19170379601</cx:pt>
          <cx:pt idx="9879">277247.425784224</cx:pt>
          <cx:pt idx="9880">256433.74855019199</cx:pt>
          <cx:pt idx="9881">275941.07953753701</cx:pt>
          <cx:pt idx="9882">235546.53874897899</cx:pt>
          <cx:pt idx="9883">239694.373473438</cx:pt>
          <cx:pt idx="9884">243343.29000875101</cx:pt>
          <cx:pt idx="9885">265968.26134749601</cx:pt>
          <cx:pt idx="9886">245795.10632497101</cx:pt>
          <cx:pt idx="9887">231164.64441213201</cx:pt>
          <cx:pt idx="9888">294407.03416068701</cx:pt>
          <cx:pt idx="9889">264653.77284057799</cx:pt>
          <cx:pt idx="9890">213151.08765968701</cx:pt>
          <cx:pt idx="9891">228940.86053997799</cx:pt>
          <cx:pt idx="9892">233923.692371354</cx:pt>
          <cx:pt idx="9893">245258.13172833301</cx:pt>
          <cx:pt idx="9894">251527.50231520299</cx:pt>
          <cx:pt idx="9895">239659.464249096</cx:pt>
          <cx:pt idx="9896">251317.74587137799</cx:pt>
          <cx:pt idx="9897">234400.082674515</cx:pt>
          <cx:pt idx="9898">247478.19673391699</cx:pt>
          <cx:pt idx="9899">233984.71488851501</cx:pt>
          <cx:pt idx="9900">252893.332587182</cx:pt>
          <cx:pt idx="9901">276946.27408789803</cx:pt>
          <cx:pt idx="9902">250528.04977925299</cx:pt>
          <cx:pt idx="9903">244526.394532509</cx:pt>
          <cx:pt idx="9904">233918.919676663</cx:pt>
          <cx:pt idx="9905">258059.31984886099</cx:pt>
          <cx:pt idx="9906">250552.68622861599</cx:pt>
          <cx:pt idx="9907">226578.50517650499</cx:pt>
          <cx:pt idx="9908">257856.91039221201</cx:pt>
          <cx:pt idx="9909">204624.10819391499</cx:pt>
          <cx:pt idx="9910">242111.11083374001</cx:pt>
          <cx:pt idx="9911">258037.76321091899</cx:pt>
          <cx:pt idx="9912">264601.900909068</cx:pt>
          <cx:pt idx="9913">237492.79903220799</cx:pt>
          <cx:pt idx="9914">234761.618915639</cx:pt>
          <cx:pt idx="9915">249873.00985004401</cx:pt>
          <cx:pt idx="9916">244964.04151202401</cx:pt>
          <cx:pt idx="9917">231843.28565944399</cx:pt>
          <cx:pt idx="9918">275142.88122077001</cx:pt>
          <cx:pt idx="9919">211072.75117923701</cx:pt>
          <cx:pt idx="9920">221900.678229396</cx:pt>
          <cx:pt idx="9921">252957.86472845299</cx:pt>
          <cx:pt idx="9922">227844.765527738</cx:pt>
          <cx:pt idx="9923">215549.237056818</cx:pt>
          <cx:pt idx="9924">258249.53143090999</cx:pt>
          <cx:pt idx="9925">262357.69575249701</cx:pt>
          <cx:pt idx="9926">248768.99410070799</cx:pt>
          <cx:pt idx="9927">241829.30495458801</cx:pt>
          <cx:pt idx="9928">245250.13003684199</cx:pt>
          <cx:pt idx="9929">229771.06687398101</cx:pt>
          <cx:pt idx="9930">245318.68094809199</cx:pt>
          <cx:pt idx="9931">209757.33437001801</cx:pt>
          <cx:pt idx="9932">251693.45774185099</cx:pt>
          <cx:pt idx="9933">237921.53139733401</cx:pt>
          <cx:pt idx="9934">290808.01526957902</cx:pt>
          <cx:pt idx="9935">271589.31971756503</cx:pt>
          <cx:pt idx="9936">246776.41152046001</cx:pt>
          <cx:pt idx="9937">239200.287861477</cx:pt>
          <cx:pt idx="9938">243413.11477306401</cx:pt>
          <cx:pt idx="9939">264617.90357808</cx:pt>
          <cx:pt idx="9940">241737.932822687</cx:pt>
          <cx:pt idx="9941">267090.61559718498</cx:pt>
          <cx:pt idx="9942">243540.15331165199</cx:pt>
          <cx:pt idx="9943">229095.080299386</cx:pt>
          <cx:pt idx="9944">289969.45091721998</cx:pt>
          <cx:pt idx="9945">237971.37422072099</cx:pt>
          <cx:pt idx="9946">279154.21485073998</cx:pt>
          <cx:pt idx="9947">261986.69446047701</cx:pt>
          <cx:pt idx="9948">254786.53165738899</cx:pt>
          <cx:pt idx="9949">216983.16850783399</cx:pt>
          <cx:pt idx="9950">196621.7324638</cx:pt>
          <cx:pt idx="9951">225014.64469223999</cx:pt>
          <cx:pt idx="9952">261677.11535438101</cx:pt>
          <cx:pt idx="9953">262022.68416702299</cx:pt>
          <cx:pt idx="9954">245861.534347137</cx:pt>
          <cx:pt idx="9955">250597.10424852499</cx:pt>
          <cx:pt idx="9956">253353.37124661999</cx:pt>
          <cx:pt idx="9957">229121.16599820601</cx:pt>
          <cx:pt idx="9958">268973.08210014598</cx:pt>
          <cx:pt idx="9959">263286.11356562702</cx:pt>
          <cx:pt idx="9960">229092.45562814601</cx:pt>
          <cx:pt idx="9961">231389.23755310001</cx:pt>
          <cx:pt idx="9962">271362.51278887998</cx:pt>
          <cx:pt idx="9963">244992.624204555</cx:pt>
          <cx:pt idx="9964">239447.41801527201</cx:pt>
          <cx:pt idx="9965">266266.66852075601</cx:pt>
          <cx:pt idx="9966">236181.32355915601</cx:pt>
          <cx:pt idx="9967">253424.84594965001</cx:pt>
          <cx:pt idx="9968">229077.251507365</cx:pt>
          <cx:pt idx="9969">247315.70997912501</cx:pt>
          <cx:pt idx="9970">274468.36790275102</cx:pt>
          <cx:pt idx="9971">234378.748947666</cx:pt>
          <cx:pt idx="9972">262660.42740409099</cx:pt>
          <cx:pt idx="9973">267571.74640435597</cx:pt>
          <cx:pt idx="9974">239421.47175996</cx:pt>
          <cx:pt idx="9975">256512.65638185601</cx:pt>
          <cx:pt idx="9976">245542.71055847901</cx:pt>
          <cx:pt idx="9977">223147.23794260601</cx:pt>
          <cx:pt idx="9978">193573.14792368299</cx:pt>
          <cx:pt idx="9979">236779.94889921701</cx:pt>
          <cx:pt idx="9980">235276.209040413</cx:pt>
          <cx:pt idx="9981">245320.66298309699</cx:pt>
          <cx:pt idx="9982">255853.25251350601</cx:pt>
          <cx:pt idx="9983">262540.25386545702</cx:pt>
          <cx:pt idx="9984">225137.370018644</cx:pt>
          <cx:pt idx="9985">272230.57719884499</cx:pt>
          <cx:pt idx="9986">229298.999661913</cx:pt>
          <cx:pt idx="9987">254504.26670579001</cx:pt>
          <cx:pt idx="9988">253131.41829281399</cx:pt>
          <cx:pt idx="9989">235347.43297734801</cx:pt>
          <cx:pt idx="9990">239554.37992987299</cx:pt>
          <cx:pt idx="9991">248801.08935495201</cx:pt>
          <cx:pt idx="9992">216173.83903059701</cx:pt>
          <cx:pt idx="9993">262022.55674493499</cx:pt>
          <cx:pt idx="9994">290404.222529647</cx:pt>
          <cx:pt idx="9995">250104.02299218701</cx:pt>
          <cx:pt idx="9996">219731.798317012</cx:pt>
          <cx:pt idx="9997">257058.99388243601</cx:pt>
          <cx:pt idx="9998">226521.70633068401</cx:pt>
          <cx:pt idx="9999">226632.730935606</cx:pt>
        </cx:lvl>
      </cx:numDim>
    </cx:data>
  </cx:chartData>
  <cx:chart>
    <cx:title pos="t" align="ctr" overlay="0"/>
    <cx:plotArea>
      <cx:plotAreaRegion>
        <cx:series layoutId="clusteredColumn" uniqueId="{18ADE7A8-B736-43C1-98DF-E0DBFF3DDB3B}"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EEV!$D$2:$D$10001</cx:f>
        <cx:lvl ptCount="10000" formatCode="Standard">
          <cx:pt idx="0">285703.742761478</cx:pt>
          <cx:pt idx="1">270817.23340226099</cx:pt>
          <cx:pt idx="2">282985.65948587802</cx:pt>
          <cx:pt idx="3">258719.52288184999</cx:pt>
          <cx:pt idx="4">288358.24128011102</cx:pt>
          <cx:pt idx="5">285467.93752610497</cx:pt>
          <cx:pt idx="6">229102.19691148799</cx:pt>
          <cx:pt idx="7">303764.37451610598</cx:pt>
          <cx:pt idx="8">283266.42160769302</cx:pt>
          <cx:pt idx="9">290974.893960774</cx:pt>
          <cx:pt idx="10">280386.90511529899</cx:pt>
          <cx:pt idx="11">262934.967303293</cx:pt>
          <cx:pt idx="12">294397.65333174297</cx:pt>
          <cx:pt idx="13">286247.64393630199</cx:pt>
          <cx:pt idx="14">319650.22343600402</cx:pt>
          <cx:pt idx="15">273827.96342371602</cx:pt>
          <cx:pt idx="16">250299.77754589601</cx:pt>
          <cx:pt idx="17">282604.62304373097</cx:pt>
          <cx:pt idx="18">273496.64864664298</cx:pt>
          <cx:pt idx="19">258212.82443391799</cx:pt>
          <cx:pt idx="20">267338.97280690598</cx:pt>
          <cx:pt idx="21">268368.80496632901</cx:pt>
          <cx:pt idx="22">259033.46010299199</cx:pt>
          <cx:pt idx="23">275051.61724575498</cx:pt>
          <cx:pt idx="24">271544.86001867801</cx:pt>
          <cx:pt idx="25">277355.015607148</cx:pt>
          <cx:pt idx="26">287345.16871412902</cx:pt>
          <cx:pt idx="27">287909.98082150402</cx:pt>
          <cx:pt idx="28">288978.36256036803</cx:pt>
          <cx:pt idx="29">260322.32595308</cx:pt>
          <cx:pt idx="30">286404.30759038299</cx:pt>
          <cx:pt idx="31">254559.052440503</cx:pt>
          <cx:pt idx="32">259307.00893953801</cx:pt>
          <cx:pt idx="33">271840.181207371</cx:pt>
          <cx:pt idx="34">273209.454010477</cx:pt>
          <cx:pt idx="35">264825.00646415201</cx:pt>
          <cx:pt idx="36">253065.26038902701</cx:pt>
          <cx:pt idx="37">276974.26369660499</cx:pt>
          <cx:pt idx="38">272172.72442902799</cx:pt>
          <cx:pt idx="39">261912.42850806101</cx:pt>
          <cx:pt idx="40">272498.44290530798</cx:pt>
          <cx:pt idx="41">284365.353857379</cx:pt>
          <cx:pt idx="42">294000.265523893</cx:pt>
          <cx:pt idx="43">291563.70000790898</cx:pt>
          <cx:pt idx="44">276356.523909554</cx:pt>
          <cx:pt idx="45">263880.56332065002</cx:pt>
          <cx:pt idx="46">231161.35787960299</cx:pt>
          <cx:pt idx="47">288075.63044980803</cx:pt>
          <cx:pt idx="48">255392.21826707601</cx:pt>
          <cx:pt idx="49">282006.26756968402</cx:pt>
          <cx:pt idx="50">263273.27099848603</cx:pt>
          <cx:pt idx="51">326829.45887922402</cx:pt>
          <cx:pt idx="52">280061.64570541598</cx:pt>
          <cx:pt idx="53">255916.55922845699</cx:pt>
          <cx:pt idx="54">279122.32724309497</cx:pt>
          <cx:pt idx="55">272537.631633771</cx:pt>
          <cx:pt idx="56">288658.04660213902</cx:pt>
          <cx:pt idx="57">325628.77497857198</cx:pt>
          <cx:pt idx="58">260482.16714776499</cx:pt>
          <cx:pt idx="59">279755.40912375902</cx:pt>
          <cx:pt idx="60">276394.03479839797</cx:pt>
          <cx:pt idx="61">283172.35077429598</cx:pt>
          <cx:pt idx="62">267910.40280405001</cx:pt>
          <cx:pt idx="63">263295.05230544502</cx:pt>
          <cx:pt idx="64">270928.77972408698</cx:pt>
          <cx:pt idx="65">287862.75736624398</cx:pt>
          <cx:pt idx="66">275867.17279381299</cx:pt>
          <cx:pt idx="67">266937.46187611303</cx:pt>
          <cx:pt idx="68">271232.56718198099</cx:pt>
          <cx:pt idx="69">289869.46573740197</cx:pt>
          <cx:pt idx="70">271142.00799941598</cx:pt>
          <cx:pt idx="71">272458.49748045101</cx:pt>
          <cx:pt idx="72">292199.53868947201</cx:pt>
          <cx:pt idx="73">266867.48030536098</cx:pt>
          <cx:pt idx="74">266078.54314538703</cx:pt>
          <cx:pt idx="75">249486.35942880099</cx:pt>
          <cx:pt idx="76">262774.579919932</cx:pt>
          <cx:pt idx="77">230054.374024235</cx:pt>
          <cx:pt idx="78">310984.62136449601</cx:pt>
          <cx:pt idx="79">277744.97020897601</cx:pt>
          <cx:pt idx="80">245012.61705118101</cx:pt>
          <cx:pt idx="81">271562.68194197101</cx:pt>
          <cx:pt idx="82">251934.539445103</cx:pt>
          <cx:pt idx="83">294230.23153437697</cx:pt>
          <cx:pt idx="84">305290.72008551902</cx:pt>
          <cx:pt idx="85">267215.92375314003</cx:pt>
          <cx:pt idx="86">270366.97262135398</cx:pt>
          <cx:pt idx="87">290777.17126300401</cx:pt>
          <cx:pt idx="88">261010.08467012501</cx:pt>
          <cx:pt idx="89">240343.34311481501</cx:pt>
          <cx:pt idx="90">256823.91880909601</cx:pt>
          <cx:pt idx="91">225045.475007081</cx:pt>
          <cx:pt idx="92">275615.616180118</cx:pt>
          <cx:pt idx="93">301216.98162861902</cx:pt>
          <cx:pt idx="94">264475.91522518802</cx:pt>
          <cx:pt idx="95">300887.29819523799</cx:pt>
          <cx:pt idx="96">276590.38932308101</cx:pt>
          <cx:pt idx="97">254798.38944842599</cx:pt>
          <cx:pt idx="98">301301.66945548402</cx:pt>
          <cx:pt idx="99">266341.13790430099</cx:pt>
          <cx:pt idx="100">264159.07833908399</cx:pt>
          <cx:pt idx="101">293377.00741131301</cx:pt>
          <cx:pt idx="102">286968.96071816998</cx:pt>
          <cx:pt idx="103">284146.70139059098</cx:pt>
          <cx:pt idx="104">291773.82986796799</cx:pt>
          <cx:pt idx="105">257614.73286404301</cx:pt>
          <cx:pt idx="106">268635.16338189802</cx:pt>
          <cx:pt idx="107">269230.05647419801</cx:pt>
          <cx:pt idx="108">263777.53563466697</cx:pt>
          <cx:pt idx="109">297463.99315142602</cx:pt>
          <cx:pt idx="110">266297.16913709999</cx:pt>
          <cx:pt idx="111">283213.27544368297</cx:pt>
          <cx:pt idx="112">300311.49948786502</cx:pt>
          <cx:pt idx="113">237757.007188377</cx:pt>
          <cx:pt idx="114">279449.944200197</cx:pt>
          <cx:pt idx="115">251031.57744953001</cx:pt>
          <cx:pt idx="116">313967.14198111201</cx:pt>
          <cx:pt idx="117">285524.31137531798</cx:pt>
          <cx:pt idx="118">266765.61130115698</cx:pt>
          <cx:pt idx="119">259514.04246626701</cx:pt>
          <cx:pt idx="120">281907.58249534201</cx:pt>
          <cx:pt idx="121">258758.25628998899</cx:pt>
          <cx:pt idx="122">255100.09290290301</cx:pt>
          <cx:pt idx="123">271368.86269520398</cx:pt>
          <cx:pt idx="124">278179.28781413002</cx:pt>
          <cx:pt idx="125">246608.331556719</cx:pt>
          <cx:pt idx="126">289567.77020258602</cx:pt>
          <cx:pt idx="127">237584.43374798901</cx:pt>
          <cx:pt idx="128">279247.37557488598</cx:pt>
          <cx:pt idx="129">261670.396065768</cx:pt>
          <cx:pt idx="130">277647.52955875499</cx:pt>
          <cx:pt idx="131">268530.01010106801</cx:pt>
          <cx:pt idx="132">293586.22300978302</cx:pt>
          <cx:pt idx="133">252766.70867029199</cx:pt>
          <cx:pt idx="134">282265.86695581197</cx:pt>
          <cx:pt idx="135">261044.13574025201</cx:pt>
          <cx:pt idx="136">236393.09539986</cx:pt>
          <cx:pt idx="137">261608.13380768301</cx:pt>
          <cx:pt idx="138">264619.52813751402</cx:pt>
          <cx:pt idx="139">313766.70330547402</cx:pt>
          <cx:pt idx="140">305015.87563735998</cx:pt>
          <cx:pt idx="141">275809.28955857002</cx:pt>
          <cx:pt idx="142">285200.81194190198</cx:pt>
          <cx:pt idx="143">331438.70668342803</cx:pt>
          <cx:pt idx="144">254893.59601772999</cx:pt>
          <cx:pt idx="145">308856.43340129801</cx:pt>
          <cx:pt idx="146">261332.331960404</cx:pt>
          <cx:pt idx="147">261522.097551449</cx:pt>
          <cx:pt idx="148">280482.143609235</cx:pt>
          <cx:pt idx="149">279185.35073406302</cx:pt>
          <cx:pt idx="150">266619.76017376099</cx:pt>
          <cx:pt idx="151">258861.35907356601</cx:pt>
          <cx:pt idx="152">287456.92378002498</cx:pt>
          <cx:pt idx="153">274934.861267481</cx:pt>
          <cx:pt idx="154">244175.90731062699</cx:pt>
          <cx:pt idx="155">271252.12055997801</cx:pt>
          <cx:pt idx="156">286957.74471931701</cx:pt>
          <cx:pt idx="157">261903.506204762</cx:pt>
          <cx:pt idx="158">284412.931130877</cx:pt>
          <cx:pt idx="159">306517.886504094</cx:pt>
          <cx:pt idx="160">266797.05534409499</cx:pt>
          <cx:pt idx="161">282266.06879529799</cx:pt>
          <cx:pt idx="162">240713.13641858599</cx:pt>
          <cx:pt idx="163">270205.13157487701</cx:pt>
          <cx:pt idx="164">265657.00358565699</cx:pt>
          <cx:pt idx="165">256990.165444379</cx:pt>
          <cx:pt idx="166">281583.57228890201</cx:pt>
          <cx:pt idx="167">240833.542498353</cx:pt>
          <cx:pt idx="168">294622.76392108499</cx:pt>
          <cx:pt idx="169">261303.387220412</cx:pt>
          <cx:pt idx="170">277246.34402302699</cx:pt>
          <cx:pt idx="171">304448.26957024197</cx:pt>
          <cx:pt idx="172">303350.20121927903</cx:pt>
          <cx:pt idx="173">268933.85972078698</cx:pt>
          <cx:pt idx="174">258209.504380178</cx:pt>
          <cx:pt idx="175">260438.50007148299</cx:pt>
          <cx:pt idx="176">278746.12220572901</cx:pt>
          <cx:pt idx="177">269688.351675921</cx:pt>
          <cx:pt idx="178">290765.52519777702</cx:pt>
          <cx:pt idx="179">270506.37234057602</cx:pt>
          <cx:pt idx="180">257942.082008811</cx:pt>
          <cx:pt idx="181">279408.59953420598</cx:pt>
          <cx:pt idx="182">265560.61973419099</cx:pt>
          <cx:pt idx="183">279060.70310529001</cx:pt>
          <cx:pt idx="184">269435.78177019401</cx:pt>
          <cx:pt idx="185">275299.46854424902</cx:pt>
          <cx:pt idx="186">271533.29318774899</cx:pt>
          <cx:pt idx="187">289390.45692806802</cx:pt>
          <cx:pt idx="188">261493.41687792799</cx:pt>
          <cx:pt idx="189">224373.01050896099</cx:pt>
          <cx:pt idx="190">295012.61788554001</cx:pt>
          <cx:pt idx="191">315364.97898590198</cx:pt>
          <cx:pt idx="192">282376.97837235901</cx:pt>
          <cx:pt idx="193">263558.85358814697</cx:pt>
          <cx:pt idx="194">273077.57007781701</cx:pt>
          <cx:pt idx="195">266747.20411118399</cx:pt>
          <cx:pt idx="196">279364.86760327901</cx:pt>
          <cx:pt idx="197">300237.60966976598</cx:pt>
          <cx:pt idx="198">259118.41168347001</cx:pt>
          <cx:pt idx="199">266412.86312286602</cx:pt>
          <cx:pt idx="200">256518.548585991</cx:pt>
          <cx:pt idx="201">276084.64109591098</cx:pt>
          <cx:pt idx="202">262055.922387978</cx:pt>
          <cx:pt idx="203">309063.46707006003</cx:pt>
          <cx:pt idx="204">262912.52893163601</cx:pt>
          <cx:pt idx="205">259295.43328888799</cx:pt>
          <cx:pt idx="206">279886.147204387</cx:pt>
          <cx:pt idx="207">272530.455332632</cx:pt>
          <cx:pt idx="208">276842.86210550001</cx:pt>
          <cx:pt idx="209">259078.99233622101</cx:pt>
          <cx:pt idx="210">270623.78673612501</cx:pt>
          <cx:pt idx="211">278384.73808375798</cx:pt>
          <cx:pt idx="212">284530.56579334498</cx:pt>
          <cx:pt idx="213">293173.22350994102</cx:pt>
          <cx:pt idx="214">290049.21524474898</cx:pt>
          <cx:pt idx="215">287513.392236277</cx:pt>
          <cx:pt idx="216">266338.28373924398</cx:pt>
          <cx:pt idx="217">294566.62018037197</cx:pt>
          <cx:pt idx="218">280358.78564586799</cx:pt>
          <cx:pt idx="219">269712.8803436</cx:pt>
          <cx:pt idx="220">273725.52184417198</cx:pt>
          <cx:pt idx="221">264412.60011059802</cx:pt>
          <cx:pt idx="222">305024.55292940798</cx:pt>
          <cx:pt idx="223">310577.75282900798</cx:pt>
          <cx:pt idx="224">279716.83330811502</cx:pt>
          <cx:pt idx="225">295964.85429252801</cx:pt>
          <cx:pt idx="226">249050.37419115999</cx:pt>
          <cx:pt idx="227">267339.47907940199</cx:pt>
          <cx:pt idx="228">255025.53066152701</cx:pt>
          <cx:pt idx="229">279768.676046015</cx:pt>
          <cx:pt idx="230">313254.76516788802</cx:pt>
          <cx:pt idx="231">287602.67642182403</cx:pt>
          <cx:pt idx="232">308744.26764873601</cx:pt>
          <cx:pt idx="233">278100.37948685099</cx:pt>
          <cx:pt idx="234">258992.10187942701</cx:pt>
          <cx:pt idx="235">275196.98686670198</cx:pt>
          <cx:pt idx="236">282908.115278791</cx:pt>
          <cx:pt idx="237">294812.69604375702</cx:pt>
          <cx:pt idx="238">272323.49344864598</cx:pt>
          <cx:pt idx="239">268008.10994094802</cx:pt>
          <cx:pt idx="240">260495.92253038101</cx:pt>
          <cx:pt idx="241">292634.441411276</cx:pt>
          <cx:pt idx="242">284691.63931497303</cx:pt>
          <cx:pt idx="243">280544.98916517501</cx:pt>
          <cx:pt idx="244">290661.712566956</cx:pt>
          <cx:pt idx="245">277899.62148624501</cx:pt>
          <cx:pt idx="246">280893.41873143299</cx:pt>
          <cx:pt idx="247">290586.04199427803</cx:pt>
          <cx:pt idx="248">244069.44965274201</cx:pt>
          <cx:pt idx="249">273357.91944757698</cx:pt>
          <cx:pt idx="250">305203.58464804699</cx:pt>
          <cx:pt idx="251">295303.90815225203</cx:pt>
          <cx:pt idx="252">296854.88566167501</cx:pt>
          <cx:pt idx="253">237057.087843691</cx:pt>
          <cx:pt idx="254">276847.37146960699</cx:pt>
          <cx:pt idx="255">261974.68017864699</cx:pt>
          <cx:pt idx="256">309114.85347028601</cx:pt>
          <cx:pt idx="257">287094.65673789498</cx:pt>
          <cx:pt idx="258">280816.36303573498</cx:pt>
          <cx:pt idx="259">259774.44274911901</cx:pt>
          <cx:pt idx="260">266260.93412761</cx:pt>
          <cx:pt idx="261">299968.84812035802</cx:pt>
          <cx:pt idx="262">261623.16329941299</cx:pt>
          <cx:pt idx="263">289754.46890661801</cx:pt>
          <cx:pt idx="264">270811.752708641</cx:pt>
          <cx:pt idx="265">261967.678269039</cx:pt>
          <cx:pt idx="266">302632.189340877</cx:pt>
          <cx:pt idx="267">262156.41022552998</cx:pt>
          <cx:pt idx="268">297188.81661125598</cx:pt>
          <cx:pt idx="269">286619.62524623098</cx:pt>
          <cx:pt idx="270">273566.50002020202</cx:pt>
          <cx:pt idx="271">285742.18748030101</cx:pt>
          <cx:pt idx="272">290444.34814471001</cx:pt>
          <cx:pt idx="273">276753.77683120902</cx:pt>
          <cx:pt idx="274">287578.88005477103</cx:pt>
          <cx:pt idx="275">262999.71866816498</cx:pt>
          <cx:pt idx="276">253395.51864593301</cx:pt>
          <cx:pt idx="277">274628.78940467298</cx:pt>
          <cx:pt idx="278">282977.698691078</cx:pt>
          <cx:pt idx="279">276960.08903946698</cx:pt>
          <cx:pt idx="280">275898.48504100501</cx:pt>
          <cx:pt idx="281">256509.95258397199</cx:pt>
          <cx:pt idx="282">313453.49316181702</cx:pt>
          <cx:pt idx="283">284456.885493293</cx:pt>
          <cx:pt idx="284">292450.29857664002</cx:pt>
          <cx:pt idx="285">280379.76028092502</cx:pt>
          <cx:pt idx="286">220055.36888633599</cx:pt>
          <cx:pt idx="287">278790.48928354803</cx:pt>
          <cx:pt idx="288">290594.04506609897</cx:pt>
          <cx:pt idx="289">279375.79604812601</cx:pt>
          <cx:pt idx="290">274453.62728707102</cx:pt>
          <cx:pt idx="291">257620.19703834</cx:pt>
          <cx:pt idx="292">275959.35520661197</cx:pt>
          <cx:pt idx="293">306894.99048506998</cx:pt>
          <cx:pt idx="294">278221.73791484401</cx:pt>
          <cx:pt idx="295">247273.01702982199</cx:pt>
          <cx:pt idx="296">261212.011533343</cx:pt>
          <cx:pt idx="297">302821.78390525299</cx:pt>
          <cx:pt idx="298">277808.97859415301</cx:pt>
          <cx:pt idx="299">262579.88430943602</cx:pt>
          <cx:pt idx="300">296681.51361302502</cx:pt>
          <cx:pt idx="301">231449.527724796</cx:pt>
          <cx:pt idx="302">274451.92957586201</cx:pt>
          <cx:pt idx="303">270388.230623251</cx:pt>
          <cx:pt idx="304">270258.18733799801</cx:pt>
          <cx:pt idx="305">270326.085508433</cx:pt>
          <cx:pt idx="306">273270.20208407898</cx:pt>
          <cx:pt idx="307">264293.16797645</cx:pt>
          <cx:pt idx="308">283539.39768777799</cx:pt>
          <cx:pt idx="309">212153.63717845699</cx:pt>
          <cx:pt idx="310">249032.602872302</cx:pt>
          <cx:pt idx="311">282057.73006559501</cx:pt>
          <cx:pt idx="312">261330.24414576401</cx:pt>
          <cx:pt idx="313">274590.30932812497</cx:pt>
          <cx:pt idx="314">289787.19973111502</cx:pt>
          <cx:pt idx="315">265617.422421392</cx:pt>
          <cx:pt idx="316">274527.76501464401</cx:pt>
          <cx:pt idx="317">267461.61889754998</cx:pt>
          <cx:pt idx="318">254198.962405361</cx:pt>
          <cx:pt idx="319">301576.80507128697</cx:pt>
          <cx:pt idx="320">278248.15405087598</cx:pt>
          <cx:pt idx="321">267984.52255752397</cx:pt>
          <cx:pt idx="322">274784.915551382</cx:pt>
          <cx:pt idx="323">285199.61482107302</cx:pt>
          <cx:pt idx="324">277075.25710076198</cx:pt>
          <cx:pt idx="325">322061.574588302</cx:pt>
          <cx:pt idx="326">265803.053578972</cx:pt>
          <cx:pt idx="327">264323.21287527098</cx:pt>
          <cx:pt idx="328">256263.78764141601</cx:pt>
          <cx:pt idx="329">272241.61211263802</cx:pt>
          <cx:pt idx="330">261557.48248874699</cx:pt>
          <cx:pt idx="331">270039.22629667103</cx:pt>
          <cx:pt idx="332">300705.67080659099</cx:pt>
          <cx:pt idx="333">305507.59885289997</cx:pt>
          <cx:pt idx="334">257818.208016041</cx:pt>
          <cx:pt idx="335">248087.05616098101</cx:pt>
          <cx:pt idx="336">256493.11902645999</cx:pt>
          <cx:pt idx="337">312318.62299867399</cx:pt>
          <cx:pt idx="338">275298.60895177198</cx:pt>
          <cx:pt idx="339">291515.05618884601</cx:pt>
          <cx:pt idx="340">273848.05259309302</cx:pt>
          <cx:pt idx="341">255864.548317551</cx:pt>
          <cx:pt idx="342">245384.803467586</cx:pt>
          <cx:pt idx="343">283952.819461315</cx:pt>
          <cx:pt idx="344">243673.52648036901</cx:pt>
          <cx:pt idx="345">282734.90323171898</cx:pt>
          <cx:pt idx="346">245423.114575744</cx:pt>
          <cx:pt idx="347">274388.88461692497</cx:pt>
          <cx:pt idx="348">301539.56182635302</cx:pt>
          <cx:pt idx="349">260589.416922039</cx:pt>
          <cx:pt idx="350">312679.30955227098</cx:pt>
          <cx:pt idx="351">310391.67507424398</cx:pt>
          <cx:pt idx="352">308019.08332411799</cx:pt>
          <cx:pt idx="353">247676.016408672</cx:pt>
          <cx:pt idx="354">299430.35398148402</cx:pt>
          <cx:pt idx="355">228261.76804731999</cx:pt>
          <cx:pt idx="356">297462.14657725202</cx:pt>
          <cx:pt idx="357">271717.76018029603</cx:pt>
          <cx:pt idx="358">257854.249458484</cx:pt>
          <cx:pt idx="359">274116.71740889503</cx:pt>
          <cx:pt idx="360">252625.52184654001</cx:pt>
          <cx:pt idx="361">263226.33272582898</cx:pt>
          <cx:pt idx="362">306122.46380979801</cx:pt>
          <cx:pt idx="363">281344.47091922502</cx:pt>
          <cx:pt idx="364">293215.25219318998</cx:pt>
          <cx:pt idx="365">263032.00111126603</cx:pt>
          <cx:pt idx="366">283715.34294555598</cx:pt>
          <cx:pt idx="367">266900.27007319703</cx:pt>
          <cx:pt idx="368">230782.81762371899</cx:pt>
          <cx:pt idx="369">277659.47270194499</cx:pt>
          <cx:pt idx="370">294484.217169818</cx:pt>
          <cx:pt idx="371">288774.23411381501</cx:pt>
          <cx:pt idx="372">254406.31657234201</cx:pt>
          <cx:pt idx="373">280922.71298167203</cx:pt>
          <cx:pt idx="374">302712.756552523</cx:pt>
          <cx:pt idx="375">266989.05242467101</cx:pt>
          <cx:pt idx="376">289152.02517157298</cx:pt>
          <cx:pt idx="377">270685.01594286098</cx:pt>
          <cx:pt idx="378">251018.321350112</cx:pt>
          <cx:pt idx="379">269391.76712025201</cx:pt>
          <cx:pt idx="380">284258.73149565299</cx:pt>
          <cx:pt idx="381">293769.77907932602</cx:pt>
          <cx:pt idx="382">243481.43215307599</cx:pt>
          <cx:pt idx="383">261127.85966652201</cx:pt>
          <cx:pt idx="384">249223.361185905</cx:pt>
          <cx:pt idx="385">259870.29858749799</cx:pt>
          <cx:pt idx="386">273891.78655943001</cx:pt>
          <cx:pt idx="387">243571.79421819499</cx:pt>
          <cx:pt idx="388">255251.334159144</cx:pt>
          <cx:pt idx="389">274483.837655248</cx:pt>
          <cx:pt idx="390">290258.95640531398</cx:pt>
          <cx:pt idx="391">250936.33519658601</cx:pt>
          <cx:pt idx="392">268426.08366856002</cx:pt>
          <cx:pt idx="393">268246.65646814101</cx:pt>
          <cx:pt idx="394">268077.84564148198</cx:pt>
          <cx:pt idx="395">300824.14881236397</cx:pt>
          <cx:pt idx="396">268211.63479536801</cx:pt>
          <cx:pt idx="397">273114.78288469202</cx:pt>
          <cx:pt idx="398">271258.83870318398</cx:pt>
          <cx:pt idx="399">288520.47563414002</cx:pt>
          <cx:pt idx="400">260743.11258483701</cx:pt>
          <cx:pt idx="401">261951.46662570201</cx:pt>
          <cx:pt idx="402">278969.833652078</cx:pt>
          <cx:pt idx="403">291224.41341948602</cx:pt>
          <cx:pt idx="404">270342.53336703102</cx:pt>
          <cx:pt idx="405">268095.83712858002</cx:pt>
          <cx:pt idx="406">272102.09760292701</cx:pt>
          <cx:pt idx="407">264650.32172660902</cx:pt>
          <cx:pt idx="408">321190.48816121899</cx:pt>
          <cx:pt idx="409">265784.28559065098</cx:pt>
          <cx:pt idx="410">296356.89638216799</cx:pt>
          <cx:pt idx="411">286955.02474249701</cx:pt>
          <cx:pt idx="412">263002.187374186</cx:pt>
          <cx:pt idx="413">251070.89089368799</cx:pt>
          <cx:pt idx="414">278608.63056911202</cx:pt>
          <cx:pt idx="415">287933.051509218</cx:pt>
          <cx:pt idx="416">255017.151743172</cx:pt>
          <cx:pt idx="417">313656.08183332998</cx:pt>
          <cx:pt idx="418">299411.03776322101</cx:pt>
          <cx:pt idx="419">286544.78582920798</cx:pt>
          <cx:pt idx="420">268110.57400823501</cx:pt>
          <cx:pt idx="421">278782.72997621202</cx:pt>
          <cx:pt idx="422">267413.18134868803</cx:pt>
          <cx:pt idx="423">304132.646066816</cx:pt>
          <cx:pt idx="424">290571.48131100897</cx:pt>
          <cx:pt idx="425">275190.25521042</cx:pt>
          <cx:pt idx="426">288399.74901514401</cx:pt>
          <cx:pt idx="427">282022.88471353601</cx:pt>
          <cx:pt idx="428">265165.60485948197</cx:pt>
          <cx:pt idx="429">289755.60088914301</cx:pt>
          <cx:pt idx="430">266240.78847452498</cx:pt>
          <cx:pt idx="431">287313.02898560098</cx:pt>
          <cx:pt idx="432">256352.30751251499</cx:pt>
          <cx:pt idx="433">248963.41150706299</cx:pt>
          <cx:pt idx="434">276084.16619669099</cx:pt>
          <cx:pt idx="435">278618.77780563198</cx:pt>
          <cx:pt idx="436">247214.586913387</cx:pt>
          <cx:pt idx="437">279607.675590094</cx:pt>
          <cx:pt idx="438">289435.87828874303</cx:pt>
          <cx:pt idx="439">268311.69614199002</cx:pt>
          <cx:pt idx="440">283443.86868135701</cx:pt>
          <cx:pt idx="441">249822.02998264099</cx:pt>
          <cx:pt idx="442">278228.918378748</cx:pt>
          <cx:pt idx="443">311624.84313394001</cx:pt>
          <cx:pt idx="444">249581.28438145301</cx:pt>
          <cx:pt idx="445">267939.20565629401</cx:pt>
          <cx:pt idx="446">275201.56257035001</cx:pt>
          <cx:pt idx="447">288609.005948773</cx:pt>
          <cx:pt idx="448">315054.87548188103</cx:pt>
          <cx:pt idx="449">290455.93454119802</cx:pt>
          <cx:pt idx="450">258872.748458849</cx:pt>
          <cx:pt idx="451">261667.274306459</cx:pt>
          <cx:pt idx="452">299775.31890030502</cx:pt>
          <cx:pt idx="453">296335.13293204398</cx:pt>
          <cx:pt idx="454">260482.35237718001</cx:pt>
          <cx:pt idx="455">274341.69892670598</cx:pt>
          <cx:pt idx="456">263896.83184965298</cx:pt>
          <cx:pt idx="457">264195.587834729</cx:pt>
          <cx:pt idx="458">307206.15301877999</cx:pt>
          <cx:pt idx="459">241223.09993222801</cx:pt>
          <cx:pt idx="460">292838.81281274499</cx:pt>
          <cx:pt idx="461">291574.11812410603</cx:pt>
          <cx:pt idx="462">265196.637014026</cx:pt>
          <cx:pt idx="463">240883.613927489</cx:pt>
          <cx:pt idx="464">278603.63653767202</cx:pt>
          <cx:pt idx="465">282059.57346016698</cx:pt>
          <cx:pt idx="466">307478.33518494503</cx:pt>
          <cx:pt idx="467">267097.13432833698</cx:pt>
          <cx:pt idx="468">279811.91350108502</cx:pt>
          <cx:pt idx="469">265767.63689452899</cx:pt>
          <cx:pt idx="470">277892.08411690698</cx:pt>
          <cx:pt idx="471">298226.34467158897</cx:pt>
          <cx:pt idx="472">298107.03070184699</cx:pt>
          <cx:pt idx="473">260408.106502929</cx:pt>
          <cx:pt idx="474">298442.54994416499</cx:pt>
          <cx:pt idx="475">226340.84453996</cx:pt>
          <cx:pt idx="476">262354.64961351099</cx:pt>
          <cx:pt idx="477">244375.29049205399</cx:pt>
          <cx:pt idx="478">292647.398433408</cx:pt>
          <cx:pt idx="479">313678.72586632799</cx:pt>
          <cx:pt idx="480">285811.32560805802</cx:pt>
          <cx:pt idx="481">255408.56128695799</cx:pt>
          <cx:pt idx="482">301047.26401266101</cx:pt>
          <cx:pt idx="483">286087.10321210901</cx:pt>
          <cx:pt idx="484">287941.28877102799</cx:pt>
          <cx:pt idx="485">285337.44314770802</cx:pt>
          <cx:pt idx="486">296096.69510334998</cx:pt>
          <cx:pt idx="487">251181.517919787</cx:pt>
          <cx:pt idx="488">298788.611860996</cx:pt>
          <cx:pt idx="489">260009.459487268</cx:pt>
          <cx:pt idx="490">318273.78422184399</cx:pt>
          <cx:pt idx="491">278323.96018041699</cx:pt>
          <cx:pt idx="492">283002.94145553798</cx:pt>
          <cx:pt idx="493">272374.38852414099</cx:pt>
          <cx:pt idx="494">310305.52210636198</cx:pt>
          <cx:pt idx="495">294779.01918009901</cx:pt>
          <cx:pt idx="496">254314.63651902901</cx:pt>
          <cx:pt idx="497">257833.53716775199</cx:pt>
          <cx:pt idx="498">262009.936666236</cx:pt>
          <cx:pt idx="499">266786.44786942803</cx:pt>
          <cx:pt idx="500">296229.09092574299</cx:pt>
          <cx:pt idx="501">259702.019135607</cx:pt>
          <cx:pt idx="502">267372.26533470198</cx:pt>
          <cx:pt idx="503">255682.55856725099</cx:pt>
          <cx:pt idx="504">279889.55805042502</cx:pt>
          <cx:pt idx="505">246750.53514132</cx:pt>
          <cx:pt idx="506">268367.37655086903</cx:pt>
          <cx:pt idx="507">273885.40112283302</cx:pt>
          <cx:pt idx="508">294326.18278381397</cx:pt>
          <cx:pt idx="509">289078.56191817601</cx:pt>
          <cx:pt idx="510">266412.92052675801</cx:pt>
          <cx:pt idx="511">259794.00829094101</cx:pt>
          <cx:pt idx="512">298788.40204157599</cx:pt>
          <cx:pt idx="513">256642.368772924</cx:pt>
          <cx:pt idx="514">274905.792835865</cx:pt>
          <cx:pt idx="515">271777.01603637199</cx:pt>
          <cx:pt idx="516">290758.09150048997</cx:pt>
          <cx:pt idx="517">241057.89360049699</cx:pt>
          <cx:pt idx="518">242773.42441768001</cx:pt>
          <cx:pt idx="519">281709.145110293</cx:pt>
          <cx:pt idx="520">275933.23492579901</cx:pt>
          <cx:pt idx="521">291335.53789959801</cx:pt>
          <cx:pt idx="522">295980.577261228</cx:pt>
          <cx:pt idx="523">284472.22738452803</cx:pt>
          <cx:pt idx="524">304720.11236357898</cx:pt>
          <cx:pt idx="525">251091.19178156499</cx:pt>
          <cx:pt idx="526">271991.92756430397</cx:pt>
          <cx:pt idx="527">255367.457617851</cx:pt>
          <cx:pt idx="528">288746.62676837802</cx:pt>
          <cx:pt idx="529">289351.51342444302</cx:pt>
          <cx:pt idx="530">278739.68379794998</cx:pt>
          <cx:pt idx="531">286667.63052913599</cx:pt>
          <cx:pt idx="532">304414.60427285702</cx:pt>
          <cx:pt idx="533">286582.08285607601</cx:pt>
          <cx:pt idx="534">270974.70811151701</cx:pt>
          <cx:pt idx="535">260544.82306681099</cx:pt>
          <cx:pt idx="536">266208.39826787298</cx:pt>
          <cx:pt idx="537">271665.99198587402</cx:pt>
          <cx:pt idx="538">271352.84175016399</cx:pt>
          <cx:pt idx="539">260943.813561099</cx:pt>
          <cx:pt idx="540">281468.46004835598</cx:pt>
          <cx:pt idx="541">302450.84115336399</cx:pt>
          <cx:pt idx="542">291559.02933000698</cx:pt>
          <cx:pt idx="543">250454.66908542399</cx:pt>
          <cx:pt idx="544">258634.963789926</cx:pt>
          <cx:pt idx="545">270238.13142085698</cx:pt>
          <cx:pt idx="546">311250.39770288102</cx:pt>
          <cx:pt idx="547">266427.43442031502</cx:pt>
          <cx:pt idx="548">278876.59687558102</cx:pt>
          <cx:pt idx="549">298780.17947298702</cx:pt>
          <cx:pt idx="550">247581.53316868001</cx:pt>
          <cx:pt idx="551">270715.24374997301</cx:pt>
          <cx:pt idx="552">293201.15743474697</cx:pt>
          <cx:pt idx="553">270713.57607183198</cx:pt>
          <cx:pt idx="554">267262.42811192898</cx:pt>
          <cx:pt idx="555">292349.94919221802</cx:pt>
          <cx:pt idx="556">268149.57921081601</cx:pt>
          <cx:pt idx="557">276587.39315475198</cx:pt>
          <cx:pt idx="558">293819.591713125</cx:pt>
          <cx:pt idx="559">256746.02662832601</cx:pt>
          <cx:pt idx="560">266166.21260610002</cx:pt>
          <cx:pt idx="561">255910.776332376</cx:pt>
          <cx:pt idx="562">259515.407440624</cx:pt>
          <cx:pt idx="563">279480.61636102601</cx:pt>
          <cx:pt idx="564">257259.37333354101</cx:pt>
          <cx:pt idx="565">235573.52898920301</cx:pt>
          <cx:pt idx="566">243785.586787818</cx:pt>
          <cx:pt idx="567">295447.19395814999</cx:pt>
          <cx:pt idx="568">272532.72397437203</cx:pt>
          <cx:pt idx="569">278460.430744201</cx:pt>
          <cx:pt idx="570">296209.09195931099</cx:pt>
          <cx:pt idx="571">292575.96850829502</cx:pt>
          <cx:pt idx="572">265939.98557348398</cx:pt>
          <cx:pt idx="573">284315.07522354799</cx:pt>
          <cx:pt idx="574">311053.55148540903</cx:pt>
          <cx:pt idx="575">254715.14340073901</cx:pt>
          <cx:pt idx="576">273478.29531389702</cx:pt>
          <cx:pt idx="577">227768.24393851799</cx:pt>
          <cx:pt idx="578">281403.98532775103</cx:pt>
          <cx:pt idx="579">247714.18651597301</cx:pt>
          <cx:pt idx="580">264387.13066102099</cx:pt>
          <cx:pt idx="581">234096.14208338599</cx:pt>
          <cx:pt idx="582">261406.89846637801</cx:pt>
          <cx:pt idx="583">272201.156068735</cx:pt>
          <cx:pt idx="584">270680.15020291699</cx:pt>
          <cx:pt idx="585">260733.330111697</cx:pt>
          <cx:pt idx="586">294913.01368805103</cx:pt>
          <cx:pt idx="587">301084.42480290902</cx:pt>
          <cx:pt idx="588">284401.77773633302</cx:pt>
          <cx:pt idx="589">285591.73199827102</cx:pt>
          <cx:pt idx="590">285506.01832765999</cx:pt>
          <cx:pt idx="591">273136.43549663603</cx:pt>
          <cx:pt idx="592">296809.09724575502</cx:pt>
          <cx:pt idx="593">323026.21068285499</cx:pt>
          <cx:pt idx="594">284959.89793257503</cx:pt>
          <cx:pt idx="595">241940.752925949</cx:pt>
          <cx:pt idx="596">292534.81165056699</cx:pt>
          <cx:pt idx="597">288378.79055568803</cx:pt>
          <cx:pt idx="598">259653.531210727</cx:pt>
          <cx:pt idx="599">317350.27310863102</cx:pt>
          <cx:pt idx="600">286079.44887483702</cx:pt>
          <cx:pt idx="601">260651.53869883501</cx:pt>
          <cx:pt idx="602">285242.051913673</cx:pt>
          <cx:pt idx="603">258101.98257135801</cx:pt>
          <cx:pt idx="604">262026.334881533</cx:pt>
          <cx:pt idx="605">270389.31957089202</cx:pt>
          <cx:pt idx="606">262436.18907430797</cx:pt>
          <cx:pt idx="607">281633.76848197001</cx:pt>
          <cx:pt idx="608">274794.99558309698</cx:pt>
          <cx:pt idx="609">274869.03793019702</cx:pt>
          <cx:pt idx="610">268681.13816718699</cx:pt>
          <cx:pt idx="611">286406.77366097399</cx:pt>
          <cx:pt idx="612">262871.32018272998</cx:pt>
          <cx:pt idx="613">271994.93051155203</cx:pt>
          <cx:pt idx="614">257350.596280914</cx:pt>
          <cx:pt idx="615">301145.942470679</cx:pt>
          <cx:pt idx="616">292147.34023273399</cx:pt>
          <cx:pt idx="617">249083.24868418099</cx:pt>
          <cx:pt idx="618">283303.23428516998</cx:pt>
          <cx:pt idx="619">290177.80861056899</cx:pt>
          <cx:pt idx="620">256802.686312395</cx:pt>
          <cx:pt idx="621">278462.66720748501</cx:pt>
          <cx:pt idx="622">250390.17744660299</cx:pt>
          <cx:pt idx="623">299246.48966502899</cx:pt>
          <cx:pt idx="624">280099.85725929099</cx:pt>
          <cx:pt idx="625">284867.59094891598</cx:pt>
          <cx:pt idx="626">254917.70987516601</cx:pt>
          <cx:pt idx="627">301216.25989671098</cx:pt>
          <cx:pt idx="628">271178.97214628803</cx:pt>
          <cx:pt idx="629">279526.92915685399</cx:pt>
          <cx:pt idx="630">267274.30334679497</cx:pt>
          <cx:pt idx="631">264727.108869922</cx:pt>
          <cx:pt idx="632">310411.067870714</cx:pt>
          <cx:pt idx="633">266501.17654203501</cx:pt>
          <cx:pt idx="634">265109.89126905298</cx:pt>
          <cx:pt idx="635">291404.05396133498</cx:pt>
          <cx:pt idx="636">268882.682935616</cx:pt>
          <cx:pt idx="637">288209.49698574201</cx:pt>
          <cx:pt idx="638">273009.67200417898</cx:pt>
          <cx:pt idx="639">291973.10301787202</cx:pt>
          <cx:pt idx="640">308113.97735911602</cx:pt>
          <cx:pt idx="641">268765.29417646403</cx:pt>
          <cx:pt idx="642">257661.31592675499</cx:pt>
          <cx:pt idx="643">292963.71089459897</cx:pt>
          <cx:pt idx="644">292182.08679163997</cx:pt>
          <cx:pt idx="645">293641.27143086703</cx:pt>
          <cx:pt idx="646">275454.04181960702</cx:pt>
          <cx:pt idx="647">283034.859942729</cx:pt>
          <cx:pt idx="648">308515.50733636599</cx:pt>
          <cx:pt idx="649">236833.715525279</cx:pt>
          <cx:pt idx="650">265837.85007059498</cx:pt>
          <cx:pt idx="651">298373.29710998299</cx:pt>
          <cx:pt idx="652">283158.28405761998</cx:pt>
          <cx:pt idx="653">253085.90261475899</cx:pt>
          <cx:pt idx="654">282297.91618019401</cx:pt>
          <cx:pt idx="655">280182.82155196503</cx:pt>
          <cx:pt idx="656">245016.394670782</cx:pt>
          <cx:pt idx="657">296438.17571524298</cx:pt>
          <cx:pt idx="658">281734.99287170201</cx:pt>
          <cx:pt idx="659">282399.38651508902</cx:pt>
          <cx:pt idx="660">265165.77873140801</cx:pt>
          <cx:pt idx="661">245862.016894539</cx:pt>
          <cx:pt idx="662">294185.441504799</cx:pt>
          <cx:pt idx="663">258960.778028309</cx:pt>
          <cx:pt idx="664">263222.75752050302</cx:pt>
          <cx:pt idx="665">263003.10845808702</cx:pt>
          <cx:pt idx="666">262959.08673010999</cx:pt>
          <cx:pt idx="667">268473.36292207299</cx:pt>
          <cx:pt idx="668">274601.61950030702</cx:pt>
          <cx:pt idx="669">262509.30794446199</cx:pt>
          <cx:pt idx="670">278007.58431018499</cx:pt>
          <cx:pt idx="671">259389.33486797099</cx:pt>
          <cx:pt idx="672">248132.642400432</cx:pt>
          <cx:pt idx="673">309700.461055586</cx:pt>
          <cx:pt idx="674">263973.513002655</cx:pt>
          <cx:pt idx="675">265506.47778679698</cx:pt>
          <cx:pt idx="676">291706.72638500098</cx:pt>
          <cx:pt idx="677">300058.720731601</cx:pt>
          <cx:pt idx="678">294145.428035722</cx:pt>
          <cx:pt idx="679">261403.46137210901</cx:pt>
          <cx:pt idx="680">283031.17153110099</cx:pt>
          <cx:pt idx="681">276154.346780152</cx:pt>
          <cx:pt idx="682">285106.77558549802</cx:pt>
          <cx:pt idx="683">282864.14928917598</cx:pt>
          <cx:pt idx="684">287116.374573579</cx:pt>
          <cx:pt idx="685">288236.94106909999</cx:pt>
          <cx:pt idx="686">281954.172460153</cx:pt>
          <cx:pt idx="687">251461.53837003201</cx:pt>
          <cx:pt idx="688">274413.81208731502</cx:pt>
          <cx:pt idx="689">268389.88354689803</cx:pt>
          <cx:pt idx="690">275332.71709050698</cx:pt>
          <cx:pt idx="691">274912.93230211799</cx:pt>
          <cx:pt idx="692">279869.34845322702</cx:pt>
          <cx:pt idx="693">271920.19915835903</cx:pt>
          <cx:pt idx="694">291851.18649056298</cx:pt>
          <cx:pt idx="695">289259.17041299801</cx:pt>
          <cx:pt idx="696">238584.88845872</cx:pt>
          <cx:pt idx="697">254330.32904007999</cx:pt>
          <cx:pt idx="698">272646.22701901098</cx:pt>
          <cx:pt idx="699">270166.86660161702</cx:pt>
          <cx:pt idx="700">280290.82095098699</cx:pt>
          <cx:pt idx="701">276426.46505959902</cx:pt>
          <cx:pt idx="702">293058.42457654001</cx:pt>
          <cx:pt idx="703">282031.19175638497</cx:pt>
          <cx:pt idx="704">291515.196765539</cx:pt>
          <cx:pt idx="705">264529.49059628701</cx:pt>
          <cx:pt idx="706">291761.97029853502</cx:pt>
          <cx:pt idx="707">285948.48494003998</cx:pt>
          <cx:pt idx="708">279171.93462649902</cx:pt>
          <cx:pt idx="709">278511.17033097299</cx:pt>
          <cx:pt idx="710">279133.96361932799</cx:pt>
          <cx:pt idx="711">291241.37268588803</cx:pt>
          <cx:pt idx="712">298333.08585497102</cx:pt>
          <cx:pt idx="713">279035.936844874</cx:pt>
          <cx:pt idx="714">253850.469659814</cx:pt>
          <cx:pt idx="715">295773.17586027499</cx:pt>
          <cx:pt idx="716">275923.56691956503</cx:pt>
          <cx:pt idx="717">298815.32808866602</cx:pt>
          <cx:pt idx="718">310289.73901562899</cx:pt>
          <cx:pt idx="719">243066.02129221</cx:pt>
          <cx:pt idx="720">265426.58586636599</cx:pt>
          <cx:pt idx="721">291235.11962423602</cx:pt>
          <cx:pt idx="722">271870.01069014001</cx:pt>
          <cx:pt idx="723">280554.37183092401</cx:pt>
          <cx:pt idx="724">289110.37161574699</cx:pt>
          <cx:pt idx="725">265324.34193694399</cx:pt>
          <cx:pt idx="726">266063.625386703</cx:pt>
          <cx:pt idx="727">269098.24094591598</cx:pt>
          <cx:pt idx="728">258785.078695376</cx:pt>
          <cx:pt idx="729">283380.56785436202</cx:pt>
          <cx:pt idx="730">272335.53615760698</cx:pt>
          <cx:pt idx="731">282996.97584900103</cx:pt>
          <cx:pt idx="732">280899.10078473401</cx:pt>
          <cx:pt idx="733">283360.327970521</cx:pt>
          <cx:pt idx="734">273034.24452228</cx:pt>
          <cx:pt idx="735">269893.39308718499</cx:pt>
          <cx:pt idx="736">286574.80590677197</cx:pt>
          <cx:pt idx="737">259216.07278959299</cx:pt>
          <cx:pt idx="738">255276.228648763</cx:pt>
          <cx:pt idx="739">285303.26169151702</cx:pt>
          <cx:pt idx="740">259292.83286767799</cx:pt>
          <cx:pt idx="741">259406.97290085099</cx:pt>
          <cx:pt idx="742">266528.53144380002</cx:pt>
          <cx:pt idx="743">239356.67529068101</cx:pt>
          <cx:pt idx="744">288525.90778650902</cx:pt>
          <cx:pt idx="745">299262.41587759601</cx:pt>
          <cx:pt idx="746">292827.650131959</cx:pt>
          <cx:pt idx="747">260606.24859165601</cx:pt>
          <cx:pt idx="748">268855.81296760601</cx:pt>
          <cx:pt idx="749">267703.989856306</cx:pt>
          <cx:pt idx="750">238014.92091890401</cx:pt>
          <cx:pt idx="751">293694.57664769801</cx:pt>
          <cx:pt idx="752">273857.50411163399</cx:pt>
          <cx:pt idx="753">283644.74489692802</cx:pt>
          <cx:pt idx="754">298369.13335949299</cx:pt>
          <cx:pt idx="755">276559.752637884</cx:pt>
          <cx:pt idx="756">256174.47039677101</cx:pt>
          <cx:pt idx="757">279309.75932664698</cx:pt>
          <cx:pt idx="758">284508.93539776001</cx:pt>
          <cx:pt idx="759">269434.17114011</cx:pt>
          <cx:pt idx="760">283041.01586787897</cx:pt>
          <cx:pt idx="761">285290.86834556999</cx:pt>
          <cx:pt idx="762">287915.73549115798</cx:pt>
          <cx:pt idx="763">240687.93113539001</cx:pt>
          <cx:pt idx="764">233543.79970552601</cx:pt>
          <cx:pt idx="765">250519.71654319001</cx:pt>
          <cx:pt idx="766">252287.42414673499</cx:pt>
          <cx:pt idx="767">273875.36565279699</cx:pt>
          <cx:pt idx="768">303740.93504182401</cx:pt>
          <cx:pt idx="769">281553.821140991</cx:pt>
          <cx:pt idx="770">286657.703080284</cx:pt>
          <cx:pt idx="771">259563.948721914</cx:pt>
          <cx:pt idx="772">261055.12771663899</cx:pt>
          <cx:pt idx="773">271534.93558528501</cx:pt>
          <cx:pt idx="774">263970.38211805199</cx:pt>
          <cx:pt idx="775">287685.523587748</cx:pt>
          <cx:pt idx="776">288241.73835874599</cx:pt>
          <cx:pt idx="777">298858.12643997301</cx:pt>
          <cx:pt idx="778">293760.26025601802</cx:pt>
          <cx:pt idx="779">253961.22922164001</cx:pt>
          <cx:pt idx="780">269116.30869703199</cx:pt>
          <cx:pt idx="781">282224.08216810401</cx:pt>
          <cx:pt idx="782">271134.56886151602</cx:pt>
          <cx:pt idx="783">265135.39553534298</cx:pt>
          <cx:pt idx="784">240384.86053763499</cx:pt>
          <cx:pt idx="785">261035.724524941</cx:pt>
          <cx:pt idx="786">306086.919371553</cx:pt>
          <cx:pt idx="787">244271.72173971799</cx:pt>
          <cx:pt idx="788">311178.62460733898</cx:pt>
          <cx:pt idx="789">247185.437104351</cx:pt>
          <cx:pt idx="790">312285.03708017402</cx:pt>
          <cx:pt idx="791">282880.19301898102</cx:pt>
          <cx:pt idx="792">285929.807072061</cx:pt>
          <cx:pt idx="793">277402.99573750101</cx:pt>
          <cx:pt idx="794">280946.74562955502</cx:pt>
          <cx:pt idx="795">278194.97810392297</cx:pt>
          <cx:pt idx="796">251980.66006462701</cx:pt>
          <cx:pt idx="797">291215.471492955</cx:pt>
          <cx:pt idx="798">256984.18206637801</cx:pt>
          <cx:pt idx="799">277970.09951629298</cx:pt>
          <cx:pt idx="800">274678.99357003602</cx:pt>
          <cx:pt idx="801">257018.366892875</cx:pt>
          <cx:pt idx="802">305255.30293453397</cx:pt>
          <cx:pt idx="803">251369.82140821</cx:pt>
          <cx:pt idx="804">276383.089922018</cx:pt>
          <cx:pt idx="805">259320.07129353899</cx:pt>
          <cx:pt idx="806">299417.34640796803</cx:pt>
          <cx:pt idx="807">250346.283263263</cx:pt>
          <cx:pt idx="808">283426.77235732198</cx:pt>
          <cx:pt idx="809">255398.69965370101</cx:pt>
          <cx:pt idx="810">277313.53581145499</cx:pt>
          <cx:pt idx="811">260792.85215815701</cx:pt>
          <cx:pt idx="812">275785.88220793998</cx:pt>
          <cx:pt idx="813">294193.64190404699</cx:pt>
          <cx:pt idx="814">251565.707386833</cx:pt>
          <cx:pt idx="815">265567.06631572498</cx:pt>
          <cx:pt idx="816">275389.498509634</cx:pt>
          <cx:pt idx="817">281818.902526277</cx:pt>
          <cx:pt idx="818">245658.52603414701</cx:pt>
          <cx:pt idx="819">262191.50179417001</cx:pt>
          <cx:pt idx="820">286994.91101087199</cx:pt>
          <cx:pt idx="821">283828.37330688699</cx:pt>
          <cx:pt idx="822">289426.061435571</cx:pt>
          <cx:pt idx="823">292165.37837692897</cx:pt>
          <cx:pt idx="824">271178.44524214801</cx:pt>
          <cx:pt idx="825">271929.03398291802</cx:pt>
          <cx:pt idx="826">260707.689980892</cx:pt>
          <cx:pt idx="827">275540.136280437</cx:pt>
          <cx:pt idx="828">273854.05448128597</cx:pt>
          <cx:pt idx="829">289987.50498983002</cx:pt>
          <cx:pt idx="830">285109.76395639702</cx:pt>
          <cx:pt idx="831">283821.60992220399</cx:pt>
          <cx:pt idx="832">302170.11536139803</cx:pt>
          <cx:pt idx="833">270806.69448009302</cx:pt>
          <cx:pt idx="834">285377.664494853</cx:pt>
          <cx:pt idx="835">274515.26960710698</cx:pt>
          <cx:pt idx="836">273447.36560199299</cx:pt>
          <cx:pt idx="837">265691.787470287</cx:pt>
          <cx:pt idx="838">276578.99365018</cx:pt>
          <cx:pt idx="839">283228.50827256503</cx:pt>
          <cx:pt idx="840">286219.26214410499</cx:pt>
          <cx:pt idx="841">263343.35488743201</cx:pt>
          <cx:pt idx="842">267213.96415835602</cx:pt>
          <cx:pt idx="843">273280.42686342698</cx:pt>
          <cx:pt idx="844">268956.00710385502</cx:pt>
          <cx:pt idx="845">241974.82923191501</cx:pt>
          <cx:pt idx="846">251596.77567311999</cx:pt>
          <cx:pt idx="847">274647.75521454698</cx:pt>
          <cx:pt idx="848">275689.36092647701</cx:pt>
          <cx:pt idx="849">275412.878636081</cx:pt>
          <cx:pt idx="850">253686.01347436599</cx:pt>
          <cx:pt idx="851">294208.36837921699</cx:pt>
          <cx:pt idx="852">285715.01411477203</cx:pt>
          <cx:pt idx="853">311311.83794258401</cx:pt>
          <cx:pt idx="854">273879.73340065998</cx:pt>
          <cx:pt idx="855">260186.52660352801</cx:pt>
          <cx:pt idx="856">285835.068915829</cx:pt>
          <cx:pt idx="857">295594.11903515999</cx:pt>
          <cx:pt idx="858">276791.21756293898</cx:pt>
          <cx:pt idx="859">315339.73534900899</cx:pt>
          <cx:pt idx="860">269960.92902277398</cx:pt>
          <cx:pt idx="861">280830.93121729902</cx:pt>
          <cx:pt idx="862">249092.01306351199</cx:pt>
          <cx:pt idx="863">288767.62372726703</cx:pt>
          <cx:pt idx="864">291478.49487226002</cx:pt>
          <cx:pt idx="865">252057.29835262199</cx:pt>
          <cx:pt idx="866">286863.11469258502</cx:pt>
          <cx:pt idx="867">294591.27510000899</cx:pt>
          <cx:pt idx="868">270837.25741982699</cx:pt>
          <cx:pt idx="869">292028.789697484</cx:pt>
          <cx:pt idx="870">282494.012810788</cx:pt>
          <cx:pt idx="871">268652.05410801002</cx:pt>
          <cx:pt idx="872">297658.46092959598</cx:pt>
          <cx:pt idx="873">290724.70203624998</cx:pt>
          <cx:pt idx="874">256491.99392093901</cx:pt>
          <cx:pt idx="875">282471.775454633</cx:pt>
          <cx:pt idx="876">306353.64744884201</cx:pt>
          <cx:pt idx="877">303102.60964862799</cx:pt>
          <cx:pt idx="878">283643.07213372103</cx:pt>
          <cx:pt idx="879">295776.49791320099</cx:pt>
          <cx:pt idx="880">291869.52414969797</cx:pt>
          <cx:pt idx="881">243248.164751217</cx:pt>
          <cx:pt idx="882">266637.57491293398</cx:pt>
          <cx:pt idx="883">290755.276363282</cx:pt>
          <cx:pt idx="884">252469.54107020699</cx:pt>
          <cx:pt idx="885">260106.37244434399</cx:pt>
          <cx:pt idx="886">288079.849316279</cx:pt>
          <cx:pt idx="887">268087.44201714802</cx:pt>
          <cx:pt idx="888">303225.86929975601</cx:pt>
          <cx:pt idx="889">303383.71057788702</cx:pt>
          <cx:pt idx="890">280570.869434956</cx:pt>
          <cx:pt idx="891">257743.99954133001</cx:pt>
          <cx:pt idx="892">285727.487027494</cx:pt>
          <cx:pt idx="893">261531.53247519699</cx:pt>
          <cx:pt idx="894">265350.10566642502</cx:pt>
          <cx:pt idx="895">281977.21986149199</cx:pt>
          <cx:pt idx="896">279561.80423233798</cx:pt>
          <cx:pt idx="897">307362.37712952797</cx:pt>
          <cx:pt idx="898">228455.48629167501</cx:pt>
          <cx:pt idx="899">296167.05504254799</cx:pt>
          <cx:pt idx="900">259985.75708700399</cx:pt>
          <cx:pt idx="901">268885.31658992002</cx:pt>
          <cx:pt idx="902">281116.47044025903</cx:pt>
          <cx:pt idx="903">267697.52334434399</cx:pt>
          <cx:pt idx="904">303912.67505361798</cx:pt>
          <cx:pt idx="905">286792.79508083098</cx:pt>
          <cx:pt idx="906">275939.27061261702</cx:pt>
          <cx:pt idx="907">286884.05903778499</cx:pt>
          <cx:pt idx="908">260079.195007884</cx:pt>
          <cx:pt idx="909">286495.48589112499</cx:pt>
          <cx:pt idx="910">288564.574052579</cx:pt>
          <cx:pt idx="911">228874.67396364501</cx:pt>
          <cx:pt idx="912">284018.628384382</cx:pt>
          <cx:pt idx="913">298188.472704674</cx:pt>
          <cx:pt idx="914">289394.00351835898</cx:pt>
          <cx:pt idx="915">244830.75585814801</cx:pt>
          <cx:pt idx="916">286754.94847370801</cx:pt>
          <cx:pt idx="917">208704.59478182701</cx:pt>
          <cx:pt idx="918">291109.42742432101</cx:pt>
          <cx:pt idx="919">282546.65758012497</cx:pt>
          <cx:pt idx="920">287759.521592231</cx:pt>
          <cx:pt idx="921">246323.00841602701</cx:pt>
          <cx:pt idx="922">264631.18354217103</cx:pt>
          <cx:pt idx="923">282677.082261606</cx:pt>
          <cx:pt idx="924">291968.58132328599</cx:pt>
          <cx:pt idx="925">257435.720374909</cx:pt>
          <cx:pt idx="926">248173.75422217499</cx:pt>
          <cx:pt idx="927">326300.12592419097</cx:pt>
          <cx:pt idx="928">254098.29747818501</cx:pt>
          <cx:pt idx="929">293535.39531405002</cx:pt>
          <cx:pt idx="930">272908.87470394297</cx:pt>
          <cx:pt idx="931">270924.30385151901</cx:pt>
          <cx:pt idx="932">268267.664854492</cx:pt>
          <cx:pt idx="933">276255.546779531</cx:pt>
          <cx:pt idx="934">294523.12396177702</cx:pt>
          <cx:pt idx="935">266343.10883320699</cx:pt>
          <cx:pt idx="936">274455.94858754001</cx:pt>
          <cx:pt idx="937">223744.90272526801</cx:pt>
          <cx:pt idx="938">295177.67985335999</cx:pt>
          <cx:pt idx="939">281171.93106469302</cx:pt>
          <cx:pt idx="940">289842.654132633</cx:pt>
          <cx:pt idx="941">253048.50847131299</cx:pt>
          <cx:pt idx="942">272249.40653091401</cx:pt>
          <cx:pt idx="943">256295.99425633601</cx:pt>
          <cx:pt idx="944">234975.43709275001</cx:pt>
          <cx:pt idx="945">257006.391041225</cx:pt>
          <cx:pt idx="946">271329.32024732698</cx:pt>
          <cx:pt idx="947">299602.82915930601</cx:pt>
          <cx:pt idx="948">293521.909221915</cx:pt>
          <cx:pt idx="949">283342.937218996</cx:pt>
          <cx:pt idx="950">261870.90935404101</cx:pt>
          <cx:pt idx="951">302905.07746709499</cx:pt>
          <cx:pt idx="952">290656.97745244298</cx:pt>
          <cx:pt idx="953">263083.57686307002</cx:pt>
          <cx:pt idx="954">297794.32447706902</cx:pt>
          <cx:pt idx="955">277716.62536443199</cx:pt>
          <cx:pt idx="956">265925.11172424501</cx:pt>
          <cx:pt idx="957">256007.316142984</cx:pt>
          <cx:pt idx="958">283970.35199845402</cx:pt>
          <cx:pt idx="959">265961.06856722099</cx:pt>
          <cx:pt idx="960">282109.80991960602</cx:pt>
          <cx:pt idx="961">314719.63721171801</cx:pt>
          <cx:pt idx="962">273977.28694322001</cx:pt>
          <cx:pt idx="963">285973.600329282</cx:pt>
          <cx:pt idx="964">275825.552858827</cx:pt>
          <cx:pt idx="965">250202.11949688199</cx:pt>
          <cx:pt idx="966">272688.00620247802</cx:pt>
          <cx:pt idx="967">262738.228349454</cx:pt>
          <cx:pt idx="968">270286.716376386</cx:pt>
          <cx:pt idx="969">299244.58558580402</cx:pt>
          <cx:pt idx="970">261732.82692259201</cx:pt>
          <cx:pt idx="971">265041.94321215199</cx:pt>
          <cx:pt idx="972">285652.813740162</cx:pt>
          <cx:pt idx="973">280037.98566217301</cx:pt>
          <cx:pt idx="974">285406.01174713601</cx:pt>
          <cx:pt idx="975">247649.18571857901</cx:pt>
          <cx:pt idx="976">280956.70749537699</cx:pt>
          <cx:pt idx="977">253304.59226656999</cx:pt>
          <cx:pt idx="978">281621.05544593098</cx:pt>
          <cx:pt idx="979">276259.40145172097</cx:pt>
          <cx:pt idx="980">271619.14067950798</cx:pt>
          <cx:pt idx="981">271329.13907683699</cx:pt>
          <cx:pt idx="982">300593.42483757698</cx:pt>
          <cx:pt idx="983">280928.00119758601</cx:pt>
          <cx:pt idx="984">248249.06231916699</cx:pt>
          <cx:pt idx="985">255816.781676218</cx:pt>
          <cx:pt idx="986">281614.36632458802</cx:pt>
          <cx:pt idx="987">291054.87667845801</cx:pt>
          <cx:pt idx="988">274082.69107026001</cx:pt>
          <cx:pt idx="989">284139.76834903599</cx:pt>
          <cx:pt idx="990">282336.310615002</cx:pt>
          <cx:pt idx="991">276767.94921438198</cx:pt>
          <cx:pt idx="992">282967.49550561298</cx:pt>
          <cx:pt idx="993">273570.56425201101</cx:pt>
          <cx:pt idx="994">242226.45575465099</cx:pt>
          <cx:pt idx="995">248229.89863914199</cx:pt>
          <cx:pt idx="996">268442.00910381798</cx:pt>
          <cx:pt idx="997">266635.11651379202</cx:pt>
          <cx:pt idx="998">244536.65864299101</cx:pt>
          <cx:pt idx="999">277922.10829332302</cx:pt>
          <cx:pt idx="1000">274725.801786214</cx:pt>
          <cx:pt idx="1001">277281.67120546597</cx:pt>
          <cx:pt idx="1002">231425.70068219199</cx:pt>
          <cx:pt idx="1003">259463.600605685</cx:pt>
          <cx:pt idx="1004">287676.32593061897</cx:pt>
          <cx:pt idx="1005">278927.07888684998</cx:pt>
          <cx:pt idx="1006">260199.642970188</cx:pt>
          <cx:pt idx="1007">292121.175272386</cx:pt>
          <cx:pt idx="1008">284146.21232938499</cx:pt>
          <cx:pt idx="1009">276829.64316690102</cx:pt>
          <cx:pt idx="1010">270092.06659551401</cx:pt>
          <cx:pt idx="1011">315821.412073204</cx:pt>
          <cx:pt idx="1012">269815.03603225801</cx:pt>
          <cx:pt idx="1013">281416.04446686298</cx:pt>
          <cx:pt idx="1014">270650.07586659701</cx:pt>
          <cx:pt idx="1015">287533.66089734598</cx:pt>
          <cx:pt idx="1016">294344.540320976</cx:pt>
          <cx:pt idx="1017">279485.98879124102</cx:pt>
          <cx:pt idx="1018">278492.86088049097</cx:pt>
          <cx:pt idx="1019">282111.57063692698</cx:pt>
          <cx:pt idx="1020">237525.95902673801</cx:pt>
          <cx:pt idx="1021">275454.67871176999</cx:pt>
          <cx:pt idx="1022">274651.18755880301</cx:pt>
          <cx:pt idx="1023">251822.93934147901</cx:pt>
          <cx:pt idx="1024">233627.83511719099</cx:pt>
          <cx:pt idx="1025">288854.22389586299</cx:pt>
          <cx:pt idx="1026">272172.28603652201</cx:pt>
          <cx:pt idx="1027">250147.590396935</cx:pt>
          <cx:pt idx="1028">262479.66318118101</cx:pt>
          <cx:pt idx="1029">286572.713836796</cx:pt>
          <cx:pt idx="1030">277727.84206194303</cx:pt>
          <cx:pt idx="1031">305541.865778526</cx:pt>
          <cx:pt idx="1032">282639.717285836</cx:pt>
          <cx:pt idx="1033">275757.62397764903</cx:pt>
          <cx:pt idx="1034">220886.11331131001</cx:pt>
          <cx:pt idx="1035">281949.11644908797</cx:pt>
          <cx:pt idx="1036">310244.04834668798</cx:pt>
          <cx:pt idx="1037">268994.72894572199</cx:pt>
          <cx:pt idx="1038">237868.362072127</cx:pt>
          <cx:pt idx="1039">263468.84107645502</cx:pt>
          <cx:pt idx="1040">274071.36061661202</cx:pt>
          <cx:pt idx="1041">291406.82797940198</cx:pt>
          <cx:pt idx="1042">257190.505666326</cx:pt>
          <cx:pt idx="1043">281905.071514468</cx:pt>
          <cx:pt idx="1044">275123.60262571502</cx:pt>
          <cx:pt idx="1045">279037.24939707899</cx:pt>
          <cx:pt idx="1046">304792.50621077901</cx:pt>
          <cx:pt idx="1047">282945.64026780898</cx:pt>
          <cx:pt idx="1048">298448.65065963002</cx:pt>
          <cx:pt idx="1049">268782.47819611098</cx:pt>
          <cx:pt idx="1050">270000.085980882</cx:pt>
          <cx:pt idx="1051">312560.52443059202</cx:pt>
          <cx:pt idx="1052">273555.043153707</cx:pt>
          <cx:pt idx="1053">279396.67227373098</cx:pt>
          <cx:pt idx="1054">230285.687591731</cx:pt>
          <cx:pt idx="1055">287539.82205883</cx:pt>
          <cx:pt idx="1056">281270.492334601</cx:pt>
          <cx:pt idx="1057">293507.97560614301</cx:pt>
          <cx:pt idx="1058">243644.23226136499</cx:pt>
          <cx:pt idx="1059">285519.65056935803</cx:pt>
          <cx:pt idx="1060">280182.99383317801</cx:pt>
          <cx:pt idx="1061">290093.88880319102</cx:pt>
          <cx:pt idx="1062">273868.86395939498</cx:pt>
          <cx:pt idx="1063">292485.89506951498</cx:pt>
          <cx:pt idx="1064">292217.78382913198</cx:pt>
          <cx:pt idx="1065">289150.849495409</cx:pt>
          <cx:pt idx="1066">286574.82688556402</cx:pt>
          <cx:pt idx="1067">267891.00917588698</cx:pt>
          <cx:pt idx="1068">280783.35519937403</cx:pt>
          <cx:pt idx="1069">258972.337407176</cx:pt>
          <cx:pt idx="1070">298700.763471463</cx:pt>
          <cx:pt idx="1071">271030.642088386</cx:pt>
          <cx:pt idx="1072">309706.04888042901</cx:pt>
          <cx:pt idx="1073">303599.39786610799</cx:pt>
          <cx:pt idx="1074">259792.36948733099</cx:pt>
          <cx:pt idx="1075">286326.57353660301</cx:pt>
          <cx:pt idx="1076">289442.28393222898</cx:pt>
          <cx:pt idx="1077">287508.58518871502</cx:pt>
          <cx:pt idx="1078">259122.514568571</cx:pt>
          <cx:pt idx="1079">257491.27885188701</cx:pt>
          <cx:pt idx="1080">264590.43042889098</cx:pt>
          <cx:pt idx="1081">288768.94137366902</cx:pt>
          <cx:pt idx="1082">311414.80828695098</cx:pt>
          <cx:pt idx="1083">263374.51345470798</cx:pt>
          <cx:pt idx="1084">261755.416795275</cx:pt>
          <cx:pt idx="1085">275937.87680001801</cx:pt>
          <cx:pt idx="1086">282100.09328750602</cx:pt>
          <cx:pt idx="1087">246761.25343339</cx:pt>
          <cx:pt idx="1088">265043.92318255402</cx:pt>
          <cx:pt idx="1089">251145.49017105601</cx:pt>
          <cx:pt idx="1090">277151.04921581398</cx:pt>
          <cx:pt idx="1091">268625.36971908901</cx:pt>
          <cx:pt idx="1092">272514.08151432901</cx:pt>
          <cx:pt idx="1093">305582.14701443398</cx:pt>
          <cx:pt idx="1094">283613.46372677298</cx:pt>
          <cx:pt idx="1095">289021.97472655302</cx:pt>
          <cx:pt idx="1096">283283.63713268499</cx:pt>
          <cx:pt idx="1097">305412.44171423698</cx:pt>
          <cx:pt idx="1098">292690.858722865</cx:pt>
          <cx:pt idx="1099">270504.23774812702</cx:pt>
          <cx:pt idx="1100">286535.07133159298</cx:pt>
          <cx:pt idx="1101">289733.35869441601</cx:pt>
          <cx:pt idx="1102">268363.55510350002</cx:pt>
          <cx:pt idx="1103">294648.961674285</cx:pt>
          <cx:pt idx="1104">255357.810373349</cx:pt>
          <cx:pt idx="1105">277765.60514097998</cx:pt>
          <cx:pt idx="1106">287155.228018286</cx:pt>
          <cx:pt idx="1107">263846.33165429201</cx:pt>
          <cx:pt idx="1108">290660.22694683098</cx:pt>
          <cx:pt idx="1109">286880.59688535298</cx:pt>
          <cx:pt idx="1110">274599.73586159898</cx:pt>
          <cx:pt idx="1111">281999.76199131802</cx:pt>
          <cx:pt idx="1112">278929.00983656402</cx:pt>
          <cx:pt idx="1113">287468.39125234802</cx:pt>
          <cx:pt idx="1114">253215.74283445199</cx:pt>
          <cx:pt idx="1115">312514.56043241598</cx:pt>
          <cx:pt idx="1116">261470.179175425</cx:pt>
          <cx:pt idx="1117">262782.41533690802</cx:pt>
          <cx:pt idx="1118">251157.426281219</cx:pt>
          <cx:pt idx="1119">268986.50014695601</cx:pt>
          <cx:pt idx="1120">274949.23295321601</cx:pt>
          <cx:pt idx="1121">285277.95066382497</cx:pt>
          <cx:pt idx="1122">274099.42390954698</cx:pt>
          <cx:pt idx="1123">259624.41811955799</cx:pt>
          <cx:pt idx="1124">316323.75702713901</cx:pt>
          <cx:pt idx="1125">271014.11067892599</cx:pt>
          <cx:pt idx="1126">275402.74508747598</cx:pt>
          <cx:pt idx="1127">299974.08734501398</cx:pt>
          <cx:pt idx="1128">272965.92862382799</cx:pt>
          <cx:pt idx="1129">267356.930025573</cx:pt>
          <cx:pt idx="1130">268626.16590931697</cx:pt>
          <cx:pt idx="1131">280622.00589533203</cx:pt>
          <cx:pt idx="1132">279506.93610291899</cx:pt>
          <cx:pt idx="1133">275483.12665196799</cx:pt>
          <cx:pt idx="1134">297746.78822051699</cx:pt>
          <cx:pt idx="1135">293385.22067439801</cx:pt>
          <cx:pt idx="1136">289989.24284750898</cx:pt>
          <cx:pt idx="1137">288528.92953353102</cx:pt>
          <cx:pt idx="1138">250211.78044419101</cx:pt>
          <cx:pt idx="1139">295258.89621307602</cx:pt>
          <cx:pt idx="1140">279139.49538727599</cx:pt>
          <cx:pt idx="1141">216703.942720263</cx:pt>
          <cx:pt idx="1142">279140.81364444998</cx:pt>
          <cx:pt idx="1143">282555.17171666701</cx:pt>
          <cx:pt idx="1144">268051.70839236502</cx:pt>
          <cx:pt idx="1145">266628.478356721</cx:pt>
          <cx:pt idx="1146">261168.26865606301</cx:pt>
          <cx:pt idx="1147">269927.75533717801</cx:pt>
          <cx:pt idx="1148">294993.44617918599</cx:pt>
          <cx:pt idx="1149">293393.47888379201</cx:pt>
          <cx:pt idx="1150">303445.190396238</cx:pt>
          <cx:pt idx="1151">284669.04393032897</cx:pt>
          <cx:pt idx="1152">268414.900534357</cx:pt>
          <cx:pt idx="1153">301419.57291354798</cx:pt>
          <cx:pt idx="1154">271782.16521995497</cx:pt>
          <cx:pt idx="1155">314823.462407602</cx:pt>
          <cx:pt idx="1156">291101.991200549</cx:pt>
          <cx:pt idx="1157">287573.37824003299</cx:pt>
          <cx:pt idx="1158">265633.21654631401</cx:pt>
          <cx:pt idx="1159">289242.54548842902</cx:pt>
          <cx:pt idx="1160">293280.65373143699</cx:pt>
          <cx:pt idx="1161">264284.526109753</cx:pt>
          <cx:pt idx="1162">292295.71268145798</cx:pt>
          <cx:pt idx="1163">286185.31833590398</cx:pt>
          <cx:pt idx="1164">261619.31093940401</cx:pt>
          <cx:pt idx="1165">277700.28002593003</cx:pt>
          <cx:pt idx="1166">264693.81761692697</cx:pt>
          <cx:pt idx="1167">297516.73068523197</cx:pt>
          <cx:pt idx="1168">284589.38126643503</cx:pt>
          <cx:pt idx="1169">236416.439594303</cx:pt>
          <cx:pt idx="1170">282148.76625569002</cx:pt>
          <cx:pt idx="1171">278224.45432794897</cx:pt>
          <cx:pt idx="1172">251779.429515216</cx:pt>
          <cx:pt idx="1173">298326.39747175801</cx:pt>
          <cx:pt idx="1174">279739.63330785697</cx:pt>
          <cx:pt idx="1175">283461.06778516801</cx:pt>
          <cx:pt idx="1176">270632.87495264801</cx:pt>
          <cx:pt idx="1177">274809.08096359501</cx:pt>
          <cx:pt idx="1178">256120.66057770699</cx:pt>
          <cx:pt idx="1179">302599.019469155</cx:pt>
          <cx:pt idx="1180">301263.39709210303</cx:pt>
          <cx:pt idx="1181">313783.460171254</cx:pt>
          <cx:pt idx="1182">257473.43969143901</cx:pt>
          <cx:pt idx="1183">287801.68832012097</cx:pt>
          <cx:pt idx="1184">264327.12848750001</cx:pt>
          <cx:pt idx="1185">302569.77775502601</cx:pt>
          <cx:pt idx="1186">267634.834952918</cx:pt>
          <cx:pt idx="1187">260803.978013883</cx:pt>
          <cx:pt idx="1188">272114.18783183797</cx:pt>
          <cx:pt idx="1189">262365.36114658799</cx:pt>
          <cx:pt idx="1190">261424.80961159599</cx:pt>
          <cx:pt idx="1191">265800.65664504201</cx:pt>
          <cx:pt idx="1192">255718.83481839701</cx:pt>
          <cx:pt idx="1193">295095.64800061798</cx:pt>
          <cx:pt idx="1194">262653.37927951303</cx:pt>
          <cx:pt idx="1195">291393.00748973701</cx:pt>
          <cx:pt idx="1196">253694.37868195801</cx:pt>
          <cx:pt idx="1197">266458.14282730297</cx:pt>
          <cx:pt idx="1198">288529.88207417598</cx:pt>
          <cx:pt idx="1199">317536.345533157</cx:pt>
          <cx:pt idx="1200">317596.54223599</cx:pt>
          <cx:pt idx="1201">297005.88457413297</cx:pt>
          <cx:pt idx="1202">268430.434924967</cx:pt>
          <cx:pt idx="1203">256894.76658266099</cx:pt>
          <cx:pt idx="1204">281432.69840512902</cx:pt>
          <cx:pt idx="1205">292478.12310222402</cx:pt>
          <cx:pt idx="1206">282342.43185903499</cx:pt>
          <cx:pt idx="1207">246225.13192082799</cx:pt>
          <cx:pt idx="1208">257574.891307346</cx:pt>
          <cx:pt idx="1209">296675.180658517</cx:pt>
          <cx:pt idx="1210">280026.97147420602</cx:pt>
          <cx:pt idx="1211">281720.21200427599</cx:pt>
          <cx:pt idx="1212">264869.91748576902</cx:pt>
          <cx:pt idx="1213">253393.60793457701</cx:pt>
          <cx:pt idx="1214">303031.227935681</cx:pt>
          <cx:pt idx="1215">227267.002672954</cx:pt>
          <cx:pt idx="1216">241536.088022443</cx:pt>
          <cx:pt idx="1217">270122.56991436903</cx:pt>
          <cx:pt idx="1218">248422.89019035801</cx:pt>
          <cx:pt idx="1219">273701.26518076699</cx:pt>
          <cx:pt idx="1220">280104.42443709099</cx:pt>
          <cx:pt idx="1221">281830.25443003402</cx:pt>
          <cx:pt idx="1222">306954.16974609898</cx:pt>
          <cx:pt idx="1223">291469.23554740701</cx:pt>
          <cx:pt idx="1224">286425.833675223</cx:pt>
          <cx:pt idx="1225">281970.47002018802</cx:pt>
          <cx:pt idx="1226">275255.95240468602</cx:pt>
          <cx:pt idx="1227">285252.65355353401</cx:pt>
          <cx:pt idx="1228">264979.58863867098</cx:pt>
          <cx:pt idx="1229">232304.76261791901</cx:pt>
          <cx:pt idx="1230">285787.89445013501</cx:pt>
          <cx:pt idx="1231">258988.57039521</cx:pt>
          <cx:pt idx="1232">289550.54208348697</cx:pt>
          <cx:pt idx="1233">286150.30084511603</cx:pt>
          <cx:pt idx="1234">282069.99582760502</cx:pt>
          <cx:pt idx="1235">259068.47899361001</cx:pt>
          <cx:pt idx="1236">279680.70085724402</cx:pt>
          <cx:pt idx="1237">255924.47489830601</cx:pt>
          <cx:pt idx="1238">267625.439384781</cx:pt>
          <cx:pt idx="1239">294901.97499965201</cx:pt>
          <cx:pt idx="1240">268103.76383746299</cx:pt>
          <cx:pt idx="1241">261367.65099141601</cx:pt>
          <cx:pt idx="1242">295650.78067768301</cx:pt>
          <cx:pt idx="1243">273904.23806918802</cx:pt>
          <cx:pt idx="1244">269110.53980848199</cx:pt>
          <cx:pt idx="1245">266078.20071588701</cx:pt>
          <cx:pt idx="1246">273375.29200792499</cx:pt>
          <cx:pt idx="1247">279886.28970089002</cx:pt>
          <cx:pt idx="1248">259243.95534779399</cx:pt>
          <cx:pt idx="1249">252449.71110301701</cx:pt>
          <cx:pt idx="1250">316972.77894798701</cx:pt>
          <cx:pt idx="1251">292426.74011897598</cx:pt>
          <cx:pt idx="1252">290406.73451784201</cx:pt>
          <cx:pt idx="1253">268178.78136654402</cx:pt>
          <cx:pt idx="1254">281816.19109764602</cx:pt>
          <cx:pt idx="1255">261093.00626687901</cx:pt>
          <cx:pt idx="1256">286104.987952461</cx:pt>
          <cx:pt idx="1257">239468.149219104</cx:pt>
          <cx:pt idx="1258">292096.82291191502</cx:pt>
          <cx:pt idx="1259">277469.47762625199</cx:pt>
          <cx:pt idx="1260">269203.909517975</cx:pt>
          <cx:pt idx="1261">289687.95797282399</cx:pt>
          <cx:pt idx="1262">289125.44426613097</cx:pt>
          <cx:pt idx="1263">255686.425412702</cx:pt>
          <cx:pt idx="1264">238825.830837274</cx:pt>
          <cx:pt idx="1265">276379.51794841798</cx:pt>
          <cx:pt idx="1266">284720.59811968502</cx:pt>
          <cx:pt idx="1267">302085.24951120699</cx:pt>
          <cx:pt idx="1268">277493.22915113898</cx:pt>
          <cx:pt idx="1269">268967.33994115703</cx:pt>
          <cx:pt idx="1270">298827.23627762299</cx:pt>
          <cx:pt idx="1271">264280.79955420602</cx:pt>
          <cx:pt idx="1272">289207.63393216598</cx:pt>
          <cx:pt idx="1273">266944.62388502603</cx:pt>
          <cx:pt idx="1274">268062.99403029901</cx:pt>
          <cx:pt idx="1275">270214.707089537</cx:pt>
          <cx:pt idx="1276">266936.15247278003</cx:pt>
          <cx:pt idx="1277">259915.45856194501</cx:pt>
          <cx:pt idx="1278">276103.77258841798</cx:pt>
          <cx:pt idx="1279">310799.89835158898</cx:pt>
          <cx:pt idx="1280">229954.15475680199</cx:pt>
          <cx:pt idx="1281">287234.03048582497</cx:pt>
          <cx:pt idx="1282">268124.39740213798</cx:pt>
          <cx:pt idx="1283">252190.73671075</cx:pt>
          <cx:pt idx="1284">266530.63063253101</cx:pt>
          <cx:pt idx="1285">292389.27814899001</cx:pt>
          <cx:pt idx="1286">274959.73864665697</cx:pt>
          <cx:pt idx="1287">292654.596733313</cx:pt>
          <cx:pt idx="1288">271145.566984448</cx:pt>
          <cx:pt idx="1289">302727.39981044398</cx:pt>
          <cx:pt idx="1290">269420.02199706598</cx:pt>
          <cx:pt idx="1291">246369.156021389</cx:pt>
          <cx:pt idx="1292">276995.67208990501</cx:pt>
          <cx:pt idx="1293">279439.490623052</cx:pt>
          <cx:pt idx="1294">306731.28512691299</cx:pt>
          <cx:pt idx="1295">295662.109663354</cx:pt>
          <cx:pt idx="1296">252121.19778511999</cx:pt>
          <cx:pt idx="1297">312519.53344017302</cx:pt>
          <cx:pt idx="1298">245520.25577443599</cx:pt>
          <cx:pt idx="1299">254404.57823018299</cx:pt>
          <cx:pt idx="1300">303846.55923588702</cx:pt>
          <cx:pt idx="1301">266469.46830331802</cx:pt>
          <cx:pt idx="1302">228952.73653231599</cx:pt>
          <cx:pt idx="1303">286646.42692405498</cx:pt>
          <cx:pt idx="1304">263109.940162668</cx:pt>
          <cx:pt idx="1305">289992.80037506</cx:pt>
          <cx:pt idx="1306">279723.29671853298</cx:pt>
          <cx:pt idx="1307">312307.59077923198</cx:pt>
          <cx:pt idx="1308">301193.94766763097</cx:pt>
          <cx:pt idx="1309">246002.627262528</cx:pt>
          <cx:pt idx="1310">295422.406452403</cx:pt>
          <cx:pt idx="1311">281846.39079264301</cx:pt>
          <cx:pt idx="1312">285675.00488062901</cx:pt>
          <cx:pt idx="1313">288223.60851934599</cx:pt>
          <cx:pt idx="1314">249704.274439681</cx:pt>
          <cx:pt idx="1315">266094.10346607899</cx:pt>
          <cx:pt idx="1316">253729.32882424601</cx:pt>
          <cx:pt idx="1317">244401.81537868601</cx:pt>
          <cx:pt idx="1318">268695.532773791</cx:pt>
          <cx:pt idx="1319">245033.96324193399</cx:pt>
          <cx:pt idx="1320">268959.32047056803</cx:pt>
          <cx:pt idx="1321">300788.32394440501</cx:pt>
          <cx:pt idx="1322">265186.173060406</cx:pt>
          <cx:pt idx="1323">293628.63532941003</cx:pt>
          <cx:pt idx="1324">250254.19063495801</cx:pt>
          <cx:pt idx="1325">291853.24676279101</cx:pt>
          <cx:pt idx="1326">286705.506558138</cx:pt>
          <cx:pt idx="1327">264821.31115503202</cx:pt>
          <cx:pt idx="1328">295153.65198739502</cx:pt>
          <cx:pt idx="1329">293537.12448045798</cx:pt>
          <cx:pt idx="1330">299741.18688454299</cx:pt>
          <cx:pt idx="1331">281219.71549196501</cx:pt>
          <cx:pt idx="1332">288455.57041623403</cx:pt>
          <cx:pt idx="1333">277581.06941791798</cx:pt>
          <cx:pt idx="1334">285810.52134903101</cx:pt>
          <cx:pt idx="1335">254338.979339763</cx:pt>
          <cx:pt idx="1336">278578.82401377201</cx:pt>
          <cx:pt idx="1337">308780.53087684</cx:pt>
          <cx:pt idx="1338">252771.79984643401</cx:pt>
          <cx:pt idx="1339">221243.40079167401</cx:pt>
          <cx:pt idx="1340">275178.31293804402</cx:pt>
          <cx:pt idx="1341">266070.16536844702</cx:pt>
          <cx:pt idx="1342">295719.33307471202</cx:pt>
          <cx:pt idx="1343">327499.21616501198</cx:pt>
          <cx:pt idx="1344">307633.12705186702</cx:pt>
          <cx:pt idx="1345">285413.63933225902</cx:pt>
          <cx:pt idx="1346">288755.10211682803</cx:pt>
          <cx:pt idx="1347">275291.76426131697</cx:pt>
          <cx:pt idx="1348">316969.78888646403</cx:pt>
          <cx:pt idx="1349">299452.63281821302</cx:pt>
          <cx:pt idx="1350">273856.898801865</cx:pt>
          <cx:pt idx="1351">325441.23083469499</cx:pt>
          <cx:pt idx="1352">267130.604991959</cx:pt>
          <cx:pt idx="1353">296929.04660500702</cx:pt>
          <cx:pt idx="1354">259141.98670682299</cx:pt>
          <cx:pt idx="1355">246570.889860594</cx:pt>
          <cx:pt idx="1356">290530.28014556703</cx:pt>
          <cx:pt idx="1357">292870.75772379199</cx:pt>
          <cx:pt idx="1358">294587.96068567602</cx:pt>
          <cx:pt idx="1359">256651.51040797</cx:pt>
          <cx:pt idx="1360">319907.09463026602</cx:pt>
          <cx:pt idx="1361">278023.039654886</cx:pt>
          <cx:pt idx="1362">273029.12676966499</cx:pt>
          <cx:pt idx="1363">254054.47964748499</cx:pt>
          <cx:pt idx="1364">295093.75997500302</cx:pt>
          <cx:pt idx="1365">261816.508241528</cx:pt>
          <cx:pt idx="1366">277907.58625220001</cx:pt>
          <cx:pt idx="1367">303927.53593116201</cx:pt>
          <cx:pt idx="1368">312042.47726496699</cx:pt>
          <cx:pt idx="1369">289588.30168715498</cx:pt>
          <cx:pt idx="1370">272695.49819109601</cx:pt>
          <cx:pt idx="1371">274287.44934548199</cx:pt>
          <cx:pt idx="1372">287042.21784924698</cx:pt>
          <cx:pt idx="1373">260349.99203275601</cx:pt>
          <cx:pt idx="1374">245451.786302981</cx:pt>
          <cx:pt idx="1375">304895.65146167699</cx:pt>
          <cx:pt idx="1376">260936.39240304701</cx:pt>
          <cx:pt idx="1377">289771.16139847698</cx:pt>
          <cx:pt idx="1378">307569.42748456501</cx:pt>
          <cx:pt idx="1379">313403.95987213298</cx:pt>
          <cx:pt idx="1380">255773.20023093099</cx:pt>
          <cx:pt idx="1381">284567.25341493299</cx:pt>
          <cx:pt idx="1382">282827.768945747</cx:pt>
          <cx:pt idx="1383">283923.432887192</cx:pt>
          <cx:pt idx="1384">271666.51747277501</cx:pt>
          <cx:pt idx="1385">260403.32905691399</cx:pt>
          <cx:pt idx="1386">251279.51855127301</cx:pt>
          <cx:pt idx="1387">300367.34814063</cx:pt>
          <cx:pt idx="1388">302925.63074210502</cx:pt>
          <cx:pt idx="1389">279039.842529224</cx:pt>
          <cx:pt idx="1390">273546.94428720302</cx:pt>
          <cx:pt idx="1391">259606.149933846</cx:pt>
          <cx:pt idx="1392">292468.02893155703</cx:pt>
          <cx:pt idx="1393">256966.47457455299</cx:pt>
          <cx:pt idx="1394">284187.93119549099</cx:pt>
          <cx:pt idx="1395">274472.071635545</cx:pt>
          <cx:pt idx="1396">249328.668975273</cx:pt>
          <cx:pt idx="1397">252695.41072458401</cx:pt>
          <cx:pt idx="1398">279291.32630946097</cx:pt>
          <cx:pt idx="1399">286403.57944375201</cx:pt>
          <cx:pt idx="1400">264774.94502841798</cx:pt>
          <cx:pt idx="1401">270204.885861527</cx:pt>
          <cx:pt idx="1402">267448.97204759298</cx:pt>
          <cx:pt idx="1403">299985.967940184</cx:pt>
          <cx:pt idx="1404">274508.45305627398</cx:pt>
          <cx:pt idx="1405">301798.89636049699</cx:pt>
          <cx:pt idx="1406">307878.96519852302</cx:pt>
          <cx:pt idx="1407">293452.32936218701</cx:pt>
          <cx:pt idx="1408">250064.42961587399</cx:pt>
          <cx:pt idx="1409">265286.76472056302</cx:pt>
          <cx:pt idx="1410">273044.57796190499</cx:pt>
          <cx:pt idx="1411">251568.24242268101</cx:pt>
          <cx:pt idx="1412">262545.72015349602</cx:pt>
          <cx:pt idx="1413">280727.86463628901</cx:pt>
          <cx:pt idx="1414">284007.05277743598</cx:pt>
          <cx:pt idx="1415">263474.95885372802</cx:pt>
          <cx:pt idx="1416">228410.16159164801</cx:pt>
          <cx:pt idx="1417">318247.170524463</cx:pt>
          <cx:pt idx="1418">295063.020901501</cx:pt>
          <cx:pt idx="1419">250789.83953394499</cx:pt>
          <cx:pt idx="1420">276727.84497362602</cx:pt>
          <cx:pt idx="1421">307182.48414344498</cx:pt>
          <cx:pt idx="1422">289506.46901326301</cx:pt>
          <cx:pt idx="1423">284516.22440324601</cx:pt>
          <cx:pt idx="1424">276316.79228134901</cx:pt>
          <cx:pt idx="1425">278801.10439740698</cx:pt>
          <cx:pt idx="1426">288662.46085666597</cx:pt>
          <cx:pt idx="1427">271826.204277871</cx:pt>
          <cx:pt idx="1428">276351.69702573901</cx:pt>
          <cx:pt idx="1429">273698.20793368999</cx:pt>
          <cx:pt idx="1430">245317.94671558801</cx:pt>
          <cx:pt idx="1431">259466.83100314299</cx:pt>
          <cx:pt idx="1432">294331.44478876702</cx:pt>
          <cx:pt idx="1433">262739.44658045098</cx:pt>
          <cx:pt idx="1434">262606.03050222999</cx:pt>
          <cx:pt idx="1435">303867.94539616501</cx:pt>
          <cx:pt idx="1436">271407.97125368199</cx:pt>
          <cx:pt idx="1437">295772.44076406199</cx:pt>
          <cx:pt idx="1438">287125.94676443399</cx:pt>
          <cx:pt idx="1439">286109.89598440798</cx:pt>
          <cx:pt idx="1440">273846.70784886001</cx:pt>
          <cx:pt idx="1441">284193.29570299899</cx:pt>
          <cx:pt idx="1442">296166.01985728298</cx:pt>
          <cx:pt idx="1443">283898.675483856</cx:pt>
          <cx:pt idx="1444">280269.51143795898</cx:pt>
          <cx:pt idx="1445">272454.92138924601</cx:pt>
          <cx:pt idx="1446">284359.11003649503</cx:pt>
          <cx:pt idx="1447">278796.89814056002</cx:pt>
          <cx:pt idx="1448">261464.648516449</cx:pt>
          <cx:pt idx="1449">301169.59050021402</cx:pt>
          <cx:pt idx="1450">299670.14307414001</cx:pt>
          <cx:pt idx="1451">260709.42266638501</cx:pt>
          <cx:pt idx="1452">278004.65810921299</cx:pt>
          <cx:pt idx="1453">242607.065009257</cx:pt>
          <cx:pt idx="1454">273661.34751785803</cx:pt>
          <cx:pt idx="1455">290525.95660553902</cx:pt>
          <cx:pt idx="1456">298274.66322775302</cx:pt>
          <cx:pt idx="1457">269101.92357754702</cx:pt>
          <cx:pt idx="1458">265412.071961682</cx:pt>
          <cx:pt idx="1459">284875.49721726798</cx:pt>
          <cx:pt idx="1460">259225.392849981</cx:pt>
          <cx:pt idx="1461">269796.85484761401</cx:pt>
          <cx:pt idx="1462">301963.22264798201</cx:pt>
          <cx:pt idx="1463">257331.696358496</cx:pt>
          <cx:pt idx="1464">291761.67068969301</cx:pt>
          <cx:pt idx="1465">273790.01517437102</cx:pt>
          <cx:pt idx="1466">273933.32423469197</cx:pt>
          <cx:pt idx="1467">266120.88585727802</cx:pt>
          <cx:pt idx="1468">290294.23445882899</cx:pt>
          <cx:pt idx="1469">276457.56011122098</cx:pt>
          <cx:pt idx="1470">280733.93471385498</cx:pt>
          <cx:pt idx="1471">262962.65243278397</cx:pt>
          <cx:pt idx="1472">251143.616681652</cx:pt>
          <cx:pt idx="1473">283146.68717438099</cx:pt>
          <cx:pt idx="1474">260519.760604512</cx:pt>
          <cx:pt idx="1475">286954.65960869298</cx:pt>
          <cx:pt idx="1476">278080.917475553</cx:pt>
          <cx:pt idx="1477">283541.97795140703</cx:pt>
          <cx:pt idx="1478">267207.24979893601</cx:pt>
          <cx:pt idx="1479">283025.19485065999</cx:pt>
          <cx:pt idx="1480">280294.78800276102</cx:pt>
          <cx:pt idx="1481">256638.096441131</cx:pt>
          <cx:pt idx="1482">263943.90588021302</cx:pt>
          <cx:pt idx="1483">295225.93930770201</cx:pt>
          <cx:pt idx="1484">296112.10544487397</cx:pt>
          <cx:pt idx="1485">276512.19851907197</cx:pt>
          <cx:pt idx="1486">300337.99187806202</cx:pt>
          <cx:pt idx="1487">250370.29476584899</cx:pt>
          <cx:pt idx="1488">292294.00640085601</cx:pt>
          <cx:pt idx="1489">284783.29632262699</cx:pt>
          <cx:pt idx="1490">277450.31113973801</cx:pt>
          <cx:pt idx="1491">270681.78206382698</cx:pt>
          <cx:pt idx="1492">299556.03467789502</cx:pt>
          <cx:pt idx="1493">278953.63103579398</cx:pt>
          <cx:pt idx="1494">251378.58085562501</cx:pt>
          <cx:pt idx="1495">255577.23333465899</cx:pt>
          <cx:pt idx="1496">288921.851503552</cx:pt>
          <cx:pt idx="1497">278576.32871403999</cx:pt>
          <cx:pt idx="1498">285819.033630608</cx:pt>
          <cx:pt idx="1499">281564.66788253398</cx:pt>
          <cx:pt idx="1500">260016.77697901099</cx:pt>
          <cx:pt idx="1501">275220.54994710302</cx:pt>
          <cx:pt idx="1502">285036.10864885902</cx:pt>
          <cx:pt idx="1503">262726.91626599903</cx:pt>
          <cx:pt idx="1504">307633.54169409099</cx:pt>
          <cx:pt idx="1505">289709.06482015102</cx:pt>
          <cx:pt idx="1506">251802.65681519799</cx:pt>
          <cx:pt idx="1507">260220.59385139501</cx:pt>
          <cx:pt idx="1508">289349.77606078697</cx:pt>
          <cx:pt idx="1509">257381.51462528101</cx:pt>
          <cx:pt idx="1510">309051.799637719</cx:pt>
          <cx:pt idx="1511">272117.54455842299</cx:pt>
          <cx:pt idx="1512">255988.43955721101</cx:pt>
          <cx:pt idx="1513">287497.65488093899</cx:pt>
          <cx:pt idx="1514">241766.23727398299</cx:pt>
          <cx:pt idx="1515">283073.85514885001</cx:pt>
          <cx:pt idx="1516">254873.099933905</cx:pt>
          <cx:pt idx="1517">268759.01344868401</cx:pt>
          <cx:pt idx="1518">286311.22665652802</cx:pt>
          <cx:pt idx="1519">287412.90422121203</cx:pt>
          <cx:pt idx="1520">249131.37255486799</cx:pt>
          <cx:pt idx="1521">296794.57376143499</cx:pt>
          <cx:pt idx="1522">253168.26737608001</cx:pt>
          <cx:pt idx="1523">261955.751591407</cx:pt>
          <cx:pt idx="1524">261185.611791231</cx:pt>
          <cx:pt idx="1525">254774.00418398599</cx:pt>
          <cx:pt idx="1526">288080.95120137301</cx:pt>
          <cx:pt idx="1527">295299.23724490998</cx:pt>
          <cx:pt idx="1528">237868.82820981101</cx:pt>
          <cx:pt idx="1529">282213.57486553199</cx:pt>
          <cx:pt idx="1530">275563.59304089699</cx:pt>
          <cx:pt idx="1531">270937.82611583098</cx:pt>
          <cx:pt idx="1532">244152.944993371</cx:pt>
          <cx:pt idx="1533">248587.220482048</cx:pt>
          <cx:pt idx="1534">276519.320766686</cx:pt>
          <cx:pt idx="1535">290392.84599228902</cx:pt>
          <cx:pt idx="1536">265419.88297609799</cx:pt>
          <cx:pt idx="1537">302984.443993041</cx:pt>
          <cx:pt idx="1538">287437.18468502798</cx:pt>
          <cx:pt idx="1539">237968.56936409001</cx:pt>
          <cx:pt idx="1540">275066.07816664601</cx:pt>
          <cx:pt idx="1541">285608.35736192</cx:pt>
          <cx:pt idx="1542">288061.64809878002</cx:pt>
          <cx:pt idx="1543">270227.96212920098</cx:pt>
          <cx:pt idx="1544">271757.22536542098</cx:pt>
          <cx:pt idx="1545">320938.43259230198</cx:pt>
          <cx:pt idx="1546">255505.49679253501</cx:pt>
          <cx:pt idx="1547">290871.45206922502</cx:pt>
          <cx:pt idx="1548">289690.13977283298</cx:pt>
          <cx:pt idx="1549">282431.204781165</cx:pt>
          <cx:pt idx="1550">257037.96162249599</cx:pt>
          <cx:pt idx="1551">269317.091369692</cx:pt>
          <cx:pt idx="1552">307742.74610488198</cx:pt>
          <cx:pt idx="1553">278507.77700261102</cx:pt>
          <cx:pt idx="1554">255601.345501253</cx:pt>
          <cx:pt idx="1555">282542.93256949697</cx:pt>
          <cx:pt idx="1556">281023.62792211497</cx:pt>
          <cx:pt idx="1557">289349.597072181</cx:pt>
          <cx:pt idx="1558">301417.19953395001</cx:pt>
          <cx:pt idx="1559">297523.737332238</cx:pt>
          <cx:pt idx="1560">295198.51057273097</cx:pt>
          <cx:pt idx="1561">284666.49324485002</cx:pt>
          <cx:pt idx="1562">247361.50505446101</cx:pt>
          <cx:pt idx="1563">297348.95375121199</cx:pt>
          <cx:pt idx="1564">283960.14100765297</cx:pt>
          <cx:pt idx="1565">271540.77535321802</cx:pt>
          <cx:pt idx="1566">293542.93690259301</cx:pt>
          <cx:pt idx="1567">260950.53145112199</cx:pt>
          <cx:pt idx="1568">273803.14910464798</cx:pt>
          <cx:pt idx="1569">266996.94128560898</cx:pt>
          <cx:pt idx="1570">259174.010449675</cx:pt>
          <cx:pt idx="1571">273307.210248244</cx:pt>
          <cx:pt idx="1572">248378.211078199</cx:pt>
          <cx:pt idx="1573">267702.541923418</cx:pt>
          <cx:pt idx="1574">246071.77717456201</cx:pt>
          <cx:pt idx="1575">217666.20556618099</cx:pt>
          <cx:pt idx="1576">282100.50961196399</cx:pt>
          <cx:pt idx="1577">236112.207777437</cx:pt>
          <cx:pt idx="1578">280479.52479454799</cx:pt>
          <cx:pt idx="1579">294701.54182384303</cx:pt>
          <cx:pt idx="1580">280131.48970542097</cx:pt>
          <cx:pt idx="1581">252825.840786157</cx:pt>
          <cx:pt idx="1582">309382.16773040901</cx:pt>
          <cx:pt idx="1583">274117.82207016199</cx:pt>
          <cx:pt idx="1584">282628.76241895702</cx:pt>
          <cx:pt idx="1585">278251.61786529003</cx:pt>
          <cx:pt idx="1586">308606.23956510599</cx:pt>
          <cx:pt idx="1587">278958.452314967</cx:pt>
          <cx:pt idx="1588">266537.501855265</cx:pt>
          <cx:pt idx="1589">274193.06015609001</cx:pt>
          <cx:pt idx="1590">259213.390618028</cx:pt>
          <cx:pt idx="1591">246619.37413766401</cx:pt>
          <cx:pt idx="1592">259454.154792894</cx:pt>
          <cx:pt idx="1593">273323.39613794303</cx:pt>
          <cx:pt idx="1594">290622.33672219201</cx:pt>
          <cx:pt idx="1595">257744.280777412</cx:pt>
          <cx:pt idx="1596">284706.52043174201</cx:pt>
          <cx:pt idx="1597">275599.11489509698</cx:pt>
          <cx:pt idx="1598">302975.55087956501</cx:pt>
          <cx:pt idx="1599">263378.27612793801</cx:pt>
          <cx:pt idx="1600">284347.36596221098</cx:pt>
          <cx:pt idx="1601">255509.32066629699</cx:pt>
          <cx:pt idx="1602">300376.44805043202</cx:pt>
          <cx:pt idx="1603">312877.129608143</cx:pt>
          <cx:pt idx="1604">271912.78839356499</cx:pt>
          <cx:pt idx="1605">276408.41001959599</cx:pt>
          <cx:pt idx="1606">307748.69014207798</cx:pt>
          <cx:pt idx="1607">310193.288984087</cx:pt>
          <cx:pt idx="1608">260913.97901359099</cx:pt>
          <cx:pt idx="1609">273267.98077137599</cx:pt>
          <cx:pt idx="1610">278261.20021424699</cx:pt>
          <cx:pt idx="1611">281738.841871479</cx:pt>
          <cx:pt idx="1612">315543.19913658698</cx:pt>
          <cx:pt idx="1613">265297.96972551098</cx:pt>
          <cx:pt idx="1614">261057.727835628</cx:pt>
          <cx:pt idx="1615">261178.12018397899</cx:pt>
          <cx:pt idx="1616">262359.85436138703</cx:pt>
          <cx:pt idx="1617">275416.73434056301</cx:pt>
          <cx:pt idx="1618">244439.49929686901</cx:pt>
          <cx:pt idx="1619">256857.691057997</cx:pt>
          <cx:pt idx="1620">271850.31181870901</cx:pt>
          <cx:pt idx="1621">285155.76715328498</cx:pt>
          <cx:pt idx="1622">259302.76457330299</cx:pt>
          <cx:pt idx="1623">258637.25132768499</cx:pt>
          <cx:pt idx="1624">281671.420886487</cx:pt>
          <cx:pt idx="1625">285846.98355327197</cx:pt>
          <cx:pt idx="1626">270661.51085286401</cx:pt>
          <cx:pt idx="1627">276599.65610309999</cx:pt>
          <cx:pt idx="1628">257757.20761281301</cx:pt>
          <cx:pt idx="1629">277479.82409741299</cx:pt>
          <cx:pt idx="1630">262711.05165940302</cx:pt>
          <cx:pt idx="1631">279640.15255748102</cx:pt>
          <cx:pt idx="1632">286193.541500127</cx:pt>
          <cx:pt idx="1633">267107.017369257</cx:pt>
          <cx:pt idx="1634">257069.30139840901</cx:pt>
          <cx:pt idx="1635">279777.58825389802</cx:pt>
          <cx:pt idx="1636">274233.60455598601</cx:pt>
          <cx:pt idx="1637">256987.47602488101</cx:pt>
          <cx:pt idx="1638">277812.22585674899</cx:pt>
          <cx:pt idx="1639">277764.97675816499</cx:pt>
          <cx:pt idx="1640">287075.41454861203</cx:pt>
          <cx:pt idx="1641">288435.92248453299</cx:pt>
          <cx:pt idx="1642">244802.95507755401</cx:pt>
          <cx:pt idx="1643">279479.82050017599</cx:pt>
          <cx:pt idx="1644">269227.295111785</cx:pt>
          <cx:pt idx="1645">286176.28477677901</cx:pt>
          <cx:pt idx="1646">259940.45945694001</cx:pt>
          <cx:pt idx="1647">253172.333961172</cx:pt>
          <cx:pt idx="1648">291566.98439632897</cx:pt>
          <cx:pt idx="1649">271046.62409720302</cx:pt>
          <cx:pt idx="1650">264236.59721568401</cx:pt>
          <cx:pt idx="1651">273186.24813051103</cx:pt>
          <cx:pt idx="1652">266644.44601286901</cx:pt>
          <cx:pt idx="1653">290327.54233798699</cx:pt>
          <cx:pt idx="1654">285854.54155244399</cx:pt>
          <cx:pt idx="1655">258902.375771227</cx:pt>
          <cx:pt idx="1656">251645.40543076699</cx:pt>
          <cx:pt idx="1657">258260.90130024101</cx:pt>
          <cx:pt idx="1658">266706.00630295801</cx:pt>
          <cx:pt idx="1659">297263.79581146198</cx:pt>
          <cx:pt idx="1660">258188.555267055</cx:pt>
          <cx:pt idx="1661">225378.17831022799</cx:pt>
          <cx:pt idx="1662">263177.89706288697</cx:pt>
          <cx:pt idx="1663">264145.797768616</cx:pt>
          <cx:pt idx="1664">283688.385508226</cx:pt>
          <cx:pt idx="1665">304172.76376328402</cx:pt>
          <cx:pt idx="1666">264050.05290846399</cx:pt>
          <cx:pt idx="1667">272685.63949568197</cx:pt>
          <cx:pt idx="1668">259694.619550537</cx:pt>
          <cx:pt idx="1669">239777.87954574599</cx:pt>
          <cx:pt idx="1670">265380.60068950302</cx:pt>
          <cx:pt idx="1671">266426.98703561397</cx:pt>
          <cx:pt idx="1672">296798.23275503801</cx:pt>
          <cx:pt idx="1673">260153.55428336599</cx:pt>
          <cx:pt idx="1674">270594.17970809399</cx:pt>
          <cx:pt idx="1675">286670.02711371402</cx:pt>
          <cx:pt idx="1676">258800.776733465</cx:pt>
          <cx:pt idx="1677">266550.63446054299</cx:pt>
          <cx:pt idx="1678">261769.50739458</cx:pt>
          <cx:pt idx="1679">277727.51727968198</cx:pt>
          <cx:pt idx="1680">253394.914258409</cx:pt>
          <cx:pt idx="1681">276321.45542689401</cx:pt>
          <cx:pt idx="1682">291746.21708277002</cx:pt>
          <cx:pt idx="1683">268253.05102774402</cx:pt>
          <cx:pt idx="1684">257251.29832634801</cx:pt>
          <cx:pt idx="1685">300538.63345276099</cx:pt>
          <cx:pt idx="1686">258675.97594898599</cx:pt>
          <cx:pt idx="1687">272238.89433627698</cx:pt>
          <cx:pt idx="1688">250153.53758562499</cx:pt>
          <cx:pt idx="1689">274531.87902731</cx:pt>
          <cx:pt idx="1690">295842.89349587</cx:pt>
          <cx:pt idx="1691">289124.35127460503</cx:pt>
          <cx:pt idx="1692">276798.85515387502</cx:pt>
          <cx:pt idx="1693">260850.77737273899</cx:pt>
          <cx:pt idx="1694">296346.64513586898</cx:pt>
          <cx:pt idx="1695">259406.16593754501</cx:pt>
          <cx:pt idx="1696">238456.187578343</cx:pt>
          <cx:pt idx="1697">246215.95925871099</cx:pt>
          <cx:pt idx="1698">247098.444375124</cx:pt>
          <cx:pt idx="1699">292946.35292096302</cx:pt>
          <cx:pt idx="1700">276355.80340623303</cx:pt>
          <cx:pt idx="1701">261386.13778211499</cx:pt>
          <cx:pt idx="1702">279007.47580629197</cx:pt>
          <cx:pt idx="1703">257515.249725917</cx:pt>
          <cx:pt idx="1704">273704.51888184802</cx:pt>
          <cx:pt idx="1705">264309.37679418898</cx:pt>
          <cx:pt idx="1706">304410.48790899001</cx:pt>
          <cx:pt idx="1707">273728.67078166001</cx:pt>
          <cx:pt idx="1708">259579.98981697799</cx:pt>
          <cx:pt idx="1709">258495.00266676501</cx:pt>
          <cx:pt idx="1710">218192.13773840899</cx:pt>
          <cx:pt idx="1711">272324.05122844601</cx:pt>
          <cx:pt idx="1712">286060.54294109601</cx:pt>
          <cx:pt idx="1713">279306.57022390101</cx:pt>
          <cx:pt idx="1714">247989.516509418</cx:pt>
          <cx:pt idx="1715">264525.28815824701</cx:pt>
          <cx:pt idx="1716">271893.742489386</cx:pt>
          <cx:pt idx="1717">254350.54675199901</cx:pt>
          <cx:pt idx="1718">289012.065172948</cx:pt>
          <cx:pt idx="1719">259703.00230515</cx:pt>
          <cx:pt idx="1720">246979.583377879</cx:pt>
          <cx:pt idx="1721">266680.80830409599</cx:pt>
          <cx:pt idx="1722">281020.39865645202</cx:pt>
          <cx:pt idx="1723">257968.62139674099</cx:pt>
          <cx:pt idx="1724">264452.34936938499</cx:pt>
          <cx:pt idx="1725">273324.192162366</cx:pt>
          <cx:pt idx="1726">292419.75661187002</cx:pt>
          <cx:pt idx="1727">220748.72245267499</cx:pt>
          <cx:pt idx="1728">264418.23600626801</cx:pt>
          <cx:pt idx="1729">282151.74278213101</cx:pt>
          <cx:pt idx="1730">271328.63518061303</cx:pt>
          <cx:pt idx="1731">260383.322956066</cx:pt>
          <cx:pt idx="1732">265186.169513334</cx:pt>
          <cx:pt idx="1733">302027.88607819198</cx:pt>
          <cx:pt idx="1734">248898.68285033799</cx:pt>
          <cx:pt idx="1735">268142.21446126298</cx:pt>
          <cx:pt idx="1736">280645.773059987</cx:pt>
          <cx:pt idx="1737">276896.29404913198</cx:pt>
          <cx:pt idx="1738">254878.307198628</cx:pt>
          <cx:pt idx="1739">277195.66850738798</cx:pt>
          <cx:pt idx="1740">275739.76104045101</cx:pt>
          <cx:pt idx="1741">280983.33199515397</cx:pt>
          <cx:pt idx="1742">248720.539888392</cx:pt>
          <cx:pt idx="1743">264574.24902926403</cx:pt>
          <cx:pt idx="1744">278575.829956147</cx:pt>
          <cx:pt idx="1745">276681.201466745</cx:pt>
          <cx:pt idx="1746">309645.14764073503</cx:pt>
          <cx:pt idx="1747">251730.953469659</cx:pt>
          <cx:pt idx="1748">282616.94819628599</cx:pt>
          <cx:pt idx="1749">275179.818288229</cx:pt>
          <cx:pt idx="1750">281869.89104160899</cx:pt>
          <cx:pt idx="1751">252624.21107511499</cx:pt>
          <cx:pt idx="1752">285669.51510981697</cx:pt>
          <cx:pt idx="1753">276456.449744271</cx:pt>
          <cx:pt idx="1754">275669.22522347799</cx:pt>
          <cx:pt idx="1755">265482.99852323002</cx:pt>
          <cx:pt idx="1756">269045.69442938798</cx:pt>
          <cx:pt idx="1757">272023.398379925</cx:pt>
          <cx:pt idx="1758">265923.20143587998</cx:pt>
          <cx:pt idx="1759">274702.41075751203</cx:pt>
          <cx:pt idx="1760">262461.42037166498</cx:pt>
          <cx:pt idx="1761">272464.33412592002</cx:pt>
          <cx:pt idx="1762">302470.37183163501</cx:pt>
          <cx:pt idx="1763">253687.210458952</cx:pt>
          <cx:pt idx="1764">304130.75649232703</cx:pt>
          <cx:pt idx="1765">267855.44788924803</cx:pt>
          <cx:pt idx="1766">292573.49333688198</cx:pt>
          <cx:pt idx="1767">253287.79522461601</cx:pt>
          <cx:pt idx="1768">298452.30939578201</cx:pt>
          <cx:pt idx="1769">270082.71287529101</cx:pt>
          <cx:pt idx="1770">257022.79097633401</cx:pt>
          <cx:pt idx="1771">286233.25748542702</cx:pt>
          <cx:pt idx="1772">303071.53782757802</cx:pt>
          <cx:pt idx="1773">271516.16173366498</cx:pt>
          <cx:pt idx="1774">311947.58682058897</cx:pt>
          <cx:pt idx="1775">274219.14688412601</cx:pt>
          <cx:pt idx="1776">265887.76210199</cx:pt>
          <cx:pt idx="1777">283281.28121539601</cx:pt>
          <cx:pt idx="1778">261786.813372787</cx:pt>
          <cx:pt idx="1779">288152.31486100098</cx:pt>
          <cx:pt idx="1780">295029.88414626801</cx:pt>
          <cx:pt idx="1781">298122.734066187</cx:pt>
          <cx:pt idx="1782">269740.44609428098</cx:pt>
          <cx:pt idx="1783">280748.72520259698</cx:pt>
          <cx:pt idx="1784">282678.93772780098</cx:pt>
          <cx:pt idx="1785">283448.418574451</cx:pt>
          <cx:pt idx="1786">274187.65029313898</cx:pt>
          <cx:pt idx="1787">283901.610130844</cx:pt>
          <cx:pt idx="1788">282754.795715441</cx:pt>
          <cx:pt idx="1789">286691.93956904201</cx:pt>
          <cx:pt idx="1790">261028.55102252099</cx:pt>
          <cx:pt idx="1791">300578.37008757301</cx:pt>
          <cx:pt idx="1792">294671.05759951298</cx:pt>
          <cx:pt idx="1793">264912.05166306801</cx:pt>
          <cx:pt idx="1794">299389.71767242003</cx:pt>
          <cx:pt idx="1795">251362.47763254301</cx:pt>
          <cx:pt idx="1796">280920.81645632599</cx:pt>
          <cx:pt idx="1797">311768.78580415703</cx:pt>
          <cx:pt idx="1798">293618.51353985298</cx:pt>
          <cx:pt idx="1799">294080.53784307803</cx:pt>
          <cx:pt idx="1800">260484.66836618699</cx:pt>
          <cx:pt idx="1801">257240.98717276199</cx:pt>
          <cx:pt idx="1802">233963.590677428</cx:pt>
          <cx:pt idx="1803">301373.38538569002</cx:pt>
          <cx:pt idx="1804">286452.319136673</cx:pt>
          <cx:pt idx="1805">268369.56249636499</cx:pt>
          <cx:pt idx="1806">276113.56913950201</cx:pt>
          <cx:pt idx="1807">275958.59958499199</cx:pt>
          <cx:pt idx="1808">263818.56753361598</cx:pt>
          <cx:pt idx="1809">276566.83350060199</cx:pt>
          <cx:pt idx="1810">284333.05686381803</cx:pt>
          <cx:pt idx="1811">279059.41918583697</cx:pt>
          <cx:pt idx="1812">272382.96878465399</cx:pt>
          <cx:pt idx="1813">278232.99694887799</cx:pt>
          <cx:pt idx="1814">301933.15229982499</cx:pt>
          <cx:pt idx="1815">279580.612478839</cx:pt>
          <cx:pt idx="1816">289082.658491979</cx:pt>
          <cx:pt idx="1817">284033.15765410598</cx:pt>
          <cx:pt idx="1818">262372.27966126002</cx:pt>
          <cx:pt idx="1819">265675.59776985901</cx:pt>
          <cx:pt idx="1820">253622.53275888501</cx:pt>
          <cx:pt idx="1821">256705.154811947</cx:pt>
          <cx:pt idx="1822">289399.14955935901</cx:pt>
          <cx:pt idx="1823">283600.60313126899</cx:pt>
          <cx:pt idx="1824">272192.30443483702</cx:pt>
          <cx:pt idx="1825">312197.20799761801</cx:pt>
          <cx:pt idx="1826">235379.80476564899</cx:pt>
          <cx:pt idx="1827">245690.22017620201</cx:pt>
          <cx:pt idx="1828">289422.13044826698</cx:pt>
          <cx:pt idx="1829">292544.72550683399</cx:pt>
          <cx:pt idx="1830">268424.77941110998</cx:pt>
          <cx:pt idx="1831">245397.48379527399</cx:pt>
          <cx:pt idx="1832">252575.95632169701</cx:pt>
          <cx:pt idx="1833">278469.73035825498</cx:pt>
          <cx:pt idx="1834">285293.07857451198</cx:pt>
          <cx:pt idx="1835">260649.95704232599</cx:pt>
          <cx:pt idx="1836">267854.45778180601</cx:pt>
          <cx:pt idx="1837">280431.212743346</cx:pt>
          <cx:pt idx="1838">284962.66511014698</cx:pt>
          <cx:pt idx="1839">290392.69341644301</cx:pt>
          <cx:pt idx="1840">279300.08490593103</cx:pt>
          <cx:pt idx="1841">259998.41926602801</cx:pt>
          <cx:pt idx="1842">285738.07618080999</cx:pt>
          <cx:pt idx="1843">292100.10467160598</cx:pt>
          <cx:pt idx="1844">286862.88715089398</cx:pt>
          <cx:pt idx="1845">261050.68612245101</cx:pt>
          <cx:pt idx="1846">286239.05909846397</cx:pt>
          <cx:pt idx="1847">233484.133378945</cx:pt>
          <cx:pt idx="1848">268885.00894305098</cx:pt>
          <cx:pt idx="1849">293617.91248229699</cx:pt>
          <cx:pt idx="1850">273108.34827741003</cx:pt>
          <cx:pt idx="1851">250908.74595864801</cx:pt>
          <cx:pt idx="1852">244215.00186249401</cx:pt>
          <cx:pt idx="1853">272189.26815104199</cx:pt>
          <cx:pt idx="1854">303599.60193425103</cx:pt>
          <cx:pt idx="1855">253151.70081721901</cx:pt>
          <cx:pt idx="1856">255543.64163941299</cx:pt>
          <cx:pt idx="1857">288934.54884058703</cx:pt>
          <cx:pt idx="1858">276966.07144371897</cx:pt>
          <cx:pt idx="1859">320938.62240386201</cx:pt>
          <cx:pt idx="1860">292759.56342613901</cx:pt>
          <cx:pt idx="1861">265490.94583634398</cx:pt>
          <cx:pt idx="1862">260349.82413629099</cx:pt>
          <cx:pt idx="1863">259981.87275144801</cx:pt>
          <cx:pt idx="1864">232023.874588359</cx:pt>
          <cx:pt idx="1865">252981.158424138</cx:pt>
          <cx:pt idx="1866">257725.77172692301</cx:pt>
          <cx:pt idx="1867">252324.080816136</cx:pt>
          <cx:pt idx="1868">299514.17248741997</cx:pt>
          <cx:pt idx="1869">289420.64086540398</cx:pt>
          <cx:pt idx="1870">249127.43918544301</cx:pt>
          <cx:pt idx="1871">287536.32614445698</cx:pt>
          <cx:pt idx="1872">269720.42836610501</cx:pt>
          <cx:pt idx="1873">243332.21923958801</cx:pt>
          <cx:pt idx="1874">278677.50050952099</cx:pt>
          <cx:pt idx="1875">236634.39001112399</cx:pt>
          <cx:pt idx="1876">286408.66042595601</cx:pt>
          <cx:pt idx="1877">259438.73224650099</cx:pt>
          <cx:pt idx="1878">260088.103056689</cx:pt>
          <cx:pt idx="1879">259740.107220426</cx:pt>
          <cx:pt idx="1880">266423.24453596602</cx:pt>
          <cx:pt idx="1881">282572.205906822</cx:pt>
          <cx:pt idx="1882">285939.72932069597</cx:pt>
          <cx:pt idx="1883">260941.24660981499</cx:pt>
          <cx:pt idx="1884">298585.238363009</cx:pt>
          <cx:pt idx="1885">277974.659636178</cx:pt>
          <cx:pt idx="1886">284250.07590986299</cx:pt>
          <cx:pt idx="1887">291612.15406332602</cx:pt>
          <cx:pt idx="1888">274017.72979427502</cx:pt>
          <cx:pt idx="1889">316031.73810916801</cx:pt>
          <cx:pt idx="1890">261356.595066368</cx:pt>
          <cx:pt idx="1891">292095.22446189303</cx:pt>
          <cx:pt idx="1892">279131.51872988098</cx:pt>
          <cx:pt idx="1893">285207.08098048298</cx:pt>
          <cx:pt idx="1894">262318.93712875998</cx:pt>
          <cx:pt idx="1895">274736.92472597898</cx:pt>
          <cx:pt idx="1896">272178.59076570597</cx:pt>
          <cx:pt idx="1897">285613.11297028902</cx:pt>
          <cx:pt idx="1898">290696.17088099697</cx:pt>
          <cx:pt idx="1899">295212.93904678599</cx:pt>
          <cx:pt idx="1900">266070.855817976</cx:pt>
          <cx:pt idx="1901">265291.63816503697</cx:pt>
          <cx:pt idx="1902">264761.413937809</cx:pt>
          <cx:pt idx="1903">289324.75407019898</cx:pt>
          <cx:pt idx="1904">264876.28833378799</cx:pt>
          <cx:pt idx="1905">262071.45075901999</cx:pt>
          <cx:pt idx="1906">287809.55788980698</cx:pt>
          <cx:pt idx="1907">251361.10322654899</cx:pt>
          <cx:pt idx="1908">268914.15878615301</cx:pt>
          <cx:pt idx="1909">294969.35523050698</cx:pt>
          <cx:pt idx="1910">296871.720290197</cx:pt>
          <cx:pt idx="1911">229940.51244524299</cx:pt>
          <cx:pt idx="1912">308283.34078657301</cx:pt>
          <cx:pt idx="1913">247797.28377059801</cx:pt>
          <cx:pt idx="1914">278198.57671805599</cx:pt>
          <cx:pt idx="1915">259308.61963312299</cx:pt>
          <cx:pt idx="1916">285256.14879296301</cx:pt>
          <cx:pt idx="1917">305792.54289277003</cx:pt>
          <cx:pt idx="1918">257319.980809389</cx:pt>
          <cx:pt idx="1919">283345.86686070397</cx:pt>
          <cx:pt idx="1920">298206.21101911698</cx:pt>
          <cx:pt idx="1921">301362.78052830102</cx:pt>
          <cx:pt idx="1922">288141.02828167501</cx:pt>
          <cx:pt idx="1923">289714.30184094101</cx:pt>
          <cx:pt idx="1924">266144.70577093202</cx:pt>
          <cx:pt idx="1925">250973.08523082899</cx:pt>
          <cx:pt idx="1926">284959.49377547402</cx:pt>
          <cx:pt idx="1927">258012.52451049499</cx:pt>
          <cx:pt idx="1928">279893.634912938</cx:pt>
          <cx:pt idx="1929">301563.121114771</cx:pt>
          <cx:pt idx="1930">277896.19438772602</cx:pt>
          <cx:pt idx="1931">249737.75289925901</cx:pt>
          <cx:pt idx="1932">254016.702247056</cx:pt>
          <cx:pt idx="1933">267388.98927378701</cx:pt>
          <cx:pt idx="1934">281079.98205965402</cx:pt>
          <cx:pt idx="1935">265683.87812797399</cx:pt>
          <cx:pt idx="1936">288297.83703906799</cx:pt>
          <cx:pt idx="1937">284568.97380908602</cx:pt>
          <cx:pt idx="1938">318217.21267121</cx:pt>
          <cx:pt idx="1939">265770.43134674901</cx:pt>
          <cx:pt idx="1940">295809.347035749</cx:pt>
          <cx:pt idx="1941">256925.69709736999</cx:pt>
          <cx:pt idx="1942">277099.42842464801</cx:pt>
          <cx:pt idx="1943">291601.96608873399</cx:pt>
          <cx:pt idx="1944">274356.80035777099</cx:pt>
          <cx:pt idx="1945">267784.91990070202</cx:pt>
          <cx:pt idx="1946">307854.140345247</cx:pt>
          <cx:pt idx="1947">278501.70363460301</cx:pt>
          <cx:pt idx="1948">270547.73780883697</cx:pt>
          <cx:pt idx="1949">241801.03495860999</cx:pt>
          <cx:pt idx="1950">304996.08591208898</cx:pt>
          <cx:pt idx="1951">275297.94735536398</cx:pt>
          <cx:pt idx="1952">281015.65377621999</cx:pt>
          <cx:pt idx="1953">307268.82294014102</cx:pt>
          <cx:pt idx="1954">282737.205162748</cx:pt>
          <cx:pt idx="1955">233445.86159911999</cx:pt>
          <cx:pt idx="1956">276902.75664330198</cx:pt>
          <cx:pt idx="1957">270127.68081235897</cx:pt>
          <cx:pt idx="1958">286404.32363037899</cx:pt>
          <cx:pt idx="1959">276741.12292620097</cx:pt>
          <cx:pt idx="1960">289614.05592389498</cx:pt>
          <cx:pt idx="1961">270108.74752240197</cx:pt>
          <cx:pt idx="1962">304717.21744885202</cx:pt>
          <cx:pt idx="1963">307081.75427924999</cx:pt>
          <cx:pt idx="1964">284558.80080816301</cx:pt>
          <cx:pt idx="1965">290923.56008539698</cx:pt>
          <cx:pt idx="1966">278607.31987905101</cx:pt>
          <cx:pt idx="1967">287253.30333748</cx:pt>
          <cx:pt idx="1968">311126.21547588299</cx:pt>
          <cx:pt idx="1969">267575.97376014502</cx:pt>
          <cx:pt idx="1970">291481.01831140299</cx:pt>
          <cx:pt idx="1971">267675.29175543698</cx:pt>
          <cx:pt idx="1972">293953.70550951897</cx:pt>
          <cx:pt idx="1973">298865.45119256998</cx:pt>
          <cx:pt idx="1974">251757.45220845501</cx:pt>
          <cx:pt idx="1975">262963.45279971999</cx:pt>
          <cx:pt idx="1976">285997.86755510501</cx:pt>
          <cx:pt idx="1977">276760.06850372098</cx:pt>
          <cx:pt idx="1978">239780.27270471901</cx:pt>
          <cx:pt idx="1979">284475.671519859</cx:pt>
          <cx:pt idx="1980">285902.59653290297</cx:pt>
          <cx:pt idx="1981">284059.36091744999</cx:pt>
          <cx:pt idx="1982">242180.95668197799</cx:pt>
          <cx:pt idx="1983">289078.19164357102</cx:pt>
          <cx:pt idx="1984">281931.58268440102</cx:pt>
          <cx:pt idx="1985">236247.932261446</cx:pt>
          <cx:pt idx="1986">270017.67723182897</cx:pt>
          <cx:pt idx="1987">309698.57434730098</cx:pt>
          <cx:pt idx="1988">267500.21213769098</cx:pt>
          <cx:pt idx="1989">288720.042444947</cx:pt>
          <cx:pt idx="1990">237545.81616538501</cx:pt>
          <cx:pt idx="1991">280074.42946015397</cx:pt>
          <cx:pt idx="1992">268698.99262109102</cx:pt>
          <cx:pt idx="1993">288834.36478305998</cx:pt>
          <cx:pt idx="1994">273003.86488607503</cx:pt>
          <cx:pt idx="1995">275753.14530946699</cx:pt>
          <cx:pt idx="1996">243930.363477551</cx:pt>
          <cx:pt idx="1997">285297.841722349</cx:pt>
          <cx:pt idx="1998">270435.00811670499</cx:pt>
          <cx:pt idx="1999">274113.16279740399</cx:pt>
          <cx:pt idx="2000">269884.19981004501</cx:pt>
          <cx:pt idx="2001">276992.33165792603</cx:pt>
          <cx:pt idx="2002">278174.073961335</cx:pt>
          <cx:pt idx="2003">303600.32980237302</cx:pt>
          <cx:pt idx="2004">276732.27781232703</cx:pt>
          <cx:pt idx="2005">309023.95772135298</cx:pt>
          <cx:pt idx="2006">287280.22387377103</cx:pt>
          <cx:pt idx="2007">280578.93164431897</cx:pt>
          <cx:pt idx="2008">242482.94003193901</cx:pt>
          <cx:pt idx="2009">269285.14853648603</cx:pt>
          <cx:pt idx="2010">274759.89966676699</cx:pt>
          <cx:pt idx="2011">270480.35140934901</cx:pt>
          <cx:pt idx="2012">293706.49920340203</cx:pt>
          <cx:pt idx="2013">272926.12903614697</cx:pt>
          <cx:pt idx="2014">288808.40033836599</cx:pt>
          <cx:pt idx="2015">252387.127290264</cx:pt>
          <cx:pt idx="2016">255153.595191784</cx:pt>
          <cx:pt idx="2017">290841.76892315701</cx:pt>
          <cx:pt idx="2018">256852.65328155499</cx:pt>
          <cx:pt idx="2019">277830.86498110101</cx:pt>
          <cx:pt idx="2020">286031.75837652199</cx:pt>
          <cx:pt idx="2021">261962.00513794701</cx:pt>
          <cx:pt idx="2022">278234.445875342</cx:pt>
          <cx:pt idx="2023">302719.99919952801</cx:pt>
          <cx:pt idx="2024">256588.400284331</cx:pt>
          <cx:pt idx="2025">280877.15234057099</cx:pt>
          <cx:pt idx="2026">251090.99939168201</cx:pt>
          <cx:pt idx="2027">294279.01476708701</cx:pt>
          <cx:pt idx="2028">276040.41789637302</cx:pt>
          <cx:pt idx="2029">267881.80991707399</cx:pt>
          <cx:pt idx="2030">282448.89458009403</cx:pt>
          <cx:pt idx="2031">271947.26734169398</cx:pt>
          <cx:pt idx="2032">284912.80469401</cx:pt>
          <cx:pt idx="2033">254804.249837151</cx:pt>
          <cx:pt idx="2034">253102.78568440201</cx:pt>
          <cx:pt idx="2035">265383.69146010798</cx:pt>
          <cx:pt idx="2036">278107.721056432</cx:pt>
          <cx:pt idx="2037">281753.95994149498</cx:pt>
          <cx:pt idx="2038">264528.73349245102</cx:pt>
          <cx:pt idx="2039">297274.00784572499</cx:pt>
          <cx:pt idx="2040">282094.363626846</cx:pt>
          <cx:pt idx="2041">276882.94651962101</cx:pt>
          <cx:pt idx="2042">252697.99678038299</cx:pt>
          <cx:pt idx="2043">262522.16201711202</cx:pt>
          <cx:pt idx="2044">296314.038259622</cx:pt>
          <cx:pt idx="2045">283520.15670221997</cx:pt>
          <cx:pt idx="2046">289262.27210058097</cx:pt>
          <cx:pt idx="2047">308091.93158902403</cx:pt>
          <cx:pt idx="2048">283061.46213294403</cx:pt>
          <cx:pt idx="2049">287123.106782527</cx:pt>
          <cx:pt idx="2050">298911.41275296698</cx:pt>
          <cx:pt idx="2051">239236.290381681</cx:pt>
          <cx:pt idx="2052">280478.59508594102</cx:pt>
          <cx:pt idx="2053">257756.131384323</cx:pt>
          <cx:pt idx="2054">242059.541389858</cx:pt>
          <cx:pt idx="2055">295310.910713922</cx:pt>
          <cx:pt idx="2056">255323.317463271</cx:pt>
          <cx:pt idx="2057">280257.921729494</cx:pt>
          <cx:pt idx="2058">303773.87774664501</cx:pt>
          <cx:pt idx="2059">269438.32428535202</cx:pt>
          <cx:pt idx="2060">262621.05679845298</cx:pt>
          <cx:pt idx="2061">260524.33761330601</cx:pt>
          <cx:pt idx="2062">278640.25981915201</cx:pt>
          <cx:pt idx="2063">264680.70026832598</cx:pt>
          <cx:pt idx="2064">259040.07992274099</cx:pt>
          <cx:pt idx="2065">296001.15869542101</cx:pt>
          <cx:pt idx="2066">221442.958011949</cx:pt>
          <cx:pt idx="2067">249847.63055219699</cx:pt>
          <cx:pt idx="2068">275244.39050033799</cx:pt>
          <cx:pt idx="2069">290685.08102880401</cx:pt>
          <cx:pt idx="2070">267945.40703896998</cx:pt>
          <cx:pt idx="2071">239510.15138500501</cx:pt>
          <cx:pt idx="2072">260309.380003967</cx:pt>
          <cx:pt idx="2073">278026.43379284098</cx:pt>
          <cx:pt idx="2074">268425.508157957</cx:pt>
          <cx:pt idx="2075">281618.24903705198</cx:pt>
          <cx:pt idx="2076">277644.46871049801</cx:pt>
          <cx:pt idx="2077">272219.13242767903</cx:pt>
          <cx:pt idx="2078">297627.26250067499</cx:pt>
          <cx:pt idx="2079">248367.39514605899</cx:pt>
          <cx:pt idx="2080">270665.65737170703</cx:pt>
          <cx:pt idx="2081">259286.11188393601</cx:pt>
          <cx:pt idx="2082">244466.44272927899</cx:pt>
          <cx:pt idx="2083">272524.29911222699</cx:pt>
          <cx:pt idx="2084">272976.17027949402</cx:pt>
          <cx:pt idx="2085">265204.29280043498</cx:pt>
          <cx:pt idx="2086">279100.29853584501</cx:pt>
          <cx:pt idx="2087">260648.52185885099</cx:pt>
          <cx:pt idx="2088">269772.269633269</cx:pt>
          <cx:pt idx="2089">266247.78882597998</cx:pt>
          <cx:pt idx="2090">276256.21808582102</cx:pt>
          <cx:pt idx="2091">306384.34201898699</cx:pt>
          <cx:pt idx="2092">289794.81212131598</cx:pt>
          <cx:pt idx="2093">291667.42050853901</cx:pt>
          <cx:pt idx="2094">252969.66095781699</cx:pt>
          <cx:pt idx="2095">288521.97113260301</cx:pt>
          <cx:pt idx="2096">271079.90965212497</cx:pt>
          <cx:pt idx="2097">283108.50834940397</cx:pt>
          <cx:pt idx="2098">283582.31895446102</cx:pt>
          <cx:pt idx="2099">251234.72148781401</cx:pt>
          <cx:pt idx="2100">248314.989644955</cx:pt>
          <cx:pt idx="2101">279602.66452677298</cx:pt>
          <cx:pt idx="2102">271269.74060043198</cx:pt>
          <cx:pt idx="2103">297251.75600595301</cx:pt>
          <cx:pt idx="2104">282964.90163786098</cx:pt>
          <cx:pt idx="2105">280411.055451522</cx:pt>
          <cx:pt idx="2106">261982.692151578</cx:pt>
          <cx:pt idx="2107">270643.37507599202</cx:pt>
          <cx:pt idx="2108">284543.74559259001</cx:pt>
          <cx:pt idx="2109">217494.954026728</cx:pt>
          <cx:pt idx="2110">255319.047200378</cx:pt>
          <cx:pt idx="2111">270748.76475491899</cx:pt>
          <cx:pt idx="2112">249417.456884051</cx:pt>
          <cx:pt idx="2113">246684.835653774</cx:pt>
          <cx:pt idx="2114">267396.08165828302</cx:pt>
          <cx:pt idx="2115">271911.11333753099</cx:pt>
          <cx:pt idx="2116">276530.80423534999</cx:pt>
          <cx:pt idx="2117">297101.432498938</cx:pt>
          <cx:pt idx="2118">287050.51667403098</cx:pt>
          <cx:pt idx="2119">296566.19362562202</cx:pt>
          <cx:pt idx="2120">251631.17029166801</cx:pt>
          <cx:pt idx="2121">219742.36716618101</cx:pt>
          <cx:pt idx="2122">293791.02685935301</cx:pt>
          <cx:pt idx="2123">259589.96160838401</cx:pt>
          <cx:pt idx="2124">307384.31548436498</cx:pt>
          <cx:pt idx="2125">283200.18437492702</cx:pt>
          <cx:pt idx="2126">295405.51179093501</cx:pt>
          <cx:pt idx="2127">284075.36707489501</cx:pt>
          <cx:pt idx="2128">268735.88276761898</cx:pt>
          <cx:pt idx="2129">279025.58554552501</cx:pt>
          <cx:pt idx="2130">273989.93443562201</cx:pt>
          <cx:pt idx="2131">285064.21581730997</cx:pt>
          <cx:pt idx="2132">287586.94135401002</cx:pt>
          <cx:pt idx="2133">269026.19287099497</cx:pt>
          <cx:pt idx="2134">260539.586353819</cx:pt>
          <cx:pt idx="2135">294480.611349707</cx:pt>
          <cx:pt idx="2136">244914.41807791399</cx:pt>
          <cx:pt idx="2137">277012.11901202297</cx:pt>
          <cx:pt idx="2138">285439.62316153798</cx:pt>
          <cx:pt idx="2139">254648.84562809201</cx:pt>
          <cx:pt idx="2140">259856.51518869499</cx:pt>
          <cx:pt idx="2141">269991.06987506599</cx:pt>
          <cx:pt idx="2142">268307.90164451097</cx:pt>
          <cx:pt idx="2143">278517.687215577</cx:pt>
          <cx:pt idx="2144">285248.99615867599</cx:pt>
          <cx:pt idx="2145">257005.63374955099</cx:pt>
          <cx:pt idx="2146">273254.84299115598</cx:pt>
          <cx:pt idx="2147">238612.21143198601</cx:pt>
          <cx:pt idx="2148">271519.12071720499</cx:pt>
          <cx:pt idx="2149">262661.08381701302</cx:pt>
          <cx:pt idx="2150">273930.36984695803</cx:pt>
          <cx:pt idx="2151">246278.54583926499</cx:pt>
          <cx:pt idx="2152">281724.444441534</cx:pt>
          <cx:pt idx="2153">287846.00159496802</cx:pt>
          <cx:pt idx="2154">285930.66667006601</cx:pt>
          <cx:pt idx="2155">297549.17859578499</cx:pt>
          <cx:pt idx="2156">302557.72820249002</cx:pt>
          <cx:pt idx="2157">292043.75471300498</cx:pt>
          <cx:pt idx="2158">277389.226956814</cx:pt>
          <cx:pt idx="2159">274476.80764312297</cx:pt>
          <cx:pt idx="2160">291048.57389866002</cx:pt>
          <cx:pt idx="2161">286493.99061676499</cx:pt>
          <cx:pt idx="2162">303942.72747323301</cx:pt>
          <cx:pt idx="2163">282625.87948925601</cx:pt>
          <cx:pt idx="2164">227956.17188120101</cx:pt>
          <cx:pt idx="2165">245260.54268848599</cx:pt>
          <cx:pt idx="2166">280345.66883967601</cx:pt>
          <cx:pt idx="2167">289150.82420203497</cx:pt>
          <cx:pt idx="2168">262280.07875087101</cx:pt>
          <cx:pt idx="2169">269936.49838734901</cx:pt>
          <cx:pt idx="2170">276082.21736775502</cx:pt>
          <cx:pt idx="2171">272437.81388876901</cx:pt>
          <cx:pt idx="2172">264212.84902167198</cx:pt>
          <cx:pt idx="2173">255077.88124629899</cx:pt>
          <cx:pt idx="2174">278208.36570113699</cx:pt>
          <cx:pt idx="2175">289036.053929855</cx:pt>
          <cx:pt idx="2176">284184.014341717</cx:pt>
          <cx:pt idx="2177">266263.40392314998</cx:pt>
          <cx:pt idx="2178">292887.305081158</cx:pt>
          <cx:pt idx="2179">273770.08788046002</cx:pt>
          <cx:pt idx="2180">289942.44823267998</cx:pt>
          <cx:pt idx="2181">274755.80734033103</cx:pt>
          <cx:pt idx="2182">284609.89375825401</cx:pt>
          <cx:pt idx="2183">303276.22294424998</cx:pt>
          <cx:pt idx="2184">299417.91738369799</cx:pt>
          <cx:pt idx="2185">239768.77768107899</cx:pt>
          <cx:pt idx="2186">261295.11285067399</cx:pt>
          <cx:pt idx="2187">251514.48664342199</cx:pt>
          <cx:pt idx="2188">285008.88949521899</cx:pt>
          <cx:pt idx="2189">232134.38939137099</cx:pt>
          <cx:pt idx="2190">278956.02973527397</cx:pt>
          <cx:pt idx="2191">259868.69895021201</cx:pt>
          <cx:pt idx="2192">276685.73376056098</cx:pt>
          <cx:pt idx="2193">216827.80878060599</cx:pt>
          <cx:pt idx="2194">278550.87284453399</cx:pt>
          <cx:pt idx="2195">285795.58984732698</cx:pt>
          <cx:pt idx="2196">284678.77334221499</cx:pt>
          <cx:pt idx="2197">308524.97464452899</cx:pt>
          <cx:pt idx="2198">288307.02042467397</cx:pt>
          <cx:pt idx="2199">301164.68725169799</cx:pt>
          <cx:pt idx="2200">270684.259236624</cx:pt>
          <cx:pt idx="2201">285818.98986926</cx:pt>
          <cx:pt idx="2202">256070.51994680901</cx:pt>
          <cx:pt idx="2203">278284.35320855898</cx:pt>
          <cx:pt idx="2204">259394.758312013</cx:pt>
          <cx:pt idx="2205">263307.636662626</cx:pt>
          <cx:pt idx="2206">258414.46494852399</cx:pt>
          <cx:pt idx="2207">268054.48105301702</cx:pt>
          <cx:pt idx="2208">248589.338499837</cx:pt>
          <cx:pt idx="2209">255208.94061717499</cx:pt>
          <cx:pt idx="2210">248765.20684582699</cx:pt>
          <cx:pt idx="2211">278060.813054147</cx:pt>
          <cx:pt idx="2212">251423.71797685101</cx:pt>
          <cx:pt idx="2213">293458.76991074398</cx:pt>
          <cx:pt idx="2214">233202.22084833999</cx:pt>
          <cx:pt idx="2215">248109.23795709101</cx:pt>
          <cx:pt idx="2216">278235.47622964001</cx:pt>
          <cx:pt idx="2217">256734.82451498599</cx:pt>
          <cx:pt idx="2218">289977.19591874297</cx:pt>
          <cx:pt idx="2219">306668.52540910698</cx:pt>
          <cx:pt idx="2220">277803.45858545101</cx:pt>
          <cx:pt idx="2221">291067.72638539498</cx:pt>
          <cx:pt idx="2222">261065.30427936901</cx:pt>
          <cx:pt idx="2223">282342.73712888203</cx:pt>
          <cx:pt idx="2224">288414.22135656403</cx:pt>
          <cx:pt idx="2225">290354.59738447401</cx:pt>
          <cx:pt idx="2226">259916.95898396199</cx:pt>
          <cx:pt idx="2227">259359.82477668801</cx:pt>
          <cx:pt idx="2228">262841.367724829</cx:pt>
          <cx:pt idx="2229">264589.74588766601</cx:pt>
          <cx:pt idx="2230">289502.19372293301</cx:pt>
          <cx:pt idx="2231">305026.00438762701</cx:pt>
          <cx:pt idx="2232">248493.800390877</cx:pt>
          <cx:pt idx="2233">264781.34129366901</cx:pt>
          <cx:pt idx="2234">275576.540920384</cx:pt>
          <cx:pt idx="2235">274706.15287574299</cx:pt>
          <cx:pt idx="2236">282303.431718771</cx:pt>
          <cx:pt idx="2237">259908.73002986101</cx:pt>
          <cx:pt idx="2238">244059.66995688999</cx:pt>
          <cx:pt idx="2239">266497.01093486702</cx:pt>
          <cx:pt idx="2240">270195.24971776502</cx:pt>
          <cx:pt idx="2241">303169.70036479097</cx:pt>
          <cx:pt idx="2242">272674.26743762899</cx:pt>
          <cx:pt idx="2243">292576.15822166402</cx:pt>
          <cx:pt idx="2244">268694.38479714497</cx:pt>
          <cx:pt idx="2245">229821.42234017499</cx:pt>
          <cx:pt idx="2246">303811.70188993</cx:pt>
          <cx:pt idx="2247">264879.08097294503</cx:pt>
          <cx:pt idx="2248">257532.08777178501</cx:pt>
          <cx:pt idx="2249">290452.34589914099</cx:pt>
          <cx:pt idx="2250">291787.680103525</cx:pt>
          <cx:pt idx="2251">278936.97534596903</cx:pt>
          <cx:pt idx="2252">273385.356808268</cx:pt>
          <cx:pt idx="2253">250103.070529633</cx:pt>
          <cx:pt idx="2254">281043.16235829197</cx:pt>
          <cx:pt idx="2255">267152.87902362703</cx:pt>
          <cx:pt idx="2256">281645.81489608</cx:pt>
          <cx:pt idx="2257">255624.40842511901</cx:pt>
          <cx:pt idx="2258">284701.58804346598</cx:pt>
          <cx:pt idx="2259">256003.10713121801</cx:pt>
          <cx:pt idx="2260">300697.27662034001</cx:pt>
          <cx:pt idx="2261">313796.93516789901</cx:pt>
          <cx:pt idx="2262">270399.11902805901</cx:pt>
          <cx:pt idx="2263">269391.57695160899</cx:pt>
          <cx:pt idx="2264">258548.41674481801</cx:pt>
          <cx:pt idx="2265">265019.65156922198</cx:pt>
          <cx:pt idx="2266">277210.320603272</cx:pt>
          <cx:pt idx="2267">288934.54924047203</cx:pt>
          <cx:pt idx="2268">249057.97158778401</cx:pt>
          <cx:pt idx="2269">277142.98200895899</cx:pt>
          <cx:pt idx="2270">258829.735317707</cx:pt>
          <cx:pt idx="2271">256166.827243865</cx:pt>
          <cx:pt idx="2272">255847.861571257</cx:pt>
          <cx:pt idx="2273">308889.77475677402</cx:pt>
          <cx:pt idx="2274">277764.88772314001</cx:pt>
          <cx:pt idx="2275">276389.54555977398</cx:pt>
          <cx:pt idx="2276">305391.66733933298</cx:pt>
          <cx:pt idx="2277">265467.35252274602</cx:pt>
          <cx:pt idx="2278">256634.74013651599</cx:pt>
          <cx:pt idx="2279">269154.27412370697</cx:pt>
          <cx:pt idx="2280">271013.78548099397</cx:pt>
          <cx:pt idx="2281">272597.41851348599</cx:pt>
          <cx:pt idx="2282">271755.00082145398</cx:pt>
          <cx:pt idx="2283">274771.07946044201</cx:pt>
          <cx:pt idx="2284">268222.64151532302</cx:pt>
          <cx:pt idx="2285">290031.36331545899</cx:pt>
          <cx:pt idx="2286">289286.87789900898</cx:pt>
          <cx:pt idx="2287">288808.727717122</cx:pt>
          <cx:pt idx="2288">254855.272554867</cx:pt>
          <cx:pt idx="2289">254511.31502136501</cx:pt>
          <cx:pt idx="2290">299827.75473529601</cx:pt>
          <cx:pt idx="2291">267517.33578141202</cx:pt>
          <cx:pt idx="2292">279344.696948061</cx:pt>
          <cx:pt idx="2293">220472.30017210601</cx:pt>
          <cx:pt idx="2294">293938.59887755802</cx:pt>
          <cx:pt idx="2295">252976.167247954</cx:pt>
          <cx:pt idx="2296">270943.81938982097</cx:pt>
          <cx:pt idx="2297">303575.87881885102</cx:pt>
          <cx:pt idx="2298">269343.15718554298</cx:pt>
          <cx:pt idx="2299">293334.70116564602</cx:pt>
          <cx:pt idx="2300">270345.42145454697</cx:pt>
          <cx:pt idx="2301">269769.82111280097</cx:pt>
          <cx:pt idx="2302">263923.10975645401</cx:pt>
          <cx:pt idx="2303">249476.81027476999</cx:pt>
          <cx:pt idx="2304">282907.067943239</cx:pt>
          <cx:pt idx="2305">241759.890716725</cx:pt>
          <cx:pt idx="2306">247878.13060610701</cx:pt>
          <cx:pt idx="2307">310595.28161310701</cx:pt>
          <cx:pt idx="2308">271107.33509596501</cx:pt>
          <cx:pt idx="2309">297720.23167427198</cx:pt>
          <cx:pt idx="2310">274977.71191145398</cx:pt>
          <cx:pt idx="2311">266402.64552428602</cx:pt>
          <cx:pt idx="2312">255375.04201493401</cx:pt>
          <cx:pt idx="2313">284232.88623854</cx:pt>
          <cx:pt idx="2314">232851.72508367099</cx:pt>
          <cx:pt idx="2315">307190.00241021602</cx:pt>
          <cx:pt idx="2316">285644.97870997398</cx:pt>
          <cx:pt idx="2317">280403.34818998398</cx:pt>
          <cx:pt idx="2318">269516.37723818602</cx:pt>
          <cx:pt idx="2319">246197.51149712599</cx:pt>
          <cx:pt idx="2320">246701.951283473</cx:pt>
          <cx:pt idx="2321">276833.81906512502</cx:pt>
          <cx:pt idx="2322">257149.995469449</cx:pt>
          <cx:pt idx="2323">236406.229591771</cx:pt>
          <cx:pt idx="2324">270879.08305660199</cx:pt>
          <cx:pt idx="2325">263421.256733321</cx:pt>
          <cx:pt idx="2326">270525.07497976301</cx:pt>
          <cx:pt idx="2327">292438.932453888</cx:pt>
          <cx:pt idx="2328">271789.30018907198</cx:pt>
          <cx:pt idx="2329">229623.64380131301</cx:pt>
          <cx:pt idx="2330">294415.64921475301</cx:pt>
          <cx:pt idx="2331">279382.79995671002</cx:pt>
          <cx:pt idx="2332">302241.75218006002</cx:pt>
          <cx:pt idx="2333">283616.628530166</cx:pt>
          <cx:pt idx="2334">290287.38870960998</cx:pt>
          <cx:pt idx="2335">284564.79600603302</cx:pt>
          <cx:pt idx="2336">268259.79093599902</cx:pt>
          <cx:pt idx="2337">277438.83866814402</cx:pt>
          <cx:pt idx="2338">269795.952387508</cx:pt>
          <cx:pt idx="2339">268345.39657163899</cx:pt>
          <cx:pt idx="2340">309973.79014775198</cx:pt>
          <cx:pt idx="2341">279641.49700657901</cx:pt>
          <cx:pt idx="2342">260090.62310702301</cx:pt>
          <cx:pt idx="2343">282730.81258709601</cx:pt>
          <cx:pt idx="2344">288184.24381727201</cx:pt>
          <cx:pt idx="2345">261348.97565845001</cx:pt>
          <cx:pt idx="2346">295283.73561805498</cx:pt>
          <cx:pt idx="2347">251501.03551660199</cx:pt>
          <cx:pt idx="2348">261869.39986651999</cx:pt>
          <cx:pt idx="2349">223217.527488336</cx:pt>
          <cx:pt idx="2350">289969.69640470401</cx:pt>
          <cx:pt idx="2351">293616.97474779899</cx:pt>
          <cx:pt idx="2352">244647.06181363101</cx:pt>
          <cx:pt idx="2353">315951.261417703</cx:pt>
          <cx:pt idx="2354">293989.40226168197</cx:pt>
          <cx:pt idx="2355">291224.23540617502</cx:pt>
          <cx:pt idx="2356">273573.81450783298</cx:pt>
          <cx:pt idx="2357">290671.09256253502</cx:pt>
          <cx:pt idx="2358">277556.71149005799</cx:pt>
          <cx:pt idx="2359">289542.29550869099</cx:pt>
          <cx:pt idx="2360">273472.99560371402</cx:pt>
          <cx:pt idx="2361">290813.98362910101</cx:pt>
          <cx:pt idx="2362">270433.09651738103</cx:pt>
          <cx:pt idx="2363">259825.37994311901</cx:pt>
          <cx:pt idx="2364">270300.43615503301</cx:pt>
          <cx:pt idx="2365">286039.37790054397</cx:pt>
          <cx:pt idx="2366">271596.65079509898</cx:pt>
          <cx:pt idx="2367">281627.59176584502</cx:pt>
          <cx:pt idx="2368">291817.574575098</cx:pt>
          <cx:pt idx="2369">294109.05054695701</cx:pt>
          <cx:pt idx="2370">282876.00756394397</cx:pt>
          <cx:pt idx="2371">276000.55950973398</cx:pt>
          <cx:pt idx="2372">262312.84834148001</cx:pt>
          <cx:pt idx="2373">236146.053769447</cx:pt>
          <cx:pt idx="2374">270111.21820871101</cx:pt>
          <cx:pt idx="2375">275879.152260045</cx:pt>
          <cx:pt idx="2376">299680.414928813</cx:pt>
          <cx:pt idx="2377">275933.69575048401</cx:pt>
          <cx:pt idx="2378">295830.41725255799</cx:pt>
          <cx:pt idx="2379">264086.809292085</cx:pt>
          <cx:pt idx="2380">282573.57438108901</cx:pt>
          <cx:pt idx="2381">262952.24677694199</cx:pt>
          <cx:pt idx="2382">279651.06965416903</cx:pt>
          <cx:pt idx="2383">305997.92582728103</cx:pt>
          <cx:pt idx="2384">267080.60534713801</cx:pt>
          <cx:pt idx="2385">302057.702639842</cx:pt>
          <cx:pt idx="2386">270081.41300707398</cx:pt>
          <cx:pt idx="2387">259749.60339980901</cx:pt>
          <cx:pt idx="2388">289382.07808337698</cx:pt>
          <cx:pt idx="2389">261514.30630449601</cx:pt>
          <cx:pt idx="2390">282584.72072679299</cx:pt>
          <cx:pt idx="2391">292738.51389567403</cx:pt>
          <cx:pt idx="2392">260801.28500595599</cx:pt>
          <cx:pt idx="2393">270507.12567385798</cx:pt>
          <cx:pt idx="2394">270191.76562874299</cx:pt>
          <cx:pt idx="2395">283626.438452792</cx:pt>
          <cx:pt idx="2396">284099.70852267102</cx:pt>
          <cx:pt idx="2397">283975.54994047998</cx:pt>
          <cx:pt idx="2398">258366.118801306</cx:pt>
          <cx:pt idx="2399">304083.94099285302</cx:pt>
          <cx:pt idx="2400">277545.58698842197</cx:pt>
          <cx:pt idx="2401">301321.80906267202</cx:pt>
          <cx:pt idx="2402">283988.68383270898</cx:pt>
          <cx:pt idx="2403">236059.81831604999</cx:pt>
          <cx:pt idx="2404">288024.43712067499</cx:pt>
          <cx:pt idx="2405">258364.044788762</cx:pt>
          <cx:pt idx="2406">268805.21559231298</cx:pt>
          <cx:pt idx="2407">289603.06589377701</cx:pt>
          <cx:pt idx="2408">297667.154583328</cx:pt>
          <cx:pt idx="2409">284461.20710093202</cx:pt>
          <cx:pt idx="2410">296009.30692293303</cx:pt>
          <cx:pt idx="2411">256718.32878787801</cx:pt>
          <cx:pt idx="2412">255362.43974941899</cx:pt>
          <cx:pt idx="2413">265574.83700679097</cx:pt>
          <cx:pt idx="2414">255673.20076008799</cx:pt>
          <cx:pt idx="2415">291746.49698791199</cx:pt>
          <cx:pt idx="2416">254527.52116107801</cx:pt>
          <cx:pt idx="2417">271747.21870265499</cx:pt>
          <cx:pt idx="2418">274997.44665636099</cx:pt>
          <cx:pt idx="2419">274062.87236771302</cx:pt>
          <cx:pt idx="2420">266300.237977735</cx:pt>
          <cx:pt idx="2421">296656.87091226998</cx:pt>
          <cx:pt idx="2422">266927.36292823101</cx:pt>
          <cx:pt idx="2423">302059.99858846801</cx:pt>
          <cx:pt idx="2424">287209.905244569</cx:pt>
          <cx:pt idx="2425">251214.50911047499</cx:pt>
          <cx:pt idx="2426">275540.49091930903</cx:pt>
          <cx:pt idx="2427">291940.34984856599</cx:pt>
          <cx:pt idx="2428">273406.56962332502</cx:pt>
          <cx:pt idx="2429">307045.76011406502</cx:pt>
          <cx:pt idx="2430">255884.931535101</cx:pt>
          <cx:pt idx="2431">276951.67790690903</cx:pt>
          <cx:pt idx="2432">287222.258150145</cx:pt>
          <cx:pt idx="2433">277659.24339063797</cx:pt>
          <cx:pt idx="2434">281379.41258594597</cx:pt>
          <cx:pt idx="2435">273113.33376245602</cx:pt>
          <cx:pt idx="2436">260580.89901577801</cx:pt>
          <cx:pt idx="2437">277237.56591479201</cx:pt>
          <cx:pt idx="2438">281506.480092221</cx:pt>
          <cx:pt idx="2439">275727.59228733799</cx:pt>
          <cx:pt idx="2440">263062.68672903301</cx:pt>
          <cx:pt idx="2441">283114.95211784198</cx:pt>
          <cx:pt idx="2442">250905.05758271899</cx:pt>
          <cx:pt idx="2443">270354.88623641402</cx:pt>
          <cx:pt idx="2444">287389.08801689598</cx:pt>
          <cx:pt idx="2445">247833.35844609601</cx:pt>
          <cx:pt idx="2446">263280.232673708</cx:pt>
          <cx:pt idx="2447">299300.94370351499</cx:pt>
          <cx:pt idx="2448">271080.07210979197</cx:pt>
          <cx:pt idx="2449">277930.47280685802</cx:pt>
          <cx:pt idx="2450">256722.12740669001</cx:pt>
          <cx:pt idx="2451">272422.83436425298</cx:pt>
          <cx:pt idx="2452">307725.86772579898</cx:pt>
          <cx:pt idx="2453">259572.18030838401</cx:pt>
          <cx:pt idx="2454">295284.24720483302</cx:pt>
          <cx:pt idx="2455">255694.10847848901</cx:pt>
          <cx:pt idx="2456">287876.90258762299</cx:pt>
          <cx:pt idx="2457">280612.98852294497</cx:pt>
          <cx:pt idx="2458">301060.59413696098</cx:pt>
          <cx:pt idx="2459">266316.02617292601</cx:pt>
          <cx:pt idx="2460">287441.32117103401</cx:pt>
          <cx:pt idx="2461">309474.40810022299</cx:pt>
          <cx:pt idx="2462">289427.88072110398</cx:pt>
          <cx:pt idx="2463">317881.48714058701</cx:pt>
          <cx:pt idx="2464">292375.45915271802</cx:pt>
          <cx:pt idx="2465">283201.03067122301</cx:pt>
          <cx:pt idx="2466">262350.59817151801</cx:pt>
          <cx:pt idx="2467">225269.21964868199</cx:pt>
          <cx:pt idx="2468">259787.93901069101</cx:pt>
          <cx:pt idx="2469">246709.46933764999</cx:pt>
          <cx:pt idx="2470">267407.85041221598</cx:pt>
          <cx:pt idx="2471">301619.71466814599</cx:pt>
          <cx:pt idx="2472">287429.41592780099</cx:pt>
          <cx:pt idx="2473">292682.36536164</cx:pt>
          <cx:pt idx="2474">229940.43441757499</cx:pt>
          <cx:pt idx="2475">287473.20141500398</cx:pt>
          <cx:pt idx="2476">250104.99718743699</cx:pt>
          <cx:pt idx="2477">267014.325595334</cx:pt>
          <cx:pt idx="2478">269945.33280703198</cx:pt>
          <cx:pt idx="2479">290679.20355697401</cx:pt>
          <cx:pt idx="2480">293612.77639508899</cx:pt>
          <cx:pt idx="2481">313840.25684164802</cx:pt>
          <cx:pt idx="2482">264891.37229810603</cx:pt>
          <cx:pt idx="2483">281592.78797741601</cx:pt>
          <cx:pt idx="2484">282162.40956386901</cx:pt>
          <cx:pt idx="2485">261697.557034139</cx:pt>
          <cx:pt idx="2486">294945.74076117098</cx:pt>
          <cx:pt idx="2487">271848.03678263898</cx:pt>
          <cx:pt idx="2488">258464.89954400601</cx:pt>
          <cx:pt idx="2489">276782.01298890199</cx:pt>
          <cx:pt idx="2490">295797.27333144803</cx:pt>
          <cx:pt idx="2491">279224.23699700402</cx:pt>
          <cx:pt idx="2492">254870.700952435</cx:pt>
          <cx:pt idx="2493">273262.52602661302</cx:pt>
          <cx:pt idx="2494">268865.08834114199</cx:pt>
          <cx:pt idx="2495">279484.065164803</cx:pt>
          <cx:pt idx="2496">280738.373248438</cx:pt>
          <cx:pt idx="2497">292150.52416909201</cx:pt>
          <cx:pt idx="2498">282305.08519907302</cx:pt>
          <cx:pt idx="2499">322026.31435096997</cx:pt>
          <cx:pt idx="2500">297954.97642613098</cx:pt>
          <cx:pt idx="2501">263909.01374632103</cx:pt>
          <cx:pt idx="2502">297255.50867141702</cx:pt>
          <cx:pt idx="2503">272303.07977584301</cx:pt>
          <cx:pt idx="2504">264972.83137282101</cx:pt>
          <cx:pt idx="2505">256373.15047634899</cx:pt>
          <cx:pt idx="2506">274007.35859374999</cx:pt>
          <cx:pt idx="2507">260417.15963242701</cx:pt>
          <cx:pt idx="2508">243914.71953937199</cx:pt>
          <cx:pt idx="2509">288054.01855263102</cx:pt>
          <cx:pt idx="2510">273143.19468015002</cx:pt>
          <cx:pt idx="2511">253831.65418267</cx:pt>
          <cx:pt idx="2512">303301.37540637603</cx:pt>
          <cx:pt idx="2513">249790.87391527099</cx:pt>
          <cx:pt idx="2514">299657.60973097698</cx:pt>
          <cx:pt idx="2515">257146.68133035401</cx:pt>
          <cx:pt idx="2516">244748.52296230101</cx:pt>
          <cx:pt idx="2517">253655.656494211</cx:pt>
          <cx:pt idx="2518">263794.08481370402</cx:pt>
          <cx:pt idx="2519">298319.79146267998</cx:pt>
          <cx:pt idx="2520">283650.08719250199</cx:pt>
          <cx:pt idx="2521">245705.564223244</cx:pt>
          <cx:pt idx="2522">258442.56044598899</cx:pt>
          <cx:pt idx="2523">278470.12223973399</cx:pt>
          <cx:pt idx="2524">274849.33748707402</cx:pt>
          <cx:pt idx="2525">306754.032145568</cx:pt>
          <cx:pt idx="2526">310075.25370702002</cx:pt>
          <cx:pt idx="2527">304675.40622159699</cx:pt>
          <cx:pt idx="2528">277386.30843872001</cx:pt>
          <cx:pt idx="2529">305917.51121895999</cx:pt>
          <cx:pt idx="2530">279067.20452314802</cx:pt>
          <cx:pt idx="2531">258216.90444846899</cx:pt>
          <cx:pt idx="2532">270705.99400235002</cx:pt>
          <cx:pt idx="2533">274512.17135120498</cx:pt>
          <cx:pt idx="2534">286987.42430806003</cx:pt>
          <cx:pt idx="2535">275479.57774318202</cx:pt>
          <cx:pt idx="2536">277422.975464157</cx:pt>
          <cx:pt idx="2537">273925.50697120797</cx:pt>
          <cx:pt idx="2538">261334.30041966899</cx:pt>
          <cx:pt idx="2539">297432.03039504698</cx:pt>
          <cx:pt idx="2540">226428.227693305</cx:pt>
          <cx:pt idx="2541">277100.256192178</cx:pt>
          <cx:pt idx="2542">276102.81422287901</cx:pt>
          <cx:pt idx="2543">280529.172880814</cx:pt>
          <cx:pt idx="2544">276037.20292284101</cx:pt>
          <cx:pt idx="2545">250850.34160961301</cx:pt>
          <cx:pt idx="2546">290632.96347521001</cx:pt>
          <cx:pt idx="2547">314768.14415258402</cx:pt>
          <cx:pt idx="2548">288379.33110537298</cx:pt>
          <cx:pt idx="2549">256086.603493648</cx:pt>
          <cx:pt idx="2550">279438.91583509499</cx:pt>
          <cx:pt idx="2551">277173.61612549401</cx:pt>
          <cx:pt idx="2552">284150.24393027998</cx:pt>
          <cx:pt idx="2553">221358.65845796201</cx:pt>
          <cx:pt idx="2554">284499.71139651199</cx:pt>
          <cx:pt idx="2555">280953.51638918498</cx:pt>
          <cx:pt idx="2556">289897.91363529098</cx:pt>
          <cx:pt idx="2557">290901.07907390798</cx:pt>
          <cx:pt idx="2558">239143.70213490099</cx:pt>
          <cx:pt idx="2559">274746.98048259201</cx:pt>
          <cx:pt idx="2560">260009.12810679301</cx:pt>
          <cx:pt idx="2561">271370.56559979601</cx:pt>
          <cx:pt idx="2562">295542.56835298199</cx:pt>
          <cx:pt idx="2563">270419.276506436</cx:pt>
          <cx:pt idx="2564">236858.577442081</cx:pt>
          <cx:pt idx="2565">246184.13140087901</cx:pt>
          <cx:pt idx="2566">282287.62428829499</cx:pt>
          <cx:pt idx="2567">261640.71457320699</cx:pt>
          <cx:pt idx="2568">281079.47781554802</cx:pt>
          <cx:pt idx="2569">301030.799438257</cx:pt>
          <cx:pt idx="2570">304448.33129627001</cx:pt>
          <cx:pt idx="2571">316843.40950057399</cx:pt>
          <cx:pt idx="2572">298180.34006306098</cx:pt>
          <cx:pt idx="2573">274798.65588936902</cx:pt>
          <cx:pt idx="2574">277450.46493575198</cx:pt>
          <cx:pt idx="2575">262339.198822323</cx:pt>
          <cx:pt idx="2576">280449.38509316498</cx:pt>
          <cx:pt idx="2577">266643.09954479098</cx:pt>
          <cx:pt idx="2578">264732.93815082498</cx:pt>
          <cx:pt idx="2579">264554.32974487502</cx:pt>
          <cx:pt idx="2580">280813.61751871998</cx:pt>
          <cx:pt idx="2581">313648.38835905102</cx:pt>
          <cx:pt idx="2582">266910.60325891402</cx:pt>
          <cx:pt idx="2583">253734.096168922</cx:pt>
          <cx:pt idx="2584">251526.372646595</cx:pt>
          <cx:pt idx="2585">273433.20854245202</cx:pt>
          <cx:pt idx="2586">265940.75228917401</cx:pt>
          <cx:pt idx="2587">264391.45746047999</cx:pt>
          <cx:pt idx="2588">269704.94482210698</cx:pt>
          <cx:pt idx="2589">278868.01971171302</cx:pt>
          <cx:pt idx="2590">261184.44346833299</cx:pt>
          <cx:pt idx="2591">294937.81458923902</cx:pt>
          <cx:pt idx="2592">308184.562988755</cx:pt>
          <cx:pt idx="2593">277833.18542172201</cx:pt>
          <cx:pt idx="2594">266450.738244546</cx:pt>
          <cx:pt idx="2595">253073.847072456</cx:pt>
          <cx:pt idx="2596">238207.11073359399</cx:pt>
          <cx:pt idx="2597">282453.45899593103</cx:pt>
          <cx:pt idx="2598">270467.06426694099</cx:pt>
          <cx:pt idx="2599">253648.97843934299</cx:pt>
          <cx:pt idx="2600">257496.72287912</cx:pt>
          <cx:pt idx="2601">276300.48309414001</cx:pt>
          <cx:pt idx="2602">277465.306274131</cx:pt>
          <cx:pt idx="2603">266017.96477100201</cx:pt>
          <cx:pt idx="2604">287914.42374201398</cx:pt>
          <cx:pt idx="2605">271078.41971224401</cx:pt>
          <cx:pt idx="2606">285434.76598565298</cx:pt>
          <cx:pt idx="2607">264136.74181861401</cx:pt>
          <cx:pt idx="2608">276102.55347210797</cx:pt>
          <cx:pt idx="2609">297972.18892321398</cx:pt>
          <cx:pt idx="2610">289641.79011435399</cx:pt>
          <cx:pt idx="2611">277343.25449540903</cx:pt>
          <cx:pt idx="2612">272691.64418593602</cx:pt>
          <cx:pt idx="2613">287098.83066966198</cx:pt>
          <cx:pt idx="2614">281407.82853586599</cx:pt>
          <cx:pt idx="2615">255827.35064322301</cx:pt>
          <cx:pt idx="2616">255745.30076501</cx:pt>
          <cx:pt idx="2617">291149.25768061698</cx:pt>
          <cx:pt idx="2618">298767.45074569702</cx:pt>
          <cx:pt idx="2619">278193.67917827499</cx:pt>
          <cx:pt idx="2620">263434.93046530202</cx:pt>
          <cx:pt idx="2621">278025.276602539</cx:pt>
          <cx:pt idx="2622">259968.93004932499</cx:pt>
          <cx:pt idx="2623">289857.21097285702</cx:pt>
          <cx:pt idx="2624">247546.88745976501</cx:pt>
          <cx:pt idx="2625">272607.909049857</cx:pt>
          <cx:pt idx="2626">252764.919174398</cx:pt>
          <cx:pt idx="2627">247528.67648051999</cx:pt>
          <cx:pt idx="2628">282614.87692177901</cx:pt>
          <cx:pt idx="2629">283146.14681825199</cx:pt>
          <cx:pt idx="2630">280713.28492995002</cx:pt>
          <cx:pt idx="2631">280459.28426775202</cx:pt>
          <cx:pt idx="2632">275170.265467074</cx:pt>
          <cx:pt idx="2633">270531.49438742502</cx:pt>
          <cx:pt idx="2634">283190.39668716001</cx:pt>
          <cx:pt idx="2635">265658.82047807501</cx:pt>
          <cx:pt idx="2636">313232.597340193</cx:pt>
          <cx:pt idx="2637">270055.70693714899</cx:pt>
          <cx:pt idx="2638">307026.49484920001</cx:pt>
          <cx:pt idx="2639">237515.195119768</cx:pt>
          <cx:pt idx="2640">284300.06499620702</cx:pt>
          <cx:pt idx="2641">260132.49472245699</cx:pt>
          <cx:pt idx="2642">276004.60653296299</cx:pt>
          <cx:pt idx="2643">269699.80755779397</cx:pt>
          <cx:pt idx="2644">306949.99289245898</cx:pt>
          <cx:pt idx="2645">289469.770985546</cx:pt>
          <cx:pt idx="2646">275963.701673067</cx:pt>
          <cx:pt idx="2647">257729.600754994</cx:pt>
          <cx:pt idx="2648">261270.54444124599</cx:pt>
          <cx:pt idx="2649">256448.5595335</cx:pt>
          <cx:pt idx="2650">239748.70637882099</cx:pt>
          <cx:pt idx="2651">261789.559473901</cx:pt>
          <cx:pt idx="2652">261380.03241750301</cx:pt>
          <cx:pt idx="2653">262696.24478432501</cx:pt>
          <cx:pt idx="2654">328490.833587181</cx:pt>
          <cx:pt idx="2655">263209.48375190399</cx:pt>
          <cx:pt idx="2656">256990.60717862201</cx:pt>
          <cx:pt idx="2657">265326.88670446299</cx:pt>
          <cx:pt idx="2658">279661.379162781</cx:pt>
          <cx:pt idx="2659">285322.51314728201</cx:pt>
          <cx:pt idx="2660">291473.75132343598</cx:pt>
          <cx:pt idx="2661">266933.10353043303</cx:pt>
          <cx:pt idx="2662">241805.86762080499</cx:pt>
          <cx:pt idx="2663">255984.53696831799</cx:pt>
          <cx:pt idx="2664">283767.08124549902</cx:pt>
          <cx:pt idx="2665">289165.92753644602</cx:pt>
          <cx:pt idx="2666">251504.836776471</cx:pt>
          <cx:pt idx="2667">256344.87341155999</cx:pt>
          <cx:pt idx="2668">272771.481580992</cx:pt>
          <cx:pt idx="2669">265258.299301597</cx:pt>
          <cx:pt idx="2670">257746.71624854201</cx:pt>
          <cx:pt idx="2671">250004.106138142</cx:pt>
          <cx:pt idx="2672">265983.033173659</cx:pt>
          <cx:pt idx="2673">266990.79401697603</cx:pt>
          <cx:pt idx="2674">300022.66829405603</cx:pt>
          <cx:pt idx="2675">265324.913242526</cx:pt>
          <cx:pt idx="2676">259909.13690132799</cx:pt>
          <cx:pt idx="2677">274890.66524984897</cx:pt>
          <cx:pt idx="2678">283199.83040544798</cx:pt>
          <cx:pt idx="2679">289868.94122106698</cx:pt>
          <cx:pt idx="2680">276594.744589451</cx:pt>
          <cx:pt idx="2681">280593.97757075401</cx:pt>
          <cx:pt idx="2682">300228.68460901198</cx:pt>
          <cx:pt idx="2683">276865.04759493499</cx:pt>
          <cx:pt idx="2684">262761.06793504598</cx:pt>
          <cx:pt idx="2685">273647.91855615901</cx:pt>
          <cx:pt idx="2686">276131.01837587502</cx:pt>
          <cx:pt idx="2687">286242.692351743</cx:pt>
          <cx:pt idx="2688">293004.67913186201</cx:pt>
          <cx:pt idx="2689">321125.30910577503</cx:pt>
          <cx:pt idx="2690">272667.62035712198</cx:pt>
          <cx:pt idx="2691">248693.738900011</cx:pt>
          <cx:pt idx="2692">294374.60400293401</cx:pt>
          <cx:pt idx="2693">261066.544869173</cx:pt>
          <cx:pt idx="2694">279781.61417472898</cx:pt>
          <cx:pt idx="2695">293553.12839204702</cx:pt>
          <cx:pt idx="2696">275634.40050103399</cx:pt>
          <cx:pt idx="2697">266639.90264367301</cx:pt>
          <cx:pt idx="2698">292771.40365180699</cx:pt>
          <cx:pt idx="2699">240187.80311937799</cx:pt>
          <cx:pt idx="2700">265567.92169565998</cx:pt>
          <cx:pt idx="2701">297067.25467473798</cx:pt>
          <cx:pt idx="2702">267857.49481370201</cx:pt>
          <cx:pt idx="2703">229361.34203472201</cx:pt>
          <cx:pt idx="2704">295621.38612449798</cx:pt>
          <cx:pt idx="2705">246738.58170790199</cx:pt>
          <cx:pt idx="2706">300441.24216507701</cx:pt>
          <cx:pt idx="2707">272999.41817508999</cx:pt>
          <cx:pt idx="2708">272256.82408937003</cx:pt>
          <cx:pt idx="2709">276325.41644914</cx:pt>
          <cx:pt idx="2710">240270.93184911</cx:pt>
          <cx:pt idx="2711">267783.485853552</cx:pt>
          <cx:pt idx="2712">264681.77052559401</cx:pt>
          <cx:pt idx="2713">233230.88225716399</cx:pt>
          <cx:pt idx="2714">299403.91613133898</cx:pt>
          <cx:pt idx="2715">309949.72231329902</cx:pt>
          <cx:pt idx="2716">251438.50219736499</cx:pt>
          <cx:pt idx="2717">297093.02117385401</cx:pt>
          <cx:pt idx="2718">280181.89424532198</cx:pt>
          <cx:pt idx="2719">253732.00731639899</cx:pt>
          <cx:pt idx="2720">265007.03968910902</cx:pt>
          <cx:pt idx="2721">283337.25296394603</cx:pt>
          <cx:pt idx="2722">284970.69482703501</cx:pt>
          <cx:pt idx="2723">282052.98481581802</cx:pt>
          <cx:pt idx="2724">281926.98096289899</cx:pt>
          <cx:pt idx="2725">266490.775115219</cx:pt>
          <cx:pt idx="2726">295315.17994728201</cx:pt>
          <cx:pt idx="2727">276887.76528343197</cx:pt>
          <cx:pt idx="2728">275860.69247952203</cx:pt>
          <cx:pt idx="2729">323778.06158584199</cx:pt>
          <cx:pt idx="2730">254612.32606634201</cx:pt>
          <cx:pt idx="2731">272115.32320282998</cx:pt>
          <cx:pt idx="2732">283943.51025399298</cx:pt>
          <cx:pt idx="2733">277753.29020548402</cx:pt>
          <cx:pt idx="2734">293147.97372233501</cx:pt>
          <cx:pt idx="2735">288532.84267322801</cx:pt>
          <cx:pt idx="2736">251619.769017324</cx:pt>
          <cx:pt idx="2737">240711.562902192</cx:pt>
          <cx:pt idx="2738">246805.686487698</cx:pt>
          <cx:pt idx="2739">281898.61483667197</cx:pt>
          <cx:pt idx="2740">279868.401123246</cx:pt>
          <cx:pt idx="2741">287662.93561001198</cx:pt>
          <cx:pt idx="2742">252762.580045104</cx:pt>
          <cx:pt idx="2743">291936.39198226703</cx:pt>
          <cx:pt idx="2744">281006.72715605202</cx:pt>
          <cx:pt idx="2745">299774.59223354899</cx:pt>
          <cx:pt idx="2746">277018.14435177902</cx:pt>
          <cx:pt idx="2747">280823.77950475301</cx:pt>
          <cx:pt idx="2748">259881.88423631099</cx:pt>
          <cx:pt idx="2749">269464.12806723098</cx:pt>
          <cx:pt idx="2750">279147.72156044497</cx:pt>
          <cx:pt idx="2751">277431.01617406</cx:pt>
          <cx:pt idx="2752">266211.07114488498</cx:pt>
          <cx:pt idx="2753">257624.96309772599</cx:pt>
          <cx:pt idx="2754">263040.24325765501</cx:pt>
          <cx:pt idx="2755">296966.34646503202</cx:pt>
          <cx:pt idx="2756">256665.972271626</cx:pt>
          <cx:pt idx="2757">284526.84394909302</cx:pt>
          <cx:pt idx="2758">278814.777666763</cx:pt>
          <cx:pt idx="2759">254990.85714781799</cx:pt>
          <cx:pt idx="2760">265614.275839018</cx:pt>
          <cx:pt idx="2761">270851.08064181998</cx:pt>
          <cx:pt idx="2762">279530.39086965402</cx:pt>
          <cx:pt idx="2763">262620.67106956302</cx:pt>
          <cx:pt idx="2764">272406.41411304998</cx:pt>
          <cx:pt idx="2765">266242.99212372501</cx:pt>
          <cx:pt idx="2766">282891.12980352697</cx:pt>
          <cx:pt idx="2767">279643.09598839103</cx:pt>
          <cx:pt idx="2768">261475.25030592401</cx:pt>
          <cx:pt idx="2769">288035.36524694902</cx:pt>
          <cx:pt idx="2770">314385.72371051699</cx:pt>
          <cx:pt idx="2771">265061.08028124302</cx:pt>
          <cx:pt idx="2772">283309.89893739898</cx:pt>
          <cx:pt idx="2773">237603.69538819999</cx:pt>
          <cx:pt idx="2774">263672.618497697</cx:pt>
          <cx:pt idx="2775">263244.72216562601</cx:pt>
          <cx:pt idx="2776">248796.56654246</cx:pt>
          <cx:pt idx="2777">238126.920612374</cx:pt>
          <cx:pt idx="2778">303888.25617792498</cx:pt>
          <cx:pt idx="2779">280224.46410450101</cx:pt>
          <cx:pt idx="2780">268094.06239871401</cx:pt>
          <cx:pt idx="2781">273912.39085848199</cx:pt>
          <cx:pt idx="2782">335512.52101458499</cx:pt>
          <cx:pt idx="2783">278283.88507093699</cx:pt>
          <cx:pt idx="2784">255024.780597206</cx:pt>
          <cx:pt idx="2785">269389.61043100897</cx:pt>
          <cx:pt idx="2786">302978.14869449002</cx:pt>
          <cx:pt idx="2787">273024.25262968702</cx:pt>
          <cx:pt idx="2788">278527.66862149897</cx:pt>
          <cx:pt idx="2789">245570.43808401501</cx:pt>
          <cx:pt idx="2790">288131.20381911402</cx:pt>
          <cx:pt idx="2791">277416.37258999899</cx:pt>
          <cx:pt idx="2792">275053.94285061402</cx:pt>
          <cx:pt idx="2793">289487.46123369498</cx:pt>
          <cx:pt idx="2794">264709.86401362403</cx:pt>
          <cx:pt idx="2795">291189.15397762298</cx:pt>
          <cx:pt idx="2796">283615.34531533602</cx:pt>
          <cx:pt idx="2797">301708.86267803097</cx:pt>
          <cx:pt idx="2798">283635.20443436899</cx:pt>
          <cx:pt idx="2799">285589.97884297301</cx:pt>
          <cx:pt idx="2800">261814.05145799401</cx:pt>
          <cx:pt idx="2801">277903.91704510699</cx:pt>
          <cx:pt idx="2802">278728.37376111402</cx:pt>
          <cx:pt idx="2803">282043.74782999302</cx:pt>
          <cx:pt idx="2804">253574.319679743</cx:pt>
          <cx:pt idx="2805">279007.88931538601</cx:pt>
          <cx:pt idx="2806">271826.77569726901</cx:pt>
          <cx:pt idx="2807">262174.23562286701</cx:pt>
          <cx:pt idx="2808">248663.31575595</cx:pt>
          <cx:pt idx="2809">297098.06500068202</cx:pt>
          <cx:pt idx="2810">257881.299345965</cx:pt>
          <cx:pt idx="2811">286286.30503259698</cx:pt>
          <cx:pt idx="2812">281411.13719646202</cx:pt>
          <cx:pt idx="2813">262128.38439702499</cx:pt>
          <cx:pt idx="2814">242842.18534774001</cx:pt>
          <cx:pt idx="2815">282088.31660969497</cx:pt>
          <cx:pt idx="2816">270308.49141703302</cx:pt>
          <cx:pt idx="2817">274151.06924143003</cx:pt>
          <cx:pt idx="2818">258088.086321076</cx:pt>
          <cx:pt idx="2819">262881.24325141998</cx:pt>
          <cx:pt idx="2820">309043.236420359</cx:pt>
          <cx:pt idx="2821">262815.32380520902</cx:pt>
          <cx:pt idx="2822">249614.32954785801</cx:pt>
          <cx:pt idx="2823">285261.29905617901</cx:pt>
          <cx:pt idx="2824">264566.03769224399</cx:pt>
          <cx:pt idx="2825">273718.16579136899</cx:pt>
          <cx:pt idx="2826">295648.53927360801</cx:pt>
          <cx:pt idx="2827">275848.065783987</cx:pt>
          <cx:pt idx="2828">261699.29176214401</cx:pt>
          <cx:pt idx="2829">278019.745071018</cx:pt>
          <cx:pt idx="2830">303827.38905665698</cx:pt>
          <cx:pt idx="2831">284145.98043107998</cx:pt>
          <cx:pt idx="2832">256673.204383273</cx:pt>
          <cx:pt idx="2833">293614.33231164602</cx:pt>
          <cx:pt idx="2834">279767.79726618098</cx:pt>
          <cx:pt idx="2835">265431.72857263102</cx:pt>
          <cx:pt idx="2836">285612.6875004</cx:pt>
          <cx:pt idx="2837">283866.13064048399</cx:pt>
          <cx:pt idx="2838">312610.687915152</cx:pt>
          <cx:pt idx="2839">267717.21374808002</cx:pt>
          <cx:pt idx="2840">300709.20984867401</cx:pt>
          <cx:pt idx="2841">267980.56242314703</cx:pt>
          <cx:pt idx="2842">258230.51098915</cx:pt>
          <cx:pt idx="2843">287871.14057406998</cx:pt>
          <cx:pt idx="2844">287270.09492186102</cx:pt>
          <cx:pt idx="2845">275432.85963640502</cx:pt>
          <cx:pt idx="2846">246086.322974896</cx:pt>
          <cx:pt idx="2847">285921.78273708199</cx:pt>
          <cx:pt idx="2848">265214.34798948298</cx:pt>
          <cx:pt idx="2849">271718.90891769802</cx:pt>
          <cx:pt idx="2850">249088.203935186</cx:pt>
          <cx:pt idx="2851">295506.94604534103</cx:pt>
          <cx:pt idx="2852">267747.56028060702</cx:pt>
          <cx:pt idx="2853">243066.39374062099</cx:pt>
          <cx:pt idx="2854">243530.33670042301</cx:pt>
          <cx:pt idx="2855">278089.38139969303</cx:pt>
          <cx:pt idx="2856">256004.80842536199</cx:pt>
          <cx:pt idx="2857">296578.385613063</cx:pt>
          <cx:pt idx="2858">292184.10876157699</cx:pt>
          <cx:pt idx="2859">258447.74207598</cx:pt>
          <cx:pt idx="2860">301889.99395247799</cx:pt>
          <cx:pt idx="2861">259540.71532359</cx:pt>
          <cx:pt idx="2862">262597.02335725498</cx:pt>
          <cx:pt idx="2863">275876.519748213</cx:pt>
          <cx:pt idx="2864">266940.56393189199</cx:pt>
          <cx:pt idx="2865">283960.03820684901</cx:pt>
          <cx:pt idx="2866">279826.58038444002</cx:pt>
          <cx:pt idx="2867">270256.26044812001</cx:pt>
          <cx:pt idx="2868">303501.08739568398</cx:pt>
          <cx:pt idx="2869">297272.36587418598</cx:pt>
          <cx:pt idx="2870">293036.67410525098</cx:pt>
          <cx:pt idx="2871">298915.32950418303</cx:pt>
          <cx:pt idx="2872">235350.39724957201</cx:pt>
          <cx:pt idx="2873">260810.397763785</cx:pt>
          <cx:pt idx="2874">268964.525727831</cx:pt>
          <cx:pt idx="2875">277161.25910309399</cx:pt>
          <cx:pt idx="2876">287965.07897552999</cx:pt>
          <cx:pt idx="2877">262860.58999398001</cx:pt>
          <cx:pt idx="2878">292377.20496853598</cx:pt>
          <cx:pt idx="2879">252433.443845745</cx:pt>
          <cx:pt idx="2880">245439.314574661</cx:pt>
          <cx:pt idx="2881">280623.13454625203</cx:pt>
          <cx:pt idx="2882">253363.65376948699</cx:pt>
          <cx:pt idx="2883">272183.89750301</cx:pt>
          <cx:pt idx="2884">257075.02325138199</cx:pt>
          <cx:pt idx="2885">282326.44769023202</cx:pt>
          <cx:pt idx="2886">243484.82624883001</cx:pt>
          <cx:pt idx="2887">278389.39452094899</cx:pt>
          <cx:pt idx="2888">292435.12063040602</cx:pt>
          <cx:pt idx="2889">283191.20120920101</cx:pt>
          <cx:pt idx="2890">280884.703271501</cx:pt>
          <cx:pt idx="2891">328415.36615761899</cx:pt>
          <cx:pt idx="2892">320285.29991167499</cx:pt>
          <cx:pt idx="2893">267390.78429752798</cx:pt>
          <cx:pt idx="2894">279532.32790284301</cx:pt>
          <cx:pt idx="2895">242163.919618602</cx:pt>
          <cx:pt idx="2896">299059.43888013699</cx:pt>
          <cx:pt idx="2897">284053.40719740302</cx:pt>
          <cx:pt idx="2898">248514.73599971601</cx:pt>
          <cx:pt idx="2899">255439.484992065</cx:pt>
          <cx:pt idx="2900">277329.73994892201</cx:pt>
          <cx:pt idx="2901">280387.04454554402</cx:pt>
          <cx:pt idx="2902">265003.57797013898</cx:pt>
          <cx:pt idx="2903">274128.093543511</cx:pt>
          <cx:pt idx="2904">246762.01103232201</cx:pt>
          <cx:pt idx="2905">250453.68435747601</cx:pt>
          <cx:pt idx="2906">298510.06666467601</cx:pt>
          <cx:pt idx="2907">257396.27920681101</cx:pt>
          <cx:pt idx="2908">271379.54631790699</cx:pt>
          <cx:pt idx="2909">292289.97158452601</cx:pt>
          <cx:pt idx="2910">316513.45510139503</cx:pt>
          <cx:pt idx="2911">269979.72233110899</cx:pt>
          <cx:pt idx="2912">269320.555765167</cx:pt>
          <cx:pt idx="2913">281390.38798249001</cx:pt>
          <cx:pt idx="2914">272980.71273813298</cx:pt>
          <cx:pt idx="2915">273545.95101217099</cx:pt>
          <cx:pt idx="2916">289636.41885214299</cx:pt>
          <cx:pt idx="2917">279657.23035529</cx:pt>
          <cx:pt idx="2918">247436.359422054</cx:pt>
          <cx:pt idx="2919">268477.14506769099</cx:pt>
          <cx:pt idx="2920">292370.87573015603</cx:pt>
          <cx:pt idx="2921">276928.92340098898</cx:pt>
          <cx:pt idx="2922">277415.28080888902</cx:pt>
          <cx:pt idx="2923">293173.832793176</cx:pt>
          <cx:pt idx="2924">317674.17275608698</cx:pt>
          <cx:pt idx="2925">261010.909492876</cx:pt>
          <cx:pt idx="2926">273837.806193806</cx:pt>
          <cx:pt idx="2927">266392.173140003</cx:pt>
          <cx:pt idx="2928">299216.47862727602</cx:pt>
          <cx:pt idx="2929">303306.032497423</cx:pt>
          <cx:pt idx="2930">275898.77639453299</cx:pt>
          <cx:pt idx="2931">239506.24116012899</cx:pt>
          <cx:pt idx="2932">280477.85938115203</cx:pt>
          <cx:pt idx="2933">272173.81780582201</cx:pt>
          <cx:pt idx="2934">240852.54079796199</cx:pt>
          <cx:pt idx="2935">292344.37990193302</cx:pt>
          <cx:pt idx="2936">286783.99794092798</cx:pt>
          <cx:pt idx="2937">272277.35193814599</cx:pt>
          <cx:pt idx="2938">256139.463291739</cx:pt>
          <cx:pt idx="2939">285628.82234236901</cx:pt>
          <cx:pt idx="2940">294756.23399930802</cx:pt>
          <cx:pt idx="2941">276710.929829898</cx:pt>
          <cx:pt idx="2942">265623.94811132498</cx:pt>
          <cx:pt idx="2943">255795.102397209</cx:pt>
          <cx:pt idx="2944">257259.619280121</cx:pt>
          <cx:pt idx="2945">263263.60006724799</cx:pt>
          <cx:pt idx="2946">279290.54604391102</cx:pt>
          <cx:pt idx="2947">265038.60153399297</cx:pt>
          <cx:pt idx="2948">257721.12615632699</cx:pt>
          <cx:pt idx="2949">264709.61446235899</cx:pt>
          <cx:pt idx="2950">249637.181276711</cx:pt>
          <cx:pt idx="2951">243771.50199182599</cx:pt>
          <cx:pt idx="2952">281331.74808150402</cx:pt>
          <cx:pt idx="2953">270425.45320632099</cx:pt>
          <cx:pt idx="2954">280555.03603604803</cx:pt>
          <cx:pt idx="2955">243099.93238524601</cx:pt>
          <cx:pt idx="2956">273811.48825905297</cx:pt>
          <cx:pt idx="2957">243476.34832581101</cx:pt>
          <cx:pt idx="2958">304714.72235201002</cx:pt>
          <cx:pt idx="2959">289790.53380082099</cx:pt>
          <cx:pt idx="2960">271020.73652162502</cx:pt>
          <cx:pt idx="2961">272666.48295110598</cx:pt>
          <cx:pt idx="2962">270385.51992053899</cx:pt>
          <cx:pt idx="2963">288078.94187714101</cx:pt>
          <cx:pt idx="2964">285439.382421182</cx:pt>
          <cx:pt idx="2965">290743.42327570298</cx:pt>
          <cx:pt idx="2966">260497.25766998401</cx:pt>
          <cx:pt idx="2967">299721.299353818</cx:pt>
          <cx:pt idx="2968">269665.268367549</cx:pt>
          <cx:pt idx="2969">271311.48270324501</cx:pt>
          <cx:pt idx="2970">282036.25585884199</cx:pt>
          <cx:pt idx="2971">271281.14028462401</cx:pt>
          <cx:pt idx="2972">283669.58156497299</cx:pt>
          <cx:pt idx="2973">296973.42950518703</cx:pt>
          <cx:pt idx="2974">250270.40334870401</cx:pt>
          <cx:pt idx="2975">287554.13730188401</cx:pt>
          <cx:pt idx="2976">265534.83286633802</cx:pt>
          <cx:pt idx="2977">279174.30379959702</cx:pt>
          <cx:pt idx="2978">259115.86681821701</cx:pt>
          <cx:pt idx="2979">263116.12431428902</cx:pt>
          <cx:pt idx="2980">269427.77187566599</cx:pt>
          <cx:pt idx="2981">266555.81581753999</cx:pt>
          <cx:pt idx="2982">284675.34563337901</cx:pt>
          <cx:pt idx="2983">273511.13041859301</cx:pt>
          <cx:pt idx="2984">276360.323449763</cx:pt>
          <cx:pt idx="2985">290178.89748537401</cx:pt>
          <cx:pt idx="2986">279237.20599223702</cx:pt>
          <cx:pt idx="2987">263484.35853826202</cx:pt>
          <cx:pt idx="2988">264978.03464296402</cx:pt>
          <cx:pt idx="2989">273833.69971504598</cx:pt>
          <cx:pt idx="2990">256257.78425935699</cx:pt>
          <cx:pt idx="2991">256130.65369235599</cx:pt>
          <cx:pt idx="2992">270160.65198133001</cx:pt>
          <cx:pt idx="2993">275361.86932199</cx:pt>
          <cx:pt idx="2994">282336.88016475301</cx:pt>
          <cx:pt idx="2995">302725.48315106903</cx:pt>
          <cx:pt idx="2996">271183.08105211798</cx:pt>
          <cx:pt idx="2997">290875.07346204098</cx:pt>
          <cx:pt idx="2998">282864.32016069198</cx:pt>
          <cx:pt idx="2999">288206.26386167598</cx:pt>
          <cx:pt idx="3000">298716.62836981303</cx:pt>
          <cx:pt idx="3001">323436.31060143397</cx:pt>
          <cx:pt idx="3002">261656.17927152701</cx:pt>
          <cx:pt idx="3003">287006.76422291202</cx:pt>
          <cx:pt idx="3004">269088.26112783601</cx:pt>
          <cx:pt idx="3005">251663.88220632501</cx:pt>
          <cx:pt idx="3006">286801.24618412199</cx:pt>
          <cx:pt idx="3007">263000.292572117</cx:pt>
          <cx:pt idx="3008">248692.236639234</cx:pt>
          <cx:pt idx="3009">267119.28947890602</cx:pt>
          <cx:pt idx="3010">275223.89679217199</cx:pt>
          <cx:pt idx="3011">255812.25328300599</cx:pt>
          <cx:pt idx="3012">292658.82531457703</cx:pt>
          <cx:pt idx="3013">265122.21852997498</cx:pt>
          <cx:pt idx="3014">286631.61742735899</cx:pt>
          <cx:pt idx="3015">262298.17349593999</cx:pt>
          <cx:pt idx="3016">280440.657695489</cx:pt>
          <cx:pt idx="3017">268100.19453955698</cx:pt>
          <cx:pt idx="3018">246564.422184656</cx:pt>
          <cx:pt idx="3019">263281.85876177601</cx:pt>
          <cx:pt idx="3020">266628.70709351799</cx:pt>
          <cx:pt idx="3021">293781.687790867</cx:pt>
          <cx:pt idx="3022">274098.87665497599</cx:pt>
          <cx:pt idx="3023">242249.41074754001</cx:pt>
          <cx:pt idx="3024">299603.56720992201</cx:pt>
          <cx:pt idx="3025">292316.14062298601</cx:pt>
          <cx:pt idx="3026">237327.47205408799</cx:pt>
          <cx:pt idx="3027">287202.52573836298</cx:pt>
          <cx:pt idx="3028">284744.17658992298</cx:pt>
          <cx:pt idx="3029">276076.17287212203</cx:pt>
          <cx:pt idx="3030">316747.69697336899</cx:pt>
          <cx:pt idx="3031">294740.7979449</cx:pt>
          <cx:pt idx="3032">228727.38718253199</cx:pt>
          <cx:pt idx="3033">288502.897495032</cx:pt>
          <cx:pt idx="3034">271608.06846351898</cx:pt>
          <cx:pt idx="3035">255702.90538409099</cx:pt>
          <cx:pt idx="3036">261478.73485793301</cx:pt>
          <cx:pt idx="3037">270454.99200021499</cx:pt>
          <cx:pt idx="3038">276118.45227101899</cx:pt>
          <cx:pt idx="3039">298048.00551754702</cx:pt>
          <cx:pt idx="3040">266111.19993312203</cx:pt>
          <cx:pt idx="3041">248889.353801241</cx:pt>
          <cx:pt idx="3042">291758.16403851798</cx:pt>
          <cx:pt idx="3043">272347.99570997001</cx:pt>
          <cx:pt idx="3044">266133.83043980499</cx:pt>
          <cx:pt idx="3045">274563.70356999902</cx:pt>
          <cx:pt idx="3046">282027.12930444902</cx:pt>
          <cx:pt idx="3047">299368.692167553</cx:pt>
          <cx:pt idx="3048">264250.383525552</cx:pt>
          <cx:pt idx="3049">271790.58511205303</cx:pt>
          <cx:pt idx="3050">262060.54166683101</cx:pt>
          <cx:pt idx="3051">277680.08747227502</cx:pt>
          <cx:pt idx="3052">301355.16009624401</cx:pt>
          <cx:pt idx="3053">246274.571915735</cx:pt>
          <cx:pt idx="3054">279082.71611471701</cx:pt>
          <cx:pt idx="3055">304074.58327732998</cx:pt>
          <cx:pt idx="3056">275162.65845697798</cx:pt>
          <cx:pt idx="3057">284636.57072559802</cx:pt>
          <cx:pt idx="3058">266771.78014674498</cx:pt>
          <cx:pt idx="3059">262008.568675038</cx:pt>
          <cx:pt idx="3060">283515.47322906501</cx:pt>
          <cx:pt idx="3061">260933.743553315</cx:pt>
          <cx:pt idx="3062">315237.67346262198</cx:pt>
          <cx:pt idx="3063">321177.46368703898</cx:pt>
          <cx:pt idx="3064">231536.867371361</cx:pt>
          <cx:pt idx="3065">303036.54399666499</cx:pt>
          <cx:pt idx="3066">279172.994666796</cx:pt>
          <cx:pt idx="3067">287861.19773842598</cx:pt>
          <cx:pt idx="3068">275428.32085818698</cx:pt>
          <cx:pt idx="3069">283465.17343082599</cx:pt>
          <cx:pt idx="3070">304342.18537143501</cx:pt>
          <cx:pt idx="3071">246359.71469313899</cx:pt>
          <cx:pt idx="3072">256651.76083151301</cx:pt>
          <cx:pt idx="3073">260782.06106907001</cx:pt>
          <cx:pt idx="3074">282125.96497108799</cx:pt>
          <cx:pt idx="3075">270826.88551204599</cx:pt>
          <cx:pt idx="3076">271246.85204635898</cx:pt>
          <cx:pt idx="3077">256238.490179632</cx:pt>
          <cx:pt idx="3078">292317.75539610599</cx:pt>
          <cx:pt idx="3079">260301.22520488</cx:pt>
          <cx:pt idx="3080">289971.12238483102</cx:pt>
          <cx:pt idx="3081">268100.07322555</cx:pt>
          <cx:pt idx="3082">268297.19525904098</cx:pt>
          <cx:pt idx="3083">283890.12326773402</cx:pt>
          <cx:pt idx="3084">274929.76504384202</cx:pt>
          <cx:pt idx="3085">274389.67252983898</cx:pt>
          <cx:pt idx="3086">288598.88609060203</cx:pt>
          <cx:pt idx="3087">262681.57746205799</cx:pt>
          <cx:pt idx="3088">247398.12461652199</cx:pt>
          <cx:pt idx="3089">295030.145239554</cx:pt>
          <cx:pt idx="3090">281471.567389726</cx:pt>
          <cx:pt idx="3091">280648.927176575</cx:pt>
          <cx:pt idx="3092">304618.47692412202</cx:pt>
          <cx:pt idx="3093">288234.638710459</cx:pt>
          <cx:pt idx="3094">269210.60508910898</cx:pt>
          <cx:pt idx="3095">273594.06960531301</cx:pt>
          <cx:pt idx="3096">292009.70601851097</cx:pt>
          <cx:pt idx="3097">267244.10984227201</cx:pt>
          <cx:pt idx="3098">283335.15773863002</cx:pt>
          <cx:pt idx="3099">273440.41019858897</cx:pt>
          <cx:pt idx="3100">272172.22218746098</cx:pt>
          <cx:pt idx="3101">282233.909455346</cx:pt>
          <cx:pt idx="3102">296545.10949940101</cx:pt>
          <cx:pt idx="3103">288078.20821235102</cx:pt>
          <cx:pt idx="3104">269617.51506762399</cx:pt>
          <cx:pt idx="3105">257442.90836633899</cx:pt>
          <cx:pt idx="3106">262404.939173144</cx:pt>
          <cx:pt idx="3107">258319.808911047</cx:pt>
          <cx:pt idx="3108">288191.42862970103</cx:pt>
          <cx:pt idx="3109">258836.55023642801</cx:pt>
          <cx:pt idx="3110">267215.151317499</cx:pt>
          <cx:pt idx="3111">290405.70707016799</cx:pt>
          <cx:pt idx="3112">253855.76609453201</cx:pt>
          <cx:pt idx="3113">298415.34142660903</cx:pt>
          <cx:pt idx="3114">283710.479045382</cx:pt>
          <cx:pt idx="3115">270700.68292831699</cx:pt>
          <cx:pt idx="3116">303074.35696646402</cx:pt>
          <cx:pt idx="3117">230354.555910756</cx:pt>
          <cx:pt idx="3118">291087.98500740901</cx:pt>
          <cx:pt idx="3119">278193.96552414302</cx:pt>
          <cx:pt idx="3120">267368.42740982602</cx:pt>
          <cx:pt idx="3121">288828.07063739101</cx:pt>
          <cx:pt idx="3122">279940.78546728397</cx:pt>
          <cx:pt idx="3123">271032.72545531701</cx:pt>
          <cx:pt idx="3124">244080.30355322399</cx:pt>
          <cx:pt idx="3125">260078.784020522</cx:pt>
          <cx:pt idx="3126">270592.87267802597</cx:pt>
          <cx:pt idx="3127">268607.22366685601</cx:pt>
          <cx:pt idx="3128">273376.33419243398</cx:pt>
          <cx:pt idx="3129">261970.41655674501</cx:pt>
          <cx:pt idx="3130">269899.53209376102</cx:pt>
          <cx:pt idx="3131">317544.63490426401</cx:pt>
          <cx:pt idx="3132">241346.38931279199</cx:pt>
          <cx:pt idx="3133">264479.05639518501</cx:pt>
          <cx:pt idx="3134">259564.42961347799</cx:pt>
          <cx:pt idx="3135">256331.394822584</cx:pt>
          <cx:pt idx="3136">306522.285805188</cx:pt>
          <cx:pt idx="3137">249138.03176039801</cx:pt>
          <cx:pt idx="3138">280678.92470803502</cx:pt>
          <cx:pt idx="3139">277911.069135389</cx:pt>
          <cx:pt idx="3140">270998.31016548199</cx:pt>
          <cx:pt idx="3141">287154.47733571398</cx:pt>
          <cx:pt idx="3142">273067.08042243402</cx:pt>
          <cx:pt idx="3143">301837.69511193997</cx:pt>
          <cx:pt idx="3144">276727.25285841199</cx:pt>
          <cx:pt idx="3145">306799.533755343</cx:pt>
          <cx:pt idx="3146">286979.50869205501</cx:pt>
          <cx:pt idx="3147">252256.449479237</cx:pt>
          <cx:pt idx="3148">279042.92633040802</cx:pt>
          <cx:pt idx="3149">275193.955266551</cx:pt>
          <cx:pt idx="3150">271416.43299871101</cx:pt>
          <cx:pt idx="3151">284969.03721574001</cx:pt>
          <cx:pt idx="3152">281877.52644729102</cx:pt>
          <cx:pt idx="3153">303842.891950513</cx:pt>
          <cx:pt idx="3154">255087.28678518199</cx:pt>
          <cx:pt idx="3155">292956.19516064902</cx:pt>
          <cx:pt idx="3156">263490.53062125202</cx:pt>
          <cx:pt idx="3157">291890.71165234997</cx:pt>
          <cx:pt idx="3158">243324.526558613</cx:pt>
          <cx:pt idx="3159">280268.89799396199</cx:pt>
          <cx:pt idx="3160">250708.52019157499</cx:pt>
          <cx:pt idx="3161">263495.03834675997</cx:pt>
          <cx:pt idx="3162">259288.09970678799</cx:pt>
          <cx:pt idx="3163">261479.416189671</cx:pt>
          <cx:pt idx="3164">257533.78199602599</cx:pt>
          <cx:pt idx="3165">302674.44848037302</cx:pt>
          <cx:pt idx="3166">262427.79606035398</cx:pt>
          <cx:pt idx="3167">276399.01949036901</cx:pt>
          <cx:pt idx="3168">306628.84740346199</cx:pt>
          <cx:pt idx="3169">295787.51615389797</cx:pt>
          <cx:pt idx="3170">274225.781249655</cx:pt>
          <cx:pt idx="3171">262123.83478505799</cx:pt>
          <cx:pt idx="3172">285483.71620847197</cx:pt>
          <cx:pt idx="3173">250415.78581728201</cx:pt>
          <cx:pt idx="3174">286360.433395445</cx:pt>
          <cx:pt idx="3175">302320.74005958898</cx:pt>
          <cx:pt idx="3176">291841.75713578</cx:pt>
          <cx:pt idx="3177">301877.44444462197</cx:pt>
          <cx:pt idx="3178">245935.99707093401</cx:pt>
          <cx:pt idx="3179">276147.34025978798</cx:pt>
          <cx:pt idx="3180">281858.16497384902</cx:pt>
          <cx:pt idx="3181">261960.01667983801</cx:pt>
          <cx:pt idx="3182">280461.39856591797</cx:pt>
          <cx:pt idx="3183">284463.90781807399</cx:pt>
          <cx:pt idx="3184">276618.443203734</cx:pt>
          <cx:pt idx="3185">279450.67609305598</cx:pt>
          <cx:pt idx="3186">280917.44577531301</cx:pt>
          <cx:pt idx="3187">275548.923161668</cx:pt>
          <cx:pt idx="3188">282553.56092093699</cx:pt>
          <cx:pt idx="3189">289513.51210997102</cx:pt>
          <cx:pt idx="3190">308604.91774175601</cx:pt>
          <cx:pt idx="3191">273980.862440205</cx:pt>
          <cx:pt idx="3192">251235.75984687399</cx:pt>
          <cx:pt idx="3193">275384.95909531502</cx:pt>
          <cx:pt idx="3194">302501.98663944303</cx:pt>
          <cx:pt idx="3195">265358.88169362</cx:pt>
          <cx:pt idx="3196">259386.50993451299</cx:pt>
          <cx:pt idx="3197">244586.49764713499</cx:pt>
          <cx:pt idx="3198">236467.68600633199</cx:pt>
          <cx:pt idx="3199">244661.74244205101</cx:pt>
          <cx:pt idx="3200">292390.90783325402</cx:pt>
          <cx:pt idx="3201">287203.35797174601</cx:pt>
          <cx:pt idx="3202">251951.389525329</cx:pt>
          <cx:pt idx="3203">289216.47400225501</cx:pt>
          <cx:pt idx="3204">271467.35458236001</cx:pt>
          <cx:pt idx="3205">260553.67664359801</cx:pt>
          <cx:pt idx="3206">263797.45286266401</cx:pt>
          <cx:pt idx="3207">256794.335703655</cx:pt>
          <cx:pt idx="3208">265832.61434189498</cx:pt>
          <cx:pt idx="3209">284578.18338381301</cx:pt>
          <cx:pt idx="3210">278772.22808922298</cx:pt>
          <cx:pt idx="3211">288868.56958834699</cx:pt>
          <cx:pt idx="3212">271404.97833096702</cx:pt>
          <cx:pt idx="3213">288052.90217133198</cx:pt>
          <cx:pt idx="3214">273978.587253117</cx:pt>
          <cx:pt idx="3215">279689.02867750102</cx:pt>
          <cx:pt idx="3216">281355.85294835601</cx:pt>
          <cx:pt idx="3217">276778.49840966298</cx:pt>
          <cx:pt idx="3218">274234.41448703001</cx:pt>
          <cx:pt idx="3219">268420.50120221102</cx:pt>
          <cx:pt idx="3220">267295.32930374</cx:pt>
          <cx:pt idx="3221">275473.631118124</cx:pt>
          <cx:pt idx="3222">283868.34677894798</cx:pt>
          <cx:pt idx="3223">282148.16197176499</cx:pt>
          <cx:pt idx="3224">262024.30949441899</cx:pt>
          <cx:pt idx="3225">274378.69809301</cx:pt>
          <cx:pt idx="3226">276378.143888155</cx:pt>
          <cx:pt idx="3227">272574.41308868001</cx:pt>
          <cx:pt idx="3228">272788.97017611802</cx:pt>
          <cx:pt idx="3229">306095.628337776</cx:pt>
          <cx:pt idx="3230">242462.45518525099</cx:pt>
          <cx:pt idx="3231">303323.83333820099</cx:pt>
          <cx:pt idx="3232">257183.121201601</cx:pt>
          <cx:pt idx="3233">280248.478516398</cx:pt>
          <cx:pt idx="3234">261898.851215806</cx:pt>
          <cx:pt idx="3235">291821.41665953503</cx:pt>
          <cx:pt idx="3236">312336.351925308</cx:pt>
          <cx:pt idx="3237">294621.36952603498</cx:pt>
          <cx:pt idx="3238">272957.70244571898</cx:pt>
          <cx:pt idx="3239">265955.31725849002</cx:pt>
          <cx:pt idx="3240">268678.66147935198</cx:pt>
          <cx:pt idx="3241">259318.10071735299</cx:pt>
          <cx:pt idx="3242">273712.00312883098</cx:pt>
          <cx:pt idx="3243">257210.55602844001</cx:pt>
          <cx:pt idx="3244">278308.754216097</cx:pt>
          <cx:pt idx="3245">260265.34809942701</cx:pt>
          <cx:pt idx="3246">237555.167468584</cx:pt>
          <cx:pt idx="3247">277831.09606021998</cx:pt>
          <cx:pt idx="3248">302888.47223774099</cx:pt>
          <cx:pt idx="3249">282046.50783560798</cx:pt>
          <cx:pt idx="3250">283289.91700570099</cx:pt>
          <cx:pt idx="3251">272892.76586014102</cx:pt>
          <cx:pt idx="3252">269865.86342677497</cx:pt>
          <cx:pt idx="3253">282079.70889681199</cx:pt>
          <cx:pt idx="3254">245836.76805765001</cx:pt>
          <cx:pt idx="3255">276953.06442233297</cx:pt>
          <cx:pt idx="3256">255846.069438195</cx:pt>
          <cx:pt idx="3257">305483.924601593</cx:pt>
          <cx:pt idx="3258">272250.35403638799</cx:pt>
          <cx:pt idx="3259">243296.77718117699</cx:pt>
          <cx:pt idx="3260">279776.220875067</cx:pt>
          <cx:pt idx="3261">244916.974822558</cx:pt>
          <cx:pt idx="3262">278877.89222630102</cx:pt>
          <cx:pt idx="3263">292529.43872333202</cx:pt>
          <cx:pt idx="3264">275119.440026397</cx:pt>
          <cx:pt idx="3265">260655.44508421799</cx:pt>
          <cx:pt idx="3266">259066.21328874401</cx:pt>
          <cx:pt idx="3267">294343.66804425197</cx:pt>
          <cx:pt idx="3268">273993.695133414</cx:pt>
          <cx:pt idx="3269">275723.12078585802</cx:pt>
          <cx:pt idx="3270">280454.26859112701</cx:pt>
          <cx:pt idx="3271">275281.39075371501</cx:pt>
          <cx:pt idx="3272">261380.14011564999</cx:pt>
          <cx:pt idx="3273">265112.336830443</cx:pt>
          <cx:pt idx="3274">240575.743255098</cx:pt>
          <cx:pt idx="3275">277775.32523597201</cx:pt>
          <cx:pt idx="3276">257016.64975934601</cx:pt>
          <cx:pt idx="3277">272577.20433549001</cx:pt>
          <cx:pt idx="3278">246498.08582377</cx:pt>
          <cx:pt idx="3279">255004.721881076</cx:pt>
          <cx:pt idx="3280">255808.99194511399</cx:pt>
          <cx:pt idx="3281">280305.62284887198</cx:pt>
          <cx:pt idx="3282">265895.10214495403</cx:pt>
          <cx:pt idx="3283">275873.69837127998</cx:pt>
          <cx:pt idx="3284">288816.86221838399</cx:pt>
          <cx:pt idx="3285">279052.45455250703</cx:pt>
          <cx:pt idx="3286">255662.361209972</cx:pt>
          <cx:pt idx="3287">282047.99048226199</cx:pt>
          <cx:pt idx="3288">319492.76102040597</cx:pt>
          <cx:pt idx="3289">277153.50319947902</cx:pt>
          <cx:pt idx="3290">296717.92844956502</cx:pt>
          <cx:pt idx="3291">304138.55315050401</cx:pt>
          <cx:pt idx="3292">270236.58885940502</cx:pt>
          <cx:pt idx="3293">306855.04538945202</cx:pt>
          <cx:pt idx="3294">264494.46781789401</cx:pt>
          <cx:pt idx="3295">266056.946198683</cx:pt>
          <cx:pt idx="3296">259939.02840072699</cx:pt>
          <cx:pt idx="3297">276026.53271632403</cx:pt>
          <cx:pt idx="3298">271263.61836884799</cx:pt>
          <cx:pt idx="3299">306456.66888411198</cx:pt>
          <cx:pt idx="3300">262159.587655315</cx:pt>
          <cx:pt idx="3301">271214.92170462298</cx:pt>
          <cx:pt idx="3302">282995.28616271302</cx:pt>
          <cx:pt idx="3303">286671.41410806798</cx:pt>
          <cx:pt idx="3304">274282.94167710602</cx:pt>
          <cx:pt idx="3305">290431.874859781</cx:pt>
          <cx:pt idx="3306">274864.34307861398</cx:pt>
          <cx:pt idx="3307">274252.97281926603</cx:pt>
          <cx:pt idx="3308">276223.43458232703</cx:pt>
          <cx:pt idx="3309">264859.95049491699</cx:pt>
          <cx:pt idx="3310">276464.28251485201</cx:pt>
          <cx:pt idx="3311">295819.93544433598</cx:pt>
          <cx:pt idx="3312">266750.27356662101</cx:pt>
          <cx:pt idx="3313">307189.58208759298</cx:pt>
          <cx:pt idx="3314">244573.06852936899</cx:pt>
          <cx:pt idx="3315">275464.43506079097</cx:pt>
          <cx:pt idx="3316">287168.78333854501</cx:pt>
          <cx:pt idx="3317">254142.872523759</cx:pt>
          <cx:pt idx="3318">284387.48452264402</cx:pt>
          <cx:pt idx="3319">281265.75177223299</cx:pt>
          <cx:pt idx="3320">261605.42237367301</cx:pt>
          <cx:pt idx="3321">278317.35464521102</cx:pt>
          <cx:pt idx="3322">279587.94335114199</cx:pt>
          <cx:pt idx="3323">279627.61052471999</cx:pt>
          <cx:pt idx="3324">264210.86709697399</cx:pt>
          <cx:pt idx="3325">297695.951577303</cx:pt>
          <cx:pt idx="3326">259301.442215052</cx:pt>
          <cx:pt idx="3327">255657.65512516399</cx:pt>
          <cx:pt idx="3328">272733.30541891599</cx:pt>
          <cx:pt idx="3329">290417.48872858699</cx:pt>
          <cx:pt idx="3330">256117.51600587499</cx:pt>
          <cx:pt idx="3331">273091.90559851698</cx:pt>
          <cx:pt idx="3332">267986.327740593</cx:pt>
          <cx:pt idx="3333">265762.77015463699</cx:pt>
          <cx:pt idx="3334">268701.994345513</cx:pt>
          <cx:pt idx="3335">251909.01853329499</cx:pt>
          <cx:pt idx="3336">261820.87603146801</cx:pt>
          <cx:pt idx="3337">284954.93003825197</cx:pt>
          <cx:pt idx="3338">253184.829353665</cx:pt>
          <cx:pt idx="3339">280587.012525436</cx:pt>
          <cx:pt idx="3340">273129.36668090097</cx:pt>
          <cx:pt idx="3341">250558.64960778001</cx:pt>
          <cx:pt idx="3342">285888.28506017901</cx:pt>
          <cx:pt idx="3343">278759.95013409999</cx:pt>
          <cx:pt idx="3344">239766.45596770401</cx:pt>
          <cx:pt idx="3345">251807.83593776199</cx:pt>
          <cx:pt idx="3346">283125.029656481</cx:pt>
          <cx:pt idx="3347">260164.966897279</cx:pt>
          <cx:pt idx="3348">280362.09971947997</cx:pt>
          <cx:pt idx="3349">286299.76290793699</cx:pt>
          <cx:pt idx="3350">264566.27930638997</cx:pt>
          <cx:pt idx="3351">294634.198118222</cx:pt>
          <cx:pt idx="3352">266042.068846601</cx:pt>
          <cx:pt idx="3353">249379.46594077899</cx:pt>
          <cx:pt idx="3354">289510.120942045</cx:pt>
          <cx:pt idx="3355">284090.90741843299</cx:pt>
          <cx:pt idx="3356">275263.63220744597</cx:pt>
          <cx:pt idx="3357">294986.79345952801</cx:pt>
          <cx:pt idx="3358">315172.93047334399</cx:pt>
          <cx:pt idx="3359">277310.348210119</cx:pt>
          <cx:pt idx="3360">277401.78010491101</cx:pt>
          <cx:pt idx="3361">253748.887732306</cx:pt>
          <cx:pt idx="3362">274565.87360260403</cx:pt>
          <cx:pt idx="3363">276609.75510524597</cx:pt>
          <cx:pt idx="3364">278128.72532867902</cx:pt>
          <cx:pt idx="3365">278754.71637539403</cx:pt>
          <cx:pt idx="3366">282636.19428813702</cx:pt>
          <cx:pt idx="3367">248751.38384924599</cx:pt>
          <cx:pt idx="3368">284648.34826308198</cx:pt>
          <cx:pt idx="3369">271856.16995695903</cx:pt>
          <cx:pt idx="3370">276701.20683788002</cx:pt>
          <cx:pt idx="3371">228543.51850536701</cx:pt>
          <cx:pt idx="3372">271368.39955425699</cx:pt>
          <cx:pt idx="3373">259578.040311499</cx:pt>
          <cx:pt idx="3374">300265.66300588299</cx:pt>
          <cx:pt idx="3375">265108.87515610602</cx:pt>
          <cx:pt idx="3376">288304.52874643198</cx:pt>
          <cx:pt idx="3377">272548.36269393098</cx:pt>
          <cx:pt idx="3378">261820.51374271899</cx:pt>
          <cx:pt idx="3379">309682.22127666802</cx:pt>
          <cx:pt idx="3380">296744.381762448</cx:pt>
          <cx:pt idx="3381">262665.64262204099</cx:pt>
          <cx:pt idx="3382">287958.223543011</cx:pt>
          <cx:pt idx="3383">280951.61979554698</cx:pt>
          <cx:pt idx="3384">278503.06844538101</cx:pt>
          <cx:pt idx="3385">239804.797444558</cx:pt>
          <cx:pt idx="3386">300596.01017059002</cx:pt>
          <cx:pt idx="3387">273775.22132018302</cx:pt>
          <cx:pt idx="3388">262592.65199013299</cx:pt>
          <cx:pt idx="3389">276150.76453732402</cx:pt>
          <cx:pt idx="3390">218481.981379754</cx:pt>
          <cx:pt idx="3391">258594.44637814001</cx:pt>
          <cx:pt idx="3392">291843.51510451501</cx:pt>
          <cx:pt idx="3393">270600.24007811298</cx:pt>
          <cx:pt idx="3394">283698.79853104003</cx:pt>
          <cx:pt idx="3395">257607.04821451701</cx:pt>
          <cx:pt idx="3396">275602.74187944399</cx:pt>
          <cx:pt idx="3397">261492.886704278</cx:pt>
          <cx:pt idx="3398">258216.41926337601</cx:pt>
          <cx:pt idx="3399">275297.03330869699</cx:pt>
          <cx:pt idx="3400">280962.02463395498</cx:pt>
          <cx:pt idx="3401">306327.810922943</cx:pt>
          <cx:pt idx="3402">237384.64313476201</cx:pt>
          <cx:pt idx="3403">246829.58787174901</cx:pt>
          <cx:pt idx="3404">258125.93715554301</cx:pt>
          <cx:pt idx="3405">262228.79711061099</cx:pt>
          <cx:pt idx="3406">286007.181805267</cx:pt>
          <cx:pt idx="3407">269284.89933719102</cx:pt>
          <cx:pt idx="3408">301580.21644584701</cx:pt>
          <cx:pt idx="3409">257071.60125022201</cx:pt>
          <cx:pt idx="3410">240326.35312274299</cx:pt>
          <cx:pt idx="3411">311866.647538791</cx:pt>
          <cx:pt idx="3412">251028.14194160199</cx:pt>
          <cx:pt idx="3413">276688.024609841</cx:pt>
          <cx:pt idx="3414">286612.89852058102</cx:pt>
          <cx:pt idx="3415">278779.21170248999</cx:pt>
          <cx:pt idx="3416">264199.70108194702</cx:pt>
          <cx:pt idx="3417">299749.48625093797</cx:pt>
          <cx:pt idx="3418">277913.43495489802</cx:pt>
          <cx:pt idx="3419">274295.32568594703</cx:pt>
          <cx:pt idx="3420">249175.80315008701</cx:pt>
          <cx:pt idx="3421">267897.31427727698</cx:pt>
          <cx:pt idx="3422">247552.19757498</cx:pt>
          <cx:pt idx="3423">291315.84595401998</cx:pt>
          <cx:pt idx="3424">261149.609808532</cx:pt>
          <cx:pt idx="3425">273382.64437873702</cx:pt>
          <cx:pt idx="3426">255560.23687683701</cx:pt>
          <cx:pt idx="3427">255152.95940316599</cx:pt>
          <cx:pt idx="3428">286162.174137483</cx:pt>
          <cx:pt idx="3429">274907.54654818802</cx:pt>
          <cx:pt idx="3430">262798.73323343002</cx:pt>
          <cx:pt idx="3431">297972.388062482</cx:pt>
          <cx:pt idx="3432">265671.11313058902</cx:pt>
          <cx:pt idx="3433">250308.80426584501</cx:pt>
          <cx:pt idx="3434">297546.913286836</cx:pt>
          <cx:pt idx="3435">285487.96163360402</cx:pt>
          <cx:pt idx="3436">277050.74709768099</cx:pt>
          <cx:pt idx="3437">258112.59800840801</cx:pt>
          <cx:pt idx="3438">287710.80502357503</cx:pt>
          <cx:pt idx="3439">259351.94917186201</cx:pt>
          <cx:pt idx="3440">255892.36617392299</cx:pt>
          <cx:pt idx="3441">284204.13053939701</cx:pt>
          <cx:pt idx="3442">285491.09959243902</cx:pt>
          <cx:pt idx="3443">277132.84989642398</cx:pt>
          <cx:pt idx="3444">273217.43403716601</cx:pt>
          <cx:pt idx="3445">293844.14154184301</cx:pt>
          <cx:pt idx="3446">290869.75535496097</cx:pt>
          <cx:pt idx="3447">269125.16790668498</cx:pt>
          <cx:pt idx="3448">255470.156597872</cx:pt>
          <cx:pt idx="3449">255570.16285033899</cx:pt>
          <cx:pt idx="3450">272132.50681518199</cx:pt>
          <cx:pt idx="3451">298960.67601240601</cx:pt>
          <cx:pt idx="3452">296663.197107899</cx:pt>
          <cx:pt idx="3453">255121.893883757</cx:pt>
          <cx:pt idx="3454">306314.70500105398</cx:pt>
          <cx:pt idx="3455">282590.92490884202</cx:pt>
          <cx:pt idx="3456">283754.177669194</cx:pt>
          <cx:pt idx="3457">296376.318462561</cx:pt>
          <cx:pt idx="3458">284588.34087524703</cx:pt>
          <cx:pt idx="3459">270195.39211497299</cx:pt>
          <cx:pt idx="3460">238862.18633443501</cx:pt>
          <cx:pt idx="3461">288616.00671953202</cx:pt>
          <cx:pt idx="3462">268485.08450740698</cx:pt>
          <cx:pt idx="3463">269218.00148412102</cx:pt>
          <cx:pt idx="3464">272189.37842653302</cx:pt>
          <cx:pt idx="3465">255286.233348548</cx:pt>
          <cx:pt idx="3466">280444.27655931201</cx:pt>
          <cx:pt idx="3467">276237.15760879399</cx:pt>
          <cx:pt idx="3468">254504.279153615</cx:pt>
          <cx:pt idx="3469">267855.54588945</cx:pt>
          <cx:pt idx="3470">266288.40474185598</cx:pt>
          <cx:pt idx="3471">262163.22418035101</cx:pt>
          <cx:pt idx="3472">271655.953758877</cx:pt>
          <cx:pt idx="3473">282526.28918816801</cx:pt>
          <cx:pt idx="3474">278670.92357818398</cx:pt>
          <cx:pt idx="3475">280672.08415991801</cx:pt>
          <cx:pt idx="3476">286727.33863699198</cx:pt>
          <cx:pt idx="3477">294652.72718970099</cx:pt>
          <cx:pt idx="3478">251596.40882558501</cx:pt>
          <cx:pt idx="3479">246180.36649317699</cx:pt>
          <cx:pt idx="3480">252571.29537691601</cx:pt>
          <cx:pt idx="3481">270810.77484661603</cx:pt>
          <cx:pt idx="3482">277444.12614725501</cx:pt>
          <cx:pt idx="3483">253481.71627010801</cx:pt>
          <cx:pt idx="3484">255542.58584105299</cx:pt>
          <cx:pt idx="3485">269038.050248207</cx:pt>
          <cx:pt idx="3486">250664.48230675701</cx:pt>
          <cx:pt idx="3487">249278.94262574799</cx:pt>
          <cx:pt idx="3488">288232.869231402</cx:pt>
          <cx:pt idx="3489">303521.67851504998</cx:pt>
          <cx:pt idx="3490">266556.97499204299</cx:pt>
          <cx:pt idx="3491">284202.56611983001</cx:pt>
          <cx:pt idx="3492">264907.11660451302</cx:pt>
          <cx:pt idx="3493">269563.64174340601</cx:pt>
          <cx:pt idx="3494">265201.74992920598</cx:pt>
          <cx:pt idx="3495">301309.61841883499</cx:pt>
          <cx:pt idx="3496">258573.388789808</cx:pt>
          <cx:pt idx="3497">264563.36602266901</cx:pt>
          <cx:pt idx="3498">266095.63525748299</cx:pt>
          <cx:pt idx="3499">328614.46473597898</cx:pt>
          <cx:pt idx="3500">269787.06985079497</cx:pt>
          <cx:pt idx="3501">253671.734161817</cx:pt>
          <cx:pt idx="3502">308816.58755036601</cx:pt>
          <cx:pt idx="3503">246854.070908038</cx:pt>
          <cx:pt idx="3504">265437.04175904399</cx:pt>
          <cx:pt idx="3505">270288.81389538897</cx:pt>
          <cx:pt idx="3506">250764.519652927</cx:pt>
          <cx:pt idx="3507">281407.35108659999</cx:pt>
          <cx:pt idx="3508">250967.86545437301</cx:pt>
          <cx:pt idx="3509">279906.40496769501</cx:pt>
          <cx:pt idx="3510">255853.60976067901</cx:pt>
          <cx:pt idx="3511">267480.03507017501</cx:pt>
          <cx:pt idx="3512">266824.843758039</cx:pt>
          <cx:pt idx="3513">282700.40643525001</cx:pt>
          <cx:pt idx="3514">296220.93037902098</cx:pt>
          <cx:pt idx="3515">253412.491886865</cx:pt>
          <cx:pt idx="3516">264277.89481646102</cx:pt>
          <cx:pt idx="3517">237428.74299811199</cx:pt>
          <cx:pt idx="3518">269257.63862833497</cx:pt>
          <cx:pt idx="3519">271519.79584967101</cx:pt>
          <cx:pt idx="3520">294698.01587012998</cx:pt>
          <cx:pt idx="3521">253242.993178726</cx:pt>
          <cx:pt idx="3522">236354.52506372801</cx:pt>
          <cx:pt idx="3523">273292.39033396199</cx:pt>
          <cx:pt idx="3524">299731.30703067599</cx:pt>
          <cx:pt idx="3525">229650.322058961</cx:pt>
          <cx:pt idx="3526">279425.38940014801</cx:pt>
          <cx:pt idx="3527">283144.203876657</cx:pt>
          <cx:pt idx="3528">286175.31507747702</cx:pt>
          <cx:pt idx="3529">301047.50475344801</cx:pt>
          <cx:pt idx="3530">281315.96676803799</cx:pt>
          <cx:pt idx="3531">292212.33326107397</cx:pt>
          <cx:pt idx="3532">287998.69522414799</cx:pt>
          <cx:pt idx="3533">266982.87306844501</cx:pt>
          <cx:pt idx="3534">264484.56817718002</cx:pt>
          <cx:pt idx="3535">289657.03370712401</cx:pt>
          <cx:pt idx="3536">255358.23206778901</cx:pt>
          <cx:pt idx="3537">278494.62272647</cx:pt>
          <cx:pt idx="3538">293991.75724701199</cx:pt>
          <cx:pt idx="3539">271192.739614875</cx:pt>
          <cx:pt idx="3540">293230.02275877999</cx:pt>
          <cx:pt idx="3541">318147.85945896601</cx:pt>
          <cx:pt idx="3542">273145.37040482898</cx:pt>
          <cx:pt idx="3543">300220.65634748299</cx:pt>
          <cx:pt idx="3544">284053.87970332801</cx:pt>
          <cx:pt idx="3545">293477.71105530002</cx:pt>
          <cx:pt idx="3546">260726.19151924999</cx:pt>
          <cx:pt idx="3547">295182.16823555197</cx:pt>
          <cx:pt idx="3548">283697.98177506297</cx:pt>
          <cx:pt idx="3549">287157.34066115099</cx:pt>
          <cx:pt idx="3550">268607.44140437699</cx:pt>
          <cx:pt idx="3551">283175.07624443801</cx:pt>
          <cx:pt idx="3552">279419.80082805897</cx:pt>
          <cx:pt idx="3553">225665.10648489001</cx:pt>
          <cx:pt idx="3554">245558.15452604799</cx:pt>
          <cx:pt idx="3555">247959.38302394899</cx:pt>
          <cx:pt idx="3556">291610.13111373398</cx:pt>
          <cx:pt idx="3557">295958.99163785798</cx:pt>
          <cx:pt idx="3558">313982.97836028598</cx:pt>
          <cx:pt idx="3559">260596.22869828501</cx:pt>
          <cx:pt idx="3560">289148.17176362098</cx:pt>
          <cx:pt idx="3561">276679.26999798999</cx:pt>
          <cx:pt idx="3562">287072.83580787899</cx:pt>
          <cx:pt idx="3563">258227.23264701801</cx:pt>
          <cx:pt idx="3564">252587.70805858501</cx:pt>
          <cx:pt idx="3565">286492.379422653</cx:pt>
          <cx:pt idx="3566">280150.77885835001</cx:pt>
          <cx:pt idx="3567">271865.08401276101</cx:pt>
          <cx:pt idx="3568">320996.96763541899</cx:pt>
          <cx:pt idx="3569">277850.80171033798</cx:pt>
          <cx:pt idx="3570">253051.07279397201</cx:pt>
          <cx:pt idx="3571">271868.177858009</cx:pt>
          <cx:pt idx="3572">271647.42124276998</cx:pt>
          <cx:pt idx="3573">310444.388240695</cx:pt>
          <cx:pt idx="3574">288367.23859715601</cx:pt>
          <cx:pt idx="3575">301797.84994818899</cx:pt>
          <cx:pt idx="3576">258234.28089328899</cx:pt>
          <cx:pt idx="3577">279784.74654624599</cx:pt>
          <cx:pt idx="3578">271913.47962575301</cx:pt>
          <cx:pt idx="3579">281914.17711048399</cx:pt>
          <cx:pt idx="3580">263157.76107080502</cx:pt>
          <cx:pt idx="3581">287101.125749128</cx:pt>
          <cx:pt idx="3582">296653.85651389603</cx:pt>
          <cx:pt idx="3583">293998.41566963802</cx:pt>
          <cx:pt idx="3584">302295.8504919</cx:pt>
          <cx:pt idx="3585">268976.95461834897</cx:pt>
          <cx:pt idx="3586">267717.09706877498</cx:pt>
          <cx:pt idx="3587">294563.485110585</cx:pt>
          <cx:pt idx="3588">288247.98461530899</cx:pt>
          <cx:pt idx="3589">279246.336713964</cx:pt>
          <cx:pt idx="3590">281060.254843086</cx:pt>
          <cx:pt idx="3591">267743.60713948403</cx:pt>
          <cx:pt idx="3592">263567.69733101601</cx:pt>
          <cx:pt idx="3593">275879.97503496899</cx:pt>
          <cx:pt idx="3594">274680.03248454502</cx:pt>
          <cx:pt idx="3595">312129.36922540498</cx:pt>
          <cx:pt idx="3596">258579.03114645099</cx:pt>
          <cx:pt idx="3597">273551.40189417702</cx:pt>
          <cx:pt idx="3598">227142.77497499</cx:pt>
          <cx:pt idx="3599">288780.96760830202</cx:pt>
          <cx:pt idx="3600">234580.85946325201</cx:pt>
          <cx:pt idx="3601">266411.89805915498</cx:pt>
          <cx:pt idx="3602">294593.83319407399</cx:pt>
          <cx:pt idx="3603">267840.14460196602</cx:pt>
          <cx:pt idx="3604">263504.813442996</cx:pt>
          <cx:pt idx="3605">270418.89711019798</cx:pt>
          <cx:pt idx="3606">262757.85240799701</cx:pt>
          <cx:pt idx="3607">249879.03269996401</cx:pt>
          <cx:pt idx="3608">290301.757276661</cx:pt>
          <cx:pt idx="3609">249112.27362460899</cx:pt>
          <cx:pt idx="3610">281258.596191324</cx:pt>
          <cx:pt idx="3611">280485.96418128302</cx:pt>
          <cx:pt idx="3612">255411.552658211</cx:pt>
          <cx:pt idx="3613">304634.60496453202</cx:pt>
          <cx:pt idx="3614">241689.28765996001</cx:pt>
          <cx:pt idx="3615">303508.04889570997</cx:pt>
          <cx:pt idx="3616">259096.47427171201</cx:pt>
          <cx:pt idx="3617">262476.08033216803</cx:pt>
          <cx:pt idx="3618">291485.86788001901</cx:pt>
          <cx:pt idx="3619">299100.36629744299</cx:pt>
          <cx:pt idx="3620">286218.22718823201</cx:pt>
          <cx:pt idx="3621">281343.23469642201</cx:pt>
          <cx:pt idx="3622">267068.240360811</cx:pt>
          <cx:pt idx="3623">285837.60858331999</cx:pt>
          <cx:pt idx="3624">237323.66183075</cx:pt>
          <cx:pt idx="3625">279044.40530737402</cx:pt>
          <cx:pt idx="3626">257937.830863468</cx:pt>
          <cx:pt idx="3627">264537.53637231101</cx:pt>
          <cx:pt idx="3628">246769.81877224799</cx:pt>
          <cx:pt idx="3629">300283.32924344903</cx:pt>
          <cx:pt idx="3630">282674.30802041601</cx:pt>
          <cx:pt idx="3631">244367.77700945199</cx:pt>
          <cx:pt idx="3632">252973.702100767</cx:pt>
          <cx:pt idx="3633">261259.78764592001</cx:pt>
          <cx:pt idx="3634">306071.57235123398</cx:pt>
          <cx:pt idx="3635">289581.662846255</cx:pt>
          <cx:pt idx="3636">330924.07903213298</cx:pt>
          <cx:pt idx="3637">302086.30487450998</cx:pt>
          <cx:pt idx="3638">266843.34091595601</cx:pt>
          <cx:pt idx="3639">272707.342180337</cx:pt>
          <cx:pt idx="3640">275240.95321794599</cx:pt>
          <cx:pt idx="3641">262096.88362371901</cx:pt>
          <cx:pt idx="3642">284954.64470153803</cx:pt>
          <cx:pt idx="3643">293422.39193778898</cx:pt>
          <cx:pt idx="3644">284561.48831948801</cx:pt>
          <cx:pt idx="3645">305284.04410620697</cx:pt>
          <cx:pt idx="3646">294165.96814359899</cx:pt>
          <cx:pt idx="3647">286581.06586382003</cx:pt>
          <cx:pt idx="3648">273963.70748139301</cx:pt>
          <cx:pt idx="3649">256089.97698124999</cx:pt>
          <cx:pt idx="3650">292566.24191385898</cx:pt>
          <cx:pt idx="3651">241462.80205914401</cx:pt>
          <cx:pt idx="3652">270980.57341066899</cx:pt>
          <cx:pt idx="3653">299042.92166127299</cx:pt>
          <cx:pt idx="3654">287932.72918651701</cx:pt>
          <cx:pt idx="3655">254595.75640553099</cx:pt>
          <cx:pt idx="3656">276397.30739044998</cx:pt>
          <cx:pt idx="3657">256939.74718807501</cx:pt>
          <cx:pt idx="3658">276818.25349220901</cx:pt>
          <cx:pt idx="3659">283635.22531937098</cx:pt>
          <cx:pt idx="3660">295166.28867610497</cx:pt>
          <cx:pt idx="3661">268086.04307856702</cx:pt>
          <cx:pt idx="3662">276228.55994568398</cx:pt>
          <cx:pt idx="3663">282997.62249605003</cx:pt>
          <cx:pt idx="3664">267523.76092660101</cx:pt>
          <cx:pt idx="3665">262159.09589012899</cx:pt>
          <cx:pt idx="3666">276751.05731558503</cx:pt>
          <cx:pt idx="3667">275399.39350140002</cx:pt>
          <cx:pt idx="3668">290774.20472975698</cx:pt>
          <cx:pt idx="3669">265964.354711444</cx:pt>
          <cx:pt idx="3670">252617.05237720901</cx:pt>
          <cx:pt idx="3671">272865.33534802502</cx:pt>
          <cx:pt idx="3672">271968.19670468097</cx:pt>
          <cx:pt idx="3673">267356.92564329301</cx:pt>
          <cx:pt idx="3674">280026.86285858898</cx:pt>
          <cx:pt idx="3675">314978.187134701</cx:pt>
          <cx:pt idx="3676">263122.411392343</cx:pt>
          <cx:pt idx="3677">263819.28582444403</cx:pt>
          <cx:pt idx="3678">261645.19542339499</cx:pt>
          <cx:pt idx="3679">295897.44009337301</cx:pt>
          <cx:pt idx="3680">274560.450945705</cx:pt>
          <cx:pt idx="3681">283399.82381004299</cx:pt>
          <cx:pt idx="3682">277374.66450941702</cx:pt>
          <cx:pt idx="3683">269066.07744076801</cx:pt>
          <cx:pt idx="3684">273891.47556512302</cx:pt>
          <cx:pt idx="3685">267857.78028629301</cx:pt>
          <cx:pt idx="3686">276347.56627577898</cx:pt>
          <cx:pt idx="3687">282407.69692269497</cx:pt>
          <cx:pt idx="3688">264341.53211616602</cx:pt>
          <cx:pt idx="3689">282781.45992448798</cx:pt>
          <cx:pt idx="3690">258585.65541338199</cx:pt>
          <cx:pt idx="3691">283952.29254875099</cx:pt>
          <cx:pt idx="3692">284084.47243889101</cx:pt>
          <cx:pt idx="3693">297227.753852733</cx:pt>
          <cx:pt idx="3694">302760.91815569199</cx:pt>
          <cx:pt idx="3695">252843.88568103901</cx:pt>
          <cx:pt idx="3696">264226.83712447801</cx:pt>
          <cx:pt idx="3697">265278.45320706698</cx:pt>
          <cx:pt idx="3698">272329.171614805</cx:pt>
          <cx:pt idx="3699">271574.31148273201</cx:pt>
          <cx:pt idx="3700">278431.39672336401</cx:pt>
          <cx:pt idx="3701">256871.87971436299</cx:pt>
          <cx:pt idx="3702">247643.47890951901</cx:pt>
          <cx:pt idx="3703">276565.09161455801</cx:pt>
          <cx:pt idx="3704">298188.69962963701</cx:pt>
          <cx:pt idx="3705">285016.35283786198</cx:pt>
          <cx:pt idx="3706">266400.13947233499</cx:pt>
          <cx:pt idx="3707">281730.97616902803</cx:pt>
          <cx:pt idx="3708">262293.45603120001</cx:pt>
          <cx:pt idx="3709">266694.69425234798</cx:pt>
          <cx:pt idx="3710">316810.91626491002</cx:pt>
          <cx:pt idx="3711">286771.25821031502</cx:pt>
          <cx:pt idx="3712">282906.49668326299</cx:pt>
          <cx:pt idx="3713">258153.99574280201</cx:pt>
          <cx:pt idx="3714">289124.40546319197</cx:pt>
          <cx:pt idx="3715">270807.40460123902</cx:pt>
          <cx:pt idx="3716">274122.26796428801</cx:pt>
          <cx:pt idx="3717">240257.803083932</cx:pt>
          <cx:pt idx="3718">296191.03470551397</cx:pt>
          <cx:pt idx="3719">263914.011491668</cx:pt>
          <cx:pt idx="3720">278490.087098355</cx:pt>
          <cx:pt idx="3721">287530.27157273702</cx:pt>
          <cx:pt idx="3722">265191.25776636001</cx:pt>
          <cx:pt idx="3723">282657.24497793202</cx:pt>
          <cx:pt idx="3724">284420.78137832601</cx:pt>
          <cx:pt idx="3725">279862.53315678303</cx:pt>
          <cx:pt idx="3726">320179.81685701601</cx:pt>
          <cx:pt idx="3727">271679.441271241</cx:pt>
          <cx:pt idx="3728">243786.63991759199</cx:pt>
          <cx:pt idx="3729">246124.07018393799</cx:pt>
          <cx:pt idx="3730">302017.23189932603</cx:pt>
          <cx:pt idx="3731">250142.162370151</cx:pt>
          <cx:pt idx="3732">268208.29430662002</cx:pt>
          <cx:pt idx="3733">270633.71678860899</cx:pt>
          <cx:pt idx="3734">261679.099917418</cx:pt>
          <cx:pt idx="3735">267470.61348022101</cx:pt>
          <cx:pt idx="3736">273567.484267288</cx:pt>
          <cx:pt idx="3737">306183.61801575997</cx:pt>
          <cx:pt idx="3738">283486.22995871498</cx:pt>
          <cx:pt idx="3739">295472.75327096402</cx:pt>
          <cx:pt idx="3740">275991.39336715301</cx:pt>
          <cx:pt idx="3741">306745.92253988999</cx:pt>
          <cx:pt idx="3742">251439.00384334699</cx:pt>
          <cx:pt idx="3743">263299.17141865601</cx:pt>
          <cx:pt idx="3744">273927.17421971197</cx:pt>
          <cx:pt idx="3745">276258.49739228497</cx:pt>
          <cx:pt idx="3746">295190.05590403901</cx:pt>
          <cx:pt idx="3747">265963.139226739</cx:pt>
          <cx:pt idx="3748">283778.23497136799</cx:pt>
          <cx:pt idx="3749">266550.95432820701</cx:pt>
          <cx:pt idx="3750">285938.12820586603</cx:pt>
          <cx:pt idx="3751">266754.09442774102</cx:pt>
          <cx:pt idx="3752">235933.17527019099</cx:pt>
          <cx:pt idx="3753">258153.69302152799</cx:pt>
          <cx:pt idx="3754">272655.97457684</cx:pt>
          <cx:pt idx="3755">248662.971791794</cx:pt>
          <cx:pt idx="3756">274590.50259256002</cx:pt>
          <cx:pt idx="3757">264650.54257047799</cx:pt>
          <cx:pt idx="3758">271113.813875072</cx:pt>
          <cx:pt idx="3759">262913.17620010301</cx:pt>
          <cx:pt idx="3760">247534.75901217299</cx:pt>
          <cx:pt idx="3761">331894.87181136699</cx:pt>
          <cx:pt idx="3762">267207.30929993698</cx:pt>
          <cx:pt idx="3763">284260.51250204799</cx:pt>
          <cx:pt idx="3764">271239.11506997701</cx:pt>
          <cx:pt idx="3765">262727.08427003201</cx:pt>
          <cx:pt idx="3766">283703.772933217</cx:pt>
          <cx:pt idx="3767">276257.390271282</cx:pt>
          <cx:pt idx="3768">279703.866494391</cx:pt>
          <cx:pt idx="3769">275726.35815515602</cx:pt>
          <cx:pt idx="3770">276577.67988784198</cx:pt>
          <cx:pt idx="3771">323429.40263269498</cx:pt>
          <cx:pt idx="3772">293868.95088460302</cx:pt>
          <cx:pt idx="3773">295756.75047553302</cx:pt>
          <cx:pt idx="3774">294540.84644569899</cx:pt>
          <cx:pt idx="3775">271232.83348171</cx:pt>
          <cx:pt idx="3776">257967.273368414</cx:pt>
          <cx:pt idx="3777">246438.197553379</cx:pt>
          <cx:pt idx="3778">258216.758002138</cx:pt>
          <cx:pt idx="3779">268218.538060183</cx:pt>
          <cx:pt idx="3780">238504.874669916</cx:pt>
          <cx:pt idx="3781">297061.62597492198</cx:pt>
          <cx:pt idx="3782">235689.27679648501</cx:pt>
          <cx:pt idx="3783">270498.36437900201</cx:pt>
          <cx:pt idx="3784">268285.031615404</cx:pt>
          <cx:pt idx="3785">248860.32129549899</cx:pt>
          <cx:pt idx="3786">295932.41298454499</cx:pt>
          <cx:pt idx="3787">258722.19045998101</cx:pt>
          <cx:pt idx="3788">287657.63835110498</cx:pt>
          <cx:pt idx="3789">270728.87547953799</cx:pt>
          <cx:pt idx="3790">277197.55879415502</cx:pt>
          <cx:pt idx="3791">292109.02675127401</cx:pt>
          <cx:pt idx="3792">275974.94284033799</cx:pt>
          <cx:pt idx="3793">275371.64237414597</cx:pt>
          <cx:pt idx="3794">251238.103681526</cx:pt>
          <cx:pt idx="3795">294723.072989946</cx:pt>
          <cx:pt idx="3796">299741.31871893402</cx:pt>
          <cx:pt idx="3797">232335.65688669801</cx:pt>
          <cx:pt idx="3798">274912.59072194801</cx:pt>
          <cx:pt idx="3799">266888.25698607601</cx:pt>
          <cx:pt idx="3800">220094.72347516401</cx:pt>
          <cx:pt idx="3801">283720.81512225402</cx:pt>
          <cx:pt idx="3802">286373.93572415301</cx:pt>
          <cx:pt idx="3803">266153.95351672202</cx:pt>
          <cx:pt idx="3804">285187.52346302703</cx:pt>
          <cx:pt idx="3805">259530.03255557199</cx:pt>
          <cx:pt idx="3806">276634.70956036297</cx:pt>
          <cx:pt idx="3807">261063.47295176901</cx:pt>
          <cx:pt idx="3808">267723.73721273302</cx:pt>
          <cx:pt idx="3809">268479.48268111702</cx:pt>
          <cx:pt idx="3810">264195.60936962999</cx:pt>
          <cx:pt idx="3811">272205.82922881399</cx:pt>
          <cx:pt idx="3812">298488.97984286002</cx:pt>
          <cx:pt idx="3813">267480.78529284103</cx:pt>
          <cx:pt idx="3814">297170.07614229602</cx:pt>
          <cx:pt idx="3815">276225.84933175799</cx:pt>
          <cx:pt idx="3816">280137.08739891002</cx:pt>
          <cx:pt idx="3817">279396.74503738398</cx:pt>
          <cx:pt idx="3818">295019.74917236599</cx:pt>
          <cx:pt idx="3819">287760.502616529</cx:pt>
          <cx:pt idx="3820">273210.95013852802</cx:pt>
          <cx:pt idx="3821">292679.456243961</cx:pt>
          <cx:pt idx="3822">239536.781303344</cx:pt>
          <cx:pt idx="3823">247783.2211348</cx:pt>
          <cx:pt idx="3824">291648.56831622898</cx:pt>
          <cx:pt idx="3825">285221.891899487</cx:pt>
          <cx:pt idx="3826">276527.72646183701</cx:pt>
          <cx:pt idx="3827">260403.74709219299</cx:pt>
          <cx:pt idx="3828">277996.53953443002</cx:pt>
          <cx:pt idx="3829">235547.50270305501</cx:pt>
          <cx:pt idx="3830">262598.031168024</cx:pt>
          <cx:pt idx="3831">278909.78001790098</cx:pt>
          <cx:pt idx="3832">274931.807282008</cx:pt>
          <cx:pt idx="3833">261778.85547678199</cx:pt>
          <cx:pt idx="3834">275709.06489993801</cx:pt>
          <cx:pt idx="3835">318972.07395681099</cx:pt>
          <cx:pt idx="3836">263565.48450075003</cx:pt>
          <cx:pt idx="3837">273753.28346170398</cx:pt>
          <cx:pt idx="3838">238586.35438962199</cx:pt>
          <cx:pt idx="3839">285084.113820725</cx:pt>
          <cx:pt idx="3840">248060.52293529201</cx:pt>
          <cx:pt idx="3841">319436.27566524601</cx:pt>
          <cx:pt idx="3842">253266.14988326401</cx:pt>
          <cx:pt idx="3843">273979.91198770498</cx:pt>
          <cx:pt idx="3844">275004.17710267799</cx:pt>
          <cx:pt idx="3845">298962.86027208302</cx:pt>
          <cx:pt idx="3846">326044.45231287897</cx:pt>
          <cx:pt idx="3847">255830.36715131201</cx:pt>
          <cx:pt idx="3848">278665.861239477</cx:pt>
          <cx:pt idx="3849">263524.43245136301</cx:pt>
          <cx:pt idx="3850">246355.597254883</cx:pt>
          <cx:pt idx="3851">266496.24278964801</cx:pt>
          <cx:pt idx="3852">287982.68944116001</cx:pt>
          <cx:pt idx="3853">279982.81289761199</cx:pt>
          <cx:pt idx="3854">261956.17834199601</cx:pt>
          <cx:pt idx="3855">286463.852710201</cx:pt>
          <cx:pt idx="3856">274963.23483409901</cx:pt>
          <cx:pt idx="3857">266136.08973939402</cx:pt>
          <cx:pt idx="3858">265164.14691634901</cx:pt>
          <cx:pt idx="3859">289442.268316084</cx:pt>
          <cx:pt idx="3860">270289.836614481</cx:pt>
          <cx:pt idx="3861">258989.007022217</cx:pt>
          <cx:pt idx="3862">278094.88160154701</cx:pt>
          <cx:pt idx="3863">268346.943624434</cx:pt>
          <cx:pt idx="3864">269665.47145713598</cx:pt>
          <cx:pt idx="3865">276492.745678465</cx:pt>
          <cx:pt idx="3866">253231.959933832</cx:pt>
          <cx:pt idx="3867">279614.41146382899</cx:pt>
          <cx:pt idx="3868">300919.69346932002</cx:pt>
          <cx:pt idx="3869">286097.63799307402</cx:pt>
          <cx:pt idx="3870">310743.68015251501</cx:pt>
          <cx:pt idx="3871">229259.38815940401</cx:pt>
          <cx:pt idx="3872">288419.07411670202</cx:pt>
          <cx:pt idx="3873">270068.09794146701</cx:pt>
          <cx:pt idx="3874">286861.65725864301</cx:pt>
          <cx:pt idx="3875">275247.89610023599</cx:pt>
          <cx:pt idx="3876">279734.53061508801</cx:pt>
          <cx:pt idx="3877">290386.24881306902</cx:pt>
          <cx:pt idx="3878">302576.36017671798</cx:pt>
          <cx:pt idx="3879">309954.28313801199</cx:pt>
          <cx:pt idx="3880">289854.20809167699</cx:pt>
          <cx:pt idx="3881">286327.98225801397</cx:pt>
          <cx:pt idx="3882">276683.422199842</cx:pt>
          <cx:pt idx="3883">278760.361694786</cx:pt>
          <cx:pt idx="3884">299235.189606025</cx:pt>
          <cx:pt idx="3885">284752.83170154301</cx:pt>
          <cx:pt idx="3886">304611.75585130299</cx:pt>
          <cx:pt idx="3887">277628.50425934698</cx:pt>
          <cx:pt idx="3888">297092.88514888502</cx:pt>
          <cx:pt idx="3889">248712.19138762599</cx:pt>
          <cx:pt idx="3890">266877.47044834198</cx:pt>
          <cx:pt idx="3891">253519.13040587801</cx:pt>
          <cx:pt idx="3892">279546.09889879997</cx:pt>
          <cx:pt idx="3893">243811.67065534799</cx:pt>
          <cx:pt idx="3894">268188.04876870802</cx:pt>
          <cx:pt idx="3895">285591.82292245398</cx:pt>
          <cx:pt idx="3896">291149.652014511</cx:pt>
          <cx:pt idx="3897">256016.63009559101</cx:pt>
          <cx:pt idx="3898">304750.33642603998</cx:pt>
          <cx:pt idx="3899">293528.72272975999</cx:pt>
          <cx:pt idx="3900">267508.20839446899</cx:pt>
          <cx:pt idx="3901">278288.72026679799</cx:pt>
          <cx:pt idx="3902">284047.11720287497</cx:pt>
          <cx:pt idx="3903">267298.43547704897</cx:pt>
          <cx:pt idx="3904">301213.77051179903</cx:pt>
          <cx:pt idx="3905">271143.82788227202</cx:pt>
          <cx:pt idx="3906">290986.70340367698</cx:pt>
          <cx:pt idx="3907">257628.164452389</cx:pt>
          <cx:pt idx="3908">262407.11866980599</cx:pt>
          <cx:pt idx="3909">280657.93962017301</cx:pt>
          <cx:pt idx="3910">277986.65802002302</cx:pt>
          <cx:pt idx="3911">251830.83619403199</cx:pt>
          <cx:pt idx="3912">307222.18211359199</cx:pt>
          <cx:pt idx="3913">307686.60835510399</cx:pt>
          <cx:pt idx="3914">263987.92349433899</cx:pt>
          <cx:pt idx="3915">261499.39448921001</cx:pt>
          <cx:pt idx="3916">295902.67022263899</cx:pt>
          <cx:pt idx="3917">256468.66182529699</cx:pt>
          <cx:pt idx="3918">277865.64221414499</cx:pt>
          <cx:pt idx="3919">277017.21504041599</cx:pt>
          <cx:pt idx="3920">229790.85237237599</cx:pt>
          <cx:pt idx="3921">263288.137942145</cx:pt>
          <cx:pt idx="3922">309607.05894387502</cx:pt>
          <cx:pt idx="3923">273483.24081783602</cx:pt>
          <cx:pt idx="3924">276237.71170973103</cx:pt>
          <cx:pt idx="3925">263365.65816547303</cx:pt>
          <cx:pt idx="3926">274865.44210403302</cx:pt>
          <cx:pt idx="3927">295594.66462994</cx:pt>
          <cx:pt idx="3928">252127.28454546601</cx:pt>
          <cx:pt idx="3929">251517.707196264</cx:pt>
          <cx:pt idx="3930">302562.063066995</cx:pt>
          <cx:pt idx="3931">295951.82544955902</cx:pt>
          <cx:pt idx="3932">306034.10876432899</cx:pt>
          <cx:pt idx="3933">252803.43601647299</cx:pt>
          <cx:pt idx="3934">263664.465434485</cx:pt>
          <cx:pt idx="3935">246141.58474714999</cx:pt>
          <cx:pt idx="3936">307473.78623481398</cx:pt>
          <cx:pt idx="3937">253752.88321938299</cx:pt>
          <cx:pt idx="3938">295780.918978712</cx:pt>
          <cx:pt idx="3939">304493.84132040897</cx:pt>
          <cx:pt idx="3940">244159.35151562799</cx:pt>
          <cx:pt idx="3941">303855.43891427101</cx:pt>
          <cx:pt idx="3942">263716.18876342103</cx:pt>
          <cx:pt idx="3943">305376.80775772099</cx:pt>
          <cx:pt idx="3944">281066.80461907899</cx:pt>
          <cx:pt idx="3945">274525.49194163998</cx:pt>
          <cx:pt idx="3946">279290.77694237098</cx:pt>
          <cx:pt idx="3947">298818.133083191</cx:pt>
          <cx:pt idx="3948">274972.55686464702</cx:pt>
          <cx:pt idx="3949">243985.56962781699</cx:pt>
          <cx:pt idx="3950">289651.05187385902</cx:pt>
          <cx:pt idx="3951">259449.07563188401</cx:pt>
          <cx:pt idx="3952">265148.38737576001</cx:pt>
          <cx:pt idx="3953">283678.37214091799</cx:pt>
          <cx:pt idx="3954">277994.559403755</cx:pt>
          <cx:pt idx="3955">276753.48843758501</cx:pt>
          <cx:pt idx="3956">293734.87260816101</cx:pt>
          <cx:pt idx="3957">276121.83684748597</cx:pt>
          <cx:pt idx="3958">287730.93345375598</cx:pt>
          <cx:pt idx="3959">279698.165112074</cx:pt>
          <cx:pt idx="3960">286555.89013901597</cx:pt>
          <cx:pt idx="3961">266032.725560133</cx:pt>
          <cx:pt idx="3962">258195.550926369</cx:pt>
          <cx:pt idx="3963">264094.11276933597</cx:pt>
          <cx:pt idx="3964">272346.07552994398</cx:pt>
          <cx:pt idx="3965">275092.47054469801</cx:pt>
          <cx:pt idx="3966">283836.421228202</cx:pt>
          <cx:pt idx="3967">293384.84016379801</cx:pt>
          <cx:pt idx="3968">315078.46605826099</cx:pt>
          <cx:pt idx="3969">270004.78849934699</cx:pt>
          <cx:pt idx="3970">275608.65611598099</cx:pt>
          <cx:pt idx="3971">270553.48458829999</cx:pt>
          <cx:pt idx="3972">242990.87022886099</cx:pt>
          <cx:pt idx="3973">274734.19568315003</cx:pt>
          <cx:pt idx="3974">280548.08412047598</cx:pt>
          <cx:pt idx="3975">267554.56384173501</cx:pt>
          <cx:pt idx="3976">246675.93102632099</cx:pt>
          <cx:pt idx="3977">283163.07862244098</cx:pt>
          <cx:pt idx="3978">282421.995568329</cx:pt>
          <cx:pt idx="3979">292687.48611725197</cx:pt>
          <cx:pt idx="3980">277125.02483578702</cx:pt>
          <cx:pt idx="3981">261827.54157091299</cx:pt>
          <cx:pt idx="3982">279737.72908013599</cx:pt>
          <cx:pt idx="3983">263523.09437145601</cx:pt>
          <cx:pt idx="3984">253478.499753012</cx:pt>
          <cx:pt idx="3985">286319.046925748</cx:pt>
          <cx:pt idx="3986">260911.67618250399</cx:pt>
          <cx:pt idx="3987">292168.430316952</cx:pt>
          <cx:pt idx="3988">281702.68152796302</cx:pt>
          <cx:pt idx="3989">247166.43574464001</cx:pt>
          <cx:pt idx="3990">305261.08750251401</cx:pt>
          <cx:pt idx="3991">270072.39311953099</cx:pt>
          <cx:pt idx="3992">251675.01501709499</cx:pt>
          <cx:pt idx="3993">258882.315350644</cx:pt>
          <cx:pt idx="3994">290660.98750033602</cx:pt>
          <cx:pt idx="3995">273156.59846047999</cx:pt>
          <cx:pt idx="3996">295856.57506589399</cx:pt>
          <cx:pt idx="3997">289150.457103792</cx:pt>
          <cx:pt idx="3998">279931.87042141001</cx:pt>
          <cx:pt idx="3999">289904.58194684499</cx:pt>
          <cx:pt idx="4000">274861.60177005001</cx:pt>
          <cx:pt idx="4001">252756.566069828</cx:pt>
          <cx:pt idx="4002">290681.21938674501</cx:pt>
          <cx:pt idx="4003">252558.17541119599</cx:pt>
          <cx:pt idx="4004">291943.94225755398</cx:pt>
          <cx:pt idx="4005">287583.35197643598</cx:pt>
          <cx:pt idx="4006">312482.69889165403</cx:pt>
          <cx:pt idx="4007">239360.15878322601</cx:pt>
          <cx:pt idx="4008">269956.98897128901</cx:pt>
          <cx:pt idx="4009">283470.36935613799</cx:pt>
          <cx:pt idx="4010">276955.14345256798</cx:pt>
          <cx:pt idx="4011">280370.76815368398</cx:pt>
          <cx:pt idx="4012">286538.84051539301</cx:pt>
          <cx:pt idx="4013">268670.705479867</cx:pt>
          <cx:pt idx="4014">303445.13010345999</cx:pt>
          <cx:pt idx="4015">282145.40178206802</cx:pt>
          <cx:pt idx="4016">282294.53292364097</cx:pt>
          <cx:pt idx="4017">284328.17073634098</cx:pt>
          <cx:pt idx="4018">263437.86250932602</cx:pt>
          <cx:pt idx="4019">268496.28501431702</cx:pt>
          <cx:pt idx="4020">304016.784878298</cx:pt>
          <cx:pt idx="4021">305627.19720688998</cx:pt>
          <cx:pt idx="4022">291231.8363581</cx:pt>
          <cx:pt idx="4023">260322.71318039799</cx:pt>
          <cx:pt idx="4024">291198.21791927499</cx:pt>
          <cx:pt idx="4025">261468.010789522</cx:pt>
          <cx:pt idx="4026">244255.681625745</cx:pt>
          <cx:pt idx="4027">283442.16199557902</cx:pt>
          <cx:pt idx="4028">252393.17785491401</cx:pt>
          <cx:pt idx="4029">281515.73249996197</cx:pt>
          <cx:pt idx="4030">263729.27191688999</cx:pt>
          <cx:pt idx="4031">307588.24046432797</cx:pt>
          <cx:pt idx="4032">268231.89884505398</cx:pt>
          <cx:pt idx="4033">288181.66544435598</cx:pt>
          <cx:pt idx="4034">297768.973741783</cx:pt>
          <cx:pt idx="4035">262479.89129462</cx:pt>
          <cx:pt idx="4036">278544.79125335999</cx:pt>
          <cx:pt idx="4037">301605.37478098</cx:pt>
          <cx:pt idx="4038">249043.66067011701</cx:pt>
          <cx:pt idx="4039">295220.96374607901</cx:pt>
          <cx:pt idx="4040">305460.90647285199</cx:pt>
          <cx:pt idx="4041">278570.93610644399</cx:pt>
          <cx:pt idx="4042">266354.03478087502</cx:pt>
          <cx:pt idx="4043">295099.74951247399</cx:pt>
          <cx:pt idx="4044">254113.19427889501</cx:pt>
          <cx:pt idx="4045">273524.17527627602</cx:pt>
          <cx:pt idx="4046">277806.28720142302</cx:pt>
          <cx:pt idx="4047">286950.67049495102</cx:pt>
          <cx:pt idx="4048">313579.62845508399</cx:pt>
          <cx:pt idx="4049">255183.949170979</cx:pt>
          <cx:pt idx="4050">279097.78537901503</cx:pt>
          <cx:pt idx="4051">251481.11118210701</cx:pt>
          <cx:pt idx="4052">279069.05124683399</cx:pt>
          <cx:pt idx="4053">256029.35753010999</cx:pt>
          <cx:pt idx="4054">263598.038541694</cx:pt>
          <cx:pt idx="4055">290749.03890095802</cx:pt>
          <cx:pt idx="4056">280394.336862261</cx:pt>
          <cx:pt idx="4057">234749.305587109</cx:pt>
          <cx:pt idx="4058">304798.36782284098</cx:pt>
          <cx:pt idx="4059">272969.86515764002</cx:pt>
          <cx:pt idx="4060">244151.34814096399</cx:pt>
          <cx:pt idx="4061">288184.17021734902</cx:pt>
          <cx:pt idx="4062">257027.66711939799</cx:pt>
          <cx:pt idx="4063">273070.05604849698</cx:pt>
          <cx:pt idx="4064">276468.0227646</cx:pt>
          <cx:pt idx="4065">288538.38384729001</cx:pt>
          <cx:pt idx="4066">277632.39145008702</cx:pt>
          <cx:pt idx="4067">270519.45937772299</cx:pt>
          <cx:pt idx="4068">303803.63903870399</cx:pt>
          <cx:pt idx="4069">278039.82971770701</cx:pt>
          <cx:pt idx="4070">293470.74226003501</cx:pt>
          <cx:pt idx="4071">279677.02985600301</cx:pt>
          <cx:pt idx="4072">289363.732002921</cx:pt>
          <cx:pt idx="4073">246772.20690791201</cx:pt>
          <cx:pt idx="4074">277565.095964621</cx:pt>
          <cx:pt idx="4075">286106.21185746201</cx:pt>
          <cx:pt idx="4076">302928.12830409501</cx:pt>
          <cx:pt idx="4077">299077.090183864</cx:pt>
          <cx:pt idx="4078">275591.69387364702</cx:pt>
          <cx:pt idx="4079">242731.03051129999</cx:pt>
          <cx:pt idx="4080">281678.85594618198</cx:pt>
          <cx:pt idx="4081">329434.53999975597</cx:pt>
          <cx:pt idx="4082">271681.91069933801</cx:pt>
          <cx:pt idx="4083">269345.74294085201</cx:pt>
          <cx:pt idx="4084">271202.340362399</cx:pt>
          <cx:pt idx="4085">263170.20603459299</cx:pt>
          <cx:pt idx="4086">305923.09529581299</cx:pt>
          <cx:pt idx="4087">258389.56764200499</cx:pt>
          <cx:pt idx="4088">262140.689747</cx:pt>
          <cx:pt idx="4089">259197.46066185099</cx:pt>
          <cx:pt idx="4090">307857.19545572501</cx:pt>
          <cx:pt idx="4091">279780.20625102997</cx:pt>
          <cx:pt idx="4092">271256.43578082602</cx:pt>
          <cx:pt idx="4093">246640.152120921</cx:pt>
          <cx:pt idx="4094">270720.86873455503</cx:pt>
          <cx:pt idx="4095">295914.60690885299</cx:pt>
          <cx:pt idx="4096">249733.47435854</cx:pt>
          <cx:pt idx="4097">277303.22561440303</cx:pt>
          <cx:pt idx="4098">259371.84197785001</cx:pt>
          <cx:pt idx="4099">280944.15761008899</cx:pt>
          <cx:pt idx="4100">309350.18972173799</cx:pt>
          <cx:pt idx="4101">255394.20755826301</cx:pt>
          <cx:pt idx="4102">278271.97454799002</cx:pt>
          <cx:pt idx="4103">285044.65664239298</cx:pt>
          <cx:pt idx="4104">289048.97613037302</cx:pt>
          <cx:pt idx="4105">291584.38329179102</cx:pt>
          <cx:pt idx="4106">278461.72590990801</cx:pt>
          <cx:pt idx="4107">255565.942329565</cx:pt>
          <cx:pt idx="4108">284246.18627009803</cx:pt>
          <cx:pt idx="4109">261287.908553307</cx:pt>
          <cx:pt idx="4110">305971.870105476</cx:pt>
          <cx:pt idx="4111">280491.25397423701</cx:pt>
          <cx:pt idx="4112">292105.55093733798</cx:pt>
          <cx:pt idx="4113">261320.12097376201</cx:pt>
          <cx:pt idx="4114">286213.28841448203</cx:pt>
          <cx:pt idx="4115">295075.38907860901</cx:pt>
          <cx:pt idx="4116">299078.28973267798</cx:pt>
          <cx:pt idx="4117">278042.049924722</cx:pt>
          <cx:pt idx="4118">252925.32453974299</cx:pt>
          <cx:pt idx="4119">232913.408110294</cx:pt>
          <cx:pt idx="4120">280163.011001462</cx:pt>
          <cx:pt idx="4121">264007.94727531099</cx:pt>
          <cx:pt idx="4122">266134.55732638203</cx:pt>
          <cx:pt idx="4123">248541.19606404699</cx:pt>
          <cx:pt idx="4124">285591.65775322699</cx:pt>
          <cx:pt idx="4125">281094.31610519497</cx:pt>
          <cx:pt idx="4126">287290.057103289</cx:pt>
          <cx:pt idx="4127">255073.38325790601</cx:pt>
          <cx:pt idx="4128">291246.131392346</cx:pt>
          <cx:pt idx="4129">257107.04678501</cx:pt>
          <cx:pt idx="4130">260330.073007117</cx:pt>
          <cx:pt idx="4131">288018.60824234801</cx:pt>
          <cx:pt idx="4132">259275.359132969</cx:pt>
          <cx:pt idx="4133">286757.15104208898</cx:pt>
          <cx:pt idx="4134">268785.58226662403</cx:pt>
          <cx:pt idx="4135">288190.95407614799</cx:pt>
          <cx:pt idx="4136">300870.56016133301</cx:pt>
          <cx:pt idx="4137">274608.53019388602</cx:pt>
          <cx:pt idx="4138">259763.18175122299</cx:pt>
          <cx:pt idx="4139">270937.28603133297</cx:pt>
          <cx:pt idx="4140">319680.098949868</cx:pt>
          <cx:pt idx="4141">308563.90893531399</cx:pt>
          <cx:pt idx="4142">230421.20809872099</cx:pt>
          <cx:pt idx="4143">264869.87585621403</cx:pt>
          <cx:pt idx="4144">282617.37796769303</cx:pt>
          <cx:pt idx="4145">267277.03337245301</cx:pt>
          <cx:pt idx="4146">262529.69956867897</cx:pt>
          <cx:pt idx="4147">323162.14691787999</cx:pt>
          <cx:pt idx="4148">273314.78009994997</cx:pt>
          <cx:pt idx="4149">249458.72523488101</cx:pt>
          <cx:pt idx="4150">275926.93514453497</cx:pt>
          <cx:pt idx="4151">311568.752138749</cx:pt>
          <cx:pt idx="4152">266220.68851493997</cx:pt>
          <cx:pt idx="4153">262887.26661896397</cx:pt>
          <cx:pt idx="4154">276563.62054670497</cx:pt>
          <cx:pt idx="4155">273865.04650461499</cx:pt>
          <cx:pt idx="4156">262560.96540603897</cx:pt>
          <cx:pt idx="4157">250587.460353859</cx:pt>
          <cx:pt idx="4158">293105.78304706502</cx:pt>
          <cx:pt idx="4159">270439.18962364999</cx:pt>
          <cx:pt idx="4160">283739.91370395798</cx:pt>
          <cx:pt idx="4161">256341.87713037001</cx:pt>
          <cx:pt idx="4162">258300.14687315401</cx:pt>
          <cx:pt idx="4163">260456.73270219899</cx:pt>
          <cx:pt idx="4164">293597.840433745</cx:pt>
          <cx:pt idx="4165">257278.18560723</cx:pt>
          <cx:pt idx="4166">251351.49204794801</cx:pt>
          <cx:pt idx="4167">273897.36533362098</cx:pt>
          <cx:pt idx="4168">274023.43817928102</cx:pt>
          <cx:pt idx="4169">296142.30655137397</cx:pt>
          <cx:pt idx="4170">283804.51784833299</cx:pt>
          <cx:pt idx="4171">261954.53352359199</cx:pt>
          <cx:pt idx="4172">276923.54107459198</cx:pt>
          <cx:pt idx="4173">287458.37948658102</cx:pt>
          <cx:pt idx="4174">288664.628391759</cx:pt>
          <cx:pt idx="4175">263333.96198364702</cx:pt>
          <cx:pt idx="4176">254462.82829967499</cx:pt>
          <cx:pt idx="4177">288783.965891278</cx:pt>
          <cx:pt idx="4178">242843.24797467099</cx:pt>
          <cx:pt idx="4179">301772.60719636199</cx:pt>
          <cx:pt idx="4180">258264.994255925</cx:pt>
          <cx:pt idx="4181">275159.18773138401</cx:pt>
          <cx:pt idx="4182">228881.44658494799</cx:pt>
          <cx:pt idx="4183">288114.75480072398</cx:pt>
          <cx:pt idx="4184">269228.661659837</cx:pt>
          <cx:pt idx="4185">317030.07453280297</cx:pt>
          <cx:pt idx="4186">253152.333764663</cx:pt>
          <cx:pt idx="4187">310624.871413154</cx:pt>
          <cx:pt idx="4188">286872.59223079798</cx:pt>
          <cx:pt idx="4189">280893.32008399302</cx:pt>
          <cx:pt idx="4190">265982.89679093601</cx:pt>
          <cx:pt idx="4191">264963.30114229402</cx:pt>
          <cx:pt idx="4192">274591.07882546901</cx:pt>
          <cx:pt idx="4193">276778.60828775301</cx:pt>
          <cx:pt idx="4194">269713.21043969702</cx:pt>
          <cx:pt idx="4195">285314.33756063</cx:pt>
          <cx:pt idx="4196">302820.62782684498</cx:pt>
          <cx:pt idx="4197">248084.68005516601</cx:pt>
          <cx:pt idx="4198">237747.706501471</cx:pt>
          <cx:pt idx="4199">241746.692852373</cx:pt>
          <cx:pt idx="4200">279188.18097288598</cx:pt>
          <cx:pt idx="4201">247148.815408464</cx:pt>
          <cx:pt idx="4202">253784.96686104799</cx:pt>
          <cx:pt idx="4203">255498.83973330699</cx:pt>
          <cx:pt idx="4204">309976.666297908</cx:pt>
          <cx:pt idx="4205">288250.44617235998</cx:pt>
          <cx:pt idx="4206">284885.06904460001</cx:pt>
          <cx:pt idx="4207">247913.54932909401</cx:pt>
          <cx:pt idx="4208">282839.22639335698</cx:pt>
          <cx:pt idx="4209">275970.41663751501</cx:pt>
          <cx:pt idx="4210">281419.121620661</cx:pt>
          <cx:pt idx="4211">266078.32041462697</cx:pt>
          <cx:pt idx="4212">304119.20972718002</cx:pt>
          <cx:pt idx="4213">281331.22971184901</cx:pt>
          <cx:pt idx="4214">255180.55398475801</cx:pt>
          <cx:pt idx="4215">270520.49492290203</cx:pt>
          <cx:pt idx="4216">312282.286712231</cx:pt>
          <cx:pt idx="4217">259920.27681486399</cx:pt>
          <cx:pt idx="4218">287925.56126611901</cx:pt>
          <cx:pt idx="4219">247465.12125517501</cx:pt>
          <cx:pt idx="4220">257039.690690763</cx:pt>
          <cx:pt idx="4221">261220.511069764</cx:pt>
          <cx:pt idx="4222">247074.486297569</cx:pt>
          <cx:pt idx="4223">263751.93428535602</cx:pt>
          <cx:pt idx="4224">309448.06113022403</cx:pt>
          <cx:pt idx="4225">288516.25946065498</cx:pt>
          <cx:pt idx="4226">270250.87088818598</cx:pt>
          <cx:pt idx="4227">238771.15892033701</cx:pt>
          <cx:pt idx="4228">294817.06237070903</cx:pt>
          <cx:pt idx="4229">252044.54660137999</cx:pt>
          <cx:pt idx="4230">279845.464602352</cx:pt>
          <cx:pt idx="4231">299782.14771376102</cx:pt>
          <cx:pt idx="4232">237375.85756214801</cx:pt>
          <cx:pt idx="4233">293201.197733498</cx:pt>
          <cx:pt idx="4234">256567.72741681401</cx:pt>
          <cx:pt idx="4235">285412.02820615901</cx:pt>
          <cx:pt idx="4236">266790.50326550001</cx:pt>
          <cx:pt idx="4237">273311.11228393402</cx:pt>
          <cx:pt idx="4238">302050.52561772102</cx:pt>
          <cx:pt idx="4239">275719.94560349901</cx:pt>
          <cx:pt idx="4240">264399.34471014101</cx:pt>
          <cx:pt idx="4241">269300.56546142598</cx:pt>
          <cx:pt idx="4242">286960.52893749799</cx:pt>
          <cx:pt idx="4243">254549.14182571799</cx:pt>
          <cx:pt idx="4244">279755.44755550497</cx:pt>
          <cx:pt idx="4245">283949.47475511598</cx:pt>
          <cx:pt idx="4246">225143.03176133501</cx:pt>
          <cx:pt idx="4247">289514.822048284</cx:pt>
          <cx:pt idx="4248">304733.62524000002</cx:pt>
          <cx:pt idx="4249">267042.46561140497</cx:pt>
          <cx:pt idx="4250">276673.207638469</cx:pt>
          <cx:pt idx="4251">261737.61648289199</cx:pt>
          <cx:pt idx="4252">266548.11726738</cx:pt>
          <cx:pt idx="4253">279477.98591031902</cx:pt>
          <cx:pt idx="4254">285604.76040052</cx:pt>
          <cx:pt idx="4255">289837.78669097699</cx:pt>
          <cx:pt idx="4256">286788.57704942999</cx:pt>
          <cx:pt idx="4257">280439.69118532998</cx:pt>
          <cx:pt idx="4258">279346.68710651301</cx:pt>
          <cx:pt idx="4259">280862.96250102698</cx:pt>
          <cx:pt idx="4260">269142.49204252701</cx:pt>
          <cx:pt idx="4261">327413.71364697901</cx:pt>
          <cx:pt idx="4262">266962.40422099602</cx:pt>
          <cx:pt idx="4263">251473.957726355</cx:pt>
          <cx:pt idx="4264">285243.08764521702</cx:pt>
          <cx:pt idx="4265">297250.85575768899</cx:pt>
          <cx:pt idx="4266">303527.93066563999</cx:pt>
          <cx:pt idx="4267">280454.81524509902</cx:pt>
          <cx:pt idx="4268">305607.147344283</cx:pt>
          <cx:pt idx="4269">289946.63578834402</cx:pt>
          <cx:pt idx="4270">272247.35009878798</cx:pt>
          <cx:pt idx="4271">275084.178473368</cx:pt>
          <cx:pt idx="4272">237304.84596463401</cx:pt>
          <cx:pt idx="4273">278319.83118826599</cx:pt>
          <cx:pt idx="4274">289437.43775462097</cx:pt>
          <cx:pt idx="4275">295008.55583142798</cx:pt>
          <cx:pt idx="4276">295372.36585344799</cx:pt>
          <cx:pt idx="4277">286728.01143257198</cx:pt>
          <cx:pt idx="4278">273072.19297650299</cx:pt>
          <cx:pt idx="4279">277407.11751198798</cx:pt>
          <cx:pt idx="4280">286466.53374861198</cx:pt>
          <cx:pt idx="4281">274792.31233922002</cx:pt>
          <cx:pt idx="4282">298353.22928958701</cx:pt>
          <cx:pt idx="4283">296636.49287716497</cx:pt>
          <cx:pt idx="4284">258589.063591196</cx:pt>
          <cx:pt idx="4285">258651.47975380399</cx:pt>
          <cx:pt idx="4286">264209.17760750401</cx:pt>
          <cx:pt idx="4287">286299.52088674402</cx:pt>
          <cx:pt idx="4288">232449.655750312</cx:pt>
          <cx:pt idx="4289">286351.79779714998</cx:pt>
          <cx:pt idx="4290">256600.33675538399</cx:pt>
          <cx:pt idx="4291">277053.976705637</cx:pt>
          <cx:pt idx="4292">273646.49849658197</cx:pt>
          <cx:pt idx="4293">288784.87326909998</cx:pt>
          <cx:pt idx="4294">280750.44922451099</cx:pt>
          <cx:pt idx="4295">265423.81595684099</cx:pt>
          <cx:pt idx="4296">276110.05819419399</cx:pt>
          <cx:pt idx="4297">234994.18047891199</cx:pt>
          <cx:pt idx="4298">262430.409660601</cx:pt>
          <cx:pt idx="4299">283510.08430816297</cx:pt>
          <cx:pt idx="4300">256094.67072345901</cx:pt>
          <cx:pt idx="4301">276064.23881151603</cx:pt>
          <cx:pt idx="4302">311187.08346491802</cx:pt>
          <cx:pt idx="4303">272683.50374151999</cx:pt>
          <cx:pt idx="4304">267599.980476695</cx:pt>
          <cx:pt idx="4305">266954.988689335</cx:pt>
          <cx:pt idx="4306">306414.30579711602</cx:pt>
          <cx:pt idx="4307">273406.571395726</cx:pt>
          <cx:pt idx="4308">269602.22980558098</cx:pt>
          <cx:pt idx="4309">285673.01233144</cx:pt>
          <cx:pt idx="4310">294966.35141726799</cx:pt>
          <cx:pt idx="4311">273220.068896604</cx:pt>
          <cx:pt idx="4312">287493.598589278</cx:pt>
          <cx:pt idx="4313">292551.96658023202</cx:pt>
          <cx:pt idx="4314">251741.99394567299</cx:pt>
          <cx:pt idx="4315">323708.62436834001</cx:pt>
          <cx:pt idx="4316">271996.17465433199</cx:pt>
          <cx:pt idx="4317">285071.789512321</cx:pt>
          <cx:pt idx="4318">268574.32780904201</cx:pt>
          <cx:pt idx="4319">282259.67670835502</cx:pt>
          <cx:pt idx="4320">214222.842101619</cx:pt>
          <cx:pt idx="4321">273176.486923524</cx:pt>
          <cx:pt idx="4322">281600.058414336</cx:pt>
          <cx:pt idx="4323">247382.04726935399</cx:pt>
          <cx:pt idx="4324">247296.10718495899</cx:pt>
          <cx:pt idx="4325">240795.952209045</cx:pt>
          <cx:pt idx="4326">255103.25828489801</cx:pt>
          <cx:pt idx="4327">246826.62662633901</cx:pt>
          <cx:pt idx="4328">310368.20244050899</cx:pt>
          <cx:pt idx="4329">271049.12024195801</cx:pt>
          <cx:pt idx="4330">257988.77049709199</cx:pt>
          <cx:pt idx="4331">263080.33017761301</cx:pt>
          <cx:pt idx="4332">281203.39256360702</cx:pt>
          <cx:pt idx="4333">239442.60193972601</cx:pt>
          <cx:pt idx="4334">286591.635392625</cx:pt>
          <cx:pt idx="4335">266768.23315087601</cx:pt>
          <cx:pt idx="4336">243833.00532614801</cx:pt>
          <cx:pt idx="4337">246106.48897123401</cx:pt>
          <cx:pt idx="4338">304651.78425635298</cx:pt>
          <cx:pt idx="4339">243409.18697223201</cx:pt>
          <cx:pt idx="4340">267751.72400038398</cx:pt>
          <cx:pt idx="4341">254366.154911933</cx:pt>
          <cx:pt idx="4342">268490.02585582703</cx:pt>
          <cx:pt idx="4343">307239.13470517797</cx:pt>
          <cx:pt idx="4344">267495.83695361199</cx:pt>
          <cx:pt idx="4345">272132.096106535</cx:pt>
          <cx:pt idx="4346">280383.19741546002</cx:pt>
          <cx:pt idx="4347">255850.51348729301</cx:pt>
          <cx:pt idx="4348">286561.49707584002</cx:pt>
          <cx:pt idx="4349">270303.880823271</cx:pt>
          <cx:pt idx="4350">273205.18865140399</cx:pt>
          <cx:pt idx="4351">285513.22803475999</cx:pt>
          <cx:pt idx="4352">253817.32170338099</cx:pt>
          <cx:pt idx="4353">270859.07244086202</cx:pt>
          <cx:pt idx="4354">281789.33568415599</cx:pt>
          <cx:pt idx="4355">245998.52177206101</cx:pt>
          <cx:pt idx="4356">261772.882121161</cx:pt>
          <cx:pt idx="4357">296819.84232867399</cx:pt>
          <cx:pt idx="4358">284989.13585753599</cx:pt>
          <cx:pt idx="4359">310781.02634620399</cx:pt>
          <cx:pt idx="4360">316708.74716503097</cx:pt>
          <cx:pt idx="4361">285518.305854498</cx:pt>
          <cx:pt idx="4362">287732.63950528298</cx:pt>
          <cx:pt idx="4363">288406.28314711503</cx:pt>
          <cx:pt idx="4364">275045.03325923998</cx:pt>
          <cx:pt idx="4365">285570.84800239297</cx:pt>
          <cx:pt idx="4366">245555.19277117401</cx:pt>
          <cx:pt idx="4367">259951.40039785599</cx:pt>
          <cx:pt idx="4368">275941.11307557899</cx:pt>
          <cx:pt idx="4369">256805.83965871701</cx:pt>
          <cx:pt idx="4370">292624.1968338</cx:pt>
          <cx:pt idx="4371">278967.33039287798</cx:pt>
          <cx:pt idx="4372">260953.57784354701</cx:pt>
          <cx:pt idx="4373">284017.75520911103</cx:pt>
          <cx:pt idx="4374">267714.80208473903</cx:pt>
          <cx:pt idx="4375">259528.68781182199</cx:pt>
          <cx:pt idx="4376">286277.51143455599</cx:pt>
          <cx:pt idx="4377">285404.79501081503</cx:pt>
          <cx:pt idx="4378">286109.12926536798</cx:pt>
          <cx:pt idx="4379">273312.83543996298</cx:pt>
          <cx:pt idx="4380">289412.63867470599</cx:pt>
          <cx:pt idx="4381">254259.743915211</cx:pt>
          <cx:pt idx="4382">269461.03811741102</cx:pt>
          <cx:pt idx="4383">252030.40958329599</cx:pt>
          <cx:pt idx="4384">282310.24519303901</cx:pt>
          <cx:pt idx="4385">275099.25221898599</cx:pt>
          <cx:pt idx="4386">285335.034695126</cx:pt>
          <cx:pt idx="4387">261963.12810683399</cx:pt>
          <cx:pt idx="4388">286226.27059055801</cx:pt>
          <cx:pt idx="4389">259558.77675074601</cx:pt>
          <cx:pt idx="4390">260973.43909081499</cx:pt>
          <cx:pt idx="4391">299508.02847855003</cx:pt>
          <cx:pt idx="4392">275091.97034870798</cx:pt>
          <cx:pt idx="4393">276307.68113248498</cx:pt>
          <cx:pt idx="4394">279532.60865419899</cx:pt>
          <cx:pt idx="4395">250499.05529955801</cx:pt>
          <cx:pt idx="4396">296222.57471780601</cx:pt>
          <cx:pt idx="4397">284015.72284964402</cx:pt>
          <cx:pt idx="4398">245111.08384707299</cx:pt>
          <cx:pt idx="4399">275497.73721731303</cx:pt>
          <cx:pt idx="4400">303475.39141149598</cx:pt>
          <cx:pt idx="4401">268811.100063194</cx:pt>
          <cx:pt idx="4402">273598.84100841399</cx:pt>
          <cx:pt idx="4403">276573.44070521602</cx:pt>
          <cx:pt idx="4404">303529.475638334</cx:pt>
          <cx:pt idx="4405">259263.60812329801</cx:pt>
          <cx:pt idx="4406">296734.74083669501</cx:pt>
          <cx:pt idx="4407">255043.81816611599</cx:pt>
          <cx:pt idx="4408">286697.83270698902</cx:pt>
          <cx:pt idx="4409">246769.97194608999</cx:pt>
          <cx:pt idx="4410">266242.17202622199</cx:pt>
          <cx:pt idx="4411">277385.83405732398</cx:pt>
          <cx:pt idx="4412">293850.68715291598</cx:pt>
          <cx:pt idx="4413">267313.64033898799</cx:pt>
          <cx:pt idx="4414">258406.80972897299</cx:pt>
          <cx:pt idx="4415">283687.34770381398</cx:pt>
          <cx:pt idx="4416">243484.07840735</cx:pt>
          <cx:pt idx="4417">275405.66250274098</cx:pt>
          <cx:pt idx="4418">275365.823362728</cx:pt>
          <cx:pt idx="4419">291972.75184003101</cx:pt>
          <cx:pt idx="4420">271403.852257872</cx:pt>
          <cx:pt idx="4421">260140.10061799001</cx:pt>
          <cx:pt idx="4422">288506.08349830902</cx:pt>
          <cx:pt idx="4423">259816.43502919699</cx:pt>
          <cx:pt idx="4424">279061.34520472999</cx:pt>
          <cx:pt idx="4425">266555.26556030102</cx:pt>
          <cx:pt idx="4426">264686.22674694197</cx:pt>
          <cx:pt idx="4427">270021.78443976399</cx:pt>
          <cx:pt idx="4428">285532.83990472503</cx:pt>
          <cx:pt idx="4429">246529.31153597601</cx:pt>
          <cx:pt idx="4430">297180.97878383897</cx:pt>
          <cx:pt idx="4431">274670.76748734701</cx:pt>
          <cx:pt idx="4432">285349.948594991</cx:pt>
          <cx:pt idx="4433">256128.90517053401</cx:pt>
          <cx:pt idx="4434">265365.77512011101</cx:pt>
          <cx:pt idx="4435">272500.02923232398</cx:pt>
          <cx:pt idx="4436">261422.129086053</cx:pt>
          <cx:pt idx="4437">259253.64648616599</cx:pt>
          <cx:pt idx="4438">282653.826402454</cx:pt>
          <cx:pt idx="4439">268907.997513671</cx:pt>
          <cx:pt idx="4440">294394.05615475698</cx:pt>
          <cx:pt idx="4441">296777.00707776198</cx:pt>
          <cx:pt idx="4442">224813.175507448</cx:pt>
          <cx:pt idx="4443">263195.62332062703</cx:pt>
          <cx:pt idx="4444">276203.76411740301</cx:pt>
          <cx:pt idx="4445">282461.27586589003</cx:pt>
          <cx:pt idx="4446">275120.46616933303</cx:pt>
          <cx:pt idx="4447">285786.77974479302</cx:pt>
          <cx:pt idx="4448">280082.12569272798</cx:pt>
          <cx:pt idx="4449">258236.52009012399</cx:pt>
          <cx:pt idx="4450">265179.102997676</cx:pt>
          <cx:pt idx="4451">293720.39651985298</cx:pt>
          <cx:pt idx="4452">281510.33493823401</cx:pt>
          <cx:pt idx="4453">255699.69758565701</cx:pt>
          <cx:pt idx="4454">286553.14674601</cx:pt>
          <cx:pt idx="4455">272212.09764078603</cx:pt>
          <cx:pt idx="4456">277997.07041405299</cx:pt>
          <cx:pt idx="4457">288872.67118380801</cx:pt>
          <cx:pt idx="4458">247695.814737676</cx:pt>
          <cx:pt idx="4459">257347.976488049</cx:pt>
          <cx:pt idx="4460">270555.52268736798</cx:pt>
          <cx:pt idx="4461">273868.61443746602</cx:pt>
          <cx:pt idx="4462">289671.02025162103</cx:pt>
          <cx:pt idx="4463">206609.222090069</cx:pt>
          <cx:pt idx="4464">267169.89374935499</cx:pt>
          <cx:pt idx="4465">300248.58409057697</cx:pt>
          <cx:pt idx="4466">297513.10740885301</cx:pt>
          <cx:pt idx="4467">260659.315277594</cx:pt>
          <cx:pt idx="4468">290357.25617278198</cx:pt>
          <cx:pt idx="4469">290444.73096994002</cx:pt>
          <cx:pt idx="4470">255768.80085628599</cx:pt>
          <cx:pt idx="4471">280221.33687688399</cx:pt>
          <cx:pt idx="4472">293016.22357954597</cx:pt>
          <cx:pt idx="4473">254094.99531401999</cx:pt>
          <cx:pt idx="4474">274500.75110936002</cx:pt>
          <cx:pt idx="4475">279496.42469579499</cx:pt>
          <cx:pt idx="4476">278456.94787067402</cx:pt>
          <cx:pt idx="4477">279770.09005727398</cx:pt>
          <cx:pt idx="4478">275234.12751768599</cx:pt>
          <cx:pt idx="4479">295019.49561267003</cx:pt>
          <cx:pt idx="4480">285405.250394064</cx:pt>
          <cx:pt idx="4481">266827.99851151602</cx:pt>
          <cx:pt idx="4482">272999.75811731</cx:pt>
          <cx:pt idx="4483">273198.29955380003</cx:pt>
          <cx:pt idx="4484">281246.76857954398</cx:pt>
          <cx:pt idx="4485">281913.08260041103</cx:pt>
          <cx:pt idx="4486">273956.21775278298</cx:pt>
          <cx:pt idx="4487">269067.149967973</cx:pt>
          <cx:pt idx="4488">281572.180551706</cx:pt>
          <cx:pt idx="4489">271840.81015965302</cx:pt>
          <cx:pt idx="4490">227107.77220220101</cx:pt>
          <cx:pt idx="4491">246413.01785830001</cx:pt>
          <cx:pt idx="4492">275147.08052501199</cx:pt>
          <cx:pt idx="4493">281156.33619117201</cx:pt>
          <cx:pt idx="4494">259900.046253187</cx:pt>
          <cx:pt idx="4495">260070.54803529399</cx:pt>
          <cx:pt idx="4496">266408.32330485899</cx:pt>
          <cx:pt idx="4497">252028.987913124</cx:pt>
          <cx:pt idx="4498">271917.53772525402</cx:pt>
          <cx:pt idx="4499">242148.528572346</cx:pt>
          <cx:pt idx="4500">291684.11424929701</cx:pt>
          <cx:pt idx="4501">260323.56141710901</cx:pt>
          <cx:pt idx="4502">272720.03665397601</cx:pt>
          <cx:pt idx="4503">287409.364932061</cx:pt>
          <cx:pt idx="4504">277500.12277093501</cx:pt>
          <cx:pt idx="4505">278760.17984637298</cx:pt>
          <cx:pt idx="4506">304614.12347090698</cx:pt>
          <cx:pt idx="4507">238665.54456708001</cx:pt>
          <cx:pt idx="4508">294467.667150238</cx:pt>
          <cx:pt idx="4509">283440.39217074902</cx:pt>
          <cx:pt idx="4510">264946.87408171198</cx:pt>
          <cx:pt idx="4511">261075.11490015901</cx:pt>
          <cx:pt idx="4512">296140.43969541602</cx:pt>
          <cx:pt idx="4513">271701.68570109102</cx:pt>
          <cx:pt idx="4514">302105.15937767999</cx:pt>
          <cx:pt idx="4515">270920.21988799103</cx:pt>
          <cx:pt idx="4516">281495.89298718498</cx:pt>
          <cx:pt idx="4517">294016.46430962801</cx:pt>
          <cx:pt idx="4518">272588.069717751</cx:pt>
          <cx:pt idx="4519">239136.47603447401</cx:pt>
          <cx:pt idx="4520">304133.67015068</cx:pt>
          <cx:pt idx="4521">312943.43613047298</cx:pt>
          <cx:pt idx="4522">269138.93540863798</cx:pt>
          <cx:pt idx="4523">238003.431944743</cx:pt>
          <cx:pt idx="4524">247784.16959187499</cx:pt>
          <cx:pt idx="4525">270140.25903008197</cx:pt>
          <cx:pt idx="4526">242517.264515344</cx:pt>
          <cx:pt idx="4527">311378.08438838599</cx:pt>
          <cx:pt idx="4528">288305.92227394198</cx:pt>
          <cx:pt idx="4529">268599.89084635302</cx:pt>
          <cx:pt idx="4530">276981.43327056197</cx:pt>
          <cx:pt idx="4531">275299.88132016</cx:pt>
          <cx:pt idx="4532">276059.81769950798</cx:pt>
          <cx:pt idx="4533">263734.06113433797</cx:pt>
          <cx:pt idx="4534">246014.70586970999</cx:pt>
          <cx:pt idx="4535">239646.33092877601</cx:pt>
          <cx:pt idx="4536">265745.78295279399</cx:pt>
          <cx:pt idx="4537">263227.546164156</cx:pt>
          <cx:pt idx="4538">302119.89250048</cx:pt>
          <cx:pt idx="4539">287491.93094026699</cx:pt>
          <cx:pt idx="4540">278150.07659150503</cx:pt>
          <cx:pt idx="4541">282781.81750335603</cx:pt>
          <cx:pt idx="4542">244388.924693835</cx:pt>
          <cx:pt idx="4543">270077.72653313499</cx:pt>
          <cx:pt idx="4544">268183.953247528</cx:pt>
          <cx:pt idx="4545">278190.14082281903</cx:pt>
          <cx:pt idx="4546">261135.19050064901</cx:pt>
          <cx:pt idx="4547">280518.520981521</cx:pt>
          <cx:pt idx="4548">236936.81644644201</cx:pt>
          <cx:pt idx="4549">259798.24380624099</cx:pt>
          <cx:pt idx="4550">265206.53151684999</cx:pt>
          <cx:pt idx="4551">293195.56652385299</cx:pt>
          <cx:pt idx="4552">245369.14171153901</cx:pt>
          <cx:pt idx="4553">289534.12474069302</cx:pt>
          <cx:pt idx="4554">271801.09328256699</cx:pt>
          <cx:pt idx="4555">260554.002749762</cx:pt>
          <cx:pt idx="4556">271595.00231209502</cx:pt>
          <cx:pt idx="4557">289592.82977804902</cx:pt>
          <cx:pt idx="4558">253689.269021154</cx:pt>
          <cx:pt idx="4559">266891.56071404699</cx:pt>
          <cx:pt idx="4560">260490.19220861001</cx:pt>
          <cx:pt idx="4561">274451.45590880502</cx:pt>
          <cx:pt idx="4562">303120.78289507999</cx:pt>
          <cx:pt idx="4563">300323.112853434</cx:pt>
          <cx:pt idx="4564">260953.605406068</cx:pt>
          <cx:pt idx="4565">279448.27804251399</cx:pt>
          <cx:pt idx="4566">255818.86259155301</cx:pt>
          <cx:pt idx="4567">286744.82296770002</cx:pt>
          <cx:pt idx="4568">296043.17696838197</cx:pt>
          <cx:pt idx="4569">285092.889125121</cx:pt>
          <cx:pt idx="4570">269001.982115463</cx:pt>
          <cx:pt idx="4571">324447.673682247</cx:pt>
          <cx:pt idx="4572">260839.02174288299</cx:pt>
          <cx:pt idx="4573">244602.35091592401</cx:pt>
          <cx:pt idx="4574">278001.67546478001</cx:pt>
          <cx:pt idx="4575">286060.16399931099</cx:pt>
          <cx:pt idx="4576">283478.91539510502</cx:pt>
          <cx:pt idx="4577">280960.95099753502</cx:pt>
          <cx:pt idx="4578">253749.57795874201</cx:pt>
          <cx:pt idx="4579">244356.04469962299</cx:pt>
          <cx:pt idx="4580">294882.26169352699</cx:pt>
          <cx:pt idx="4581">289092.29768105299</cx:pt>
          <cx:pt idx="4582">266007.67312887602</cx:pt>
          <cx:pt idx="4583">291214.816469463</cx:pt>
          <cx:pt idx="4584">245146.833996937</cx:pt>
          <cx:pt idx="4585">248192.76438830199</cx:pt>
          <cx:pt idx="4586">268808.317203902</cx:pt>
          <cx:pt idx="4587">291489.27785708802</cx:pt>
          <cx:pt idx="4588">249017.91005054701</cx:pt>
          <cx:pt idx="4589">282428.83057284501</cx:pt>
          <cx:pt idx="4590">264069.70440192299</cx:pt>
          <cx:pt idx="4591">286013.035230999</cx:pt>
          <cx:pt idx="4592">286344.14632230601</cx:pt>
          <cx:pt idx="4593">281805.15853084601</cx:pt>
          <cx:pt idx="4594">296104.82883992599</cx:pt>
          <cx:pt idx="4595">248851.00641519399</cx:pt>
          <cx:pt idx="4596">271269.45970146399</cx:pt>
          <cx:pt idx="4597">262427.40052413801</cx:pt>
          <cx:pt idx="4598">292084.72002709302</cx:pt>
          <cx:pt idx="4599">268763.11782544397</cx:pt>
          <cx:pt idx="4600">274152.979374638</cx:pt>
          <cx:pt idx="4601">276429.32256819302</cx:pt>
          <cx:pt idx="4602">277046.39222413598</cx:pt>
          <cx:pt idx="4603">284241.85937167</cx:pt>
          <cx:pt idx="4604">268588.67868034501</cx:pt>
          <cx:pt idx="4605">242747.13547323301</cx:pt>
          <cx:pt idx="4606">251464.998071649</cx:pt>
          <cx:pt idx="4607">286388.827873362</cx:pt>
          <cx:pt idx="4608">254628.25940742399</cx:pt>
          <cx:pt idx="4609">287277.05123878398</cx:pt>
          <cx:pt idx="4610">292302.69709925499</cx:pt>
          <cx:pt idx="4611">301038.51425237203</cx:pt>
          <cx:pt idx="4612">251947.34531658</cx:pt>
          <cx:pt idx="4613">258627.35534418799</cx:pt>
          <cx:pt idx="4614">287838.56563465903</cx:pt>
          <cx:pt idx="4615">274723.35555507598</cx:pt>
          <cx:pt idx="4616">272555.63932706398</cx:pt>
          <cx:pt idx="4617">289198.80457827402</cx:pt>
          <cx:pt idx="4618">280573.30743001302</cx:pt>
          <cx:pt idx="4619">274466.43378539098</cx:pt>
          <cx:pt idx="4620">283731.75512303098</cx:pt>
          <cx:pt idx="4621">272341.15685149998</cx:pt>
          <cx:pt idx="4622">264663.95376951701</cx:pt>
          <cx:pt idx="4623">298906.80466749502</cx:pt>
          <cx:pt idx="4624">265535.71911891398</cx:pt>
          <cx:pt idx="4625">267837.14200775698</cx:pt>
          <cx:pt idx="4626">312333.85365334898</cx:pt>
          <cx:pt idx="4627">280767.94683814998</cx:pt>
          <cx:pt idx="4628">251983.41002950701</cx:pt>
          <cx:pt idx="4629">295834.18604983902</cx:pt>
          <cx:pt idx="4630">251596.929721455</cx:pt>
          <cx:pt idx="4631">267331.913486759</cx:pt>
          <cx:pt idx="4632">291654.08498274599</cx:pt>
          <cx:pt idx="4633">314519.23675252899</cx:pt>
          <cx:pt idx="4634">263808.725500806</cx:pt>
          <cx:pt idx="4635">277863.83808848698</cx:pt>
          <cx:pt idx="4636">269828.83181641297</cx:pt>
          <cx:pt idx="4637">285955.85390397802</cx:pt>
          <cx:pt idx="4638">283566.65422218299</cx:pt>
          <cx:pt idx="4639">259711.545188055</cx:pt>
          <cx:pt idx="4640">251682.93404883699</cx:pt>
          <cx:pt idx="4641">282807.09305284801</cx:pt>
          <cx:pt idx="4642">315789.78181905701</cx:pt>
          <cx:pt idx="4643">293087.81039627199</cx:pt>
          <cx:pt idx="4644">305805.49378691002</cx:pt>
          <cx:pt idx="4645">277385.82398775202</cx:pt>
          <cx:pt idx="4646">286075.32659235102</cx:pt>
          <cx:pt idx="4647">249886.49443369801</cx:pt>
          <cx:pt idx="4648">276415.67913712497</cx:pt>
          <cx:pt idx="4649">259897.64666365701</cx:pt>
          <cx:pt idx="4650">278282.660359203</cx:pt>
          <cx:pt idx="4651">269496.54639363702</cx:pt>
          <cx:pt idx="4652">274693.32749609498</cx:pt>
          <cx:pt idx="4653">269817.23070012202</cx:pt>
          <cx:pt idx="4654">265259.88414067199</cx:pt>
          <cx:pt idx="4655">274471.01113424503</cx:pt>
          <cx:pt idx="4656">262348.3572505</cx:pt>
          <cx:pt idx="4657">300562.55897123303</cx:pt>
          <cx:pt idx="4658">268945.73811413703</cx:pt>
          <cx:pt idx="4659">282221.74756323098</cx:pt>
          <cx:pt idx="4660">238485.28048274701</cx:pt>
          <cx:pt idx="4661">252542.499962573</cx:pt>
          <cx:pt idx="4662">292907.30591883202</cx:pt>
          <cx:pt idx="4663">260633.548673818</cx:pt>
          <cx:pt idx="4664">258557.86231017901</cx:pt>
          <cx:pt idx="4665">284715.51070992299</cx:pt>
          <cx:pt idx="4666">262715.97144503298</cx:pt>
          <cx:pt idx="4667">254100.69873765</cx:pt>
          <cx:pt idx="4668">276895.77102253202</cx:pt>
          <cx:pt idx="4669">249952.761799514</cx:pt>
          <cx:pt idx="4670">286046.43923241401</cx:pt>
          <cx:pt idx="4671">245568.321554514</cx:pt>
          <cx:pt idx="4672">252379.165834944</cx:pt>
          <cx:pt idx="4673">279797.81445552898</cx:pt>
          <cx:pt idx="4674">266738.73797045602</cx:pt>
          <cx:pt idx="4675">311954.71436862799</cx:pt>
          <cx:pt idx="4676">316066.78437224502</cx:pt>
          <cx:pt idx="4677">275165.90554463997</cx:pt>
          <cx:pt idx="4678">267054.24120629497</cx:pt>
          <cx:pt idx="4679">296512.31836528098</cx:pt>
          <cx:pt idx="4680">271360.07870428701</cx:pt>
          <cx:pt idx="4681">292160.15418273001</cx:pt>
          <cx:pt idx="4682">272849.37909147202</cx:pt>
          <cx:pt idx="4683">304185.769452876</cx:pt>
          <cx:pt idx="4684">277717.08395864698</cx:pt>
          <cx:pt idx="4685">266959.225460138</cx:pt>
          <cx:pt idx="4686">276512.66097205802</cx:pt>
          <cx:pt idx="4687">286494.75590431201</cx:pt>
          <cx:pt idx="4688">260079.78499445901</cx:pt>
          <cx:pt idx="4689">288553.25353017799</cx:pt>
          <cx:pt idx="4690">291124.19446503499</cx:pt>
          <cx:pt idx="4691">281532.22903002001</cx:pt>
          <cx:pt idx="4692">244107.81208694499</cx:pt>
          <cx:pt idx="4693">278598.11901207297</cx:pt>
          <cx:pt idx="4694">263038.23523359298</cx:pt>
          <cx:pt idx="4695">267439.19449148298</cx:pt>
          <cx:pt idx="4696">298453.34507033898</cx:pt>
          <cx:pt idx="4697">257981.63331585599</cx:pt>
          <cx:pt idx="4698">279440.46168249199</cx:pt>
          <cx:pt idx="4699">277361.61428087699</cx:pt>
          <cx:pt idx="4700">257494.521324231</cx:pt>
          <cx:pt idx="4701">256152.545540252</cx:pt>
          <cx:pt idx="4702">250216.07098718299</cx:pt>
          <cx:pt idx="4703">299585.25016038102</cx:pt>
          <cx:pt idx="4704">272247.463150253</cx:pt>
          <cx:pt idx="4705">279454.38928928197</cx:pt>
          <cx:pt idx="4706">273212.819779557</cx:pt>
          <cx:pt idx="4707">274646.35004048003</cx:pt>
          <cx:pt idx="4708">278601.22161360399</cx:pt>
          <cx:pt idx="4709">238546.231630608</cx:pt>
          <cx:pt idx="4710">295446.51091801299</cx:pt>
          <cx:pt idx="4711">275214.98409697198</cx:pt>
          <cx:pt idx="4712">269759.55665099702</cx:pt>
          <cx:pt idx="4713">294303.69560792699</cx:pt>
          <cx:pt idx="4714">287370.55118848803</cx:pt>
          <cx:pt idx="4715">298163.177931035</cx:pt>
          <cx:pt idx="4716">289109.699137813</cx:pt>
          <cx:pt idx="4717">281068.95476364502</cx:pt>
          <cx:pt idx="4718">278428.15196856501</cx:pt>
          <cx:pt idx="4719">282749.518516151</cx:pt>
          <cx:pt idx="4720">303655.43532118603</cx:pt>
          <cx:pt idx="4721">281374.45885795198</cx:pt>
          <cx:pt idx="4722">264794.957475134</cx:pt>
          <cx:pt idx="4723">304398.68747014902</cx:pt>
          <cx:pt idx="4724">272914.233713275</cx:pt>
          <cx:pt idx="4725">249459.00130138599</cx:pt>
          <cx:pt idx="4726">264572.39507438801</cx:pt>
          <cx:pt idx="4727">295320.55123860203</cx:pt>
          <cx:pt idx="4728">290289.29581497202</cx:pt>
          <cx:pt idx="4729">281646.82486953499</cx:pt>
          <cx:pt idx="4730">260584.372114008</cx:pt>
          <cx:pt idx="4731">271774.998724873</cx:pt>
          <cx:pt idx="4732">271960.39052041498</cx:pt>
          <cx:pt idx="4733">284560.47545576497</cx:pt>
          <cx:pt idx="4734">284844.14115611999</cx:pt>
          <cx:pt idx="4735">293699.03828568303</cx:pt>
          <cx:pt idx="4736">252390.97949105801</cx:pt>
          <cx:pt idx="4737">284955.44654658099</cx:pt>
          <cx:pt idx="4738">276443.17164072499</cx:pt>
          <cx:pt idx="4739">286359.85288950102</cx:pt>
          <cx:pt idx="4740">282943.41222183098</cx:pt>
          <cx:pt idx="4741">266808.98968835</cx:pt>
          <cx:pt idx="4742">284023.86526454799</cx:pt>
          <cx:pt idx="4743">265197.26095883799</cx:pt>
          <cx:pt idx="4744">265126.80788647599</cx:pt>
          <cx:pt idx="4745">239882.25122271801</cx:pt>
          <cx:pt idx="4746">267441.77477565</cx:pt>
          <cx:pt idx="4747">249550.81809279101</cx:pt>
          <cx:pt idx="4748">268701.32890140399</cx:pt>
          <cx:pt idx="4749">269198.183484843</cx:pt>
          <cx:pt idx="4750">261152.95462967799</cx:pt>
          <cx:pt idx="4751">281277.89380341099</cx:pt>
          <cx:pt idx="4752">236726.851283789</cx:pt>
          <cx:pt idx="4753">271212.39170348202</cx:pt>
          <cx:pt idx="4754">290988.01184916502</cx:pt>
          <cx:pt idx="4755">268516.898750772</cx:pt>
          <cx:pt idx="4756">268783.09438635199</cx:pt>
          <cx:pt idx="4757">279974.42991760001</cx:pt>
          <cx:pt idx="4758">259897.95831913099</cx:pt>
          <cx:pt idx="4759">250682.01315236601</cx:pt>
          <cx:pt idx="4760">278436.30872640503</cx:pt>
          <cx:pt idx="4761">294221.79911192099</cx:pt>
          <cx:pt idx="4762">252648.311544389</cx:pt>
          <cx:pt idx="4763">274016.21446155099</cx:pt>
          <cx:pt idx="4764">259029.63780234501</cx:pt>
          <cx:pt idx="4765">264325.50576833799</cx:pt>
          <cx:pt idx="4766">283433.82597785501</cx:pt>
          <cx:pt idx="4767">274759.108303999</cx:pt>
          <cx:pt idx="4768">259774.18454113501</cx:pt>
          <cx:pt idx="4769">300946.86933292798</cx:pt>
          <cx:pt idx="4770">249315.98203385001</cx:pt>
          <cx:pt idx="4771">277723.17409882398</cx:pt>
          <cx:pt idx="4772">230073.61324848499</cx:pt>
          <cx:pt idx="4773">272857.10898028401</cx:pt>
          <cx:pt idx="4774">261493.97387878</cx:pt>
          <cx:pt idx="4775">268555.09554173198</cx:pt>
          <cx:pt idx="4776">269933.40016884502</cx:pt>
          <cx:pt idx="4777">258942.13839706301</cx:pt>
          <cx:pt idx="4778">273681.88335685001</cx:pt>
          <cx:pt idx="4779">258526.60480473499</cx:pt>
          <cx:pt idx="4780">306620.46442589699</cx:pt>
          <cx:pt idx="4781">248118.22521486599</cx:pt>
          <cx:pt idx="4782">281054.17205474002</cx:pt>
          <cx:pt idx="4783">267171.24840037298</cx:pt>
          <cx:pt idx="4784">285908.75653868302</cx:pt>
          <cx:pt idx="4785">265684.05457059899</cx:pt>
          <cx:pt idx="4786">282160.29826125602</cx:pt>
          <cx:pt idx="4787">274505.68242654001</cx:pt>
          <cx:pt idx="4788">284797.09720989497</cx:pt>
          <cx:pt idx="4789">282560.06214288902</cx:pt>
          <cx:pt idx="4790">271016.19046199601</cx:pt>
          <cx:pt idx="4791">293997.310401658</cx:pt>
          <cx:pt idx="4792">270043.43326622603</cx:pt>
          <cx:pt idx="4793">285133.61563984503</cx:pt>
          <cx:pt idx="4794">269913.395598626</cx:pt>
          <cx:pt idx="4795">237363.98083631499</cx:pt>
          <cx:pt idx="4796">269262.04110458703</cx:pt>
          <cx:pt idx="4797">294390.92538417701</cx:pt>
          <cx:pt idx="4798">309926.60340886703</cx:pt>
          <cx:pt idx="4799">282518.08063221799</cx:pt>
          <cx:pt idx="4800">304564.77764113899</cx:pt>
          <cx:pt idx="4801">284268.997637327</cx:pt>
          <cx:pt idx="4802">274744.42575791402</cx:pt>
          <cx:pt idx="4803">258398.903831434</cx:pt>
          <cx:pt idx="4804">267693.92665843398</cx:pt>
          <cx:pt idx="4805">280339.41356175701</cx:pt>
          <cx:pt idx="4806">311637.90744099399</cx:pt>
          <cx:pt idx="4807">296281.79878588603</cx:pt>
          <cx:pt idx="4808">247062.325034004</cx:pt>
          <cx:pt idx="4809">260958.07915144501</cx:pt>
          <cx:pt idx="4810">272793.73885460198</cx:pt>
          <cx:pt idx="4811">266049.56216028897</cx:pt>
          <cx:pt idx="4812">291639.621045882</cx:pt>
          <cx:pt idx="4813">289901.24405648198</cx:pt>
          <cx:pt idx="4814">259102.72219098001</cx:pt>
          <cx:pt idx="4815">272056.21968392498</cx:pt>
          <cx:pt idx="4816">277774.07818972802</cx:pt>
          <cx:pt idx="4817">312475.18186624697</cx:pt>
          <cx:pt idx="4818">283233.79933080502</cx:pt>
          <cx:pt idx="4819">278762.895353214</cx:pt>
          <cx:pt idx="4820">272205.81397339603</cx:pt>
          <cx:pt idx="4821">305564.525989471</cx:pt>
          <cx:pt idx="4822">264748.58543916797</cx:pt>
          <cx:pt idx="4823">291836.85297492403</cx:pt>
          <cx:pt idx="4824">300596.547853961</cx:pt>
          <cx:pt idx="4825">267204.55831076601</cx:pt>
          <cx:pt idx="4826">274131.073187534</cx:pt>
          <cx:pt idx="4827">297808.59516731399</cx:pt>
          <cx:pt idx="4828">258431.661958535</cx:pt>
          <cx:pt idx="4829">291415.861004679</cx:pt>
          <cx:pt idx="4830">253525.54817029001</cx:pt>
          <cx:pt idx="4831">259432.423589629</cx:pt>
          <cx:pt idx="4832">281735.35669395502</cx:pt>
          <cx:pt idx="4833">269472.71038088598</cx:pt>
          <cx:pt idx="4834">250467.24303971499</cx:pt>
          <cx:pt idx="4835">288908.35045642802</cx:pt>
          <cx:pt idx="4836">272900.28378650302</cx:pt>
          <cx:pt idx="4837">295928.33677019901</cx:pt>
          <cx:pt idx="4838">246000.32689511601</cx:pt>
          <cx:pt idx="4839">279688.32387836702</cx:pt>
          <cx:pt idx="4840">288813.21819327603</cx:pt>
          <cx:pt idx="4841">247341.86684665401</cx:pt>
          <cx:pt idx="4842">248267.02078552</cx:pt>
          <cx:pt idx="4843">255403.23604692801</cx:pt>
          <cx:pt idx="4844">262445.18173171399</cx:pt>
          <cx:pt idx="4845">303007.46263189497</cx:pt>
          <cx:pt idx="4846">281242.81222106999</cx:pt>
          <cx:pt idx="4847">261782.79065763301</cx:pt>
          <cx:pt idx="4848">291035.11883959803</cx:pt>
          <cx:pt idx="4849">285064.44783215103</cx:pt>
          <cx:pt idx="4850">266729.77226866601</cx:pt>
          <cx:pt idx="4851">294429.18309557601</cx:pt>
          <cx:pt idx="4852">239997.117542411</cx:pt>
          <cx:pt idx="4853">279818.24920877197</cx:pt>
          <cx:pt idx="4854">272144.27814302797</cx:pt>
          <cx:pt idx="4855">289771.80372622103</cx:pt>
          <cx:pt idx="4856">242679.71223950401</cx:pt>
          <cx:pt idx="4857">288674.063476087</cx:pt>
          <cx:pt idx="4858">269696.42276711902</cx:pt>
          <cx:pt idx="4859">225598.80142807501</cx:pt>
          <cx:pt idx="4860">284505.17525206</cx:pt>
          <cx:pt idx="4861">292816.38835857098</cx:pt>
          <cx:pt idx="4862">274665.12648175302</cx:pt>
          <cx:pt idx="4863">290932.69152566802</cx:pt>
          <cx:pt idx="4864">256417.892027119</cx:pt>
          <cx:pt idx="4865">278622.44996377098</cx:pt>
          <cx:pt idx="4866">299899.33177529002</cx:pt>
          <cx:pt idx="4867">278175.84916787798</cx:pt>
          <cx:pt idx="4868">265292.38758733397</cx:pt>
          <cx:pt idx="4869">294200.95511297003</cx:pt>
          <cx:pt idx="4870">251379.17916591599</cx:pt>
          <cx:pt idx="4871">269181.52168829099</cx:pt>
          <cx:pt idx="4872">265300.58448347799</cx:pt>
          <cx:pt idx="4873">306080.35584327002</cx:pt>
          <cx:pt idx="4874">242472.29273395301</cx:pt>
          <cx:pt idx="4875">260278.37957127401</cx:pt>
          <cx:pt idx="4876">286367.53238114901</cx:pt>
          <cx:pt idx="4877">257743.55357733899</cx:pt>
          <cx:pt idx="4878">296408.03484749398</cx:pt>
          <cx:pt idx="4879">288462.66163423401</cx:pt>
          <cx:pt idx="4880">286193.33852750302</cx:pt>
          <cx:pt idx="4881">255695.581970928</cx:pt>
          <cx:pt idx="4882">305941.694170214</cx:pt>
          <cx:pt idx="4883">275003.66096466099</cx:pt>
          <cx:pt idx="4884">307588.470852834</cx:pt>
          <cx:pt idx="4885">233500.07264884701</cx:pt>
          <cx:pt idx="4886">308075.87097056699</cx:pt>
          <cx:pt idx="4887">260860.916260339</cx:pt>
          <cx:pt idx="4888">251596.24113161201</cx:pt>
          <cx:pt idx="4889">269202.94253512297</cx:pt>
          <cx:pt idx="4890">262088.071704439</cx:pt>
          <cx:pt idx="4891">276496.62598643202</cx:pt>
          <cx:pt idx="4892">313697.09678615403</cx:pt>
          <cx:pt idx="4893">260303.20374554599</cx:pt>
          <cx:pt idx="4894">282513.47555049299</cx:pt>
          <cx:pt idx="4895">280975.17421300802</cx:pt>
          <cx:pt idx="4896">280508.57596423401</cx:pt>
          <cx:pt idx="4897">272682.614112115</cx:pt>
          <cx:pt idx="4898">284982.64765654999</cx:pt>
          <cx:pt idx="4899">318936.15469074401</cx:pt>
          <cx:pt idx="4900">277301.19030037802</cx:pt>
          <cx:pt idx="4901">245323.375700584</cx:pt>
          <cx:pt idx="4902">238094.735862153</cx:pt>
          <cx:pt idx="4903">299339.52521578397</cx:pt>
          <cx:pt idx="4904">266782.90718610003</cx:pt>
          <cx:pt idx="4905">294980.73982581298</cx:pt>
          <cx:pt idx="4906">265958.78674509999</cx:pt>
          <cx:pt idx="4907">270060.47338949703</cx:pt>
          <cx:pt idx="4908">271839.620393919</cx:pt>
          <cx:pt idx="4909">266336.17045478802</cx:pt>
          <cx:pt idx="4910">271568.63393065298</cx:pt>
          <cx:pt idx="4911">220492.14425920101</cx:pt>
          <cx:pt idx="4912">245416.32733381301</cx:pt>
          <cx:pt idx="4913">291888.46475181403</cx:pt>
          <cx:pt idx="4914">259331.08779789199</cx:pt>
          <cx:pt idx="4915">275065.37227885501</cx:pt>
          <cx:pt idx="4916">258353.24745318299</cx:pt>
          <cx:pt idx="4917">272904.49926959898</cx:pt>
          <cx:pt idx="4918">312096.03461945598</cx:pt>
          <cx:pt idx="4919">285496.43886639399</cx:pt>
          <cx:pt idx="4920">287095.44080887199</cx:pt>
          <cx:pt idx="4921">273711.25719600503</cx:pt>
          <cx:pt idx="4922">307204.53833533498</cx:pt>
          <cx:pt idx="4923">286253.92812914797</cx:pt>
          <cx:pt idx="4924">237524.01798494501</cx:pt>
          <cx:pt idx="4925">271490.10415665002</cx:pt>
          <cx:pt idx="4926">277024.019426924</cx:pt>
          <cx:pt idx="4927">304595.611042312</cx:pt>
          <cx:pt idx="4928">263909.13941484701</cx:pt>
          <cx:pt idx="4929">289105.811974713</cx:pt>
          <cx:pt idx="4930">245468.59552955299</cx:pt>
          <cx:pt idx="4931">306466.45416178001</cx:pt>
          <cx:pt idx="4932">293007.097302087</cx:pt>
          <cx:pt idx="4933">285266.456198334</cx:pt>
          <cx:pt idx="4934">264791.85026048002</cx:pt>
          <cx:pt idx="4935">279151.446412121</cx:pt>
          <cx:pt idx="4936">285730.78571264702</cx:pt>
          <cx:pt idx="4937">270308.72571391799</cx:pt>
          <cx:pt idx="4938">298802.54974914901</cx:pt>
          <cx:pt idx="4939">267703.65298928297</cx:pt>
          <cx:pt idx="4940">261964.25067720999</cx:pt>
          <cx:pt idx="4941">257770.75945967101</cx:pt>
          <cx:pt idx="4942">249864.64201527301</cx:pt>
          <cx:pt idx="4943">255874.48303620901</cx:pt>
          <cx:pt idx="4944">256930.24000122299</cx:pt>
          <cx:pt idx="4945">277105.345135646</cx:pt>
          <cx:pt idx="4946">293323.58474968601</cx:pt>
          <cx:pt idx="4947">255595.54022365401</cx:pt>
          <cx:pt idx="4948">254392.60703156999</cx:pt>
          <cx:pt idx="4949">261767.69645016399</cx:pt>
          <cx:pt idx="4950">270620.16667686898</cx:pt>
          <cx:pt idx="4951">267323.81097961997</cx:pt>
          <cx:pt idx="4952">239444.19044676199</cx:pt>
          <cx:pt idx="4953">255099.50901661601</cx:pt>
          <cx:pt idx="4954">298546.13211484201</cx:pt>
          <cx:pt idx="4955">283703.62339858699</cx:pt>
          <cx:pt idx="4956">272554.90705565299</cx:pt>
          <cx:pt idx="4957">282346.70187229401</cx:pt>
          <cx:pt idx="4958">262739.09329174098</cx:pt>
          <cx:pt idx="4959">264406.81773964799</cx:pt>
          <cx:pt idx="4960">282043.30832995602</cx:pt>
          <cx:pt idx="4961">251703.48094032699</cx:pt>
          <cx:pt idx="4962">273041.30151634698</cx:pt>
          <cx:pt idx="4963">316910.07149345102</cx:pt>
          <cx:pt idx="4964">277577.04997601401</cx:pt>
          <cx:pt idx="4965">269245.869105844</cx:pt>
          <cx:pt idx="4966">265949.64737850201</cx:pt>
          <cx:pt idx="4967">294343.749105917</cx:pt>
          <cx:pt idx="4968">272073.54520272597</cx:pt>
          <cx:pt idx="4969">296206.33681394701</cx:pt>
          <cx:pt idx="4970">276056.75953519001</cx:pt>
          <cx:pt idx="4971">253783.68933209401</cx:pt>
          <cx:pt idx="4972">256988.12434316601</cx:pt>
          <cx:pt idx="4973">296838.94278558303</cx:pt>
          <cx:pt idx="4974">277177.93323562702</cx:pt>
          <cx:pt idx="4975">295243.12854400399</cx:pt>
          <cx:pt idx="4976">265872.38836765499</cx:pt>
          <cx:pt idx="4977">249929.31402463201</cx:pt>
          <cx:pt idx="4978">284724.11395171098</cx:pt>
          <cx:pt idx="4979">243292.17574108701</cx:pt>
          <cx:pt idx="4980">253464.23780120601</cx:pt>
          <cx:pt idx="4981">247247.524270102</cx:pt>
          <cx:pt idx="4982">286287.351101259</cx:pt>
          <cx:pt idx="4983">279388.32805887703</cx:pt>
          <cx:pt idx="4984">267802.17957838502</cx:pt>
          <cx:pt idx="4985">286434.19880915899</cx:pt>
          <cx:pt idx="4986">247058.19975284199</cx:pt>
          <cx:pt idx="4987">248097.83870053501</cx:pt>
          <cx:pt idx="4988">309156.85043146601</cx:pt>
          <cx:pt idx="4989">287122.07703222398</cx:pt>
          <cx:pt idx="4990">272263.107316849</cx:pt>
          <cx:pt idx="4991">285951.53103565099</cx:pt>
          <cx:pt idx="4992">283784.26050543803</cx:pt>
          <cx:pt idx="4993">251397.49111737599</cx:pt>
          <cx:pt idx="4994">312804.75253001403</cx:pt>
          <cx:pt idx="4995">277173.79197621898</cx:pt>
          <cx:pt idx="4996">290214.863525439</cx:pt>
          <cx:pt idx="4997">230383.41936216099</cx:pt>
          <cx:pt idx="4998">284256.183032926</cx:pt>
          <cx:pt idx="4999">277353.06813672802</cx:pt>
          <cx:pt idx="5000">259133.00415452101</cx:pt>
          <cx:pt idx="5001">299689.96703109099</cx:pt>
          <cx:pt idx="5002">281542.94485927798</cx:pt>
          <cx:pt idx="5003">279023.03049554699</cx:pt>
          <cx:pt idx="5004">298813.348140958</cx:pt>
          <cx:pt idx="5005">281093.05623022298</cx:pt>
          <cx:pt idx="5006">286985.82199264999</cx:pt>
          <cx:pt idx="5007">295834.90184698801</cx:pt>
          <cx:pt idx="5008">277387.40848233103</cx:pt>
          <cx:pt idx="5009">262434.98120896</cx:pt>
          <cx:pt idx="5010">265273.47778558999</cx:pt>
          <cx:pt idx="5011">311205.21385729499</cx:pt>
          <cx:pt idx="5012">264533.41763827298</cx:pt>
          <cx:pt idx="5013">279528.862190441</cx:pt>
          <cx:pt idx="5014">276760.35528797301</cx:pt>
          <cx:pt idx="5015">255830.66732969799</cx:pt>
          <cx:pt idx="5016">263839.88950536202</cx:pt>
          <cx:pt idx="5017">275399.25478637603</cx:pt>
          <cx:pt idx="5018">312343.70313690201</cx:pt>
          <cx:pt idx="5019">271957.28144471499</cx:pt>
          <cx:pt idx="5020">269739.90904458897</cx:pt>
          <cx:pt idx="5021">300197.46078994899</cx:pt>
          <cx:pt idx="5022">292296.39553993801</cx:pt>
          <cx:pt idx="5023">260657.41350978799</cx:pt>
          <cx:pt idx="5024">262731.01318361302</cx:pt>
          <cx:pt idx="5025">251651.822131188</cx:pt>
          <cx:pt idx="5026">279986.23414863902</cx:pt>
          <cx:pt idx="5027">257444.45450905099</cx:pt>
          <cx:pt idx="5028">268474.272687049</cx:pt>
          <cx:pt idx="5029">270066.23957401898</cx:pt>
          <cx:pt idx="5030">292343.73112347</cx:pt>
          <cx:pt idx="5031">284721.14305169502</cx:pt>
          <cx:pt idx="5032">310700.844893253</cx:pt>
          <cx:pt idx="5033">260881.106727443</cx:pt>
          <cx:pt idx="5034">285694.26334969699</cx:pt>
          <cx:pt idx="5035">282516.552095249</cx:pt>
          <cx:pt idx="5036">278845.679652575</cx:pt>
          <cx:pt idx="5037">295052.48145069199</cx:pt>
          <cx:pt idx="5038">299323.04886686202</cx:pt>
          <cx:pt idx="5039">278546.49021261401</cx:pt>
          <cx:pt idx="5040">275771.938451953</cx:pt>
          <cx:pt idx="5041">272625.82537725201</cx:pt>
          <cx:pt idx="5042">240283.91140307501</cx:pt>
          <cx:pt idx="5043">288714.49977755803</cx:pt>
          <cx:pt idx="5044">290484.730947665</cx:pt>
          <cx:pt idx="5045">255718.25612444099</cx:pt>
          <cx:pt idx="5046">258492.804096573</cx:pt>
          <cx:pt idx="5047">277155.30341226602</cx:pt>
          <cx:pt idx="5048">280881.21907010197</cx:pt>
          <cx:pt idx="5049">288460.27872709499</cx:pt>
          <cx:pt idx="5050">295661.52482244902</cx:pt>
          <cx:pt idx="5051">253803.98451747699</cx:pt>
          <cx:pt idx="5052">288340.36494164198</cx:pt>
          <cx:pt idx="5053">278123.81851463002</cx:pt>
          <cx:pt idx="5054">299080.11053142999</cx:pt>
          <cx:pt idx="5055">240272.81472967501</cx:pt>
          <cx:pt idx="5056">232054.60429590399</cx:pt>
          <cx:pt idx="5057">257131.293340025</cx:pt>
          <cx:pt idx="5058">281112.80814764102</cx:pt>
          <cx:pt idx="5059">266215.96708834398</cx:pt>
          <cx:pt idx="5060">288963.20597402699</cx:pt>
          <cx:pt idx="5061">298571.87773719901</cx:pt>
          <cx:pt idx="5062">261837.50520514301</cx:pt>
          <cx:pt idx="5063">282952.33080500498</cx:pt>
          <cx:pt idx="5064">274378.43194894702</cx:pt>
          <cx:pt idx="5065">272250.07139001298</cx:pt>
          <cx:pt idx="5066">271271.81319229602</cx:pt>
          <cx:pt idx="5067">246596.020319173</cx:pt>
          <cx:pt idx="5068">270001.95388321998</cx:pt>
          <cx:pt idx="5069">271326.46226971003</cx:pt>
          <cx:pt idx="5070">264770.420700947</cx:pt>
          <cx:pt idx="5071">271482.60691880301</cx:pt>
          <cx:pt idx="5072">285848.05023760698</cx:pt>
          <cx:pt idx="5073">262584.440897708</cx:pt>
          <cx:pt idx="5074">251207.502097349</cx:pt>
          <cx:pt idx="5075">248785.56883003301</cx:pt>
          <cx:pt idx="5076">257489.388769668</cx:pt>
          <cx:pt idx="5077">271500.04826961202</cx:pt>
          <cx:pt idx="5078">296652.59330713202</cx:pt>
          <cx:pt idx="5079">280778.43716842</cx:pt>
          <cx:pt idx="5080">293576.488268163</cx:pt>
          <cx:pt idx="5081">321879.01481012802</cx:pt>
          <cx:pt idx="5082">273957.93134139001</cx:pt>
          <cx:pt idx="5083">302608.00453007303</cx:pt>
          <cx:pt idx="5084">309797.40412961598</cx:pt>
          <cx:pt idx="5085">249981.22199702199</cx:pt>
          <cx:pt idx="5086">261916.123042605</cx:pt>
          <cx:pt idx="5087">255783.202247662</cx:pt>
          <cx:pt idx="5088">277834.650647923</cx:pt>
          <cx:pt idx="5089">268600.02582947398</cx:pt>
          <cx:pt idx="5090">253803.215522899</cx:pt>
          <cx:pt idx="5091">255014.50214512501</cx:pt>
          <cx:pt idx="5092">278239.00523667299</cx:pt>
          <cx:pt idx="5093">292099.18534318998</cx:pt>
          <cx:pt idx="5094">226924.74663625099</cx:pt>
          <cx:pt idx="5095">275809.63533756899</cx:pt>
          <cx:pt idx="5096">269419.81364892598</cx:pt>
          <cx:pt idx="5097">236688.642404579</cx:pt>
          <cx:pt idx="5098">295990.93744385999</cx:pt>
          <cx:pt idx="5099">290464.094804839</cx:pt>
          <cx:pt idx="5100">278313.961447604</cx:pt>
          <cx:pt idx="5101">294859.83452535101</cx:pt>
          <cx:pt idx="5102">272338.26146840898</cx:pt>
          <cx:pt idx="5103">245676.84413930401</cx:pt>
          <cx:pt idx="5104">303075.72737903602</cx:pt>
          <cx:pt idx="5105">286649.16501357802</cx:pt>
          <cx:pt idx="5106">284693.29923645698</cx:pt>
          <cx:pt idx="5107">276706.12108559802</cx:pt>
          <cx:pt idx="5108">274760.701700704</cx:pt>
          <cx:pt idx="5109">246530.41388640201</cx:pt>
          <cx:pt idx="5110">298402.90649545001</cx:pt>
          <cx:pt idx="5111">235691.268400912</cx:pt>
          <cx:pt idx="5112">263962.38340786</cx:pt>
          <cx:pt idx="5113">283202.01452406403</cx:pt>
          <cx:pt idx="5114">269425.15166606702</cx:pt>
          <cx:pt idx="5115">300503.07120680198</cx:pt>
          <cx:pt idx="5116">260799.64747155199</cx:pt>
          <cx:pt idx="5117">273164.39005125698</cx:pt>
          <cx:pt idx="5118">258466.149825214</cx:pt>
          <cx:pt idx="5119">263724.055152093</cx:pt>
          <cx:pt idx="5120">256020.190666468</cx:pt>
          <cx:pt idx="5121">298861.690667858</cx:pt>
          <cx:pt idx="5122">269129.83852435497</cx:pt>
          <cx:pt idx="5123">286232.81100476702</cx:pt>
          <cx:pt idx="5124">283127.73737311002</cx:pt>
          <cx:pt idx="5125">290298.06119325903</cx:pt>
          <cx:pt idx="5126">266938.26440272498</cx:pt>
          <cx:pt idx="5127">270805.96325176302</cx:pt>
          <cx:pt idx="5128">244244.120534855</cx:pt>
          <cx:pt idx="5129">282296.89725003002</cx:pt>
          <cx:pt idx="5130">282177.826175806</cx:pt>
          <cx:pt idx="5131">247494.87556603801</cx:pt>
          <cx:pt idx="5132">244111.24642954199</cx:pt>
          <cx:pt idx="5133">245659.70413487201</cx:pt>
          <cx:pt idx="5134">280802.651776415</cx:pt>
          <cx:pt idx="5135">263634.04530630802</cx:pt>
          <cx:pt idx="5136">277002.32577184797</cx:pt>
          <cx:pt idx="5137">263926.278949372</cx:pt>
          <cx:pt idx="5138">257878.49631993499</cx:pt>
          <cx:pt idx="5139">266864.94645464403</cx:pt>
          <cx:pt idx="5140">290221.36632093199</cx:pt>
          <cx:pt idx="5141">258211.761293038</cx:pt>
          <cx:pt idx="5142">275055.62377720501</cx:pt>
          <cx:pt idx="5143">297794.55886446702</cx:pt>
          <cx:pt idx="5144">255507.95340475999</cx:pt>
          <cx:pt idx="5145">281033.24860072503</cx:pt>
          <cx:pt idx="5146">262375.63642951002</cx:pt>
          <cx:pt idx="5147">266456.33162195497</cx:pt>
          <cx:pt idx="5148">267017.21659135201</cx:pt>
          <cx:pt idx="5149">285343.64836837701</cx:pt>
          <cx:pt idx="5150">273793.470814556</cx:pt>
          <cx:pt idx="5151">261494.95272437201</cx:pt>
          <cx:pt idx="5152">287555.679186453</cx:pt>
          <cx:pt idx="5153">251981.33931250099</cx:pt>
          <cx:pt idx="5154">260792.563146303</cx:pt>
          <cx:pt idx="5155">269302.16204022802</cx:pt>
          <cx:pt idx="5156">266002.65753416502</cx:pt>
          <cx:pt idx="5157">249716.17489734699</cx:pt>
          <cx:pt idx="5158">245881.55633640001</cx:pt>
          <cx:pt idx="5159">288293.78970667999</cx:pt>
          <cx:pt idx="5160">271144.66489002301</cx:pt>
          <cx:pt idx="5161">289503.81841318699</cx:pt>
          <cx:pt idx="5162">278393.82197707699</cx:pt>
          <cx:pt idx="5163">270944.47706085898</cx:pt>
          <cx:pt idx="5164">255610.74209260201</cx:pt>
          <cx:pt idx="5165">290158.67706301803</cx:pt>
          <cx:pt idx="5166">286051.89676237101</cx:pt>
          <cx:pt idx="5167">296037.678043388</cx:pt>
          <cx:pt idx="5168">255376.27510306999</cx:pt>
          <cx:pt idx="5169">247735.379116136</cx:pt>
          <cx:pt idx="5170">242347.66526891899</cx:pt>
          <cx:pt idx="5171">289875.17291674798</cx:pt>
          <cx:pt idx="5172">238057.928408173</cx:pt>
          <cx:pt idx="5173">273486.36133744702</cx:pt>
          <cx:pt idx="5174">307467.72218359698</cx:pt>
          <cx:pt idx="5175">292133.64300080301</cx:pt>
          <cx:pt idx="5176">267065.423207874</cx:pt>
          <cx:pt idx="5177">266075.87267702998</cx:pt>
          <cx:pt idx="5178">274814.57554023102</cx:pt>
          <cx:pt idx="5179">271067.18984933197</cx:pt>
          <cx:pt idx="5180">316112.10968302499</cx:pt>
          <cx:pt idx="5181">238494.40465523599</cx:pt>
          <cx:pt idx="5182">255728.38190067999</cx:pt>
          <cx:pt idx="5183">255918.94686373399</cx:pt>
          <cx:pt idx="5184">283591.86709971097</cx:pt>
          <cx:pt idx="5185">262666.79494196898</cx:pt>
          <cx:pt idx="5186">271554.15546517703</cx:pt>
          <cx:pt idx="5187">278444.480475638</cx:pt>
          <cx:pt idx="5188">270305.90159820602</cx:pt>
          <cx:pt idx="5189">264474.85601574002</cx:pt>
          <cx:pt idx="5190">281129.84354326001</cx:pt>
          <cx:pt idx="5191">278056.02042382298</cx:pt>
          <cx:pt idx="5192">294252.64602037001</cx:pt>
          <cx:pt idx="5193">271808.369931439</cx:pt>
          <cx:pt idx="5194">276298.19916060503</cx:pt>
          <cx:pt idx="5195">270214.79780569702</cx:pt>
          <cx:pt idx="5196">266140.60414656502</cx:pt>
          <cx:pt idx="5197">260070.78600101601</cx:pt>
          <cx:pt idx="5198">286733.25242647098</cx:pt>
          <cx:pt idx="5199">273499.88316228602</cx:pt>
          <cx:pt idx="5200">235806.85573699701</cx:pt>
          <cx:pt idx="5201">275224.16428040498</cx:pt>
          <cx:pt idx="5202">288009.83770816203</cx:pt>
          <cx:pt idx="5203">257837.989694288</cx:pt>
          <cx:pt idx="5204">242191.463644248</cx:pt>
          <cx:pt idx="5205">259286.03411391901</cx:pt>
          <cx:pt idx="5206">269940.88090102299</cx:pt>
          <cx:pt idx="5207">255439.77977044601</cx:pt>
          <cx:pt idx="5208">285629.34593196103</cx:pt>
          <cx:pt idx="5209">284229.88424759702</cx:pt>
          <cx:pt idx="5210">271033.28440741397</cx:pt>
          <cx:pt idx="5211">265747.77413501003</cx:pt>
          <cx:pt idx="5212">281709.34886244597</cx:pt>
          <cx:pt idx="5213">262613.77587212197</cx:pt>
          <cx:pt idx="5214">271461.079885574</cx:pt>
          <cx:pt idx="5215">277912.207456264</cx:pt>
          <cx:pt idx="5216">281599.22230396501</cx:pt>
          <cx:pt idx="5217">282371.73841034702</cx:pt>
          <cx:pt idx="5218">247051.56746894401</cx:pt>
          <cx:pt idx="5219">270170.96029862302</cx:pt>
          <cx:pt idx="5220">274060.19403357198</cx:pt>
          <cx:pt idx="5221">296286.13075749599</cx:pt>
          <cx:pt idx="5222">270971.891977394</cx:pt>
          <cx:pt idx="5223">264316.26689182298</cx:pt>
          <cx:pt idx="5224">285774.91577044601</cx:pt>
          <cx:pt idx="5225">278520.740264953</cx:pt>
          <cx:pt idx="5226">292549.200276396</cx:pt>
          <cx:pt idx="5227">301673.24295426701</cx:pt>
          <cx:pt idx="5228">264580.111937062</cx:pt>
          <cx:pt idx="5229">295597.64907189301</cx:pt>
          <cx:pt idx="5230">268317.32330458402</cx:pt>
          <cx:pt idx="5231">271487.635533377</cx:pt>
          <cx:pt idx="5232">268695.976512336</cx:pt>
          <cx:pt idx="5233">291509.86477974802</cx:pt>
          <cx:pt idx="5234">242182.31814989701</cx:pt>
          <cx:pt idx="5235">261172.266693552</cx:pt>
          <cx:pt idx="5236">238996.81157885399</cx:pt>
          <cx:pt idx="5237">306263.71987830399</cx:pt>
          <cx:pt idx="5238">287996.98189586098</cx:pt>
          <cx:pt idx="5239">260421.07234152101</cx:pt>
          <cx:pt idx="5240">279481.75549854402</cx:pt>
          <cx:pt idx="5241">278698.34567239502</cx:pt>
          <cx:pt idx="5242">273046.84241110901</cx:pt>
          <cx:pt idx="5243">283635.78262688598</cx:pt>
          <cx:pt idx="5244">310699.92888422299</cx:pt>
          <cx:pt idx="5245">250891.22692751201</cx:pt>
          <cx:pt idx="5246">294989.93060240999</cx:pt>
          <cx:pt idx="5247">268616.96465943201</cx:pt>
          <cx:pt idx="5248">302265.18982879398</cx:pt>
          <cx:pt idx="5249">260592.265851287</cx:pt>
          <cx:pt idx="5250">312285.85866908298</cx:pt>
          <cx:pt idx="5251">254155.81750634199</cx:pt>
          <cx:pt idx="5252">257522.77374141701</cx:pt>
          <cx:pt idx="5253">259770.734698963</cx:pt>
          <cx:pt idx="5254">293880.15727253701</cx:pt>
          <cx:pt idx="5255">280893.10793281603</cx:pt>
          <cx:pt idx="5256">311415.07088982803</cx:pt>
          <cx:pt idx="5257">268815.224978438</cx:pt>
          <cx:pt idx="5258">293070.83428605</cx:pt>
          <cx:pt idx="5259">278569.37702060799</cx:pt>
          <cx:pt idx="5260">262545.31944360799</cx:pt>
          <cx:pt idx="5261">257717.57769351199</cx:pt>
          <cx:pt idx="5262">303372.97134210198</cx:pt>
          <cx:pt idx="5263">251578.88284189801</cx:pt>
          <cx:pt idx="5264">299128.98065776599</cx:pt>
          <cx:pt idx="5265">305342.52122466802</cx:pt>
          <cx:pt idx="5266">239197.82844409801</cx:pt>
          <cx:pt idx="5267">234174.742116665</cx:pt>
          <cx:pt idx="5268">249703.17308240401</cx:pt>
          <cx:pt idx="5269">265946.39328267297</cx:pt>
          <cx:pt idx="5270">295715.792203627</cx:pt>
          <cx:pt idx="5271">290394.35812779301</cx:pt>
          <cx:pt idx="5272">255098.93070333701</cx:pt>
          <cx:pt idx="5273">277844.28626489203</cx:pt>
          <cx:pt idx="5274">306075.874138424</cx:pt>
          <cx:pt idx="5275">284550.028921741</cx:pt>
          <cx:pt idx="5276">278021.90997296799</cx:pt>
          <cx:pt idx="5277">288290.33790158102</cx:pt>
          <cx:pt idx="5278">275800.01225034101</cx:pt>
          <cx:pt idx="5279">270915.01331928099</cx:pt>
          <cx:pt idx="5280">222365.76099689401</cx:pt>
          <cx:pt idx="5281">252664.00679409099</cx:pt>
          <cx:pt idx="5282">309598.92520129902</cx:pt>
          <cx:pt idx="5283">266224.459249145</cx:pt>
          <cx:pt idx="5284">264356.680358137</cx:pt>
          <cx:pt idx="5285">298960.35986451898</cx:pt>
          <cx:pt idx="5286">287428.40414512297</cx:pt>
          <cx:pt idx="5287">269535.49418722099</cx:pt>
          <cx:pt idx="5288">288028.17612665001</cx:pt>
          <cx:pt idx="5289">275317.54719303403</cx:pt>
          <cx:pt idx="5290">310963.50884333602</cx:pt>
          <cx:pt idx="5291">268786.25770598103</cx:pt>
          <cx:pt idx="5292">252965.90166265401</cx:pt>
          <cx:pt idx="5293">261596.02266693901</cx:pt>
          <cx:pt idx="5294">267305.22798925103</cx:pt>
          <cx:pt idx="5295">250006.640850964</cx:pt>
          <cx:pt idx="5296">266811.958947576</cx:pt>
          <cx:pt idx="5297">302984.437690194</cx:pt>
          <cx:pt idx="5298">262163.34021370998</cx:pt>
          <cx:pt idx="5299">272646.51077696198</cx:pt>
          <cx:pt idx="5300">305458.84666332399</cx:pt>
          <cx:pt idx="5301">254639.77474291899</cx:pt>
          <cx:pt idx="5302">285071.22008718702</cx:pt>
          <cx:pt idx="5303">312313.27467033098</cx:pt>
          <cx:pt idx="5304">292678.88628254301</cx:pt>
          <cx:pt idx="5305">252863.58936008901</cx:pt>
          <cx:pt idx="5306">252900.28610860201</cx:pt>
          <cx:pt idx="5307">297329.13308917201</cx:pt>
          <cx:pt idx="5308">272657.73310964799</cx:pt>
          <cx:pt idx="5309">301257.88934042002</cx:pt>
          <cx:pt idx="5310">281944.44799119601</cx:pt>
          <cx:pt idx="5311">257932.707675026</cx:pt>
          <cx:pt idx="5312">292488.35431623098</cx:pt>
          <cx:pt idx="5313">284799.29277201899</cx:pt>
          <cx:pt idx="5314">258875.41670325099</cx:pt>
          <cx:pt idx="5315">287233.60152310302</cx:pt>
          <cx:pt idx="5316">299452.22246644599</cx:pt>
          <cx:pt idx="5317">222881.95876650899</cx:pt>
          <cx:pt idx="5318">266131.73928844702</cx:pt>
          <cx:pt idx="5319">298293.292209237</cx:pt>
          <cx:pt idx="5320">244339.98656531799</cx:pt>
          <cx:pt idx="5321">255082.90316943801</cx:pt>
          <cx:pt idx="5322">284805.72559389699</cx:pt>
          <cx:pt idx="5323">296678.96909617202</cx:pt>
          <cx:pt idx="5324">257024.63079302001</cx:pt>
          <cx:pt idx="5325">276149.82356374699</cx:pt>
          <cx:pt idx="5326">253715.44539677299</cx:pt>
          <cx:pt idx="5327">284838.25093809702</cx:pt>
          <cx:pt idx="5328">281974.72987614898</cx:pt>
          <cx:pt idx="5329">280877.588084088</cx:pt>
          <cx:pt idx="5330">271800.39089260902</cx:pt>
          <cx:pt idx="5331">262154.56458860601</cx:pt>
          <cx:pt idx="5332">289266.90424706199</cx:pt>
          <cx:pt idx="5333">277043.66773171898</cx:pt>
          <cx:pt idx="5334">314368.85453482001</cx:pt>
          <cx:pt idx="5335">288043.11248382099</cx:pt>
          <cx:pt idx="5336">279263.79757835198</cx:pt>
          <cx:pt idx="5337">290158.291749881</cx:pt>
          <cx:pt idx="5338">319279.37849894498</cx:pt>
          <cx:pt idx="5339">279689.412409749</cx:pt>
          <cx:pt idx="5340">281467.053261402</cx:pt>
          <cx:pt idx="5341">292654.38558087999</cx:pt>
          <cx:pt idx="5342">269726.23106595897</cx:pt>
          <cx:pt idx="5343">289138.46891168097</cx:pt>
          <cx:pt idx="5344">255519.36293227001</cx:pt>
          <cx:pt idx="5345">269536.71893623902</cx:pt>
          <cx:pt idx="5346">246395.09832596601</cx:pt>
          <cx:pt idx="5347">285349.56351734098</cx:pt>
          <cx:pt idx="5348">271340.49206538801</cx:pt>
          <cx:pt idx="5349">254390.634604836</cx:pt>
          <cx:pt idx="5350">288229.39217528998</cx:pt>
          <cx:pt idx="5351">256821.259850003</cx:pt>
          <cx:pt idx="5352">261178.025114082</cx:pt>
          <cx:pt idx="5353">264610.10143186402</cx:pt>
          <cx:pt idx="5354">233889.21025735501</cx:pt>
          <cx:pt idx="5355">278185.84775952698</cx:pt>
          <cx:pt idx="5356">242099.054429418</cx:pt>
          <cx:pt idx="5357">291519.00072292198</cx:pt>
          <cx:pt idx="5358">272112.30771819199</cx:pt>
          <cx:pt idx="5359">292907.91951790301</cx:pt>
          <cx:pt idx="5360">291727.37620110402</cx:pt>
          <cx:pt idx="5361">285646.07416612998</cx:pt>
          <cx:pt idx="5362">307058.753892801</cx:pt>
          <cx:pt idx="5363">255769.19805807999</cx:pt>
          <cx:pt idx="5364">304585.15123501798</cx:pt>
          <cx:pt idx="5365">261070.40490907</cx:pt>
          <cx:pt idx="5366">267784.40852636902</cx:pt>
          <cx:pt idx="5367">277844.43306204199</cx:pt>
          <cx:pt idx="5368">267959.67004961299</cx:pt>
          <cx:pt idx="5369">257025.61466962899</cx:pt>
          <cx:pt idx="5370">283116.18293626001</cx:pt>
          <cx:pt idx="5371">284855.40280345501</cx:pt>
          <cx:pt idx="5372">279824.60799979302</cx:pt>
          <cx:pt idx="5373">289921.61558538902</cx:pt>
          <cx:pt idx="5374">262340.93812974601</cx:pt>
          <cx:pt idx="5375">279477.28309068998</cx:pt>
          <cx:pt idx="5376">257356.190646314</cx:pt>
          <cx:pt idx="5377">282710.94994566101</cx:pt>
          <cx:pt idx="5378">243386.39161751501</cx:pt>
          <cx:pt idx="5379">270708.08637429797</cx:pt>
          <cx:pt idx="5380">276963.634935143</cx:pt>
          <cx:pt idx="5381">267796.683024497</cx:pt>
          <cx:pt idx="5382">278460.56148976501</cx:pt>
          <cx:pt idx="5383">267954.43972829398</cx:pt>
          <cx:pt idx="5384">248189.566262832</cx:pt>
          <cx:pt idx="5385">258222.46106577301</cx:pt>
          <cx:pt idx="5386">311721.98470479302</cx:pt>
          <cx:pt idx="5387">249305.64187574101</cx:pt>
          <cx:pt idx="5388">267370.89270668098</cx:pt>
          <cx:pt idx="5389">248784.87194433899</cx:pt>
          <cx:pt idx="5390">275073.07878525101</cx:pt>
          <cx:pt idx="5391">276859.23498402198</cx:pt>
          <cx:pt idx="5392">298821.12453380501</cx:pt>
          <cx:pt idx="5393">293332.965132743</cx:pt>
          <cx:pt idx="5394">314598.12448632199</cx:pt>
          <cx:pt idx="5395">262936.38083993702</cx:pt>
          <cx:pt idx="5396">259708.20313356299</cx:pt>
          <cx:pt idx="5397">264301.22206427902</cx:pt>
          <cx:pt idx="5398">279793.56034671998</cx:pt>
          <cx:pt idx="5399">295721.60722285102</cx:pt>
          <cx:pt idx="5400">267189.65875859698</cx:pt>
          <cx:pt idx="5401">276048.10035544698</cx:pt>
          <cx:pt idx="5402">264910.05297620402</cx:pt>
          <cx:pt idx="5403">273809.51129758102</cx:pt>
          <cx:pt idx="5404">300558.70984117303</cx:pt>
          <cx:pt idx="5405">265127.52049433702</cx:pt>
          <cx:pt idx="5406">289623.53740482399</cx:pt>
          <cx:pt idx="5407">261125.026253666</cx:pt>
          <cx:pt idx="5408">261707.377410457</cx:pt>
          <cx:pt idx="5409">288425.645390969</cx:pt>
          <cx:pt idx="5410">246719.393039966</cx:pt>
          <cx:pt idx="5411">276947.381849267</cx:pt>
          <cx:pt idx="5412">256283.85656104499</cx:pt>
          <cx:pt idx="5413">268972.48908336501</cx:pt>
          <cx:pt idx="5414">263238.23043732002</cx:pt>
          <cx:pt idx="5415">299955.980671942</cx:pt>
          <cx:pt idx="5416">308469.70775038702</cx:pt>
          <cx:pt idx="5417">264265.440275556</cx:pt>
          <cx:pt idx="5418">281028.86926151701</cx:pt>
          <cx:pt idx="5419">263365.01347530202</cx:pt>
          <cx:pt idx="5420">256451.99157221601</cx:pt>
          <cx:pt idx="5421">265088.81926190102</cx:pt>
          <cx:pt idx="5422">270203.93922028597</cx:pt>
          <cx:pt idx="5423">275677.75704757997</cx:pt>
          <cx:pt idx="5424">265747.49538763601</cx:pt>
          <cx:pt idx="5425">271938.51264980301</cx:pt>
          <cx:pt idx="5426">260690.993685483</cx:pt>
          <cx:pt idx="5427">254959.50866062701</cx:pt>
          <cx:pt idx="5428">252733.521917092</cx:pt>
          <cx:pt idx="5429">243316.87956273899</cx:pt>
          <cx:pt idx="5430">289161.86786269501</cx:pt>
          <cx:pt idx="5431">246635.05764111801</cx:pt>
          <cx:pt idx="5432">306595.32851455198</cx:pt>
          <cx:pt idx="5433">257056.242002265</cx:pt>
          <cx:pt idx="5434">276099.11045772</cx:pt>
          <cx:pt idx="5435">258901.049925759</cx:pt>
          <cx:pt idx="5436">265816.25715421402</cx:pt>
          <cx:pt idx="5437">249644.36012801799</cx:pt>
          <cx:pt idx="5438">280162.02201466198</cx:pt>
          <cx:pt idx="5439">278508.825306485</cx:pt>
          <cx:pt idx="5440">287003.387179096</cx:pt>
          <cx:pt idx="5441">280064.63282956497</cx:pt>
          <cx:pt idx="5442">263539.04592887399</cx:pt>
          <cx:pt idx="5443">252035.85084269801</cx:pt>
          <cx:pt idx="5444">294449.897587466</cx:pt>
          <cx:pt idx="5445">270244.76340081898</cx:pt>
          <cx:pt idx="5446">262120.83371687899</cx:pt>
          <cx:pt idx="5447">259962.789051139</cx:pt>
          <cx:pt idx="5448">300046.31868738402</cx:pt>
          <cx:pt idx="5449">244967.558510009</cx:pt>
          <cx:pt idx="5450">268238.21979947999</cx:pt>
          <cx:pt idx="5451">289828.264709329</cx:pt>
          <cx:pt idx="5452">289016.90624769399</cx:pt>
          <cx:pt idx="5453">284554.89772160898</cx:pt>
          <cx:pt idx="5454">288861.83564824</cx:pt>
          <cx:pt idx="5455">287640.80346780497</cx:pt>
          <cx:pt idx="5456">250543.297451819</cx:pt>
          <cx:pt idx="5457">276692.33208615799</cx:pt>
          <cx:pt idx="5458">255412.10319266099</cx:pt>
          <cx:pt idx="5459">274094.60509776202</cx:pt>
          <cx:pt idx="5460">277243.29150098702</cx:pt>
          <cx:pt idx="5461">322864.316755493</cx:pt>
          <cx:pt idx="5462">281557.60477265698</cx:pt>
          <cx:pt idx="5463">272907.29522602301</cx:pt>
          <cx:pt idx="5464">260947.559348262</cx:pt>
          <cx:pt idx="5465">257987.26442453801</cx:pt>
          <cx:pt idx="5466">280391.65275478101</cx:pt>
          <cx:pt idx="5467">268984.26118913002</cx:pt>
          <cx:pt idx="5468">279855.24105448998</cx:pt>
          <cx:pt idx="5469">269467.47842991102</cx:pt>
          <cx:pt idx="5470">303603.90263588901</cx:pt>
          <cx:pt idx="5471">274694.17374301399</cx:pt>
          <cx:pt idx="5472">290386.331893233</cx:pt>
          <cx:pt idx="5473">258841.15209857101</cx:pt>
          <cx:pt idx="5474">266684.903864244</cx:pt>
          <cx:pt idx="5475">249874.12813064901</cx:pt>
          <cx:pt idx="5476">274284.35687246697</cx:pt>
          <cx:pt idx="5477">276361.27310585801</cx:pt>
          <cx:pt idx="5478">243251.033993102</cx:pt>
          <cx:pt idx="5479">270910.72944620298</cx:pt>
          <cx:pt idx="5480">269051.86114853102</cx:pt>
          <cx:pt idx="5481">257845.54040108301</cx:pt>
          <cx:pt idx="5482">264833.714802292</cx:pt>
          <cx:pt idx="5483">288490.936160293</cx:pt>
          <cx:pt idx="5484">259858.05447288501</cx:pt>
          <cx:pt idx="5485">261126.79804552099</cx:pt>
          <cx:pt idx="5486">285220.16827146697</cx:pt>
          <cx:pt idx="5487">278630.60692868102</cx:pt>
          <cx:pt idx="5488">257553.02591703401</cx:pt>
          <cx:pt idx="5489">274013.877290687</cx:pt>
          <cx:pt idx="5490">273091.01233261998</cx:pt>
          <cx:pt idx="5491">269826.87269615202</cx:pt>
          <cx:pt idx="5492">260638.34980694699</cx:pt>
          <cx:pt idx="5493">265344.22241785203</cx:pt>
          <cx:pt idx="5494">284220.37749703199</cx:pt>
          <cx:pt idx="5495">232496.96283833199</cx:pt>
          <cx:pt idx="5496">260429.18339798899</cx:pt>
          <cx:pt idx="5497">267148.60845618299</cx:pt>
          <cx:pt idx="5498">267071.704829967</cx:pt>
          <cx:pt idx="5499">293769.22894487903</cx:pt>
          <cx:pt idx="5500">287645.89101501001</cx:pt>
          <cx:pt idx="5501">225533.56372471599</cx:pt>
          <cx:pt idx="5502">271635.731403246</cx:pt>
          <cx:pt idx="5503">276918.87897196802</cx:pt>
          <cx:pt idx="5504">294295.52927413402</cx:pt>
          <cx:pt idx="5505">280206.11843728099</cx:pt>
          <cx:pt idx="5506">285878.70460300398</cx:pt>
          <cx:pt idx="5507">265902.27659243002</cx:pt>
          <cx:pt idx="5508">270831.49601116602</cx:pt>
          <cx:pt idx="5509">298221.46980648598</cx:pt>
          <cx:pt idx="5510">257120.30823135501</cx:pt>
          <cx:pt idx="5511">268022.70271395898</cx:pt>
          <cx:pt idx="5512">278383.28030851699</cx:pt>
          <cx:pt idx="5513">285057.50299721299</cx:pt>
          <cx:pt idx="5514">303157.48176642699</cx:pt>
          <cx:pt idx="5515">288723.80889336899</cx:pt>
          <cx:pt idx="5516">230855.30319007899</cx:pt>
          <cx:pt idx="5517">290760.62152755301</cx:pt>
          <cx:pt idx="5518">287740.96240720199</cx:pt>
          <cx:pt idx="5519">273671.84583627398</cx:pt>
          <cx:pt idx="5520">285663.98103194498</cx:pt>
          <cx:pt idx="5521">246858.69925321901</cx:pt>
          <cx:pt idx="5522">284315.374231942</cx:pt>
          <cx:pt idx="5523">293365.19856314699</cx:pt>
          <cx:pt idx="5524">300940.57299019198</cx:pt>
          <cx:pt idx="5525">237504.48681299799</cx:pt>
          <cx:pt idx="5526">286960.56943324598</cx:pt>
          <cx:pt idx="5527">277538.68257112498</cx:pt>
          <cx:pt idx="5528">301573.72177276103</cx:pt>
          <cx:pt idx="5529">276615.41684545798</cx:pt>
          <cx:pt idx="5530">259867.72956003499</cx:pt>
          <cx:pt idx="5531">290807.28046670201</cx:pt>
          <cx:pt idx="5532">258818.81614709101</cx:pt>
          <cx:pt idx="5533">274497.052061975</cx:pt>
          <cx:pt idx="5534">253364.32980476401</cx:pt>
          <cx:pt idx="5535">292336.06529257901</cx:pt>
          <cx:pt idx="5536">277790.25808149501</cx:pt>
          <cx:pt idx="5537">286244.18281021301</cx:pt>
          <cx:pt idx="5538">267283.01951663999</cx:pt>
          <cx:pt idx="5539">298546.46013319597</cx:pt>
          <cx:pt idx="5540">273118.800484929</cx:pt>
          <cx:pt idx="5541">255017.80468768501</cx:pt>
          <cx:pt idx="5542">270889.89097672299</cx:pt>
          <cx:pt idx="5543">293923.77591550403</cx:pt>
          <cx:pt idx="5544">282134.11078442598</cx:pt>
          <cx:pt idx="5545">261278.024732308</cx:pt>
          <cx:pt idx="5546">271810.24810857902</cx:pt>
          <cx:pt idx="5547">255698.151292572</cx:pt>
          <cx:pt idx="5548">214029.40355331701</cx:pt>
          <cx:pt idx="5549">276759.746513183</cx:pt>
          <cx:pt idx="5550">247075.991948357</cx:pt>
          <cx:pt idx="5551">299288.38516346703</cx:pt>
          <cx:pt idx="5552">273439.77114621497</cx:pt>
          <cx:pt idx="5553">280446.34432745102</cx:pt>
          <cx:pt idx="5554">266803.37186758401</cx:pt>
          <cx:pt idx="5555">298062.04042116</cx:pt>
          <cx:pt idx="5556">268588.97191241803</cx:pt>
          <cx:pt idx="5557">283838.59158594499</cx:pt>
          <cx:pt idx="5558">291160.40261168202</cx:pt>
          <cx:pt idx="5559">267263.67189744097</cx:pt>
          <cx:pt idx="5560">291649.29999305197</cx:pt>
          <cx:pt idx="5561">259766.54568940101</cx:pt>
          <cx:pt idx="5562">246640.87809364</cx:pt>
          <cx:pt idx="5563">260254.04850345801</cx:pt>
          <cx:pt idx="5564">258593.96902873801</cx:pt>
          <cx:pt idx="5565">279898.09747916501</cx:pt>
          <cx:pt idx="5566">278540.346842903</cx:pt>
          <cx:pt idx="5567">299932.61428566597</cx:pt>
          <cx:pt idx="5568">275550.061321293</cx:pt>
          <cx:pt idx="5569">318561.586368819</cx:pt>
          <cx:pt idx="5570">275844.632920262</cx:pt>
          <cx:pt idx="5571">268872.782963645</cx:pt>
          <cx:pt idx="5572">261799.33123453101</cx:pt>
          <cx:pt idx="5573">244186.17337265299</cx:pt>
          <cx:pt idx="5574">268222.47480112797</cx:pt>
          <cx:pt idx="5575">235984.95913439701</cx:pt>
          <cx:pt idx="5576">273278.20471723698</cx:pt>
          <cx:pt idx="5577">236400.67474009801</cx:pt>
          <cx:pt idx="5578">262078.048449822</cx:pt>
          <cx:pt idx="5579">282637.71568857902</cx:pt>
          <cx:pt idx="5580">301897.88487074198</cx:pt>
          <cx:pt idx="5581">226399.078814921</cx:pt>
          <cx:pt idx="5582">267071.263933293</cx:pt>
          <cx:pt idx="5583">265829.23572744802</cx:pt>
          <cx:pt idx="5584">267356.79760798602</cx:pt>
          <cx:pt idx="5585">272210.87958608102</cx:pt>
          <cx:pt idx="5586">290062.93384617002</cx:pt>
          <cx:pt idx="5587">294265.61985892302</cx:pt>
          <cx:pt idx="5588">273488.990960425</cx:pt>
          <cx:pt idx="5589">270782.18114101002</cx:pt>
          <cx:pt idx="5590">295103.66652789601</cx:pt>
          <cx:pt idx="5591">281145.18670518103</cx:pt>
          <cx:pt idx="5592">259763.412783198</cx:pt>
          <cx:pt idx="5593">292649.08122479101</cx:pt>
          <cx:pt idx="5594">283295.207221294</cx:pt>
          <cx:pt idx="5595">276015.43376253301</cx:pt>
          <cx:pt idx="5596">280989.49730642198</cx:pt>
          <cx:pt idx="5597">279825.82054025499</cx:pt>
          <cx:pt idx="5598">252566.29890049101</cx:pt>
          <cx:pt idx="5599">259748.23489905201</cx:pt>
          <cx:pt idx="5600">276764.45286407502</cx:pt>
          <cx:pt idx="5601">272363.29308990802</cx:pt>
          <cx:pt idx="5602">291630.59664435597</cx:pt>
          <cx:pt idx="5603">274947.34718002001</cx:pt>
          <cx:pt idx="5604">258285.460632309</cx:pt>
          <cx:pt idx="5605">310337.96095612401</cx:pt>
          <cx:pt idx="5606">257391.07251536101</cx:pt>
          <cx:pt idx="5607">269674.901299719</cx:pt>
          <cx:pt idx="5608">280539.648066781</cx:pt>
          <cx:pt idx="5609">297656.59686830302</cx:pt>
          <cx:pt idx="5610">275156.69962970598</cx:pt>
          <cx:pt idx="5611">259328.32045687901</cx:pt>
          <cx:pt idx="5612">294770.82712559402</cx:pt>
          <cx:pt idx="5613">263562.67346157401</cx:pt>
          <cx:pt idx="5614">286237.53191982798</cx:pt>
          <cx:pt idx="5615">248752.16337320401</cx:pt>
          <cx:pt idx="5616">291316.28368493298</cx:pt>
          <cx:pt idx="5617">304237.87214208499</cx:pt>
          <cx:pt idx="5618">279272.81990521902</cx:pt>
          <cx:pt idx="5619">285569.97186151601</cx:pt>
          <cx:pt idx="5620">281766.666821839</cx:pt>
          <cx:pt idx="5621">266833.10802420502</cx:pt>
          <cx:pt idx="5622">295960.190581712</cx:pt>
          <cx:pt idx="5623">279614.09694514301</cx:pt>
          <cx:pt idx="5624">300383.432640107</cx:pt>
          <cx:pt idx="5625">265864.95616829599</cx:pt>
          <cx:pt idx="5626">271799.429649117</cx:pt>
          <cx:pt idx="5627">283424.73827616102</cx:pt>
          <cx:pt idx="5628">262057.03725624099</cx:pt>
          <cx:pt idx="5629">298995.31869456102</cx:pt>
          <cx:pt idx="5630">302436.80211759702</cx:pt>
          <cx:pt idx="5631">244018.27081621901</cx:pt>
          <cx:pt idx="5632">250418.24170298199</cx:pt>
          <cx:pt idx="5633">272438.90374180302</cx:pt>
          <cx:pt idx="5634">266008.32077026297</cx:pt>
          <cx:pt idx="5635">275322.09951119899</cx:pt>
          <cx:pt idx="5636">275284.432533352</cx:pt>
          <cx:pt idx="5637">270364.15269920102</cx:pt>
          <cx:pt idx="5638">247455.59227049601</cx:pt>
          <cx:pt idx="5639">284222.93464242702</cx:pt>
          <cx:pt idx="5640">266404.13024703698</cx:pt>
          <cx:pt idx="5641">269835.59527269402</cx:pt>
          <cx:pt idx="5642">309215.90645635797</cx:pt>
          <cx:pt idx="5643">281957.65109198098</cx:pt>
          <cx:pt idx="5644">290297.84985778702</cx:pt>
          <cx:pt idx="5645">283446.01693462202</cx:pt>
          <cx:pt idx="5646">285092.69500104099</cx:pt>
          <cx:pt idx="5647">301532.26691347198</cx:pt>
          <cx:pt idx="5648">301734.61220698903</cx:pt>
          <cx:pt idx="5649">259329.65085331601</cx:pt>
          <cx:pt idx="5650">264449.13122174703</cx:pt>
          <cx:pt idx="5651">252947.23074625499</cx:pt>
          <cx:pt idx="5652">285369.49348869198</cx:pt>
          <cx:pt idx="5653">270067.44092627103</cx:pt>
          <cx:pt idx="5654">294370.71499479399</cx:pt>
          <cx:pt idx="5655">293138.42894552398</cx:pt>
          <cx:pt idx="5656">296518.40802000702</cx:pt>
          <cx:pt idx="5657">273342.89448822202</cx:pt>
          <cx:pt idx="5658">284404.66892662097</cx:pt>
          <cx:pt idx="5659">282049.078605649</cx:pt>
          <cx:pt idx="5660">302451.47293512098</cx:pt>
          <cx:pt idx="5661">252586.25042734001</cx:pt>
          <cx:pt idx="5662">280655.49167733098</cx:pt>
          <cx:pt idx="5663">293225.78655219299</cx:pt>
          <cx:pt idx="5664">295882.00283264002</cx:pt>
          <cx:pt idx="5665">256793.00683290401</cx:pt>
          <cx:pt idx="5666">304471.44069336902</cx:pt>
          <cx:pt idx="5667">273235.565934457</cx:pt>
          <cx:pt idx="5668">297981.48155242403</cx:pt>
          <cx:pt idx="5669">281399.42190948402</cx:pt>
          <cx:pt idx="5670">277264.738076835</cx:pt>
          <cx:pt idx="5671">260362.50263252301</cx:pt>
          <cx:pt idx="5672">265782.48267140298</cx:pt>
          <cx:pt idx="5673">321353.10745034699</cx:pt>
          <cx:pt idx="5674">299384.75259084202</cx:pt>
          <cx:pt idx="5675">320090.42715745303</cx:pt>
          <cx:pt idx="5676">291273.19064136199</cx:pt>
          <cx:pt idx="5677">280219.524868785</cx:pt>
          <cx:pt idx="5678">255545.37112127</cx:pt>
          <cx:pt idx="5679">253071.36082854599</cx:pt>
          <cx:pt idx="5680">301641.24058427999</cx:pt>
          <cx:pt idx="5681">255866.36168846599</cx:pt>
          <cx:pt idx="5682">288153.34827687597</cx:pt>
          <cx:pt idx="5683">304537.984782424</cx:pt>
          <cx:pt idx="5684">285552.24701666099</cx:pt>
          <cx:pt idx="5685">247694.56339005099</cx:pt>
          <cx:pt idx="5686">246069.03056344399</cx:pt>
          <cx:pt idx="5687">271686.65740800498</cx:pt>
          <cx:pt idx="5688">262698.887516813</cx:pt>
          <cx:pt idx="5689">288309.40081070998</cx:pt>
          <cx:pt idx="5690">296210.49462853698</cx:pt>
          <cx:pt idx="5691">280635.17514860601</cx:pt>
          <cx:pt idx="5692">249003.178504941</cx:pt>
          <cx:pt idx="5693">242993.16122847999</cx:pt>
          <cx:pt idx="5694">267748.79342924303</cx:pt>
          <cx:pt idx="5695">304599.190485598</cx:pt>
          <cx:pt idx="5696">284760.67286191398</cx:pt>
          <cx:pt idx="5697">271419.15610800602</cx:pt>
          <cx:pt idx="5698">246495.37695501599</cx:pt>
          <cx:pt idx="5699">254373.89661450899</cx:pt>
          <cx:pt idx="5700">271598.95383575198</cx:pt>
          <cx:pt idx="5701">267899.83820539399</cx:pt>
          <cx:pt idx="5702">263210.43404714199</cx:pt>
          <cx:pt idx="5703">269002.12713648</cx:pt>
          <cx:pt idx="5704">267070.62453622901</cx:pt>
          <cx:pt idx="5705">288510.72860193101</cx:pt>
          <cx:pt idx="5706">265228.69183290302</cx:pt>
          <cx:pt idx="5707">252268.07407301199</cx:pt>
          <cx:pt idx="5708">284061.81409734499</cx:pt>
          <cx:pt idx="5709">240119.43711190301</cx:pt>
          <cx:pt idx="5710">285232.05248661601</cx:pt>
          <cx:pt idx="5711">281968.12096492201</cx:pt>
          <cx:pt idx="5712">284873.30353487999</cx:pt>
          <cx:pt idx="5713">289369.82170962601</cx:pt>
          <cx:pt idx="5714">292146.29598043399</cx:pt>
          <cx:pt idx="5715">272030.86136241001</cx:pt>
          <cx:pt idx="5716">261854.70398208799</cx:pt>
          <cx:pt idx="5717">233917.71030446401</cx:pt>
          <cx:pt idx="5718">270905.23438430799</cx:pt>
          <cx:pt idx="5719">277814.78632872499</cx:pt>
          <cx:pt idx="5720">269714.33397528599</cx:pt>
          <cx:pt idx="5721">257675.14753595699</cx:pt>
          <cx:pt idx="5722">278037.40894855198</cx:pt>
          <cx:pt idx="5723">265905.52414370503</cx:pt>
          <cx:pt idx="5724">251769.302806794</cx:pt>
          <cx:pt idx="5725">278444.75659780903</cx:pt>
          <cx:pt idx="5726">245577.230579525</cx:pt>
          <cx:pt idx="5727">273357.891318665</cx:pt>
          <cx:pt idx="5728">275385.86950220598</cx:pt>
          <cx:pt idx="5729">302753.25765969302</cx:pt>
          <cx:pt idx="5730">271833.70951657899</cx:pt>
          <cx:pt idx="5731">257059.43190795201</cx:pt>
          <cx:pt idx="5732">256276.03444673799</cx:pt>
          <cx:pt idx="5733">253930.49686880599</cx:pt>
          <cx:pt idx="5734">234019.82992061999</cx:pt>
          <cx:pt idx="5735">271115.01491138601</cx:pt>
          <cx:pt idx="5736">316992.76049637899</cx:pt>
          <cx:pt idx="5737">305017.09582879703</cx:pt>
          <cx:pt idx="5738">258932.907032277</cx:pt>
          <cx:pt idx="5739">276448.06822268298</cx:pt>
          <cx:pt idx="5740">260518.00684028299</cx:pt>
          <cx:pt idx="5741">236945.77136003299</cx:pt>
          <cx:pt idx="5742">246739.279495617</cx:pt>
          <cx:pt idx="5743">276030.21923461702</cx:pt>
          <cx:pt idx="5744">279546.60419788997</cx:pt>
          <cx:pt idx="5745">251686.28489444201</cx:pt>
          <cx:pt idx="5746">307282.50812755001</cx:pt>
          <cx:pt idx="5747">240003.079118583</cx:pt>
          <cx:pt idx="5748">259988.70953667801</cx:pt>
          <cx:pt idx="5749">267071.04985519499</cx:pt>
          <cx:pt idx="5750">263961.41230937</cx:pt>
          <cx:pt idx="5751">250464.73540194801</cx:pt>
          <cx:pt idx="5752">263151.32367572002</cx:pt>
          <cx:pt idx="5753">306199.81784752302</cx:pt>
          <cx:pt idx="5754">291412.676579302</cx:pt>
          <cx:pt idx="5755">265822.40735894401</cx:pt>
          <cx:pt idx="5756">268305.76948462299</cx:pt>
          <cx:pt idx="5757">283791.66079229902</cx:pt>
          <cx:pt idx="5758">269502.84053349902</cx:pt>
          <cx:pt idx="5759">288025.01203820802</cx:pt>
          <cx:pt idx="5760">266355.559892683</cx:pt>
          <cx:pt idx="5761">245953.88724287201</cx:pt>
          <cx:pt idx="5762">290870.51718079398</cx:pt>
          <cx:pt idx="5763">287206.08660515503</cx:pt>
          <cx:pt idx="5764">291627.85979999398</cx:pt>
          <cx:pt idx="5765">266691.082712123</cx:pt>
          <cx:pt idx="5766">287507.90064070601</cx:pt>
          <cx:pt idx="5767">289351.86429714598</cx:pt>
          <cx:pt idx="5768">255541.675032978</cx:pt>
          <cx:pt idx="5769">271004.27332725498</cx:pt>
          <cx:pt idx="5770">270179.40615719499</cx:pt>
          <cx:pt idx="5771">289499.58386785298</cx:pt>
          <cx:pt idx="5772">294561.63904259598</cx:pt>
          <cx:pt idx="5773">266175.69475080603</cx:pt>
          <cx:pt idx="5774">284716.33038014302</cx:pt>
          <cx:pt idx="5775">277065.99770418799</cx:pt>
          <cx:pt idx="5776">260312.81339140201</cx:pt>
          <cx:pt idx="5777">289313.29748807201</cx:pt>
          <cx:pt idx="5778">257472.836652008</cx:pt>
          <cx:pt idx="5779">261443.19523403599</cx:pt>
          <cx:pt idx="5780">280534.76325757097</cx:pt>
          <cx:pt idx="5781">276671.80809717299</cx:pt>
          <cx:pt idx="5782">277837.417861945</cx:pt>
          <cx:pt idx="5783">283166.448281163</cx:pt>
          <cx:pt idx="5784">251269.28314154601</cx:pt>
          <cx:pt idx="5785">282242.73177287303</cx:pt>
          <cx:pt idx="5786">286884.36223653099</cx:pt>
          <cx:pt idx="5787">305841.05037659698</cx:pt>
          <cx:pt idx="5788">270337.92978384899</cx:pt>
          <cx:pt idx="5789">259787.27845561199</cx:pt>
          <cx:pt idx="5790">255500.19174375199</cx:pt>
          <cx:pt idx="5791">281622.59187528997</cx:pt>
          <cx:pt idx="5792">242109.65409887701</cx:pt>
          <cx:pt idx="5793">272963.45328888</cx:pt>
          <cx:pt idx="5794">303340.90824629198</cx:pt>
          <cx:pt idx="5795">287455.00966724101</cx:pt>
          <cx:pt idx="5796">285200.912070986</cx:pt>
          <cx:pt idx="5797">247265.697146327</cx:pt>
          <cx:pt idx="5798">276213.90184348798</cx:pt>
          <cx:pt idx="5799">251046.72812643499</cx:pt>
          <cx:pt idx="5800">259625.403279419</cx:pt>
          <cx:pt idx="5801">308942.112441751</cx:pt>
          <cx:pt idx="5802">274388.86033102003</cx:pt>
          <cx:pt idx="5803">294288.59010518802</cx:pt>
          <cx:pt idx="5804">281399.562467004</cx:pt>
          <cx:pt idx="5805">266042.91208294802</cx:pt>
          <cx:pt idx="5806">290484.92732405697</cx:pt>
          <cx:pt idx="5807">288739.61969900201</cx:pt>
          <cx:pt idx="5808">291648.87678435398</cx:pt>
          <cx:pt idx="5809">278460.820051888</cx:pt>
          <cx:pt idx="5810">283720.57682023</cx:pt>
          <cx:pt idx="5811">284713.04097889602</cx:pt>
          <cx:pt idx="5812">256437.97819142</cx:pt>
          <cx:pt idx="5813">256615.66514176899</cx:pt>
          <cx:pt idx="5814">313617.24695887603</cx:pt>
          <cx:pt idx="5815">282609.67130860599</cx:pt>
          <cx:pt idx="5816">291439.52075881301</cx:pt>
          <cx:pt idx="5817">308822.12808973499</cx:pt>
          <cx:pt idx="5818">280250.951699197</cx:pt>
          <cx:pt idx="5819">295410.52729923499</cx:pt>
          <cx:pt idx="5820">258920.13321013699</cx:pt>
          <cx:pt idx="5821">295924.98295089701</cx:pt>
          <cx:pt idx="5822">256009.31256658101</cx:pt>
          <cx:pt idx="5823">291203.59037365502</cx:pt>
          <cx:pt idx="5824">268029.715246343</cx:pt>
          <cx:pt idx="5825">248108.24581569599</cx:pt>
          <cx:pt idx="5826">280174.42955017299</cx:pt>
          <cx:pt idx="5827">277277.49540921801</cx:pt>
          <cx:pt idx="5828">295756.35546347301</cx:pt>
          <cx:pt idx="5829">266251.75128533301</cx:pt>
          <cx:pt idx="5830">259244.639199609</cx:pt>
          <cx:pt idx="5831">286458.18639247998</cx:pt>
          <cx:pt idx="5832">252416.27008508699</cx:pt>
          <cx:pt idx="5833">286378.39086268703</cx:pt>
          <cx:pt idx="5834">243458.19036275501</cx:pt>
          <cx:pt idx="5835">280639.26260735799</cx:pt>
          <cx:pt idx="5836">284564.796000909</cx:pt>
          <cx:pt idx="5837">289336.15715948801</cx:pt>
          <cx:pt idx="5838">251726.780869076</cx:pt>
          <cx:pt idx="5839">269110.015728831</cx:pt>
          <cx:pt idx="5840">296840.35844121099</cx:pt>
          <cx:pt idx="5841">297551.45854937303</cx:pt>
          <cx:pt idx="5842">292625.13173485099</cx:pt>
          <cx:pt idx="5843">249559.37987865799</cx:pt>
          <cx:pt idx="5844">286443.007853074</cx:pt>
          <cx:pt idx="5845">285997.13255753199</cx:pt>
          <cx:pt idx="5846">261420.920404584</cx:pt>
          <cx:pt idx="5847">283458.97203904099</cx:pt>
          <cx:pt idx="5848">274042.73097178497</cx:pt>
          <cx:pt idx="5849">281062.46732275299</cx:pt>
          <cx:pt idx="5850">290000.311959802</cx:pt>
          <cx:pt idx="5851">285101.064393276</cx:pt>
          <cx:pt idx="5852">287526.09452000499</cx:pt>
          <cx:pt idx="5853">281942.91643894702</cx:pt>
          <cx:pt idx="5854">291403.66342739598</cx:pt>
          <cx:pt idx="5855">263013.97392957099</cx:pt>
          <cx:pt idx="5856">293889.70231680601</cx:pt>
          <cx:pt idx="5857">263028.02321015502</cx:pt>
          <cx:pt idx="5858">255940.84379964299</cx:pt>
          <cx:pt idx="5859">279512.79187731899</cx:pt>
          <cx:pt idx="5860">274747.573596387</cx:pt>
          <cx:pt idx="5861">303770.30227269098</cx:pt>
          <cx:pt idx="5862">262447.40320949501</cx:pt>
          <cx:pt idx="5863">273072.40060891001</cx:pt>
          <cx:pt idx="5864">295418.52879928198</cx:pt>
          <cx:pt idx="5865">259666.27683956001</cx:pt>
          <cx:pt idx="5866">277042.17271927802</cx:pt>
          <cx:pt idx="5867">275225.38404904999</cx:pt>
          <cx:pt idx="5868">306139.94943022798</cx:pt>
          <cx:pt idx="5869">281772.91653355898</cx:pt>
          <cx:pt idx="5870">299317.085243829</cx:pt>
          <cx:pt idx="5871">289278.08929238899</cx:pt>
          <cx:pt idx="5872">291296.56655533699</cx:pt>
          <cx:pt idx="5873">295543.89268222603</cx:pt>
          <cx:pt idx="5874">283174.91235334001</cx:pt>
          <cx:pt idx="5875">271242.640782581</cx:pt>
          <cx:pt idx="5876">303991.20246735</cx:pt>
          <cx:pt idx="5877">260294.610406005</cx:pt>
          <cx:pt idx="5878">277146.398810215</cx:pt>
          <cx:pt idx="5879">284925.75731420302</cx:pt>
          <cx:pt idx="5880">290583.58951440902</cx:pt>
          <cx:pt idx="5881">296242.35080647498</cx:pt>
          <cx:pt idx="5882">285794.31589152198</cx:pt>
          <cx:pt idx="5883">298219.77467472199</cx:pt>
          <cx:pt idx="5884">258158.73292929199</cx:pt>
          <cx:pt idx="5885">288296.06054391299</cx:pt>
          <cx:pt idx="5886">286320.17594496498</cx:pt>
          <cx:pt idx="5887">294868.52707676199</cx:pt>
          <cx:pt idx="5888">258378.01734252501</cx:pt>
          <cx:pt idx="5889">288683.82745582197</cx:pt>
          <cx:pt idx="5890">269501.79213605402</cx:pt>
          <cx:pt idx="5891">299602.053594856</cx:pt>
          <cx:pt idx="5892">251973.939268546</cx:pt>
          <cx:pt idx="5893">301915.38924942497</cx:pt>
          <cx:pt idx="5894">271940.196782924</cx:pt>
          <cx:pt idx="5895">276690.53339141503</cx:pt>
          <cx:pt idx="5896">262937.33431779302</cx:pt>
          <cx:pt idx="5897">305385.625136788</cx:pt>
          <cx:pt idx="5898">258498.689570555</cx:pt>
          <cx:pt idx="5899">264490.454283687</cx:pt>
          <cx:pt idx="5900">250352.03402028099</cx:pt>
          <cx:pt idx="5901">238863.88048984201</cx:pt>
          <cx:pt idx="5902">317162.19617560803</cx:pt>
          <cx:pt idx="5903">271246.84472938202</cx:pt>
          <cx:pt idx="5904">267238.21529133298</cx:pt>
          <cx:pt idx="5905">302328.94710121001</cx:pt>
          <cx:pt idx="5906">278293.20919008501</cx:pt>
          <cx:pt idx="5907">295028.81751833</cx:pt>
          <cx:pt idx="5908">301668.41468439199</cx:pt>
          <cx:pt idx="5909">265476.26917824801</cx:pt>
          <cx:pt idx="5910">289124.39764790901</cx:pt>
          <cx:pt idx="5911">241421.52495879601</cx:pt>
          <cx:pt idx="5912">264140.79269848397</cx:pt>
          <cx:pt idx="5913">256173.05379339101</cx:pt>
          <cx:pt idx="5914">266374.269550431</cx:pt>
          <cx:pt idx="5915">268620.460128562</cx:pt>
          <cx:pt idx="5916">273624.336943275</cx:pt>
          <cx:pt idx="5917">259155.42209402999</cx:pt>
          <cx:pt idx="5918">268554.18227897101</cx:pt>
          <cx:pt idx="5919">297411.32787658297</cx:pt>
          <cx:pt idx="5920">293447.07422316901</cx:pt>
          <cx:pt idx="5921">266585.80146566301</cx:pt>
          <cx:pt idx="5922">252849.00035579401</cx:pt>
          <cx:pt idx="5923">273498.18543552101</cx:pt>
          <cx:pt idx="5924">261896.02193535399</cx:pt>
          <cx:pt idx="5925">243778.69898705301</cx:pt>
          <cx:pt idx="5926">270197.38904910698</cx:pt>
          <cx:pt idx="5927">284758.06330689503</cx:pt>
          <cx:pt idx="5928">266778.40027285001</cx:pt>
          <cx:pt idx="5929">302523.25841375999</cx:pt>
          <cx:pt idx="5930">226913.68401922399</cx:pt>
          <cx:pt idx="5931">266986.13876197598</cx:pt>
          <cx:pt idx="5932">238142.20023082601</cx:pt>
          <cx:pt idx="5933">279734.11596702802</cx:pt>
          <cx:pt idx="5934">296329.24659962603</cx:pt>
          <cx:pt idx="5935">258803.37704763701</cx:pt>
          <cx:pt idx="5936">280496.491250019</cx:pt>
          <cx:pt idx="5937">268578.38398565701</cx:pt>
          <cx:pt idx="5938">302279.15271511901</cx:pt>
          <cx:pt idx="5939">259721.71937578701</cx:pt>
          <cx:pt idx="5940">298432.91907912301</cx:pt>
          <cx:pt idx="5941">257186.22507540201</cx:pt>
          <cx:pt idx="5942">302988.76243140001</cx:pt>
          <cx:pt idx="5943">290357.77150276402</cx:pt>
          <cx:pt idx="5944">282868.43091566901</cx:pt>
          <cx:pt idx="5945">275646.92967875599</cx:pt>
          <cx:pt idx="5946">263886.80919861601</cx:pt>
          <cx:pt idx="5947">293409.26784441102</cx:pt>
          <cx:pt idx="5948">253359.04434840399</cx:pt>
          <cx:pt idx="5949">273303.25567714003</cx:pt>
          <cx:pt idx="5950">301084.97375321598</cx:pt>
          <cx:pt idx="5951">269197.04346216499</cx:pt>
          <cx:pt idx="5952">279095.20620609901</cx:pt>
          <cx:pt idx="5953">289068.00188976101</cx:pt>
          <cx:pt idx="5954">265469.97041039902</cx:pt>
          <cx:pt idx="5955">286983.900411446</cx:pt>
          <cx:pt idx="5956">283234.49399862502</cx:pt>
          <cx:pt idx="5957">316506.62017176399</cx:pt>
          <cx:pt idx="5958">303422.14293737803</cx:pt>
          <cx:pt idx="5959">257480.18681868899</cx:pt>
          <cx:pt idx="5960">305739.62726755498</cx:pt>
          <cx:pt idx="5961">300680.37673105201</cx:pt>
          <cx:pt idx="5962">271997.31730651401</cx:pt>
          <cx:pt idx="5963">270488.942560228</cx:pt>
          <cx:pt idx="5964">292521.826062151</cx:pt>
          <cx:pt idx="5965">298865.13807691197</cx:pt>
          <cx:pt idx="5966">293367.189926758</cx:pt>
          <cx:pt idx="5967">288473.14924407098</cx:pt>
          <cx:pt idx="5968">268741.31171872199</cx:pt>
          <cx:pt idx="5969">297823.79565798998</cx:pt>
          <cx:pt idx="5970">280791.48982853198</cx:pt>
          <cx:pt idx="5971">321468.45339784003</cx:pt>
          <cx:pt idx="5972">277020.94007279398</cx:pt>
          <cx:pt idx="5973">295951.15694117598</cx:pt>
          <cx:pt idx="5974">265356.61742533598</cx:pt>
          <cx:pt idx="5975">258497.63553576899</cx:pt>
          <cx:pt idx="5976">281793.19955929503</cx:pt>
          <cx:pt idx="5977">273583.64843847801</cx:pt>
          <cx:pt idx="5978">302205.58183028101</cx:pt>
          <cx:pt idx="5979">255384.79747152701</cx:pt>
          <cx:pt idx="5980">253520.61497703401</cx:pt>
          <cx:pt idx="5981">290488.70060073998</cx:pt>
          <cx:pt idx="5982">251627.48174339801</cx:pt>
          <cx:pt idx="5983">257190.64133742501</cx:pt>
          <cx:pt idx="5984">287241.37417547998</cx:pt>
          <cx:pt idx="5985">282859.46605087502</cx:pt>
          <cx:pt idx="5986">258868.687756992</cx:pt>
          <cx:pt idx="5987">299164.12751477701</cx:pt>
          <cx:pt idx="5988">280947.43471626099</cx:pt>
          <cx:pt idx="5989">251261.44554923999</cx:pt>
          <cx:pt idx="5990">269513.66055539699</cx:pt>
          <cx:pt idx="5991">249688.294854156</cx:pt>
          <cx:pt idx="5992">262230.247192582</cx:pt>
          <cx:pt idx="5993">285532.55492682901</cx:pt>
          <cx:pt idx="5994">295201.18975238799</cx:pt>
          <cx:pt idx="5995">300332.98233071098</cx:pt>
          <cx:pt idx="5996">305387.84011737001</cx:pt>
          <cx:pt idx="5997">279630.222277803</cx:pt>
          <cx:pt idx="5998">294084.38682014402</cx:pt>
          <cx:pt idx="5999">254591.28905617501</cx:pt>
          <cx:pt idx="6000">277233.12950138102</cx:pt>
          <cx:pt idx="6001">256721.51037017599</cx:pt>
          <cx:pt idx="6002">298049.23974029598</cx:pt>
          <cx:pt idx="6003">304134.06067074102</cx:pt>
          <cx:pt idx="6004">267193.23765194701</cx:pt>
          <cx:pt idx="6005">281757.572718849</cx:pt>
          <cx:pt idx="6006">269693.70834866603</cx:pt>
          <cx:pt idx="6007">232580.28368731399</cx:pt>
          <cx:pt idx="6008">290073.98310718901</cx:pt>
          <cx:pt idx="6009">268383.79180471698</cx:pt>
          <cx:pt idx="6010">279365.00656322698</cx:pt>
          <cx:pt idx="6011">259442.56880762699</cx:pt>
          <cx:pt idx="6012">260519.96603664599</cx:pt>
          <cx:pt idx="6013">270461.08427370701</cx:pt>
          <cx:pt idx="6014">262465.029491711</cx:pt>
          <cx:pt idx="6015">261516.92282600401</cx:pt>
          <cx:pt idx="6016">291465.210745649</cx:pt>
          <cx:pt idx="6017">268281.41467504698</cx:pt>
          <cx:pt idx="6018">265654.15466975101</cx:pt>
          <cx:pt idx="6019">261723.04856433099</cx:pt>
          <cx:pt idx="6020">312165.55827583099</cx:pt>
          <cx:pt idx="6021">285701.62824977498</cx:pt>
          <cx:pt idx="6022">267627.06616190501</cx:pt>
          <cx:pt idx="6023">257439.48104643699</cx:pt>
          <cx:pt idx="6024">253870.11311161899</cx:pt>
          <cx:pt idx="6025">261665.52253919301</cx:pt>
          <cx:pt idx="6026">259693.613300431</cx:pt>
          <cx:pt idx="6027">259102.033631367</cx:pt>
          <cx:pt idx="6028">293993.416001682</cx:pt>
          <cx:pt idx="6029">284133.11368413101</cx:pt>
          <cx:pt idx="6030">258974.378669506</cx:pt>
          <cx:pt idx="6031">252604.438707655</cx:pt>
          <cx:pt idx="6032">309085.20949045802</cx:pt>
          <cx:pt idx="6033">267838.67190389201</cx:pt>
          <cx:pt idx="6034">273276.00739512302</cx:pt>
          <cx:pt idx="6035">278714.918932901</cx:pt>
          <cx:pt idx="6036">291037.664690879</cx:pt>
          <cx:pt idx="6037">283098.53823271301</cx:pt>
          <cx:pt idx="6038">267252.21522001101</cx:pt>
          <cx:pt idx="6039">279604.69793251698</cx:pt>
          <cx:pt idx="6040">269935.54643517802</cx:pt>
          <cx:pt idx="6041">276189.79128339601</cx:pt>
          <cx:pt idx="6042">290034.51909844897</cx:pt>
          <cx:pt idx="6043">269387.65935107798</cx:pt>
          <cx:pt idx="6044">275169.72224315</cx:pt>
          <cx:pt idx="6045">298384.37965190702</cx:pt>
          <cx:pt idx="6046">264011.92354427598</cx:pt>
          <cx:pt idx="6047">294853.630204877</cx:pt>
          <cx:pt idx="6048">295144.79539913201</cx:pt>
          <cx:pt idx="6049">268508.70916181599</cx:pt>
          <cx:pt idx="6050">320659.71406418999</cx:pt>
          <cx:pt idx="6051">257415.44663804601</cx:pt>
          <cx:pt idx="6052">263891.15924988798</cx:pt>
          <cx:pt idx="6053">240811.14514385199</cx:pt>
          <cx:pt idx="6054">285864.55170983</cx:pt>
          <cx:pt idx="6055">257776.19633299101</cx:pt>
          <cx:pt idx="6056">284065.47642198502</cx:pt>
          <cx:pt idx="6057">289830.14924139401</cx:pt>
          <cx:pt idx="6058">284000.05382576602</cx:pt>
          <cx:pt idx="6059">262218.50103137398</cx:pt>
          <cx:pt idx="6060">292795.491262222</cx:pt>
          <cx:pt idx="6061">260984.79528293901</cx:pt>
          <cx:pt idx="6062">256818.71968137199</cx:pt>
          <cx:pt idx="6063">281850.82723367203</cx:pt>
          <cx:pt idx="6064">265450.32003250398</cx:pt>
          <cx:pt idx="6065">268737.96224996401</cx:pt>
          <cx:pt idx="6066">265485.65409446898</cx:pt>
          <cx:pt idx="6067">291071.48757895298</cx:pt>
          <cx:pt idx="6068">288320.18965939898</cx:pt>
          <cx:pt idx="6069">309913.473892793</cx:pt>
          <cx:pt idx="6070">238788.839504303</cx:pt>
          <cx:pt idx="6071">294918.45346976299</cx:pt>
          <cx:pt idx="6072">239856.75145644901</cx:pt>
          <cx:pt idx="6073">294791.43557871901</cx:pt>
          <cx:pt idx="6074">291352.03023191099</cx:pt>
          <cx:pt idx="6075">294965.989885644</cx:pt>
          <cx:pt idx="6076">278086.64814241801</cx:pt>
          <cx:pt idx="6077">262385.29431898898</cx:pt>
          <cx:pt idx="6078">263504.79156181001</cx:pt>
          <cx:pt idx="6079">281057.89392055501</cx:pt>
          <cx:pt idx="6080">251572.73494420599</cx:pt>
          <cx:pt idx="6081">236733.60109667701</cx:pt>
          <cx:pt idx="6082">245275.010407444</cx:pt>
          <cx:pt idx="6083">273152.48544340202</cx:pt>
          <cx:pt idx="6084">294007.77403127297</cx:pt>
          <cx:pt idx="6085">271227.83268759103</cx:pt>
          <cx:pt idx="6086">231379.59778992701</cx:pt>
          <cx:pt idx="6087">282330.34401015402</cx:pt>
          <cx:pt idx="6088">289747.541617651</cx:pt>
          <cx:pt idx="6089">297670.26120475202</cx:pt>
          <cx:pt idx="6090">288169.59374818997</cx:pt>
          <cx:pt idx="6091">273491.57360123098</cx:pt>
          <cx:pt idx="6092">262059.63257689099</cx:pt>
          <cx:pt idx="6093">307452.53403338901</cx:pt>
          <cx:pt idx="6094">265100.85888272402</cx:pt>
          <cx:pt idx="6095">249128.16370785201</cx:pt>
          <cx:pt idx="6096">263143.82318842399</cx:pt>
          <cx:pt idx="6097">305899.77010307001</cx:pt>
          <cx:pt idx="6098">267245.22605058301</cx:pt>
          <cx:pt idx="6099">282009.53890579398</cx:pt>
          <cx:pt idx="6100">292542.43785521999</cx:pt>
          <cx:pt idx="6101">261626.58382473499</cx:pt>
          <cx:pt idx="6102">289304.64913964801</cx:pt>
          <cx:pt idx="6103">285358.59960613301</cx:pt>
          <cx:pt idx="6104">306580.39406438201</cx:pt>
          <cx:pt idx="6105">282063.68109184603</cx:pt>
          <cx:pt idx="6106">312935.606999207</cx:pt>
          <cx:pt idx="6107">276579.77216640202</cx:pt>
          <cx:pt idx="6108">264791.90514988598</cx:pt>
          <cx:pt idx="6109">270096.51977522601</cx:pt>
          <cx:pt idx="6110">313608.90164860297</cx:pt>
          <cx:pt idx="6111">289744.23215212801</cx:pt>
          <cx:pt idx="6112">274862.724259682</cx:pt>
          <cx:pt idx="6113">258079.19589335701</cx:pt>
          <cx:pt idx="6114">266335.75600923999</cx:pt>
          <cx:pt idx="6115">252056.19766985101</cx:pt>
          <cx:pt idx="6116">303848.02750407299</cx:pt>
          <cx:pt idx="6117">266102.35102659598</cx:pt>
          <cx:pt idx="6118">291044.20681371901</cx:pt>
          <cx:pt idx="6119">303296.59960703598</cx:pt>
          <cx:pt idx="6120">297863.98721075302</cx:pt>
          <cx:pt idx="6121">257205.66252872499</cx:pt>
          <cx:pt idx="6122">253324.802543194</cx:pt>
          <cx:pt idx="6123">266727.08749492298</cx:pt>
          <cx:pt idx="6124">264338.65242733801</cx:pt>
          <cx:pt idx="6125">306932.67408143001</cx:pt>
          <cx:pt idx="6126">262438.23785605701</cx:pt>
          <cx:pt idx="6127">259863.568422793</cx:pt>
          <cx:pt idx="6128">240517.810223248</cx:pt>
          <cx:pt idx="6129">277410.17983830703</cx:pt>
          <cx:pt idx="6130">267629.484037894</cx:pt>
          <cx:pt idx="6131">276905.07938370999</cx:pt>
          <cx:pt idx="6132">256360.512531649</cx:pt>
          <cx:pt idx="6133">287240.13978974702</cx:pt>
          <cx:pt idx="6134">303631.13586009201</cx:pt>
          <cx:pt idx="6135">296451.04500090901</cx:pt>
          <cx:pt idx="6136">274807.16197950701</cx:pt>
          <cx:pt idx="6137">290042.71013623301</cx:pt>
          <cx:pt idx="6138">276227.12082350597</cx:pt>
          <cx:pt idx="6139">301267.33807965397</cx:pt>
          <cx:pt idx="6140">264690.30268212501</cx:pt>
          <cx:pt idx="6141">293788.961265277</cx:pt>
          <cx:pt idx="6142">306692.55647754797</cx:pt>
          <cx:pt idx="6143">269669.81320143602</cx:pt>
          <cx:pt idx="6144">268428.74532431102</cx:pt>
          <cx:pt idx="6145">285195.34070569702</cx:pt>
          <cx:pt idx="6146">282804.991526314</cx:pt>
          <cx:pt idx="6147">273081.56038182898</cx:pt>
          <cx:pt idx="6148">295389.74152824201</cx:pt>
          <cx:pt idx="6149">265968.77619662898</cx:pt>
          <cx:pt idx="6150">320230.50921593502</cx:pt>
          <cx:pt idx="6151">322174.05626450799</cx:pt>
          <cx:pt idx="6152">263426.47620891599</cx:pt>
          <cx:pt idx="6153">244340.63314559599</cx:pt>
          <cx:pt idx="6154">289337.25676478999</cx:pt>
          <cx:pt idx="6155">267927.360789845</cx:pt>
          <cx:pt idx="6156">250900.079815365</cx:pt>
          <cx:pt idx="6157">248924.883591188</cx:pt>
          <cx:pt idx="6158">270480.55566651002</cx:pt>
          <cx:pt idx="6159">267816.11333187699</cx:pt>
          <cx:pt idx="6160">256781.552763068</cx:pt>
          <cx:pt idx="6161">271032.00180586398</cx:pt>
          <cx:pt idx="6162">268849.208584507</cx:pt>
          <cx:pt idx="6163">264309.63806542102</cx:pt>
          <cx:pt idx="6164">259964.051115801</cx:pt>
          <cx:pt idx="6165">279587.226551848</cx:pt>
          <cx:pt idx="6166">290015.35451957799</cx:pt>
          <cx:pt idx="6167">248767.664343771</cx:pt>
          <cx:pt idx="6168">256639.61181193401</cx:pt>
          <cx:pt idx="6169">309740.121592935</cx:pt>
          <cx:pt idx="6170">268305.748043378</cx:pt>
          <cx:pt idx="6171">289322.47097626003</cx:pt>
          <cx:pt idx="6172">249038.68285648199</cx:pt>
          <cx:pt idx="6173">280638.20503190102</cx:pt>
          <cx:pt idx="6174">265918.915898557</cx:pt>
          <cx:pt idx="6175">270766.49134724197</cx:pt>
          <cx:pt idx="6176">278977.05920409702</cx:pt>
          <cx:pt idx="6177">256028.978432937</cx:pt>
          <cx:pt idx="6178">286085.48576400499</cx:pt>
          <cx:pt idx="6179">291429.20145253203</cx:pt>
          <cx:pt idx="6180">297180.66222157801</cx:pt>
          <cx:pt idx="6181">228271.87626083201</cx:pt>
          <cx:pt idx="6182">233564.801904683</cx:pt>
          <cx:pt idx="6183">253739.02020832</cx:pt>
          <cx:pt idx="6184">277391.65176816902</cx:pt>
          <cx:pt idx="6185">276136.63818489102</cx:pt>
          <cx:pt idx="6186">286884.685238779</cx:pt>
          <cx:pt idx="6187">275077.820854966</cx:pt>
          <cx:pt idx="6188">290655.20444842201</cx:pt>
          <cx:pt idx="6189">288147.014807278</cx:pt>
          <cx:pt idx="6190">261352.01234565501</cx:pt>
          <cx:pt idx="6191">272800.253054414</cx:pt>
          <cx:pt idx="6192">252802.80134521201</cx:pt>
          <cx:pt idx="6193">264961.96996817598</cx:pt>
          <cx:pt idx="6194">282050.901800522</cx:pt>
          <cx:pt idx="6195">287113.200610206</cx:pt>
          <cx:pt idx="6196">292485.18047219497</cx:pt>
          <cx:pt idx="6197">264581.36952227802</cx:pt>
          <cx:pt idx="6198">291515.65307921299</cx:pt>
          <cx:pt idx="6199">281184.40572269302</cx:pt>
          <cx:pt idx="6200">252914.82313035199</cx:pt>
          <cx:pt idx="6201">264816.43335905398</cx:pt>
          <cx:pt idx="6202">315710.02832609601</cx:pt>
          <cx:pt idx="6203">265919.85564020002</cx:pt>
          <cx:pt idx="6204">266431.25134731497</cx:pt>
          <cx:pt idx="6205">292924.051652194</cx:pt>
          <cx:pt idx="6206">251224.87752235701</cx:pt>
          <cx:pt idx="6207">252897.12416324901</cx:pt>
          <cx:pt idx="6208">269892.50196819002</cx:pt>
          <cx:pt idx="6209">278794.37061651598</cx:pt>
          <cx:pt idx="6210">297640.61373232899</cx:pt>
          <cx:pt idx="6211">269722.443564118</cx:pt>
          <cx:pt idx="6212">224158.95248251199</cx:pt>
          <cx:pt idx="6213">300038.949553832</cx:pt>
          <cx:pt idx="6214">248603.53315100801</cx:pt>
          <cx:pt idx="6215">268578.36773396202</cx:pt>
          <cx:pt idx="6216">302510.186840732</cx:pt>
          <cx:pt idx="6217">285057.47548494098</cx:pt>
          <cx:pt idx="6218">288451.53295646602</cx:pt>
          <cx:pt idx="6219">245614.43775502499</cx:pt>
          <cx:pt idx="6220">247460.99714944899</cx:pt>
          <cx:pt idx="6221">291711.19588166598</cx:pt>
          <cx:pt idx="6222">287836.58429274999</cx:pt>
          <cx:pt idx="6223">254283.919282552</cx:pt>
          <cx:pt idx="6224">321650.67006692098</cx:pt>
          <cx:pt idx="6225">255745.63843481199</cx:pt>
          <cx:pt idx="6226">258518.39240534001</cx:pt>
          <cx:pt idx="6227">307563.77194614999</cx:pt>
          <cx:pt idx="6228">257905.60169917101</cx:pt>
          <cx:pt idx="6229">311275.95001875103</cx:pt>
          <cx:pt idx="6230">267829.71601768001</cx:pt>
          <cx:pt idx="6231">285577.85805273202</cx:pt>
          <cx:pt idx="6232">256391.366194464</cx:pt>
          <cx:pt idx="6233">294571.88741368201</cx:pt>
          <cx:pt idx="6234">267439.47825342801</cx:pt>
          <cx:pt idx="6235">239135.093019122</cx:pt>
          <cx:pt idx="6236">257615.794182193</cx:pt>
          <cx:pt idx="6237">273928.02276037697</cx:pt>
          <cx:pt idx="6238">286653.300363174</cx:pt>
          <cx:pt idx="6239">306986.916236402</cx:pt>
          <cx:pt idx="6240">300809.74156739499</cx:pt>
          <cx:pt idx="6241">267036.04085732199</cx:pt>
          <cx:pt idx="6242">276824.51327875198</cx:pt>
          <cx:pt idx="6243">291189.691636212</cx:pt>
          <cx:pt idx="6244">293877.32607161597</cx:pt>
          <cx:pt idx="6245">269042.332418787</cx:pt>
          <cx:pt idx="6246">298713.03804943</cx:pt>
          <cx:pt idx="6247">250243.44030726</cx:pt>
          <cx:pt idx="6248">281905.33053965599</cx:pt>
          <cx:pt idx="6249">269359.46653237299</cx:pt>
          <cx:pt idx="6250">271777.20085833903</cx:pt>
          <cx:pt idx="6251">242290.43321635001</cx:pt>
          <cx:pt idx="6252">279130.76204767701</cx:pt>
          <cx:pt idx="6253">277618.63014707097</cx:pt>
          <cx:pt idx="6254">290558.02189070103</cx:pt>
          <cx:pt idx="6255">243674.00859379399</cx:pt>
          <cx:pt idx="6256">243197.23801030399</cx:pt>
          <cx:pt idx="6257">274009.13768942398</cx:pt>
          <cx:pt idx="6258">283651.37259806303</cx:pt>
          <cx:pt idx="6259">270438.61851209402</cx:pt>
          <cx:pt idx="6260">277545.55096867902</cx:pt>
          <cx:pt idx="6261">284415.64551733597</cx:pt>
          <cx:pt idx="6262">302803.78690512502</cx:pt>
          <cx:pt idx="6263">283889.43342004501</cx:pt>
          <cx:pt idx="6264">275064.17330668401</cx:pt>
          <cx:pt idx="6265">275787.36804966902</cx:pt>
          <cx:pt idx="6266">238418.50607947301</cx:pt>
          <cx:pt idx="6267">226472.040006255</cx:pt>
          <cx:pt idx="6268">245738.83208803399</cx:pt>
          <cx:pt idx="6269">279725.14692082698</cx:pt>
          <cx:pt idx="6270">280442.02889378899</cx:pt>
          <cx:pt idx="6271">282200.60009477998</cx:pt>
          <cx:pt idx="6272">293355.07562707498</cx:pt>
          <cx:pt idx="6273">245007.234173884</cx:pt>
          <cx:pt idx="6274">268721.74361368897</cx:pt>
          <cx:pt idx="6275">312148.23874951398</cx:pt>
          <cx:pt idx="6276">291411.26029063098</cx:pt>
          <cx:pt idx="6277">291471.80577314901</cx:pt>
          <cx:pt idx="6278">292176.10068862297</cx:pt>
          <cx:pt idx="6279">289902.833868368</cx:pt>
          <cx:pt idx="6280">280835.141686277</cx:pt>
          <cx:pt idx="6281">259127.290701461</cx:pt>
          <cx:pt idx="6282">241736.69374066201</cx:pt>
          <cx:pt idx="6283">300336.10455749597</cx:pt>
          <cx:pt idx="6284">323244.84789862798</cx:pt>
          <cx:pt idx="6285">306940.12393971899</cx:pt>
          <cx:pt idx="6286">281745.17661884002</cx:pt>
          <cx:pt idx="6287">303912.82190909598</cx:pt>
          <cx:pt idx="6288">249652.03783416201</cx:pt>
          <cx:pt idx="6289">267727.49644952797</cx:pt>
          <cx:pt idx="6290">264280.08326470503</cx:pt>
          <cx:pt idx="6291">268060.15117783297</cx:pt>
          <cx:pt idx="6292">290230.39998050302</cx:pt>
          <cx:pt idx="6293">299726.359235126</cx:pt>
          <cx:pt idx="6294">304418.021914671</cx:pt>
          <cx:pt idx="6295">281709.16533758899</cx:pt>
          <cx:pt idx="6296">273204.78603782703</cx:pt>
          <cx:pt idx="6297">294905.87493089802</cx:pt>
          <cx:pt idx="6298">247939.29470233299</cx:pt>
          <cx:pt idx="6299">257341.55474942201</cx:pt>
          <cx:pt idx="6300">244389.14469235099</cx:pt>
          <cx:pt idx="6301">252426.40760451401</cx:pt>
          <cx:pt idx="6302">254692.47957092299</cx:pt>
          <cx:pt idx="6303">289949.091911992</cx:pt>
          <cx:pt idx="6304">264460.72711893899</cx:pt>
          <cx:pt idx="6305">273634.77101383201</cx:pt>
          <cx:pt idx="6306">247979.431448838</cx:pt>
          <cx:pt idx="6307">275843.04057210399</cx:pt>
          <cx:pt idx="6308">248786.37508472099</cx:pt>
          <cx:pt idx="6309">278892.00036131899</cx:pt>
          <cx:pt idx="6310">242051.81423734501</cx:pt>
          <cx:pt idx="6311">246882.033277229</cx:pt>
          <cx:pt idx="6312">269995.84336463601</cx:pt>
          <cx:pt idx="6313">251293.223604153</cx:pt>
          <cx:pt idx="6314">291442.80971356097</cx:pt>
          <cx:pt idx="6315">271120.49132134399</cx:pt>
          <cx:pt idx="6316">248932.490216871</cx:pt>
          <cx:pt idx="6317">295675.15703172499</cx:pt>
          <cx:pt idx="6318">287952.315439981</cx:pt>
          <cx:pt idx="6319">233701.477970434</cx:pt>
          <cx:pt idx="6320">277610.14676751598</cx:pt>
          <cx:pt idx="6321">262161.43422602699</cx:pt>
          <cx:pt idx="6322">293338.66998222301</cx:pt>
          <cx:pt idx="6323">286728.156370743</cx:pt>
          <cx:pt idx="6324">295216.21957321698</cx:pt>
          <cx:pt idx="6325">274748.754794879</cx:pt>
          <cx:pt idx="6326">254490.317951309</cx:pt>
          <cx:pt idx="6327">293121.70020152599</cx:pt>
          <cx:pt idx="6328">285379.44787594897</cx:pt>
          <cx:pt idx="6329">310942.146063747</cx:pt>
          <cx:pt idx="6330">267778.62388188997</cx:pt>
          <cx:pt idx="6331">264615.19650959299</cx:pt>
          <cx:pt idx="6332">258226.48652113701</cx:pt>
          <cx:pt idx="6333">291072.88619351998</cx:pt>
          <cx:pt idx="6334">298261.56045301497</cx:pt>
          <cx:pt idx="6335">293443.00825446699</cx:pt>
          <cx:pt idx="6336">234180.833683823</cx:pt>
          <cx:pt idx="6337">284844.13907081098</cx:pt>
          <cx:pt idx="6338">319019.80047277699</cx:pt>
          <cx:pt idx="6339">228520.46794848001</cx:pt>
          <cx:pt idx="6340">277525.07354242599</cx:pt>
          <cx:pt idx="6341">292719.03359393397</cx:pt>
          <cx:pt idx="6342">250591.84257552601</cx:pt>
          <cx:pt idx="6343">280223.20827532699</cx:pt>
          <cx:pt idx="6344">276662.33098865801</cx:pt>
          <cx:pt idx="6345">285557.77704411902</cx:pt>
          <cx:pt idx="6346">272912.108954861</cx:pt>
          <cx:pt idx="6347">293739.57629048201</cx:pt>
          <cx:pt idx="6348">252320.7279385</cx:pt>
          <cx:pt idx="6349">310456.86083048</cx:pt>
          <cx:pt idx="6350">276376.123410917</cx:pt>
          <cx:pt idx="6351">327834.14943363803</cx:pt>
          <cx:pt idx="6352">270225.322433564</cx:pt>
          <cx:pt idx="6353">276930.54358263302</cx:pt>
          <cx:pt idx="6354">262817.85132944997</cx:pt>
          <cx:pt idx="6355">295437.61546428502</cx:pt>
          <cx:pt idx="6356">286923.550791813</cx:pt>
          <cx:pt idx="6357">272284.19324276899</cx:pt>
          <cx:pt idx="6358">292873.45102445403</cx:pt>
          <cx:pt idx="6359">273873.87993461901</cx:pt>
          <cx:pt idx="6360">291097.58388140402</cx:pt>
          <cx:pt idx="6361">304350.67710656603</cx:pt>
          <cx:pt idx="6362">294144.66155115701</cx:pt>
          <cx:pt idx="6363">267044.590601301</cx:pt>
          <cx:pt idx="6364">248707.85775638599</cx:pt>
          <cx:pt idx="6365">233236.17651022499</cx:pt>
          <cx:pt idx="6366">271866.08739526803</cx:pt>
          <cx:pt idx="6367">262967.02716139302</cx:pt>
          <cx:pt idx="6368">280812.03870429</cx:pt>
          <cx:pt idx="6369">293727.11896328902</cx:pt>
          <cx:pt idx="6370">279099.270241616</cx:pt>
          <cx:pt idx="6371">273472.88694655499</cx:pt>
          <cx:pt idx="6372">255279.32516492601</cx:pt>
          <cx:pt idx="6373">299793.364270308</cx:pt>
          <cx:pt idx="6374">316732.30750066601</cx:pt>
          <cx:pt idx="6375">292286.49468409701</cx:pt>
          <cx:pt idx="6376">276820.034913407</cx:pt>
          <cx:pt idx="6377">271613.89527919499</cx:pt>
          <cx:pt idx="6378">245149.90200143101</cx:pt>
          <cx:pt idx="6379">262602.34679738397</cx:pt>
          <cx:pt idx="6380">283430.26123620901</cx:pt>
          <cx:pt idx="6381">288174.391575396</cx:pt>
          <cx:pt idx="6382">270074.39431784803</cx:pt>
          <cx:pt idx="6383">313014.706742718</cx:pt>
          <cx:pt idx="6384">274836.56755873503</cx:pt>
          <cx:pt idx="6385">257693.50220883399</cx:pt>
          <cx:pt idx="6386">247357.89931107499</cx:pt>
          <cx:pt idx="6387">253851.68237263401</cx:pt>
          <cx:pt idx="6388">261974.84238997899</cx:pt>
          <cx:pt idx="6389">275141.455240009</cx:pt>
          <cx:pt idx="6390">265693.24868956901</cx:pt>
          <cx:pt idx="6391">280292.55954640999</cx:pt>
          <cx:pt idx="6392">246416.92508499301</cx:pt>
          <cx:pt idx="6393">312940.08058784</cx:pt>
          <cx:pt idx="6394">249590.644488244</cx:pt>
          <cx:pt idx="6395">254989.39287819999</cx:pt>
          <cx:pt idx="6396">293745.664110718</cx:pt>
          <cx:pt idx="6397">273838.80619653402</cx:pt>
          <cx:pt idx="6398">262923.29726567102</cx:pt>
          <cx:pt idx="6399">295795.29066403297</cx:pt>
          <cx:pt idx="6400">284885.261748088</cx:pt>
          <cx:pt idx="6401">298612.56275229499</cx:pt>
          <cx:pt idx="6402">258109.27751081999</cx:pt>
          <cx:pt idx="6403">249715.25057240101</cx:pt>
          <cx:pt idx="6404">236750.85019784101</cx:pt>
          <cx:pt idx="6405">273707.76378642098</cx:pt>
          <cx:pt idx="6406">286937.263201355</cx:pt>
          <cx:pt idx="6407">278143.67038425198</cx:pt>
          <cx:pt idx="6408">256895.23843957801</cx:pt>
          <cx:pt idx="6409">272968.53081103001</cx:pt>
          <cx:pt idx="6410">251503.62328856401</cx:pt>
          <cx:pt idx="6411">302573.919344105</cx:pt>
          <cx:pt idx="6412">270382.94117635599</cx:pt>
          <cx:pt idx="6413">283755.17986815103</cx:pt>
          <cx:pt idx="6414">237032.40586087501</cx:pt>
          <cx:pt idx="6415">270607.619845248</cx:pt>
          <cx:pt idx="6416">265299.54918511398</cx:pt>
          <cx:pt idx="6417">274122.78630087298</cx:pt>
          <cx:pt idx="6418">268394.36295846401</cx:pt>
          <cx:pt idx="6419">274598.255236278</cx:pt>
          <cx:pt idx="6420">247073.271292388</cx:pt>
          <cx:pt idx="6421">299412.85203975398</cx:pt>
          <cx:pt idx="6422">261457.54307173501</cx:pt>
          <cx:pt idx="6423">242552.986611178</cx:pt>
          <cx:pt idx="6424">284654.23926940298</cx:pt>
          <cx:pt idx="6425">270282.43344407598</cx:pt>
          <cx:pt idx="6426">284505.59650767798</cx:pt>
          <cx:pt idx="6427">262434.43967095303</cx:pt>
          <cx:pt idx="6428">270535.84964449599</cx:pt>
          <cx:pt idx="6429">252131.371041965</cx:pt>
          <cx:pt idx="6430">258727.60691015201</cx:pt>
          <cx:pt idx="6431">276247.35924911703</cx:pt>
          <cx:pt idx="6432">271454.03438061598</cx:pt>
          <cx:pt idx="6433">269459.26641452202</cx:pt>
          <cx:pt idx="6434">311124.11154967197</cx:pt>
          <cx:pt idx="6435">249835.14294719699</cx:pt>
          <cx:pt idx="6436">260994.9380699</cx:pt>
          <cx:pt idx="6437">262331.25064501498</cx:pt>
          <cx:pt idx="6438">277100.085621826</cx:pt>
          <cx:pt idx="6439">289708.1614793</cx:pt>
          <cx:pt idx="6440">281060.28177662502</cx:pt>
          <cx:pt idx="6441">243679.65447835499</cx:pt>
          <cx:pt idx="6442">292332.44013462099</cx:pt>
          <cx:pt idx="6443">281273.82466238103</cx:pt>
          <cx:pt idx="6444">271816.94868177501</cx:pt>
          <cx:pt idx="6445">264133.41031103098</cx:pt>
          <cx:pt idx="6446">275260.78043639503</cx:pt>
          <cx:pt idx="6447">283639.30939837702</cx:pt>
          <cx:pt idx="6448">278669.160695792</cx:pt>
          <cx:pt idx="6449">275370.87274091499</cx:pt>
          <cx:pt idx="6450">277761.48350744101</cx:pt>
          <cx:pt idx="6451">282053.552971153</cx:pt>
          <cx:pt idx="6452">299190.00081267802</cx:pt>
          <cx:pt idx="6453">316081.15163573198</cx:pt>
          <cx:pt idx="6454">267750.61977154901</cx:pt>
          <cx:pt idx="6455">305469.07860553497</cx:pt>
          <cx:pt idx="6456">287333.66560065298</cx:pt>
          <cx:pt idx="6457">312706.46543321898</cx:pt>
          <cx:pt idx="6458">268700.46544553299</cx:pt>
          <cx:pt idx="6459">255194.285651507</cx:pt>
          <cx:pt idx="6460">294044.96223626903</cx:pt>
          <cx:pt idx="6461">268697.91494249599</cx:pt>
          <cx:pt idx="6462">277987.94780954497</cx:pt>
          <cx:pt idx="6463">261323.69927034999</cx:pt>
          <cx:pt idx="6464">272351.77172811102</cx:pt>
          <cx:pt idx="6465">279549.96852611197</cx:pt>
          <cx:pt idx="6466">243840.403604683</cx:pt>
          <cx:pt idx="6467">281192.95939388301</cx:pt>
          <cx:pt idx="6468">229302.732670064</cx:pt>
          <cx:pt idx="6469">273584.418643846</cx:pt>
          <cx:pt idx="6470">295414.18472930102</cx:pt>
          <cx:pt idx="6471">257350.37256751599</cx:pt>
          <cx:pt idx="6472">277838.36019917199</cx:pt>
          <cx:pt idx="6473">272260.26771123899</cx:pt>
          <cx:pt idx="6474">286652.76685210603</cx:pt>
          <cx:pt idx="6475">252123.287305668</cx:pt>
          <cx:pt idx="6476">291568.64474568702</cx:pt>
          <cx:pt idx="6477">275522.06824929098</cx:pt>
          <cx:pt idx="6478">288627.43087964301</cx:pt>
          <cx:pt idx="6479">289506.40142895898</cx:pt>
          <cx:pt idx="6480">316680.23916555097</cx:pt>
          <cx:pt idx="6481">289099.66310855001</cx:pt>
          <cx:pt idx="6482">278392.28074969602</cx:pt>
          <cx:pt idx="6483">253533.97637247399</cx:pt>
          <cx:pt idx="6484">289112.39860014297</cx:pt>
          <cx:pt idx="6485">263168.99461861001</cx:pt>
          <cx:pt idx="6486">251194.84818509</cx:pt>
          <cx:pt idx="6487">297717.54921312898</cx:pt>
          <cx:pt idx="6488">261987.79709296799</cx:pt>
          <cx:pt idx="6489">276761.990587554</cx:pt>
          <cx:pt idx="6490">255555.360368608</cx:pt>
          <cx:pt idx="6491">280022.879944949</cx:pt>
          <cx:pt idx="6492">248384.74116734599</cx:pt>
          <cx:pt idx="6493">288422.36925408797</cx:pt>
          <cx:pt idx="6494">258340.25802605599</cx:pt>
          <cx:pt idx="6495">275057.676880588</cx:pt>
          <cx:pt idx="6496">252937.13476701401</cx:pt>
          <cx:pt idx="6497">272355.267009751</cx:pt>
          <cx:pt idx="6498">256346.77877342899</cx:pt>
          <cx:pt idx="6499">271671.03540717001</cx:pt>
          <cx:pt idx="6500">275210.72293595999</cx:pt>
          <cx:pt idx="6501">279602.92983191903</cx:pt>
          <cx:pt idx="6502">276523.06935506099</cx:pt>
          <cx:pt idx="6503">263491.03950986598</cx:pt>
          <cx:pt idx="6504">304712.79306833999</cx:pt>
          <cx:pt idx="6505">274939.67131981498</cx:pt>
          <cx:pt idx="6506">265606.78635017201</cx:pt>
          <cx:pt idx="6507">263814.55403775501</cx:pt>
          <cx:pt idx="6508">274578.49980587198</cx:pt>
          <cx:pt idx="6509">275947.64704018697</cx:pt>
          <cx:pt idx="6510">262376.48153653299</cx:pt>
          <cx:pt idx="6511">239460.738494549</cx:pt>
          <cx:pt idx="6512">299518.10206995101</cx:pt>
          <cx:pt idx="6513">285678.87087622</cx:pt>
          <cx:pt idx="6514">257586.97582249099</cx:pt>
          <cx:pt idx="6515">267942.28469373501</cx:pt>
          <cx:pt idx="6516">310133.71862430999</cx:pt>
          <cx:pt idx="6517">280887.26655456499</cx:pt>
          <cx:pt idx="6518">271293.813134533</cx:pt>
          <cx:pt idx="6519">263321.194567108</cx:pt>
          <cx:pt idx="6520">275744.12394626503</cx:pt>
          <cx:pt idx="6521">274700.63602461602</cx:pt>
          <cx:pt idx="6522">289888.47052482498</cx:pt>
          <cx:pt idx="6523">306400.99019471998</cx:pt>
          <cx:pt idx="6524">286343.360184622</cx:pt>
          <cx:pt idx="6525">234026.26279159999</cx:pt>
          <cx:pt idx="6526">287251.30306293501</cx:pt>
          <cx:pt idx="6527">283944.81752661802</cx:pt>
          <cx:pt idx="6528">264904.223254985</cx:pt>
          <cx:pt idx="6529">311877.18431049201</cx:pt>
          <cx:pt idx="6530">274657.405917203</cx:pt>
          <cx:pt idx="6531">308053.99100734602</cx:pt>
          <cx:pt idx="6532">265852.42952209199</cx:pt>
          <cx:pt idx="6533">296657.952796283</cx:pt>
          <cx:pt idx="6534">278714.09083859198</cx:pt>
          <cx:pt idx="6535">304547.74346310098</cx:pt>
          <cx:pt idx="6536">222591.01093845299</cx:pt>
          <cx:pt idx="6537">264059.63656710298</cx:pt>
          <cx:pt idx="6538">259964.75219837899</cx:pt>
          <cx:pt idx="6539">283534.77782332402</cx:pt>
          <cx:pt idx="6540">278737.989442939</cx:pt>
          <cx:pt idx="6541">287440.80582161102</cx:pt>
          <cx:pt idx="6542">264138.27422862098</cx:pt>
          <cx:pt idx="6543">282942.03146228101</cx:pt>
          <cx:pt idx="6544">289946.13568172301</cx:pt>
          <cx:pt idx="6545">285748.50241409201</cx:pt>
          <cx:pt idx="6546">269230.65155369299</cx:pt>
          <cx:pt idx="6547">287316.765203872</cx:pt>
          <cx:pt idx="6548">255743.839180198</cx:pt>
          <cx:pt idx="6549">272049.33537092502</cx:pt>
          <cx:pt idx="6550">255286.32125894501</cx:pt>
          <cx:pt idx="6551">278225.27496422001</cx:pt>
          <cx:pt idx="6552">275206.051887198</cx:pt>
          <cx:pt idx="6553">263908.54808833601</cx:pt>
          <cx:pt idx="6554">259585.21360510899</cx:pt>
          <cx:pt idx="6555">269138.69393583399</cx:pt>
          <cx:pt idx="6556">224880.692472191</cx:pt>
          <cx:pt idx="6557">292753.23073054798</cx:pt>
          <cx:pt idx="6558">299943.23481388902</cx:pt>
          <cx:pt idx="6559">284784.30702762201</cx:pt>
          <cx:pt idx="6560">278088.56206671201</cx:pt>
          <cx:pt idx="6561">305402.92072184401</cx:pt>
          <cx:pt idx="6562">261578.791986789</cx:pt>
          <cx:pt idx="6563">257417.93028061799</cx:pt>
          <cx:pt idx="6564">288757.58836885501</cx:pt>
          <cx:pt idx="6565">264702.609900371</cx:pt>
          <cx:pt idx="6566">273263.636022055</cx:pt>
          <cx:pt idx="6567">257687.55252059901</cx:pt>
          <cx:pt idx="6568">244387.361562273</cx:pt>
          <cx:pt idx="6569">275801.377890667</cx:pt>
          <cx:pt idx="6570">268704.65920472902</cx:pt>
          <cx:pt idx="6571">254156.937778994</cx:pt>
          <cx:pt idx="6572">278847.20285854302</cx:pt>
          <cx:pt idx="6573">300154.56903249002</cx:pt>
          <cx:pt idx="6574">235881.184294498</cx:pt>
          <cx:pt idx="6575">232081.90719269999</cx:pt>
          <cx:pt idx="6576">241119.05730044001</cx:pt>
          <cx:pt idx="6577">287434.92445351603</cx:pt>
          <cx:pt idx="6578">278449.86924356601</cx:pt>
          <cx:pt idx="6579">277249.35142784403</cx:pt>
          <cx:pt idx="6580">299060.25313054502</cx:pt>
          <cx:pt idx="6581">261704.21215725801</cx:pt>
          <cx:pt idx="6582">302096.66772158298</cx:pt>
          <cx:pt idx="6583">280477.29279495298</cx:pt>
          <cx:pt idx="6584">309821.70390450303</cx:pt>
          <cx:pt idx="6585">265687.20057921502</cx:pt>
          <cx:pt idx="6586">253256.332578342</cx:pt>
          <cx:pt idx="6587">269787.26000361401</cx:pt>
          <cx:pt idx="6588">292507.97132581199</cx:pt>
          <cx:pt idx="6589">290756.40358795802</cx:pt>
          <cx:pt idx="6590">292179.19968358398</cx:pt>
          <cx:pt idx="6591">265957.50112007698</cx:pt>
          <cx:pt idx="6592">290107.81216595898</cx:pt>
          <cx:pt idx="6593">245762.49566349201</cx:pt>
          <cx:pt idx="6594">236370.99581216299</cx:pt>
          <cx:pt idx="6595">278079.80354037799</cx:pt>
          <cx:pt idx="6596">272498.67305239598</cx:pt>
          <cx:pt idx="6597">304465.01719491201</cx:pt>
          <cx:pt idx="6598">273024.23506457498</cx:pt>
          <cx:pt idx="6599">269567.35499223898</cx:pt>
          <cx:pt idx="6600">257524.54660775</cx:pt>
          <cx:pt idx="6601">285910.79019203503</cx:pt>
          <cx:pt idx="6602">280937.20652506599</cx:pt>
          <cx:pt idx="6603">270748.73054718802</cx:pt>
          <cx:pt idx="6604">296785.38582772599</cx:pt>
          <cx:pt idx="6605">268841.70469542302</cx:pt>
          <cx:pt idx="6606">268435.73598915897</cx:pt>
          <cx:pt idx="6607">311916.10005802201</cx:pt>
          <cx:pt idx="6608">243448.30838767599</cx:pt>
          <cx:pt idx="6609">260984.93286945799</cx:pt>
          <cx:pt idx="6610">269038.00463985797</cx:pt>
          <cx:pt idx="6611">279618.53964252601</cx:pt>
          <cx:pt idx="6612">304050.29055948101</cx:pt>
          <cx:pt idx="6613">268458.97061775799</cx:pt>
          <cx:pt idx="6614">253288.501884061</cx:pt>
          <cx:pt idx="6615">257063.32516288999</cx:pt>
          <cx:pt idx="6616">280236.03235938802</cx:pt>
          <cx:pt idx="6617">257866.08476848499</cx:pt>
          <cx:pt idx="6618">288716.82486532402</cx:pt>
          <cx:pt idx="6619">253061.233495397</cx:pt>
          <cx:pt idx="6620">294392.69936836697</cx:pt>
          <cx:pt idx="6621">253304.59989474001</cx:pt>
          <cx:pt idx="6622">250872.62940461299</cx:pt>
          <cx:pt idx="6623">256640.028981421</cx:pt>
          <cx:pt idx="6624">249415.047021645</cx:pt>
          <cx:pt idx="6625">241546.17521998499</cx:pt>
          <cx:pt idx="6626">273642.69049546798</cx:pt>
          <cx:pt idx="6627">257394.37575884501</cx:pt>
          <cx:pt idx="6628">272921.7304077</cx:pt>
          <cx:pt idx="6629">276685.60435411002</cx:pt>
          <cx:pt idx="6630">277028.15955240099</cx:pt>
          <cx:pt idx="6631">254833.58184728399</cx:pt>
          <cx:pt idx="6632">267346.177625863</cx:pt>
          <cx:pt idx="6633">305711.82579452702</cx:pt>
          <cx:pt idx="6634">293681.18465566903</cx:pt>
          <cx:pt idx="6635">238497.50006048099</cx:pt>
          <cx:pt idx="6636">258431.22400968801</cx:pt>
          <cx:pt idx="6637">300838.96248515398</cx:pt>
          <cx:pt idx="6638">305893.39254491398</cx:pt>
          <cx:pt idx="6639">260010.65567990401</cx:pt>
          <cx:pt idx="6640">243335.17594453401</cx:pt>
          <cx:pt idx="6641">298411.90735460399</cx:pt>
          <cx:pt idx="6642">270459.35386954999</cx:pt>
          <cx:pt idx="6643">224189.51826683601</cx:pt>
          <cx:pt idx="6644">280926.95117007202</cx:pt>
          <cx:pt idx="6645">228805.96975108801</cx:pt>
          <cx:pt idx="6646">273555.37203325197</cx:pt>
          <cx:pt idx="6647">276444.42659398902</cx:pt>
          <cx:pt idx="6648">247127.51391139699</cx:pt>
          <cx:pt idx="6649">250369.039067604</cx:pt>
          <cx:pt idx="6650">242193.69318204201</cx:pt>
          <cx:pt idx="6651">268359.02523549303</cx:pt>
          <cx:pt idx="6652">269351.59649176802</cx:pt>
          <cx:pt idx="6653">297949.421113958</cx:pt>
          <cx:pt idx="6654">270198.84979891102</cx:pt>
          <cx:pt idx="6655">261593.48487363101</cx:pt>
          <cx:pt idx="6656">262709.68060373701</cx:pt>
          <cx:pt idx="6657">285553.92738130799</cx:pt>
          <cx:pt idx="6658">259851.21660950701</cx:pt>
          <cx:pt idx="6659">249906.13410622699</cx:pt>
          <cx:pt idx="6660">280583.30413236102</cx:pt>
          <cx:pt idx="6661">302727.75327741099</cx:pt>
          <cx:pt idx="6662">288647.04502864799</cx:pt>
          <cx:pt idx="6663">293682.96403754299</cx:pt>
          <cx:pt idx="6664">300784.31781452103</cx:pt>
          <cx:pt idx="6665">275857.50160050701</cx:pt>
          <cx:pt idx="6666">290948.18525556498</cx:pt>
          <cx:pt idx="6667">296910.401373617</cx:pt>
          <cx:pt idx="6668">278055.81056458398</cx:pt>
          <cx:pt idx="6669">270219.79499147</cx:pt>
          <cx:pt idx="6670">299042.69873089402</cx:pt>
          <cx:pt idx="6671">263668.41126190301</cx:pt>
          <cx:pt idx="6672">248071.207120026</cx:pt>
          <cx:pt idx="6673">292789.86065327597</cx:pt>
          <cx:pt idx="6674">282405.514634041</cx:pt>
          <cx:pt idx="6675">281651.13305016799</cx:pt>
          <cx:pt idx="6676">253276.009784769</cx:pt>
          <cx:pt idx="6677">288403.732965314</cx:pt>
          <cx:pt idx="6678">285269.28487602703</cx:pt>
          <cx:pt idx="6679">292507.590094671</cx:pt>
          <cx:pt idx="6680">287433.07597721898</cx:pt>
          <cx:pt idx="6681">249672.774746462</cx:pt>
          <cx:pt idx="6682">261089.57257365101</cx:pt>
          <cx:pt idx="6683">271600.97520457499</cx:pt>
          <cx:pt idx="6684">279538.58468217403</cx:pt>
          <cx:pt idx="6685">269688.03156423202</cx:pt>
          <cx:pt idx="6686">289987.50385982601</cx:pt>
          <cx:pt idx="6687">296634.74813863903</cx:pt>
          <cx:pt idx="6688">292884.48181597103</cx:pt>
          <cx:pt idx="6689">308479.85204151302</cx:pt>
          <cx:pt idx="6690">301129.273368778</cx:pt>
          <cx:pt idx="6691">256035.380700182</cx:pt>
          <cx:pt idx="6692">253114.76369064199</cx:pt>
          <cx:pt idx="6693">265278.56658569298</cx:pt>
          <cx:pt idx="6694">237606.038617388</cx:pt>
          <cx:pt idx="6695">274835.36628468498</cx:pt>
          <cx:pt idx="6696">281866.77356146299</cx:pt>
          <cx:pt idx="6697">290724.91825721099</cx:pt>
          <cx:pt idx="6698">273682.57561633398</cx:pt>
          <cx:pt idx="6699">270333.92379094497</cx:pt>
          <cx:pt idx="6700">238590.82648330799</cx:pt>
          <cx:pt idx="6701">275343.18981242698</cx:pt>
          <cx:pt idx="6702">274477.66082704102</cx:pt>
          <cx:pt idx="6703">243722.618583912</cx:pt>
          <cx:pt idx="6704">253976.21265577199</cx:pt>
          <cx:pt idx="6705">270571.46323956503</cx:pt>
          <cx:pt idx="6706">251177.72629753401</cx:pt>
          <cx:pt idx="6707">245725.60736317799</cx:pt>
          <cx:pt idx="6708">275935.31770547701</cx:pt>
          <cx:pt idx="6709">258746.350494118</cx:pt>
          <cx:pt idx="6710">266825.352650902</cx:pt>
          <cx:pt idx="6711">266047.78030495101</cx:pt>
          <cx:pt idx="6712">285810.51128314598</cx:pt>
          <cx:pt idx="6713">247538.36493478899</cx:pt>
          <cx:pt idx="6714">253874.87520301301</cx:pt>
          <cx:pt idx="6715">271584.10029196599</cx:pt>
          <cx:pt idx="6716">240849.029407925</cx:pt>
          <cx:pt idx="6717">272425.25976757699</cx:pt>
          <cx:pt idx="6718">245453.42055115601</cx:pt>
          <cx:pt idx="6719">272648.72521274799</cx:pt>
          <cx:pt idx="6720">276823.23050167097</cx:pt>
          <cx:pt idx="6721">289237.68626808998</cx:pt>
          <cx:pt idx="6722">298902.05152415001</cx:pt>
          <cx:pt idx="6723">308466.58066214999</cx:pt>
          <cx:pt idx="6724">268371.655876395</cx:pt>
          <cx:pt idx="6725">257108.374996122</cx:pt>
          <cx:pt idx="6726">264615.54948992498</cx:pt>
          <cx:pt idx="6727">249004.92110776799</cx:pt>
          <cx:pt idx="6728">285421.54630064598</cx:pt>
          <cx:pt idx="6729">265283.28330997197</cx:pt>
          <cx:pt idx="6730">255518.66524930499</cx:pt>
          <cx:pt idx="6731">276504.675974874</cx:pt>
          <cx:pt idx="6732">253063.4328671</cx:pt>
          <cx:pt idx="6733">294808.03130004799</cx:pt>
          <cx:pt idx="6734">249882.84911045601</cx:pt>
          <cx:pt idx="6735">240474.04319875399</cx:pt>
          <cx:pt idx="6736">251202.16357062099</cx:pt>
          <cx:pt idx="6737">299958.11696388997</cx:pt>
          <cx:pt idx="6738">291096.319888058</cx:pt>
          <cx:pt idx="6739">254117.13158138201</cx:pt>
          <cx:pt idx="6740">278693.58391928597</cx:pt>
          <cx:pt idx="6741">248416.66824825201</cx:pt>
          <cx:pt idx="6742">289496.74407045601</cx:pt>
          <cx:pt idx="6743">261250.61263292201</cx:pt>
          <cx:pt idx="6744">262965.08703163301</cx:pt>
          <cx:pt idx="6745">302935.01938202698</cx:pt>
          <cx:pt idx="6746">279024.74816090602</cx:pt>
          <cx:pt idx="6747">258494.89030096299</cx:pt>
          <cx:pt idx="6748">262582.94081956003</cx:pt>
          <cx:pt idx="6749">331129.26185777702</cx:pt>
          <cx:pt idx="6750">241812.063142058</cx:pt>
          <cx:pt idx="6751">295443.98681918299</cx:pt>
          <cx:pt idx="6752">277820.51805618801</cx:pt>
          <cx:pt idx="6753">281605.04424164997</cx:pt>
          <cx:pt idx="6754">284290.216320006</cx:pt>
          <cx:pt idx="6755">297752.65455221903</cx:pt>
          <cx:pt idx="6756">258803.613257652</cx:pt>
          <cx:pt idx="6757">300519.96441877499</cx:pt>
          <cx:pt idx="6758">249797.58865497101</cx:pt>
          <cx:pt idx="6759">286370.93510366499</cx:pt>
          <cx:pt idx="6760">295898.35916673997</cx:pt>
          <cx:pt idx="6761">294563.08770719997</cx:pt>
          <cx:pt idx="6762">262884.910180073</cx:pt>
          <cx:pt idx="6763">226529.80467748601</cx:pt>
          <cx:pt idx="6764">281962.091531271</cx:pt>
          <cx:pt idx="6765">262869.079919632</cx:pt>
          <cx:pt idx="6766">278922.97241708299</cx:pt>
          <cx:pt idx="6767">271314.46668607602</cx:pt>
          <cx:pt idx="6768">288311.42299006099</cx:pt>
          <cx:pt idx="6769">250448.27303159499</cx:pt>
          <cx:pt idx="6770">287888.28845869697</cx:pt>
          <cx:pt idx="6771">267004.39530720498</cx:pt>
          <cx:pt idx="6772">260452.02238702</cx:pt>
          <cx:pt idx="6773">284906.17431349098</cx:pt>
          <cx:pt idx="6774">262442.334231688</cx:pt>
          <cx:pt idx="6775">295493.87244335999</cx:pt>
          <cx:pt idx="6776">281875.98341474199</cx:pt>
          <cx:pt idx="6777">278536.95009717502</cx:pt>
          <cx:pt idx="6778">287918.67534763901</cx:pt>
          <cx:pt idx="6779">267144.68480716902</cx:pt>
          <cx:pt idx="6780">286278.67367746501</cx:pt>
          <cx:pt idx="6781">257874.673343784</cx:pt>
          <cx:pt idx="6782">320042.57152179402</cx:pt>
          <cx:pt idx="6783">259621.08338523901</cx:pt>
          <cx:pt idx="6784">271772.325944187</cx:pt>
          <cx:pt idx="6785">285407.224648009</cx:pt>
          <cx:pt idx="6786">279582.33637692302</cx:pt>
          <cx:pt idx="6787">268860.56098504498</cx:pt>
          <cx:pt idx="6788">291258.56426313898</cx:pt>
          <cx:pt idx="6789">299800.19346856402</cx:pt>
          <cx:pt idx="6790">269354.65088822198</cx:pt>
          <cx:pt idx="6791">277142.93585538497</cx:pt>
          <cx:pt idx="6792">285582.09615007101</cx:pt>
          <cx:pt idx="6793">261103.37396735599</cx:pt>
          <cx:pt idx="6794">296513.93043059902</cx:pt>
          <cx:pt idx="6795">278506.12909937999</cx:pt>
          <cx:pt idx="6796">308920.33336594503</cx:pt>
          <cx:pt idx="6797">276389.86496083601</cx:pt>
          <cx:pt idx="6798">343518.41663759598</cx:pt>
          <cx:pt idx="6799">276104.59160438302</cx:pt>
          <cx:pt idx="6800">279442.80077731499</cx:pt>
          <cx:pt idx="6801">277829.18047410902</cx:pt>
          <cx:pt idx="6802">276632.550337655</cx:pt>
          <cx:pt idx="6803">267143.23409266199</cx:pt>
          <cx:pt idx="6804">275762.01753560599</cx:pt>
          <cx:pt idx="6805">243214.422343424</cx:pt>
          <cx:pt idx="6806">256702.70099193801</cx:pt>
          <cx:pt idx="6807">267612.53202648798</cx:pt>
          <cx:pt idx="6808">269426.68297329103</cx:pt>
          <cx:pt idx="6809">282724.18824048998</cx:pt>
          <cx:pt idx="6810">258030.95579076101</cx:pt>
          <cx:pt idx="6811">282591.33396552299</cx:pt>
          <cx:pt idx="6812">293295.95247910102</cx:pt>
          <cx:pt idx="6813">297457.38072856801</cx:pt>
          <cx:pt idx="6814">295274.85042922699</cx:pt>
          <cx:pt idx="6815">278701.69207046903</cx:pt>
          <cx:pt idx="6816">272847.661530499</cx:pt>
          <cx:pt idx="6817">271985.48005798401</cx:pt>
          <cx:pt idx="6818">269170.47549870802</cx:pt>
          <cx:pt idx="6819">276170.471106846</cx:pt>
          <cx:pt idx="6820">242910.00688174699</cx:pt>
          <cx:pt idx="6821">263657.82309993799</cx:pt>
          <cx:pt idx="6822">273965.06330590701</cx:pt>
          <cx:pt idx="6823">262174.31824819901</cx:pt>
          <cx:pt idx="6824">297545.62083533598</cx:pt>
          <cx:pt idx="6825">263969.27378707298</cx:pt>
          <cx:pt idx="6826">269503.20141606103</cx:pt>
          <cx:pt idx="6827">260385.606007756</cx:pt>
          <cx:pt idx="6828">293055.91247795703</cx:pt>
          <cx:pt idx="6829">287102.81883910601</cx:pt>
          <cx:pt idx="6830">240755.07172096</cx:pt>
          <cx:pt idx="6831">288155.44097157498</cx:pt>
          <cx:pt idx="6832">249758.23523240699</cx:pt>
          <cx:pt idx="6833">291628.64648401103</cx:pt>
          <cx:pt idx="6834">298171.96566555899</cx:pt>
          <cx:pt idx="6835">263032.67824400699</cx:pt>
          <cx:pt idx="6836">264536.08447246498</cx:pt>
          <cx:pt idx="6837">278403.18505572301</cx:pt>
          <cx:pt idx="6838">277558.21661559399</cx:pt>
          <cx:pt idx="6839">274548.02502447501</cx:pt>
          <cx:pt idx="6840">259806.70891087101</cx:pt>
          <cx:pt idx="6841">257542.37525492901</cx:pt>
          <cx:pt idx="6842">288092.547404162</cx:pt>
          <cx:pt idx="6843">268613.50357468199</cx:pt>
          <cx:pt idx="6844">291657.160753573</cx:pt>
          <cx:pt idx="6845">240265.23808964799</cx:pt>
          <cx:pt idx="6846">271031.22053464397</cx:pt>
          <cx:pt idx="6847">278244.56778079399</cx:pt>
          <cx:pt idx="6848">262561.19753576699</cx:pt>
          <cx:pt idx="6849">287007.49001625902</cx:pt>
          <cx:pt idx="6850">290093.306361961</cx:pt>
          <cx:pt idx="6851">287771.43068971502</cx:pt>
          <cx:pt idx="6852">262802.27022587002</cx:pt>
          <cx:pt idx="6853">254666.671567866</cx:pt>
          <cx:pt idx="6854">279215.00724193599</cx:pt>
          <cx:pt idx="6855">269527.23154885101</cx:pt>
          <cx:pt idx="6856">259265.79791557899</cx:pt>
          <cx:pt idx="6857">285689.84408167202</cx:pt>
          <cx:pt idx="6858">274640.29094756697</cx:pt>
          <cx:pt idx="6859">250748.864805805</cx:pt>
          <cx:pt idx="6860">269890.74669797003</cx:pt>
          <cx:pt idx="6861">263583.97804678301</cx:pt>
          <cx:pt idx="6862">281547.126090948</cx:pt>
          <cx:pt idx="6863">273774.40340291202</cx:pt>
          <cx:pt idx="6864">266080.53317527799</cx:pt>
          <cx:pt idx="6865">254397.30342749599</cx:pt>
          <cx:pt idx="6866">283036.49481396499</cx:pt>
          <cx:pt idx="6867">254293.52068237399</cx:pt>
          <cx:pt idx="6868">258211.256833978</cx:pt>
          <cx:pt idx="6869">289091.86818726</cx:pt>
          <cx:pt idx="6870">285586.64743066003</cx:pt>
          <cx:pt idx="6871">244351.37406240299</cx:pt>
          <cx:pt idx="6872">305517.14873521298</cx:pt>
          <cx:pt idx="6873">286490.666670518</cx:pt>
          <cx:pt idx="6874">273631.62981947901</cx:pt>
          <cx:pt idx="6875">273931.40570201701</cx:pt>
          <cx:pt idx="6876">270036.727043772</cx:pt>
          <cx:pt idx="6877">308295.34078139201</cx:pt>
          <cx:pt idx="6878">291137.39415213699</cx:pt>
          <cx:pt idx="6879">269509.83487895899</cx:pt>
          <cx:pt idx="6880">285407.06588015403</cx:pt>
          <cx:pt idx="6881">288186.299796217</cx:pt>
          <cx:pt idx="6882">268938.31577670103</cx:pt>
          <cx:pt idx="6883">305432.34771809098</cx:pt>
          <cx:pt idx="6884">286896.07426432997</cx:pt>
          <cx:pt idx="6885">302444.49390429998</cx:pt>
          <cx:pt idx="6886">240309.63436229099</cx:pt>
          <cx:pt idx="6887">275791.00652931398</cx:pt>
          <cx:pt idx="6888">251634.008327285</cx:pt>
          <cx:pt idx="6889">279470.33959018002</cx:pt>
          <cx:pt idx="6890">261324.328401181</cx:pt>
          <cx:pt idx="6891">288639.65092214901</cx:pt>
          <cx:pt idx="6892">268616.94362373702</cx:pt>
          <cx:pt idx="6893">273382.82139654399</cx:pt>
          <cx:pt idx="6894">269950.591282068</cx:pt>
          <cx:pt idx="6895">280000.67899356398</cx:pt>
          <cx:pt idx="6896">254811.83309648899</cx:pt>
          <cx:pt idx="6897">290819.11727885198</cx:pt>
          <cx:pt idx="6898">283766.47028507502</cx:pt>
          <cx:pt idx="6899">283304.95122604101</cx:pt>
          <cx:pt idx="6900">269846.25441354298</cx:pt>
          <cx:pt idx="6901">267859.05232760898</cx:pt>
          <cx:pt idx="6902">267199.49847827002</cx:pt>
          <cx:pt idx="6903">261080.39311259001</cx:pt>
          <cx:pt idx="6904">295828.66250389902</cx:pt>
          <cx:pt idx="6905">232076.579080372</cx:pt>
          <cx:pt idx="6906">281517.19938347797</cx:pt>
          <cx:pt idx="6907">264726.22651516699</cx:pt>
          <cx:pt idx="6908">265262.06726517598</cx:pt>
          <cx:pt idx="6909">285996.13716358901</cx:pt>
          <cx:pt idx="6910">255785.19376722601</cx:pt>
          <cx:pt idx="6911">281732.03996622202</cx:pt>
          <cx:pt idx="6912">259882.53634617801</cx:pt>
          <cx:pt idx="6913">304562.41291855898</cx:pt>
          <cx:pt idx="6914">270951.98041086399</cx:pt>
          <cx:pt idx="6915">281268.373797026</cx:pt>
          <cx:pt idx="6916">241661.52316129801</cx:pt>
          <cx:pt idx="6917">265943.67630761099</cx:pt>
          <cx:pt idx="6918">300507.47187943</cx:pt>
          <cx:pt idx="6919">263238.59029102098</cx:pt>
          <cx:pt idx="6920">309799.17597928701</cx:pt>
          <cx:pt idx="6921">231600.870500647</cx:pt>
          <cx:pt idx="6922">285087.19657130499</cx:pt>
          <cx:pt idx="6923">253880.68923725799</cx:pt>
          <cx:pt idx="6924">285312.5529984</cx:pt>
          <cx:pt idx="6925">258637.467640235</cx:pt>
          <cx:pt idx="6926">266510.43350174802</cx:pt>
          <cx:pt idx="6927">273156.43306320102</cx:pt>
          <cx:pt idx="6928">284863.91146564903</cx:pt>
          <cx:pt idx="6929">279728.94210376003</cx:pt>
          <cx:pt idx="6930">295389.30735809798</cx:pt>
          <cx:pt idx="6931">291854.38832096802</cx:pt>
          <cx:pt idx="6932">256811.657453814</cx:pt>
          <cx:pt idx="6933">271991.549865924</cx:pt>
          <cx:pt idx="6934">260473.15301780199</cx:pt>
          <cx:pt idx="6935">289045.14825339301</cx:pt>
          <cx:pt idx="6936">251759.64388397601</cx:pt>
          <cx:pt idx="6937">282385.23764702299</cx:pt>
          <cx:pt idx="6938">251259.30275322901</cx:pt>
          <cx:pt idx="6939">276858.66621475801</cx:pt>
          <cx:pt idx="6940">241853.50126197</cx:pt>
          <cx:pt idx="6941">295836.67219536903</cx:pt>
          <cx:pt idx="6942">279363.47433829802</cx:pt>
          <cx:pt idx="6943">276214.70788908098</cx:pt>
          <cx:pt idx="6944">295673.05409745598</cx:pt>
          <cx:pt idx="6945">270020.38402822602</cx:pt>
          <cx:pt idx="6946">301570.35021448502</cx:pt>
          <cx:pt idx="6947">286453.74387416401</cx:pt>
          <cx:pt idx="6948">231448.966670061</cx:pt>
          <cx:pt idx="6949">311474.29961128603</cx:pt>
          <cx:pt idx="6950">260070.780373949</cx:pt>
          <cx:pt idx="6951">284026.49026033602</cx:pt>
          <cx:pt idx="6952">293287.95990074403</cx:pt>
          <cx:pt idx="6953">271364.84631789499</cx:pt>
          <cx:pt idx="6954">254877.389743434</cx:pt>
          <cx:pt idx="6955">293773.95822086598</cx:pt>
          <cx:pt idx="6956">269241.19640526199</cx:pt>
          <cx:pt idx="6957">258279.61476276701</cx:pt>
          <cx:pt idx="6958">304813.40059625497</cx:pt>
          <cx:pt idx="6959">284152.54157799401</cx:pt>
          <cx:pt idx="6960">276836.81448745501</cx:pt>
          <cx:pt idx="6961">269834.71456499601</cx:pt>
          <cx:pt idx="6962">272374.44765108702</cx:pt>
          <cx:pt idx="6963">269489.98433181201</cx:pt>
          <cx:pt idx="6964">288071.867647757</cx:pt>
          <cx:pt idx="6965">283628.87332039501</cx:pt>
          <cx:pt idx="6966">278034.84919421998</cx:pt>
          <cx:pt idx="6967">264266.65888647398</cx:pt>
          <cx:pt idx="6968">275750.80163091002</cx:pt>
          <cx:pt idx="6969">251767.44835157899</cx:pt>
          <cx:pt idx="6970">284765.54912393098</cx:pt>
          <cx:pt idx="6971">253606.68982275799</cx:pt>
          <cx:pt idx="6972">259519.12255214399</cx:pt>
          <cx:pt idx="6973">259587.66237975299</cx:pt>
          <cx:pt idx="6974">309335.46846314002</cx:pt>
          <cx:pt idx="6975">299166.16736081103</cx:pt>
          <cx:pt idx="6976">296419.52337695402</cx:pt>
          <cx:pt idx="6977">274071.54467938299</cx:pt>
          <cx:pt idx="6978">261019.14633599701</cx:pt>
          <cx:pt idx="6979">283415.920326936</cx:pt>
          <cx:pt idx="6980">297347.02086761099</cx:pt>
          <cx:pt idx="6981">291784.733939289</cx:pt>
          <cx:pt idx="6982">309386.84436721599</cx:pt>
          <cx:pt idx="6983">284424.95620799501</cx:pt>
          <cx:pt idx="6984">251558.25364831</cx:pt>
          <cx:pt idx="6985">303593.62454524898</cx:pt>
          <cx:pt idx="6986">276800.39458833798</cx:pt>
          <cx:pt idx="6987">265331.50222069997</cx:pt>
          <cx:pt idx="6988">273661.49723445199</cx:pt>
          <cx:pt idx="6989">315751.09058050701</cx:pt>
          <cx:pt idx="6990">261895.2052992</cx:pt>
          <cx:pt idx="6991">265266.23705231101</cx:pt>
          <cx:pt idx="6992">278899.77923350298</cx:pt>
          <cx:pt idx="6993">261616.367357746</cx:pt>
          <cx:pt idx="6994">276011.48833859601</cx:pt>
          <cx:pt idx="6995">276091.746372453</cx:pt>
          <cx:pt idx="6996">286665.54588977899</cx:pt>
          <cx:pt idx="6997">240510.17901443999</cx:pt>
          <cx:pt idx="6998">279090.13507071702</cx:pt>
          <cx:pt idx="6999">276355.547212951</cx:pt>
          <cx:pt idx="7000">290007.09843896702</cx:pt>
          <cx:pt idx="7001">306803.33345408202</cx:pt>
          <cx:pt idx="7002">271820.79009108199</cx:pt>
          <cx:pt idx="7003">296267.74946936202</cx:pt>
          <cx:pt idx="7004">264556.69276973902</cx:pt>
          <cx:pt idx="7005">271092.91142536601</cx:pt>
          <cx:pt idx="7006">288303.45456555299</cx:pt>
          <cx:pt idx="7007">277853.02517098701</cx:pt>
          <cx:pt idx="7008">302263.83469778002</cx:pt>
          <cx:pt idx="7009">297457.48926085001</cx:pt>
          <cx:pt idx="7010">291642.50159245997</cx:pt>
          <cx:pt idx="7011">269267.32652542298</cx:pt>
          <cx:pt idx="7012">261367.937140108</cx:pt>
          <cx:pt idx="7013">284356.60702205199</cx:pt>
          <cx:pt idx="7014">263839.28451654001</cx:pt>
          <cx:pt idx="7015">287415.07937776099</cx:pt>
          <cx:pt idx="7016">317231.94240361702</cx:pt>
          <cx:pt idx="7017">292780.37293492898</cx:pt>
          <cx:pt idx="7018">271225.574578156</cx:pt>
          <cx:pt idx="7019">294782.00110149803</cx:pt>
          <cx:pt idx="7020">326006.55360970303</cx:pt>
          <cx:pt idx="7021">265094.88073212502</cx:pt>
          <cx:pt idx="7022">266936.92136334098</cx:pt>
          <cx:pt idx="7023">303381.54555227101</cx:pt>
          <cx:pt idx="7024">273179.29929579701</cx:pt>
          <cx:pt idx="7025">216945.14048923599</cx:pt>
          <cx:pt idx="7026">284944.046871709</cx:pt>
          <cx:pt idx="7027">284372.527548582</cx:pt>
          <cx:pt idx="7028">275406.49693896301</cx:pt>
          <cx:pt idx="7029">293834.61122128501</cx:pt>
          <cx:pt idx="7030">315380.14545942697</cx:pt>
          <cx:pt idx="7031">287698.54807262297</cx:pt>
          <cx:pt idx="7032">271145.23668787302</cx:pt>
          <cx:pt idx="7033">255136.91980664301</cx:pt>
          <cx:pt idx="7034">284011.82873482403</cx:pt>
          <cx:pt idx="7035">300334.15210458101</cx:pt>
          <cx:pt idx="7036">297010.23681745998</cx:pt>
          <cx:pt idx="7037">279565.84981887502</cx:pt>
          <cx:pt idx="7038">223524.388611806</cx:pt>
          <cx:pt idx="7039">282628.85130952799</cx:pt>
          <cx:pt idx="7040">300193.87554286898</cx:pt>
          <cx:pt idx="7041">272798.64008698199</cx:pt>
          <cx:pt idx="7042">265362.272679555</cx:pt>
          <cx:pt idx="7043">259147.07586975599</cx:pt>
          <cx:pt idx="7044">250617.447390177</cx:pt>
          <cx:pt idx="7045">278976.12191786902</cx:pt>
          <cx:pt idx="7046">297724.990458277</cx:pt>
          <cx:pt idx="7047">265046.59780741303</cx:pt>
          <cx:pt idx="7048">286851.88963767298</cx:pt>
          <cx:pt idx="7049">254085.22865406401</cx:pt>
          <cx:pt idx="7050">274022.18282434699</cx:pt>
          <cx:pt idx="7051">251958.682912335</cx:pt>
          <cx:pt idx="7052">258097.175446407</cx:pt>
          <cx:pt idx="7053">273578.67050517403</cx:pt>
          <cx:pt idx="7054">245318.30511036399</cx:pt>
          <cx:pt idx="7055">296212.88057943998</cx:pt>
          <cx:pt idx="7056">257518.721612275</cx:pt>
          <cx:pt idx="7057">278831.930846893</cx:pt>
          <cx:pt idx="7058">292316.93085780699</cx:pt>
          <cx:pt idx="7059">271323.02478000202</cx:pt>
          <cx:pt idx="7060">309351.03648349398</cx:pt>
          <cx:pt idx="7061">283937.58020422998</cx:pt>
          <cx:pt idx="7062">324170.60748077201</cx:pt>
          <cx:pt idx="7063">295071.11399186798</cx:pt>
          <cx:pt idx="7064">280679.66080660198</cx:pt>
          <cx:pt idx="7065">292762.04074777698</cx:pt>
          <cx:pt idx="7066">285511.62246502499</cx:pt>
          <cx:pt idx="7067">246098.582114205</cx:pt>
          <cx:pt idx="7068">270751.52856552199</cx:pt>
          <cx:pt idx="7069">281155.00588550803</cx:pt>
          <cx:pt idx="7070">292671.84322126798</cx:pt>
          <cx:pt idx="7071">284053.86256985</cx:pt>
          <cx:pt idx="7072">301148.181680359</cx:pt>
          <cx:pt idx="7073">283883.04305865499</cx:pt>
          <cx:pt idx="7074">248767.25887739801</cx:pt>
          <cx:pt idx="7075">267627.10104094102</cx:pt>
          <cx:pt idx="7076">298093.686731102</cx:pt>
          <cx:pt idx="7077">263890.60318685201</cx:pt>
          <cx:pt idx="7078">306810.04415659001</cx:pt>
          <cx:pt idx="7079">276937.74735738599</cx:pt>
          <cx:pt idx="7080">253077.33709334201</cx:pt>
          <cx:pt idx="7081">306864.14265534497</cx:pt>
          <cx:pt idx="7082">276007.19210921798</cx:pt>
          <cx:pt idx="7083">280230.81048331602</cx:pt>
          <cx:pt idx="7084">262368.77625047998</cx:pt>
          <cx:pt idx="7085">271182.11886565702</cx:pt>
          <cx:pt idx="7086">298824.70177804999</cx:pt>
          <cx:pt idx="7087">268268.62477574701</cx:pt>
          <cx:pt idx="7088">232505.72578832999</cx:pt>
          <cx:pt idx="7089">275568.74660233298</cx:pt>
          <cx:pt idx="7090">269924.68310743797</cx:pt>
          <cx:pt idx="7091">302863.47843888402</cx:pt>
          <cx:pt idx="7092">276232.25846625201</cx:pt>
          <cx:pt idx="7093">264139.81148229999</cx:pt>
          <cx:pt idx="7094">253277.24372711699</cx:pt>
          <cx:pt idx="7095">273300.597756378</cx:pt>
          <cx:pt idx="7096">249961.32799075701</cx:pt>
          <cx:pt idx="7097">298597.91349995497</cx:pt>
          <cx:pt idx="7098">278754.25110853399</cx:pt>
          <cx:pt idx="7099">336477.93667015102</cx:pt>
          <cx:pt idx="7100">264509.16051186598</cx:pt>
          <cx:pt idx="7101">261699.55959555699</cx:pt>
          <cx:pt idx="7102">274601.57900210802</cx:pt>
          <cx:pt idx="7103">270983.70865037298</cx:pt>
          <cx:pt idx="7104">315265.96561360301</cx:pt>
          <cx:pt idx="7105">267498.62557274802</cx:pt>
          <cx:pt idx="7106">273750.33836232498</cx:pt>
          <cx:pt idx="7107">288319.15465432301</cx:pt>
          <cx:pt idx="7108">278109.14552215597</cx:pt>
          <cx:pt idx="7109">249775.97295806301</cx:pt>
          <cx:pt idx="7110">271339.77150639199</cx:pt>
          <cx:pt idx="7111">258171.914993955</cx:pt>
          <cx:pt idx="7112">259380.94749704699</cx:pt>
          <cx:pt idx="7113">260639.412904</cx:pt>
          <cx:pt idx="7114">288519.70605788199</cx:pt>
          <cx:pt idx="7115">243816.38852454</cx:pt>
          <cx:pt idx="7116">294343.84880475601</cx:pt>
          <cx:pt idx="7117">304178.43580776599</cx:pt>
          <cx:pt idx="7118">267114.25607066799</cx:pt>
          <cx:pt idx="7119">299399.809686344</cx:pt>
          <cx:pt idx="7120">265235.48505423998</cx:pt>
          <cx:pt idx="7121">268604.99491185701</cx:pt>
          <cx:pt idx="7122">268217.22767961799</cx:pt>
          <cx:pt idx="7123">266158.423467085</cx:pt>
          <cx:pt idx="7124">271376.819225165</cx:pt>
          <cx:pt idx="7125">275207.10919847997</cx:pt>
          <cx:pt idx="7126">296673.33871468599</cx:pt>
          <cx:pt idx="7127">302299.99118744797</cx:pt>
          <cx:pt idx="7128">271391.47654000198</cx:pt>
          <cx:pt idx="7129">237874.26058198599</cx:pt>
          <cx:pt idx="7130">312037.91650516802</cx:pt>
          <cx:pt idx="7131">287876.99124552897</cx:pt>
          <cx:pt idx="7132">295577.93227176199</cx:pt>
          <cx:pt idx="7133">282166.26583328401</cx:pt>
          <cx:pt idx="7134">271832.496489821</cx:pt>
          <cx:pt idx="7135">290113.966725445</cx:pt>
          <cx:pt idx="7136">269232.96342160599</cx:pt>
          <cx:pt idx="7137">264174.87784552801</cx:pt>
          <cx:pt idx="7138">282047.37199227401</cx:pt>
          <cx:pt idx="7139">286986.87431255</cx:pt>
          <cx:pt idx="7140">319491.347401654</cx:pt>
          <cx:pt idx="7141">270080.38317795401</cx:pt>
          <cx:pt idx="7142">287823.159020591</cx:pt>
          <cx:pt idx="7143">286279.36680823303</cx:pt>
          <cx:pt idx="7144">276342.99840598198</cx:pt>
          <cx:pt idx="7145">273382.74450454302</cx:pt>
          <cx:pt idx="7146">252692.82884808499</cx:pt>
          <cx:pt idx="7147">268268.08654152398</cx:pt>
          <cx:pt idx="7148">253110.17476676501</cx:pt>
          <cx:pt idx="7149">262919.03823995398</cx:pt>
          <cx:pt idx="7150">276970.013612715</cx:pt>
          <cx:pt idx="7151">315805.40750992898</cx:pt>
          <cx:pt idx="7152">266542.54330944701</cx:pt>
          <cx:pt idx="7153">253458.43687103799</cx:pt>
          <cx:pt idx="7154">274886.28502285702</cx:pt>
          <cx:pt idx="7155">303825.65214504401</cx:pt>
          <cx:pt idx="7156">271800.45696258201</cx:pt>
          <cx:pt idx="7157">289931.426351993</cx:pt>
          <cx:pt idx="7158">227382.34031212801</cx:pt>
          <cx:pt idx="7159">283860.38545267499</cx:pt>
          <cx:pt idx="7160">318296.95151970698</cx:pt>
          <cx:pt idx="7161">260098.44901736599</cx:pt>
          <cx:pt idx="7162">252669.3417548</cx:pt>
          <cx:pt idx="7163">271200.93024886301</cx:pt>
          <cx:pt idx="7164">271222.84833701502</cx:pt>
          <cx:pt idx="7165">268740.76891759498</cx:pt>
          <cx:pt idx="7166">267124.30594755599</cx:pt>
          <cx:pt idx="7167">277776.18109155499</cx:pt>
          <cx:pt idx="7168">279130.02132816502</cx:pt>
          <cx:pt idx="7169">250525.11589801399</cx:pt>
          <cx:pt idx="7170">233009.568783522</cx:pt>
          <cx:pt idx="7171">255046.191257628</cx:pt>
          <cx:pt idx="7172">264756.528326075</cx:pt>
          <cx:pt idx="7173">262527.42639144399</cx:pt>
          <cx:pt idx="7174">276925.69725007098</cx:pt>
          <cx:pt idx="7175">292315.83496547001</cx:pt>
          <cx:pt idx="7176">257301.47222017101</cx:pt>
          <cx:pt idx="7177">262521.19258652901</cx:pt>
          <cx:pt idx="7178">242744.64296073199</cx:pt>
          <cx:pt idx="7179">246975.857426331</cx:pt>
          <cx:pt idx="7180">256633.365457876</cx:pt>
          <cx:pt idx="7181">261687.39941690501</cx:pt>
          <cx:pt idx="7182">267535.49081862601</cx:pt>
          <cx:pt idx="7183">236560.89937278299</cx:pt>
          <cx:pt idx="7184">288571.91182719299</cx:pt>
          <cx:pt idx="7185">279194.58482655702</cx:pt>
          <cx:pt idx="7186">241036.32010833401</cx:pt>
          <cx:pt idx="7187">252357.48178324901</cx:pt>
          <cx:pt idx="7188">275251.00112597598</cx:pt>
          <cx:pt idx="7189">268861.61871565803</cx:pt>
          <cx:pt idx="7190">279993.76232624502</cx:pt>
          <cx:pt idx="7191">272515.18573926698</cx:pt>
          <cx:pt idx="7192">267693.21287989599</cx:pt>
          <cx:pt idx="7193">242296.51787585599</cx:pt>
          <cx:pt idx="7194">267396.15713249001</cx:pt>
          <cx:pt idx="7195">273733.18886500603</cx:pt>
          <cx:pt idx="7196">280998.75527356198</cx:pt>
          <cx:pt idx="7197">302094.56029173202</cx:pt>
          <cx:pt idx="7198">301147.55068292201</cx:pt>
          <cx:pt idx="7199">262859.62841841998</cx:pt>
          <cx:pt idx="7200">269505.00202200998</cx:pt>
          <cx:pt idx="7201">310605.50615119701</cx:pt>
          <cx:pt idx="7202">295381.81998610101</cx:pt>
          <cx:pt idx="7203">264746.895381129</cx:pt>
          <cx:pt idx="7204">266288.33534403401</cx:pt>
          <cx:pt idx="7205">282692.20813074301</cx:pt>
          <cx:pt idx="7206">284285.69514727499</cx:pt>
          <cx:pt idx="7207">270018.74299133598</cx:pt>
          <cx:pt idx="7208">309694.14574131003</cx:pt>
          <cx:pt idx="7209">241951.46972394999</cx:pt>
          <cx:pt idx="7210">271599.601668205</cx:pt>
          <cx:pt idx="7211">268167.32681362599</cx:pt>
          <cx:pt idx="7212">291650.74617057299</cx:pt>
          <cx:pt idx="7213">225160.15920673401</cx:pt>
          <cx:pt idx="7214">296324.35792026302</cx:pt>
          <cx:pt idx="7215">278222.51315479801</cx:pt>
          <cx:pt idx="7216">270585.16186955402</cx:pt>
          <cx:pt idx="7217">299317.48821156099</cx:pt>
          <cx:pt idx="7218">254568.785611675</cx:pt>
          <cx:pt idx="7219">264081.50267964997</cx:pt>
          <cx:pt idx="7220">282437.46616956498</cx:pt>
          <cx:pt idx="7221">291075.52281281602</cx:pt>
          <cx:pt idx="7222">248816.265679748</cx:pt>
          <cx:pt idx="7223">313339.31546408002</cx:pt>
          <cx:pt idx="7224">263185.92551152501</cx:pt>
          <cx:pt idx="7225">302914.685485091</cx:pt>
          <cx:pt idx="7226">280474.43814265297</cx:pt>
          <cx:pt idx="7227">261997.795709862</cx:pt>
          <cx:pt idx="7228">272071.96741726901</cx:pt>
          <cx:pt idx="7229">288474.225661373</cx:pt>
          <cx:pt idx="7230">276691.42335843702</cx:pt>
          <cx:pt idx="7231">251386.93186805301</cx:pt>
          <cx:pt idx="7232">277556.02442097699</cx:pt>
          <cx:pt idx="7233">267744.84245388</cx:pt>
          <cx:pt idx="7234">255030.12296360501</cx:pt>
          <cx:pt idx="7235">263770.85727394302</cx:pt>
          <cx:pt idx="7236">259458.905680967</cx:pt>
          <cx:pt idx="7237">276975.83216413402</cx:pt>
          <cx:pt idx="7238">278329.90641350602</cx:pt>
          <cx:pt idx="7239">277307.565134576</cx:pt>
          <cx:pt idx="7240">261695.350746162</cx:pt>
          <cx:pt idx="7241">305426.00554200902</cx:pt>
          <cx:pt idx="7242">281680.01617395802</cx:pt>
          <cx:pt idx="7243">258399.078347642</cx:pt>
          <cx:pt idx="7244">262997.5407211</cx:pt>
          <cx:pt idx="7245">270839.25782644202</cx:pt>
          <cx:pt idx="7246">249066.18358082499</cx:pt>
          <cx:pt idx="7247">268905.60065792</cx:pt>
          <cx:pt idx="7248">230895.944374574</cx:pt>
          <cx:pt idx="7249">260073.684135755</cx:pt>
          <cx:pt idx="7250">290554.22123264498</cx:pt>
          <cx:pt idx="7251">235060.98294519199</cx:pt>
          <cx:pt idx="7252">314210.64428741299</cx:pt>
          <cx:pt idx="7253">265743.34295895498</cx:pt>
          <cx:pt idx="7254">271003.14256045897</cx:pt>
          <cx:pt idx="7255">291304.02894056903</cx:pt>
          <cx:pt idx="7256">293773.02894138498</cx:pt>
          <cx:pt idx="7257">265170.32880062901</cx:pt>
          <cx:pt idx="7258">278331.45807588799</cx:pt>
          <cx:pt idx="7259">270936.95250337501</cx:pt>
          <cx:pt idx="7260">266722.12385882501</cx:pt>
          <cx:pt idx="7261">292272.87298867101</cx:pt>
          <cx:pt idx="7262">254784.15315932001</cx:pt>
          <cx:pt idx="7263">252129.054901739</cx:pt>
          <cx:pt idx="7264">286449.030864926</cx:pt>
          <cx:pt idx="7265">240727.87714077299</cx:pt>
          <cx:pt idx="7266">281167.00557452597</cx:pt>
          <cx:pt idx="7267">296713.19748608599</cx:pt>
          <cx:pt idx="7268">305248.05125319702</cx:pt>
          <cx:pt idx="7269">266333.30248880998</cx:pt>
          <cx:pt idx="7270">298316.99276686198</cx:pt>
          <cx:pt idx="7271">307722.15666982601</cx:pt>
          <cx:pt idx="7272">283588.99251210102</cx:pt>
          <cx:pt idx="7273">280581.40917189402</cx:pt>
          <cx:pt idx="7274">263829.15283028502</cx:pt>
          <cx:pt idx="7275">258275.26555048901</cx:pt>
          <cx:pt idx="7276">267741.243439254</cx:pt>
          <cx:pt idx="7277">292920.73426053597</cx:pt>
          <cx:pt idx="7278">314763.90169957199</cx:pt>
          <cx:pt idx="7279">232973.68468477801</cx:pt>
          <cx:pt idx="7280">268883.95852747199</cx:pt>
          <cx:pt idx="7281">261363.66304386701</cx:pt>
          <cx:pt idx="7282">272371.049191094</cx:pt>
          <cx:pt idx="7283">279956.33205457398</cx:pt>
          <cx:pt idx="7284">255577.195957797</cx:pt>
          <cx:pt idx="7285">308701.760516754</cx:pt>
          <cx:pt idx="7286">286634.07522820297</cx:pt>
          <cx:pt idx="7287">282512.31193740602</cx:pt>
          <cx:pt idx="7288">280479.13713358599</cx:pt>
          <cx:pt idx="7289">241803.27767716101</cx:pt>
          <cx:pt idx="7290">277969.10531024402</cx:pt>
          <cx:pt idx="7291">243575.97701085801</cx:pt>
          <cx:pt idx="7292">253782.74276944701</cx:pt>
          <cx:pt idx="7293">274222.465510268</cx:pt>
          <cx:pt idx="7294">275730.85658968199</cx:pt>
          <cx:pt idx="7295">253019.376420432</cx:pt>
          <cx:pt idx="7296">249648.72874983601</cx:pt>
          <cx:pt idx="7297">284977.101803759</cx:pt>
          <cx:pt idx="7298">295044.23700608098</cx:pt>
          <cx:pt idx="7299">254370.031316737</cx:pt>
          <cx:pt idx="7300">253302.03173426501</cx:pt>
          <cx:pt idx="7301">250638.27288897199</cx:pt>
          <cx:pt idx="7302">330604.80156569299</cx:pt>
          <cx:pt idx="7303">266936.04886849201</cx:pt>
          <cx:pt idx="7304">292734.06772370799</cx:pt>
          <cx:pt idx="7305">231956.720683252</cx:pt>
          <cx:pt idx="7306">303082.97791900497</cx:pt>
          <cx:pt idx="7307">268389.67057306401</cx:pt>
          <cx:pt idx="7308">243141.653174565</cx:pt>
          <cx:pt idx="7309">267311.86190840398</cx:pt>
          <cx:pt idx="7310">248319.58153292301</cx:pt>
          <cx:pt idx="7311">268304.413994617</cx:pt>
          <cx:pt idx="7312">289959.58509369398</cx:pt>
          <cx:pt idx="7313">264261.97326497198</cx:pt>
          <cx:pt idx="7314">269246.57806073001</cx:pt>
          <cx:pt idx="7315">310951.78045352298</cx:pt>
          <cx:pt idx="7316">276365.63396697299</cx:pt>
          <cx:pt idx="7317">284201.980443354</cx:pt>
          <cx:pt idx="7318">281096.67857911799</cx:pt>
          <cx:pt idx="7319">250385.19802019899</cx:pt>
          <cx:pt idx="7320">255788.57440084501</cx:pt>
          <cx:pt idx="7321">285346.560652802</cx:pt>
          <cx:pt idx="7322">267059.85329985898</cx:pt>
          <cx:pt idx="7323">250266.66354916099</cx:pt>
          <cx:pt idx="7324">283486.61113738402</cx:pt>
          <cx:pt idx="7325">240040.90380567001</cx:pt>
          <cx:pt idx="7326">293422.58088121703</cx:pt>
          <cx:pt idx="7327">280356.75286495499</cx:pt>
          <cx:pt idx="7328">267202.763941438</cx:pt>
          <cx:pt idx="7329">266214.19446556398</cx:pt>
          <cx:pt idx="7330">301369.52279407502</cx:pt>
          <cx:pt idx="7331">288356.40387443698</cx:pt>
          <cx:pt idx="7332">254281.36648545301</cx:pt>
          <cx:pt idx="7333">261185.40257265899</cx:pt>
          <cx:pt idx="7334">261399.02486146099</cx:pt>
          <cx:pt idx="7335">276925.64249976201</cx:pt>
          <cx:pt idx="7336">259231.105482949</cx:pt>
          <cx:pt idx="7337">266841.56414638401</cx:pt>
          <cx:pt idx="7338">284042.14978857298</cx:pt>
          <cx:pt idx="7339">290149.837937854</cx:pt>
          <cx:pt idx="7340">272637.66436438402</cx:pt>
          <cx:pt idx="7341">262950.57340360997</cx:pt>
          <cx:pt idx="7342">280046.19615476701</cx:pt>
          <cx:pt idx="7343">266827.90500807302</cx:pt>
          <cx:pt idx="7344">292747.72475342703</cx:pt>
          <cx:pt idx="7345">295045.56067479198</cx:pt>
          <cx:pt idx="7346">272665.218060371</cx:pt>
          <cx:pt idx="7347">276780.798823388</cx:pt>
          <cx:pt idx="7348">293091.01234910497</cx:pt>
          <cx:pt idx="7349">259096.73832811599</cx:pt>
          <cx:pt idx="7350">293311.21371111303</cx:pt>
          <cx:pt idx="7351">269867.79828372202</cx:pt>
          <cx:pt idx="7352">267123.47231662401</cx:pt>
          <cx:pt idx="7353">253942.687010847</cx:pt>
          <cx:pt idx="7354">303324.092222723</cx:pt>
          <cx:pt idx="7355">279799.16020032403</cx:pt>
          <cx:pt idx="7356">267452.08634496498</cx:pt>
          <cx:pt idx="7357">272880.19926149602</cx:pt>
          <cx:pt idx="7358">270747.91935966699</cx:pt>
          <cx:pt idx="7359">290741.63846016</cx:pt>
          <cx:pt idx="7360">261948.92755351501</cx:pt>
          <cx:pt idx="7361">257515.31969038799</cx:pt>
          <cx:pt idx="7362">257031.124349191</cx:pt>
          <cx:pt idx="7363">257873.71501003799</cx:pt>
          <cx:pt idx="7364">268404.27513560001</cx:pt>
          <cx:pt idx="7365">262728.85245308001</cx:pt>
          <cx:pt idx="7366">271292.70273243601</cx:pt>
          <cx:pt idx="7367">271955.32083821099</cx:pt>
          <cx:pt idx="7368">293727.88967237499</cx:pt>
          <cx:pt idx="7369">294118.45931411901</cx:pt>
          <cx:pt idx="7370">257338.278445515</cx:pt>
          <cx:pt idx="7371">291109.75775102898</cx:pt>
          <cx:pt idx="7372">299017.09138521098</cx:pt>
          <cx:pt idx="7373">238858.576835852</cx:pt>
          <cx:pt idx="7374">271475.88449877402</cx:pt>
          <cx:pt idx="7375">266876.79321940901</cx:pt>
          <cx:pt idx="7376">252342.99120054999</cx:pt>
          <cx:pt idx="7377">280564.31189163501</cx:pt>
          <cx:pt idx="7378">282963.43318819097</cx:pt>
          <cx:pt idx="7379">319639.32505928498</cx:pt>
          <cx:pt idx="7380">264404.77957759</cx:pt>
          <cx:pt idx="7381">266268.35000072699</cx:pt>
          <cx:pt idx="7382">277301.56575376401</cx:pt>
          <cx:pt idx="7383">267511.56902646302</cx:pt>
          <cx:pt idx="7384">253050.837961846</cx:pt>
          <cx:pt idx="7385">288769.59646067</cx:pt>
          <cx:pt idx="7386">291889.37380327302</cx:pt>
          <cx:pt idx="7387">299413.94597390603</cx:pt>
          <cx:pt idx="7388">258086.067199054</cx:pt>
          <cx:pt idx="7389">270865.79917662399</cx:pt>
          <cx:pt idx="7390">271146.12904661801</cx:pt>
          <cx:pt idx="7391">282778.10851404502</cx:pt>
          <cx:pt idx="7392">298672.42479414202</cx:pt>
          <cx:pt idx="7393">292231.718131256</cx:pt>
          <cx:pt idx="7394">272181.39692325098</cx:pt>
          <cx:pt idx="7395">274469.82993747102</cx:pt>
          <cx:pt idx="7396">267817.16646414099</cx:pt>
          <cx:pt idx="7397">255426.71769852701</cx:pt>
          <cx:pt idx="7398">266211.65343362902</cx:pt>
          <cx:pt idx="7399">286475.15929156903</cx:pt>
          <cx:pt idx="7400">262284.26580982102</cx:pt>
          <cx:pt idx="7401">286362.84235485998</cx:pt>
          <cx:pt idx="7402">274112.90806250297</cx:pt>
          <cx:pt idx="7403">253839.84587650601</cx:pt>
          <cx:pt idx="7404">249995.16809232399</cx:pt>
          <cx:pt idx="7405">267071.48275150702</cx:pt>
          <cx:pt idx="7406">283619.27666037198</cx:pt>
          <cx:pt idx="7407">252604.19847607199</cx:pt>
          <cx:pt idx="7408">291638.909239923</cx:pt>
          <cx:pt idx="7409">276355.69607258198</cx:pt>
          <cx:pt idx="7410">284769.35571659199</cx:pt>
          <cx:pt idx="7411">261728.29240700201</cx:pt>
          <cx:pt idx="7412">274320.42365786998</cx:pt>
          <cx:pt idx="7413">279020.48251826799</cx:pt>
          <cx:pt idx="7414">287666.36250340001</cx:pt>
          <cx:pt idx="7415">264775.20251796802</cx:pt>
          <cx:pt idx="7416">258090.91710124299</cx:pt>
          <cx:pt idx="7417">299716.45115131303</cx:pt>
          <cx:pt idx="7418">301383.96680775803</cx:pt>
          <cx:pt idx="7419">261845.72818438799</cx:pt>
          <cx:pt idx="7420">294891.51135758701</cx:pt>
          <cx:pt idx="7421">293186.12701628701</cx:pt>
          <cx:pt idx="7422">281791.52015447099</cx:pt>
          <cx:pt idx="7423">256692.20995794199</cx:pt>
          <cx:pt idx="7424">276541.43728994101</cx:pt>
          <cx:pt idx="7425">271768.74732974003</cx:pt>
          <cx:pt idx="7426">255946.839507948</cx:pt>
          <cx:pt idx="7427">263256.13631761901</cx:pt>
          <cx:pt idx="7428">271914.573131632</cx:pt>
          <cx:pt idx="7429">268282.85769452399</cx:pt>
          <cx:pt idx="7430">266981.56732766202</cx:pt>
          <cx:pt idx="7431">276698.568756975</cx:pt>
          <cx:pt idx="7432">260331.18547415201</cx:pt>
          <cx:pt idx="7433">276341.26130087097</cx:pt>
          <cx:pt idx="7434">244152.147026266</cx:pt>
          <cx:pt idx="7435">301523.85372318298</cx:pt>
          <cx:pt idx="7436">277612.12646972301</cx:pt>
          <cx:pt idx="7437">272282.48606367799</cx:pt>
          <cx:pt idx="7438">287808.61184462399</cx:pt>
          <cx:pt idx="7439">268195.09619218</cx:pt>
          <cx:pt idx="7440">275188.64486957202</cx:pt>
          <cx:pt idx="7441">286689.217846371</cx:pt>
          <cx:pt idx="7442">283029.32996608102</cx:pt>
          <cx:pt idx="7443">295592.05076405703</cx:pt>
          <cx:pt idx="7444">279424.77766943298</cx:pt>
          <cx:pt idx="7445">294576.32346756902</cx:pt>
          <cx:pt idx="7446">263508.37292717502</cx:pt>
          <cx:pt idx="7447">274660.65577482502</cx:pt>
          <cx:pt idx="7448">253994.71135488001</cx:pt>
          <cx:pt idx="7449">267206.99810905301</cx:pt>
          <cx:pt idx="7450">288448.397140652</cx:pt>
          <cx:pt idx="7451">272458.02663660399</cx:pt>
          <cx:pt idx="7452">269882.238065721</cx:pt>
          <cx:pt idx="7453">315376.12449530401</cx:pt>
          <cx:pt idx="7454">282337.80308542599</cx:pt>
          <cx:pt idx="7455">304828.59067238698</cx:pt>
          <cx:pt idx="7456">287547.147751574</cx:pt>
          <cx:pt idx="7457">299380.53419913002</cx:pt>
          <cx:pt idx="7458">255341.82565346101</cx:pt>
          <cx:pt idx="7459">298257.81708171498</cx:pt>
          <cx:pt idx="7460">268631.81738471898</cx:pt>
          <cx:pt idx="7461">282276.655331266</cx:pt>
          <cx:pt idx="7462">237542.01648955801</cx:pt>
          <cx:pt idx="7463">273876.796220897</cx:pt>
          <cx:pt idx="7464">287137.45629342698</cx:pt>
          <cx:pt idx="7465">270739.28939255403</cx:pt>
          <cx:pt idx="7466">286146.21065873699</cx:pt>
          <cx:pt idx="7467">261214.914183616</cx:pt>
          <cx:pt idx="7468">310449.65121026698</cx:pt>
          <cx:pt idx="7469">263638.62175475899</cx:pt>
          <cx:pt idx="7470">274825.13766707102</cx:pt>
          <cx:pt idx="7471">249612.99078149101</cx:pt>
          <cx:pt idx="7472">271351.680585469</cx:pt>
          <cx:pt idx="7473">259707.419581494</cx:pt>
          <cx:pt idx="7474">253465.12923394801</cx:pt>
          <cx:pt idx="7475">295643.25862978102</cx:pt>
          <cx:pt idx="7476">257960.896205517</cx:pt>
          <cx:pt idx="7477">262277.69554395502</cx:pt>
          <cx:pt idx="7478">281374.59290512599</cx:pt>
          <cx:pt idx="7479">275700.98130621703</cx:pt>
          <cx:pt idx="7480">280066.10236431798</cx:pt>
          <cx:pt idx="7481">277768.37498624</cx:pt>
          <cx:pt idx="7482">264367.95541965298</cx:pt>
          <cx:pt idx="7483">277125.98601112398</cx:pt>
          <cx:pt idx="7484">254843.84637480401</cx:pt>
          <cx:pt idx="7485">270387.57229042001</cx:pt>
          <cx:pt idx="7486">259418.48829609001</cx:pt>
          <cx:pt idx="7487">290557.61825819901</cx:pt>
          <cx:pt idx="7488">281604.18815362902</cx:pt>
          <cx:pt idx="7489">265443.55411214801</cx:pt>
          <cx:pt idx="7490">231866.86260634099</cx:pt>
          <cx:pt idx="7491">289211.44210296299</cx:pt>
          <cx:pt idx="7492">264019.23882365599</cx:pt>
          <cx:pt idx="7493">246122.003321294</cx:pt>
          <cx:pt idx="7494">290072.744582207</cx:pt>
          <cx:pt idx="7495">267810.31967210601</cx:pt>
          <cx:pt idx="7496">295079.46337927302</cx:pt>
          <cx:pt idx="7497">270475.61240682501</cx:pt>
          <cx:pt idx="7498">256783.999223299</cx:pt>
          <cx:pt idx="7499">244601.333081102</cx:pt>
          <cx:pt idx="7500">308672.46401175897</cx:pt>
          <cx:pt idx="7501">280654.870173576</cx:pt>
          <cx:pt idx="7502">258877.87322651001</cx:pt>
          <cx:pt idx="7503">250417.709939441</cx:pt>
          <cx:pt idx="7504">271532.12438381597</cx:pt>
          <cx:pt idx="7505">262287.35504087899</cx:pt>
          <cx:pt idx="7506">250949.438944536</cx:pt>
          <cx:pt idx="7507">280462.282607687</cx:pt>
          <cx:pt idx="7508">276380.09303525701</cx:pt>
          <cx:pt idx="7509">279944.33604879398</cx:pt>
          <cx:pt idx="7510">270644.14252003201</cx:pt>
          <cx:pt idx="7511">302618.036104734</cx:pt>
          <cx:pt idx="7512">283213.49300578301</cx:pt>
          <cx:pt idx="7513">249114.30639321599</cx:pt>
          <cx:pt idx="7514">271157.41841492499</cx:pt>
          <cx:pt idx="7515">312838.86840656702</cx:pt>
          <cx:pt idx="7516">274150.23224343098</cx:pt>
          <cx:pt idx="7517">260837.07062216901</cx:pt>
          <cx:pt idx="7518">304599.25435947999</cx:pt>
          <cx:pt idx="7519">320855.726425923</cx:pt>
          <cx:pt idx="7520">292268.37913787703</cx:pt>
          <cx:pt idx="7521">285405.59500559699</cx:pt>
          <cx:pt idx="7522">242059.037531315</cx:pt>
          <cx:pt idx="7523">266134.71260981698</cx:pt>
          <cx:pt idx="7524">253618.10306655901</cx:pt>
          <cx:pt idx="7525">275012.117356951</cx:pt>
          <cx:pt idx="7526">280221.44905749202</cx:pt>
          <cx:pt idx="7527">291372.74311562499</cx:pt>
          <cx:pt idx="7528">266630.31659112801</cx:pt>
          <cx:pt idx="7529">256406.182276167</cx:pt>
          <cx:pt idx="7530">286120.89273192699</cx:pt>
          <cx:pt idx="7531">272854.50633572403</cx:pt>
          <cx:pt idx="7532">285660.82415440201</cx:pt>
          <cx:pt idx="7533">254897.27376598801</cx:pt>
          <cx:pt idx="7534">259851.24143041999</cx:pt>
          <cx:pt idx="7535">267121.79429977702</cx:pt>
          <cx:pt idx="7536">283385.73469173198</cx:pt>
          <cx:pt idx="7537">247475.90620274501</cx:pt>
          <cx:pt idx="7538">265624.11880461598</cx:pt>
          <cx:pt idx="7539">286614.83260624303</cx:pt>
          <cx:pt idx="7540">280569.07515479001</cx:pt>
          <cx:pt idx="7541">290182.01150832901</cx:pt>
          <cx:pt idx="7542">270708.50038241601</cx:pt>
          <cx:pt idx="7543">241985.91397636099</cx:pt>
          <cx:pt idx="7544">275771.36948269798</cx:pt>
          <cx:pt idx="7545">241757.683488451</cx:pt>
          <cx:pt idx="7546">278988.500730581</cx:pt>
          <cx:pt idx="7547">296922.21144073497</cx:pt>
          <cx:pt idx="7548">286775.34654442198</cx:pt>
          <cx:pt idx="7549">245628.15968852199</cx:pt>
          <cx:pt idx="7550">283608.95007063099</cx:pt>
          <cx:pt idx="7551">286394.23889782402</cx:pt>
          <cx:pt idx="7552">241682.18534746399</cx:pt>
          <cx:pt idx="7553">261574.918202439</cx:pt>
          <cx:pt idx="7554">289803.382819772</cx:pt>
          <cx:pt idx="7555">255373.612203867</cx:pt>
          <cx:pt idx="7556">262840.90405404603</cx:pt>
          <cx:pt idx="7557">283164.63482948701</cx:pt>
          <cx:pt idx="7558">285164.656032125</cx:pt>
          <cx:pt idx="7559">246396.736950666</cx:pt>
          <cx:pt idx="7560">291860.904048294</cx:pt>
          <cx:pt idx="7561">278879.53272783698</cx:pt>
          <cx:pt idx="7562">303501.57251606102</cx:pt>
          <cx:pt idx="7563">308945.59386142303</cx:pt>
          <cx:pt idx="7564">268099.67425678798</cx:pt>
          <cx:pt idx="7565">314676.98408040701</cx:pt>
          <cx:pt idx="7566">253614.381700217</cx:pt>
          <cx:pt idx="7567">269060.553831545</cx:pt>
          <cx:pt idx="7568">245426.48004414901</cx:pt>
          <cx:pt idx="7569">222013.581991057</cx:pt>
          <cx:pt idx="7570">290493.02528038702</cx:pt>
          <cx:pt idx="7571">278849.83549677202</cx:pt>
          <cx:pt idx="7572">291464.44434148102</cx:pt>
          <cx:pt idx="7573">281384.25697189401</cx:pt>
          <cx:pt idx="7574">292952.61124094599</cx:pt>
          <cx:pt idx="7575">259884.737469666</cx:pt>
          <cx:pt idx="7576">271911.97676149203</cx:pt>
          <cx:pt idx="7577">263035.36370592599</cx:pt>
          <cx:pt idx="7578">290636.280761806</cx:pt>
          <cx:pt idx="7579">268325.18907351297</cx:pt>
          <cx:pt idx="7580">276029.67425945902</cx:pt>
          <cx:pt idx="7581">278522.35487570497</cx:pt>
          <cx:pt idx="7582">264095.97704142402</cx:pt>
          <cx:pt idx="7583">272565.13715875201</cx:pt>
          <cx:pt idx="7584">292114.49410871603</cx:pt>
          <cx:pt idx="7585">283716.86443842098</cx:pt>
          <cx:pt idx="7586">286107.28414150397</cx:pt>
          <cx:pt idx="7587">260596.19207774801</cx:pt>
          <cx:pt idx="7588">283422.48795410001</cx:pt>
          <cx:pt idx="7589">250166.54809857701</cx:pt>
          <cx:pt idx="7590">307677.16680348502</cx:pt>
          <cx:pt idx="7591">299719.46373932698</cx:pt>
          <cx:pt idx="7592">267578.84337443701</cx:pt>
          <cx:pt idx="7593">307808.659314472</cx:pt>
          <cx:pt idx="7594">283294.30896513502</cx:pt>
          <cx:pt idx="7595">260329.76307844499</cx:pt>
          <cx:pt idx="7596">248327.984959997</cx:pt>
          <cx:pt idx="7597">229200.994582535</cx:pt>
          <cx:pt idx="7598">268346.02771470998</cx:pt>
          <cx:pt idx="7599">305041.06934607902</cx:pt>
          <cx:pt idx="7600">249094.15686981101</cx:pt>
          <cx:pt idx="7601">268138.22315058199</cx:pt>
          <cx:pt idx="7602">269460.98316829198</cx:pt>
          <cx:pt idx="7603">267511.75213443598</cx:pt>
          <cx:pt idx="7604">287822.29070651799</cx:pt>
          <cx:pt idx="7605">294216.12448205298</cx:pt>
          <cx:pt idx="7606">257553.95922051201</cx:pt>
          <cx:pt idx="7607">256464.88059102101</cx:pt>
          <cx:pt idx="7608">275516.82235579798</cx:pt>
          <cx:pt idx="7609">307917.562917692</cx:pt>
          <cx:pt idx="7610">282727.854403715</cx:pt>
          <cx:pt idx="7611">279060.72409467102</cx:pt>
          <cx:pt idx="7612">287403.28638833301</cx:pt>
          <cx:pt idx="7613">300480.548952677</cx:pt>
          <cx:pt idx="7614">283422.665026478</cx:pt>
          <cx:pt idx="7615">235739.379934058</cx:pt>
          <cx:pt idx="7616">297141.35611569701</cx:pt>
          <cx:pt idx="7617">269578.71317748498</cx:pt>
          <cx:pt idx="7618">283910.62680806703</cx:pt>
          <cx:pt idx="7619">297316.55373704399</cx:pt>
          <cx:pt idx="7620">285323.639871775</cx:pt>
          <cx:pt idx="7621">259560.64886153699</cx:pt>
          <cx:pt idx="7622">303180.48884314002</cx:pt>
          <cx:pt idx="7623">289625.64135725901</cx:pt>
          <cx:pt idx="7624">273777.49377073802</cx:pt>
          <cx:pt idx="7625">296415.542461209</cx:pt>
          <cx:pt idx="7626">268946.38002999901</cx:pt>
          <cx:pt idx="7627">287502.31281141099</cx:pt>
          <cx:pt idx="7628">310914.15600425401</cx:pt>
          <cx:pt idx="7629">270037.11999514</cx:pt>
          <cx:pt idx="7630">312906.67594616098</cx:pt>
          <cx:pt idx="7631">284269.60410798702</cx:pt>
          <cx:pt idx="7632">297360.51534583</cx:pt>
          <cx:pt idx="7633">273705.63129404897</cx:pt>
          <cx:pt idx="7634">266246.642059359</cx:pt>
          <cx:pt idx="7635">293410.59389770799</cx:pt>
          <cx:pt idx="7636">256462.22821959</cx:pt>
          <cx:pt idx="7637">279022.86736703798</cx:pt>
          <cx:pt idx="7638">255780.41477386499</cx:pt>
          <cx:pt idx="7639">265769.24431957299</cx:pt>
          <cx:pt idx="7640">254164.49054802599</cx:pt>
          <cx:pt idx="7641">278087.66736820602</cx:pt>
          <cx:pt idx="7642">248817.44660348099</cx:pt>
          <cx:pt idx="7643">316230.67921544</cx:pt>
          <cx:pt idx="7644">266059.53217073198</cx:pt>
          <cx:pt idx="7645">280656.73550097703</cx:pt>
          <cx:pt idx="7646">281430.00607985398</cx:pt>
          <cx:pt idx="7647">262193.79859045101</cx:pt>
          <cx:pt idx="7648">294639.74746232602</cx:pt>
          <cx:pt idx="7649">266971.173363137</cx:pt>
          <cx:pt idx="7650">286221.75427998399</cx:pt>
          <cx:pt idx="7651">270867.172810552</cx:pt>
          <cx:pt idx="7652">272641.233509499</cx:pt>
          <cx:pt idx="7653">245656.21713607101</cx:pt>
          <cx:pt idx="7654">290633.96775542601</cx:pt>
          <cx:pt idx="7655">284437.15534934599</cx:pt>
          <cx:pt idx="7656">252600.74637445799</cx:pt>
          <cx:pt idx="7657">272868.47511967301</cx:pt>
          <cx:pt idx="7658">294692.933488629</cx:pt>
          <cx:pt idx="7659">300115.93347925798</cx:pt>
          <cx:pt idx="7660">272772.79360449198</cx:pt>
          <cx:pt idx="7661">276754.28414360998</cx:pt>
          <cx:pt idx="7662">291183.87754060701</cx:pt>
          <cx:pt idx="7663">280137.43292924698</cx:pt>
          <cx:pt idx="7664">316051.07655732002</cx:pt>
          <cx:pt idx="7665">279181.99351827602</cx:pt>
          <cx:pt idx="7666">289659.060960314</cx:pt>
          <cx:pt idx="7667">269082.24835951399</cx:pt>
          <cx:pt idx="7668">284817.245775724</cx:pt>
          <cx:pt idx="7669">281136.78922358801</cx:pt>
          <cx:pt idx="7670">296559.099925633</cx:pt>
          <cx:pt idx="7671">279173.30924376397</cx:pt>
          <cx:pt idx="7672">267030.00627171202</cx:pt>
          <cx:pt idx="7673">279680.67478039302</cx:pt>
          <cx:pt idx="7674">231557.43583142801</cx:pt>
          <cx:pt idx="7675">275698.95993418898</cx:pt>
          <cx:pt idx="7676">278483.27816427202</cx:pt>
          <cx:pt idx="7677">253878.493098095</cx:pt>
          <cx:pt idx="7678">273338.53195642901</cx:pt>
          <cx:pt idx="7679">277194.79108516697</cx:pt>
          <cx:pt idx="7680">236792.677474089</cx:pt>
          <cx:pt idx="7681">278575.60002190701</cx:pt>
          <cx:pt idx="7682">289199.81334086298</cx:pt>
          <cx:pt idx="7683">288584.83639637701</cx:pt>
          <cx:pt idx="7684">255047.81942417199</cx:pt>
          <cx:pt idx="7685">297220.99024134403</cx:pt>
          <cx:pt idx="7686">261734.97716057999</cx:pt>
          <cx:pt idx="7687">271399.80793540803</cx:pt>
          <cx:pt idx="7688">271948.85722467699</cx:pt>
          <cx:pt idx="7689">284752.01418222801</cx:pt>
          <cx:pt idx="7690">310417.54099261301</cx:pt>
          <cx:pt idx="7691">298165.41436936101</cx:pt>
          <cx:pt idx="7692">276251.91473322001</cx:pt>
          <cx:pt idx="7693">291255.68750156299</cx:pt>
          <cx:pt idx="7694">286058.69061387598</cx:pt>
          <cx:pt idx="7695">247422.68467610099</cx:pt>
          <cx:pt idx="7696">268512.32488343603</cx:pt>
          <cx:pt idx="7697">301707.46625713899</cx:pt>
          <cx:pt idx="7698">272439.364061556</cx:pt>
          <cx:pt idx="7699">260129.508289561</cx:pt>
          <cx:pt idx="7700">261416.79630308601</cx:pt>
          <cx:pt idx="7701">268579.50784230698</cx:pt>
          <cx:pt idx="7702">271932.94961591798</cx:pt>
          <cx:pt idx="7703">241450.35181465701</cx:pt>
          <cx:pt idx="7704">256790.431361478</cx:pt>
          <cx:pt idx="7705">260034.53411044701</cx:pt>
          <cx:pt idx="7706">232138.41390995699</cx:pt>
          <cx:pt idx="7707">268246.45864839101</cx:pt>
          <cx:pt idx="7708">264330.89111807599</cx:pt>
          <cx:pt idx="7709">270699.62425771798</cx:pt>
          <cx:pt idx="7710">253002.33319967601</cx:pt>
          <cx:pt idx="7711">280500.28700287302</cx:pt>
          <cx:pt idx="7712">300113.55144185701</cx:pt>
          <cx:pt idx="7713">313003.748909463</cx:pt>
          <cx:pt idx="7714">266898.14182958798</cx:pt>
          <cx:pt idx="7715">278562.52802262298</cx:pt>
          <cx:pt idx="7716">246842.763738251</cx:pt>
          <cx:pt idx="7717">239940.42759183599</cx:pt>
          <cx:pt idx="7718">271211.81183466699</cx:pt>
          <cx:pt idx="7719">271582.23369734403</cx:pt>
          <cx:pt idx="7720">263911.99694688898</cx:pt>
          <cx:pt idx="7721">222808.50674045499</cx:pt>
          <cx:pt idx="7722">278292.886767452</cx:pt>
          <cx:pt idx="7723">290825.910602107</cx:pt>
          <cx:pt idx="7724">257584.73946437199</cx:pt>
          <cx:pt idx="7725">296486.06385180698</cx:pt>
          <cx:pt idx="7726">265970.79261015198</cx:pt>
          <cx:pt idx="7727">259655.952075312</cx:pt>
          <cx:pt idx="7728">263025.05728953303</cx:pt>
          <cx:pt idx="7729">285687.66282636899</cx:pt>
          <cx:pt idx="7730">226480.391379537</cx:pt>
          <cx:pt idx="7731">285970.11314423103</cx:pt>
          <cx:pt idx="7732">252636.61169227801</cx:pt>
          <cx:pt idx="7733">275921.98395948502</cx:pt>
          <cx:pt idx="7734">243210.78963397999</cx:pt>
          <cx:pt idx="7735">283493.52280259499</cx:pt>
          <cx:pt idx="7736">242380.68000909899</cx:pt>
          <cx:pt idx="7737">268394.252546011</cx:pt>
          <cx:pt idx="7738">284210.57189437997</cx:pt>
          <cx:pt idx="7739">274224.84941422299</cx:pt>
          <cx:pt idx="7740">281221.56078821101</cx:pt>
          <cx:pt idx="7741">251458.73083856399</cx:pt>
          <cx:pt idx="7742">264502.38863610203</cx:pt>
          <cx:pt idx="7743">275731.201156419</cx:pt>
          <cx:pt idx="7744">251039.74473924501</cx:pt>
          <cx:pt idx="7745">260052.915506669</cx:pt>
          <cx:pt idx="7746">267917.81312132103</cx:pt>
          <cx:pt idx="7747">250895.73397434899</cx:pt>
          <cx:pt idx="7748">254894.36541286501</cx:pt>
          <cx:pt idx="7749">256207.679791259</cx:pt>
          <cx:pt idx="7750">277697.38795950398</cx:pt>
          <cx:pt idx="7751">247014.05152331601</cx:pt>
          <cx:pt idx="7752">281649.57628162199</cx:pt>
          <cx:pt idx="7753">244986.43146514799</cx:pt>
          <cx:pt idx="7754">254884.66775327199</cx:pt>
          <cx:pt idx="7755">234364.62916233201</cx:pt>
          <cx:pt idx="7756">258384.480010409</cx:pt>
          <cx:pt idx="7757">260337.680333436</cx:pt>
          <cx:pt idx="7758">286977.18737813999</cx:pt>
          <cx:pt idx="7759">300159.47547662602</cx:pt>
          <cx:pt idx="7760">236391.96462619599</cx:pt>
          <cx:pt idx="7761">292534.00596751901</cx:pt>
          <cx:pt idx="7762">261191.046053472</cx:pt>
          <cx:pt idx="7763">286292.28147776</cx:pt>
          <cx:pt idx="7764">298556.77110273403</cx:pt>
          <cx:pt idx="7765">276122.57162401301</cx:pt>
          <cx:pt idx="7766">276039.17442672199</cx:pt>
          <cx:pt idx="7767">291880.76484501699</cx:pt>
          <cx:pt idx="7768">280604.27056832</cx:pt>
          <cx:pt idx="7769">293189.981610674</cx:pt>
          <cx:pt idx="7770">241651.39296873301</cx:pt>
          <cx:pt idx="7771">278140.14406305098</cx:pt>
          <cx:pt idx="7772">268989.31154350197</cx:pt>
          <cx:pt idx="7773">264529.39593545202</cx:pt>
          <cx:pt idx="7774">272013.73152478301</cx:pt>
          <cx:pt idx="7775">298435.14052029903</cx:pt>
          <cx:pt idx="7776">258081.00346951399</cx:pt>
          <cx:pt idx="7777">276045.33542620199</cx:pt>
          <cx:pt idx="7778">286314.655222614</cx:pt>
          <cx:pt idx="7779">277682.54057211202</cx:pt>
          <cx:pt idx="7780">258131.335225955</cx:pt>
          <cx:pt idx="7781">272028.88002906903</cx:pt>
          <cx:pt idx="7782">319721.78933090798</cx:pt>
          <cx:pt idx="7783">259902.32221370799</cx:pt>
          <cx:pt idx="7784">278432.18359255901</cx:pt>
          <cx:pt idx="7785">318972.036799083</cx:pt>
          <cx:pt idx="7786">275235.86901646497</cx:pt>
          <cx:pt idx="7787">295184.81136655202</cx:pt>
          <cx:pt idx="7788">279100.55990361399</cx:pt>
          <cx:pt idx="7789">304702.70059162099</cx:pt>
          <cx:pt idx="7790">278752.95030730602</cx:pt>
          <cx:pt idx="7791">256591.532265235</cx:pt>
          <cx:pt idx="7792">263341.36336280202</cx:pt>
          <cx:pt idx="7793">235721.57986392899</cx:pt>
          <cx:pt idx="7794">271098.78353134799</cx:pt>
          <cx:pt idx="7795">291687.15237063903</cx:pt>
          <cx:pt idx="7796">280164.32933658501</cx:pt>
          <cx:pt idx="7797">257102.757471185</cx:pt>
          <cx:pt idx="7798">300856.17576447298</cx:pt>
          <cx:pt idx="7799">277652.55291531299</cx:pt>
          <cx:pt idx="7800">251666.38824913901</cx:pt>
          <cx:pt idx="7801">299313.13814577198</cx:pt>
          <cx:pt idx="7802">287720.64409588499</cx:pt>
          <cx:pt idx="7803">278825.98909141199</cx:pt>
          <cx:pt idx="7804">259978.25994081801</cx:pt>
          <cx:pt idx="7805">275716.416130925</cx:pt>
          <cx:pt idx="7806">292837.80050310399</cx:pt>
          <cx:pt idx="7807">287278.274050546</cx:pt>
          <cx:pt idx="7808">286545.87063538597</cx:pt>
          <cx:pt idx="7809">289678.41499934898</cx:pt>
          <cx:pt idx="7810">298757.43672192702</cx:pt>
          <cx:pt idx="7811">280719.55260263401</cx:pt>
          <cx:pt idx="7812">278238.995494175</cx:pt>
          <cx:pt idx="7813">272588.47777269699</cx:pt>
          <cx:pt idx="7814">282540.11109079298</cx:pt>
          <cx:pt idx="7815">268755.30349937303</cx:pt>
          <cx:pt idx="7816">271209.17331621301</cx:pt>
          <cx:pt idx="7817">275311.02629244898</cx:pt>
          <cx:pt idx="7818">279587.88460269</cx:pt>
          <cx:pt idx="7819">287751.664919601</cx:pt>
          <cx:pt idx="7820">265528.58620894002</cx:pt>
          <cx:pt idx="7821">286799.73606505903</cx:pt>
          <cx:pt idx="7822">308252.69482751703</cx:pt>
          <cx:pt idx="7823">276327.02961507603</cx:pt>
          <cx:pt idx="7824">270331.182263917</cx:pt>
          <cx:pt idx="7825">284845.79134911502</cx:pt>
          <cx:pt idx="7826">294461.851279439</cx:pt>
          <cx:pt idx="7827">270654.920409324</cx:pt>
          <cx:pt idx="7828">269133.26415959501</cx:pt>
          <cx:pt idx="7829">271316.39963140897</cx:pt>
          <cx:pt idx="7830">316783.527248386</cx:pt>
          <cx:pt idx="7831">251174.69378107801</cx:pt>
          <cx:pt idx="7832">294352.782076412</cx:pt>
          <cx:pt idx="7833">270561.52100154298</cx:pt>
          <cx:pt idx="7834">271920.18059914402</cx:pt>
          <cx:pt idx="7835">256908.508468132</cx:pt>
          <cx:pt idx="7836">283891.06050694198</cx:pt>
          <cx:pt idx="7837">287055.44857561402</cx:pt>
          <cx:pt idx="7838">302754.220250457</cx:pt>
          <cx:pt idx="7839">262590.519699717</cx:pt>
          <cx:pt idx="7840">289766.31985872099</cx:pt>
          <cx:pt idx="7841">244886.20295166099</cx:pt>
          <cx:pt idx="7842">296759.73888300598</cx:pt>
          <cx:pt idx="7843">259041.971026596</cx:pt>
          <cx:pt idx="7844">261216.52912415599</cx:pt>
          <cx:pt idx="7845">301182.64821729698</cx:pt>
          <cx:pt idx="7846">272298.98831290298</cx:pt>
          <cx:pt idx="7847">258637.28373078699</cx:pt>
          <cx:pt idx="7848">300602.36363480799</cx:pt>
          <cx:pt idx="7849">276249.20748231502</cx:pt>
          <cx:pt idx="7850">266957.90760259499</cx:pt>
          <cx:pt idx="7851">243470.20876172301</cx:pt>
          <cx:pt idx="7852">248795.74532490401</cx:pt>
          <cx:pt idx="7853">278884.69397626002</cx:pt>
          <cx:pt idx="7854">260525.68806621199</cx:pt>
          <cx:pt idx="7855">285620.51798099797</cx:pt>
          <cx:pt idx="7856">289249.09939479502</cx:pt>
          <cx:pt idx="7857">238071.377563419</cx:pt>
          <cx:pt idx="7858">310755.41466922098</cx:pt>
          <cx:pt idx="7859">258718.070347064</cx:pt>
          <cx:pt idx="7860">261806.49141624299</cx:pt>
          <cx:pt idx="7861">276797.24478905299</cx:pt>
          <cx:pt idx="7862">287618.45114364702</cx:pt>
          <cx:pt idx="7863">232700.53895948801</cx:pt>
          <cx:pt idx="7864">275228.06314543303</cx:pt>
          <cx:pt idx="7865">256061.78316808</cx:pt>
          <cx:pt idx="7866">258392.88986567</cx:pt>
          <cx:pt idx="7867">299592.930301218</cx:pt>
          <cx:pt idx="7868">279626.66007997101</cx:pt>
          <cx:pt idx="7869">298842.88657266501</cx:pt>
          <cx:pt idx="7870">289818.604875725</cx:pt>
          <cx:pt idx="7871">264022.34906012099</cx:pt>
          <cx:pt idx="7872">272435.029328359</cx:pt>
          <cx:pt idx="7873">297755.197631786</cx:pt>
          <cx:pt idx="7874">244903.26874211599</cx:pt>
          <cx:pt idx="7875">296301.83733023697</cx:pt>
          <cx:pt idx="7876">255498.54173991599</cx:pt>
          <cx:pt idx="7877">286920.12609105202</cx:pt>
          <cx:pt idx="7878">298660.77717407001</cx:pt>
          <cx:pt idx="7879">278707.12964812003</cx:pt>
          <cx:pt idx="7880">279766.88174552098</cx:pt>
          <cx:pt idx="7881">312676.85304080998</cx:pt>
          <cx:pt idx="7882">262792.40213051101</cx:pt>
          <cx:pt idx="7883">268104.59430766403</cx:pt>
          <cx:pt idx="7884">291471.82923634199</cx:pt>
          <cx:pt idx="7885">256933.70862202899</cx:pt>
          <cx:pt idx="7886">247932.057850918</cx:pt>
          <cx:pt idx="7887">291628.683089923</cx:pt>
          <cx:pt idx="7888">305203.34034009901</cx:pt>
          <cx:pt idx="7889">243669.12131639401</cx:pt>
          <cx:pt idx="7890">274558.569008324</cx:pt>
          <cx:pt idx="7891">271098.57643022703</cx:pt>
          <cx:pt idx="7892">301152.67061438598</cx:pt>
          <cx:pt idx="7893">238060.872366506</cx:pt>
          <cx:pt idx="7894">281230.10912098101</cx:pt>
          <cx:pt idx="7895">266147.51984243299</cx:pt>
          <cx:pt idx="7896">273845.545828173</cx:pt>
          <cx:pt idx="7897">266719.35975430498</cx:pt>
          <cx:pt idx="7898">260922.46872498799</cx:pt>
          <cx:pt idx="7899">283580.61016647099</cx:pt>
          <cx:pt idx="7900">275914.53093641601</cx:pt>
          <cx:pt idx="7901">279368.70970595902</cx:pt>
          <cx:pt idx="7902">252403.92384772099</cx:pt>
          <cx:pt idx="7903">267856.85354261298</cx:pt>
          <cx:pt idx="7904">231661.17286711399</cx:pt>
          <cx:pt idx="7905">272784.10949114099</cx:pt>
          <cx:pt idx="7906">262606.03871517797</cx:pt>
          <cx:pt idx="7907">317092.44528957101</cx:pt>
          <cx:pt idx="7908">273633.88004174503</cx:pt>
          <cx:pt idx="7909">292734.54589485098</cx:pt>
          <cx:pt idx="7910">272164.97404590802</cx:pt>
          <cx:pt idx="7911">278476.58173858799</cx:pt>
          <cx:pt idx="7912">314767.37309671601</cx:pt>
          <cx:pt idx="7913">267435.81631275202</cx:pt>
          <cx:pt idx="7914">270940.65996696701</cx:pt>
          <cx:pt idx="7915">268978.84624691401</cx:pt>
          <cx:pt idx="7916">246308.26258232701</cx:pt>
          <cx:pt idx="7917">258070.19233450701</cx:pt>
          <cx:pt idx="7918">250264.08877620101</cx:pt>
          <cx:pt idx="7919">288965.13734839897</cx:pt>
          <cx:pt idx="7920">282597.55611171701</cx:pt>
          <cx:pt idx="7921">277602.39910463197</cx:pt>
          <cx:pt idx="7922">272743.50029673299</cx:pt>
          <cx:pt idx="7923">311276.23969455803</cx:pt>
          <cx:pt idx="7924">288332.488019232</cx:pt>
          <cx:pt idx="7925">290925.95641284401</cx:pt>
          <cx:pt idx="7926">296011.72962917603</cx:pt>
          <cx:pt idx="7927">251041.705109431</cx:pt>
          <cx:pt idx="7928">273768.50173366</cx:pt>
          <cx:pt idx="7929">286955.07340670098</cx:pt>
          <cx:pt idx="7930">259405.53627785001</cx:pt>
          <cx:pt idx="7931">290789.21352013102</cx:pt>
          <cx:pt idx="7932">283666.89523894998</cx:pt>
          <cx:pt idx="7933">275293.09297908499</cx:pt>
          <cx:pt idx="7934">258053.661527902</cx:pt>
          <cx:pt idx="7935">300907.19599984202</cx:pt>
          <cx:pt idx="7936">262011.94569066999</cx:pt>
          <cx:pt idx="7937">253911.19517941901</cx:pt>
          <cx:pt idx="7938">319034.150169659</cx:pt>
          <cx:pt idx="7939">283236.56946207199</cx:pt>
          <cx:pt idx="7940">305343.55550488603</cx:pt>
          <cx:pt idx="7941">267741.328512231</cx:pt>
          <cx:pt idx="7942">280698.19428487698</cx:pt>
          <cx:pt idx="7943">279575.22294090001</cx:pt>
          <cx:pt idx="7944">281601.96872919297</cx:pt>
          <cx:pt idx="7945">279670.84271166899</cx:pt>
          <cx:pt idx="7946">293716.63812172599</cx:pt>
          <cx:pt idx="7947">305818.07060667197</cx:pt>
          <cx:pt idx="7948">281210.570539165</cx:pt>
          <cx:pt idx="7949">255519.36661132501</cx:pt>
          <cx:pt idx="7950">287095.49535297498</cx:pt>
          <cx:pt idx="7951">308485.44730993698</cx:pt>
          <cx:pt idx="7952">236873.05384196699</cx:pt>
          <cx:pt idx="7953">280186.85503970197</cx:pt>
          <cx:pt idx="7954">285633.44585583999</cx:pt>
          <cx:pt idx="7955">296573.42624674499</cx:pt>
          <cx:pt idx="7956">281873.60387996898</cx:pt>
          <cx:pt idx="7957">256693.281207441</cx:pt>
          <cx:pt idx="7958">258709.099617984</cx:pt>
          <cx:pt idx="7959">309478.82275934599</cx:pt>
          <cx:pt idx="7960">254682.40727295401</cx:pt>
          <cx:pt idx="7961">266501.20358093001</cx:pt>
          <cx:pt idx="7962">257739.09292035401</cx:pt>
          <cx:pt idx="7963">254410.67718890999</cx:pt>
          <cx:pt idx="7964">271289.35770825797</cx:pt>
          <cx:pt idx="7965">298037.72394383699</cx:pt>
          <cx:pt idx="7966">236774.608327711</cx:pt>
          <cx:pt idx="7967">319284.26241582597</cx:pt>
          <cx:pt idx="7968">287241.99653157801</cx:pt>
          <cx:pt idx="7969">268351.01751576102</cx:pt>
          <cx:pt idx="7970">289773.75300393399</cx:pt>
          <cx:pt idx="7971">271430.00375817</cx:pt>
          <cx:pt idx="7972">284446.22955960501</cx:pt>
          <cx:pt idx="7973">270520.80985649599</cx:pt>
          <cx:pt idx="7974">260819.02873947099</cx:pt>
          <cx:pt idx="7975">283949.21273795498</cx:pt>
          <cx:pt idx="7976">266318.58144458599</cx:pt>
          <cx:pt idx="7977">291374.98913581099</cx:pt>
          <cx:pt idx="7978">294590.04859300802</cx:pt>
          <cx:pt idx="7979">286299.93386259599</cx:pt>
          <cx:pt idx="7980">262804.842323836</cx:pt>
          <cx:pt idx="7981">304771.89908397198</cx:pt>
          <cx:pt idx="7982">277919.72085786599</cx:pt>
          <cx:pt idx="7983">287287.92642797402</cx:pt>
          <cx:pt idx="7984">282357.58349122299</cx:pt>
          <cx:pt idx="7985">263842.026447854</cx:pt>
          <cx:pt idx="7986">257059.66705077101</cx:pt>
          <cx:pt idx="7987">257061.85018224601</cx:pt>
          <cx:pt idx="7988">283877.02946612</cx:pt>
          <cx:pt idx="7989">293223.69863692799</cx:pt>
          <cx:pt idx="7990">285152.946200184</cx:pt>
          <cx:pt idx="7991">267706.27984976699</cx:pt>
          <cx:pt idx="7992">274718.11729187198</cx:pt>
          <cx:pt idx="7993">281499.45483240602</cx:pt>
          <cx:pt idx="7994">276073.82220654102</cx:pt>
          <cx:pt idx="7995">280950.86173316801</cx:pt>
          <cx:pt idx="7996">281100.66410559101</cx:pt>
          <cx:pt idx="7997">270488.73342900199</cx:pt>
          <cx:pt idx="7998">282592.75619195402</cx:pt>
          <cx:pt idx="7999">294318.36882895598</cx:pt>
          <cx:pt idx="8000">255877.43542361399</cx:pt>
          <cx:pt idx="8001">281413.897604989</cx:pt>
          <cx:pt idx="8002">266159.17789045197</cx:pt>
          <cx:pt idx="8003">292833.628618079</cx:pt>
          <cx:pt idx="8004">253555.09881527699</cx:pt>
          <cx:pt idx="8005">265347.230575294</cx:pt>
          <cx:pt idx="8006">253048.11174441801</cx:pt>
          <cx:pt idx="8007">273731.49139641901</cx:pt>
          <cx:pt idx="8008">301863.91119224997</cx:pt>
          <cx:pt idx="8009">326186.26153637399</cx:pt>
          <cx:pt idx="8010">253416.85436589399</cx:pt>
          <cx:pt idx="8011">252496.21400677599</cx:pt>
          <cx:pt idx="8012">260242.42127162099</cx:pt>
          <cx:pt idx="8013">290411.35289298301</cx:pt>
          <cx:pt idx="8014">246070.596011021</cx:pt>
          <cx:pt idx="8015">250175.93505606399</cx:pt>
          <cx:pt idx="8016">257181.95261257101</cx:pt>
          <cx:pt idx="8017">265217.87981803302</cx:pt>
          <cx:pt idx="8018">307512.357189128</cx:pt>
          <cx:pt idx="8019">256301.58486652901</cx:pt>
          <cx:pt idx="8020">264169.29361485702</cx:pt>
          <cx:pt idx="8021">305498.990019024</cx:pt>
          <cx:pt idx="8022">274657.56772155</cx:pt>
          <cx:pt idx="8023">279594.01605735801</cx:pt>
          <cx:pt idx="8024">247103.93747687299</cx:pt>
          <cx:pt idx="8025">283606.49431469501</cx:pt>
          <cx:pt idx="8026">309640.46766615403</cx:pt>
          <cx:pt idx="8027">299541.38105594303</cx:pt>
          <cx:pt idx="8028">278721.24585487798</cx:pt>
          <cx:pt idx="8029">267768.55942600098</cx:pt>
          <cx:pt idx="8030">257284.79448643699</cx:pt>
          <cx:pt idx="8031">294945.43459950102</cx:pt>
          <cx:pt idx="8032">271227.22850872902</cx:pt>
          <cx:pt idx="8033">300066.840823618</cx:pt>
          <cx:pt idx="8034">272512.81372930499</cx:pt>
          <cx:pt idx="8035">297774.57942641299</cx:pt>
          <cx:pt idx="8036">286085.689539182</cx:pt>
          <cx:pt idx="8037">304106.49000489799</cx:pt>
          <cx:pt idx="8038">262151.75891496701</cx:pt>
          <cx:pt idx="8039">284010.135600498</cx:pt>
          <cx:pt idx="8040">280734.32265997602</cx:pt>
          <cx:pt idx="8041">285824.73984913802</cx:pt>
          <cx:pt idx="8042">277947.57885722001</cx:pt>
          <cx:pt idx="8043">253728.31945117199</cx:pt>
          <cx:pt idx="8044">272166.29060974799</cx:pt>
          <cx:pt idx="8045">277897.86891085602</cx:pt>
          <cx:pt idx="8046">275903.617164222</cx:pt>
          <cx:pt idx="8047">251917.33501857499</cx:pt>
          <cx:pt idx="8048">303464.54773370299</cx:pt>
          <cx:pt idx="8049">254153.752335439</cx:pt>
          <cx:pt idx="8050">252678.206742724</cx:pt>
          <cx:pt idx="8051">311276.25590032502</cx:pt>
          <cx:pt idx="8052">268217.14134311298</cx:pt>
          <cx:pt idx="8053">272942.74675480899</cx:pt>
          <cx:pt idx="8054">246332.39909358401</cx:pt>
          <cx:pt idx="8055">277643.88244771201</cx:pt>
          <cx:pt idx="8056">310996.88804880797</cx:pt>
          <cx:pt idx="8057">266455.52204245602</cx:pt>
          <cx:pt idx="8058">292010.79680481</cx:pt>
          <cx:pt idx="8059">273213.29554002802</cx:pt>
          <cx:pt idx="8060">277255.42655307002</cx:pt>
          <cx:pt idx="8061">251950.87699295301</cx:pt>
          <cx:pt idx="8062">282903.40026579401</cx:pt>
          <cx:pt idx="8063">247271.03731893099</cx:pt>
          <cx:pt idx="8064">290044.280376571</cx:pt>
          <cx:pt idx="8065">281567.562144191</cx:pt>
          <cx:pt idx="8066">286137.19142019597</cx:pt>
          <cx:pt idx="8067">296151.14045642997</cx:pt>
          <cx:pt idx="8068">246791.35969709599</cx:pt>
          <cx:pt idx="8069">269734.09263138397</cx:pt>
          <cx:pt idx="8070">239069.860211191</cx:pt>
          <cx:pt idx="8071">281160.43501640798</cx:pt>
          <cx:pt idx="8072">288795.706062691</cx:pt>
          <cx:pt idx="8073">312683.00485466101</cx:pt>
          <cx:pt idx="8074">266665.77183217299</cx:pt>
          <cx:pt idx="8075">249479.65939821699</cx:pt>
          <cx:pt idx="8076">265139.32460594602</cx:pt>
          <cx:pt idx="8077">268392.10216530401</cx:pt>
          <cx:pt idx="8078">266563.57589540799</cx:pt>
          <cx:pt idx="8079">245965.817472444</cx:pt>
          <cx:pt idx="8080">275466.23559101101</cx:pt>
          <cx:pt idx="8081">270506.93668961298</cx:pt>
          <cx:pt idx="8082">263234.75186939002</cx:pt>
          <cx:pt idx="8083">261055.55073960801</cx:pt>
          <cx:pt idx="8084">267173.30295404198</cx:pt>
          <cx:pt idx="8085">247709.16651134301</cx:pt>
          <cx:pt idx="8086">294348.14472333802</cx:pt>
          <cx:pt idx="8087">266924.76390958898</cx:pt>
          <cx:pt idx="8088">297532.90523759997</cx:pt>
          <cx:pt idx="8089">247883.61657458701</cx:pt>
          <cx:pt idx="8090">301154.48553872801</cx:pt>
          <cx:pt idx="8091">270361.320892232</cx:pt>
          <cx:pt idx="8092">261636.84379826501</cx:pt>
          <cx:pt idx="8093">261631.96556575599</cx:pt>
          <cx:pt idx="8094">278812.15548815602</cx:pt>
          <cx:pt idx="8095">285617.37387594703</cx:pt>
          <cx:pt idx="8096">286163.08927706402</cx:pt>
          <cx:pt idx="8097">277202.65518035297</cx:pt>
          <cx:pt idx="8098">283620.24589411699</cx:pt>
          <cx:pt idx="8099">282978.10619934503</cx:pt>
          <cx:pt idx="8100">273140.83795947098</cx:pt>
          <cx:pt idx="8101">279890.28472634999</cx:pt>
          <cx:pt idx="8102">272455.14506008598</cx:pt>
          <cx:pt idx="8103">285421.34751204198</cx:pt>
          <cx:pt idx="8104">258651.74865101901</cx:pt>
          <cx:pt idx="8105">281576.95038825</cx:pt>
          <cx:pt idx="8106">273334.06756420399</cx:pt>
          <cx:pt idx="8107">272638.66656468</cx:pt>
          <cx:pt idx="8108">283501.75277096097</cx:pt>
          <cx:pt idx="8109">306701.03463105898</cx:pt>
          <cx:pt idx="8110">279796.51437420998</cx:pt>
          <cx:pt idx="8111">276150.90569492098</cx:pt>
          <cx:pt idx="8112">269164.00868405402</cx:pt>
          <cx:pt idx="8113">247043.88289076401</cx:pt>
          <cx:pt idx="8114">269514.78701916098</cx:pt>
          <cx:pt idx="8115">292829.65173243399</cx:pt>
          <cx:pt idx="8116">262950.97435479198</cx:pt>
          <cx:pt idx="8117">291941.01237944001</cx:pt>
          <cx:pt idx="8118">260332.403593333</cx:pt>
          <cx:pt idx="8119">288765.39189912501</cx:pt>
          <cx:pt idx="8120">303179.19069473998</cx:pt>
          <cx:pt idx="8121">259305.95865782601</cx:pt>
          <cx:pt idx="8122">278458.23875446501</cx:pt>
          <cx:pt idx="8123">261933.17586312399</cx:pt>
          <cx:pt idx="8124">262934.12087966001</cx:pt>
          <cx:pt idx="8125">277382.25964518299</cx:pt>
          <cx:pt idx="8126">266152.26444497099</cx:pt>
          <cx:pt idx="8127">274414.49698497303</cx:pt>
          <cx:pt idx="8128">270292.43670475198</cx:pt>
          <cx:pt idx="8129">282842.61706613598</cx:pt>
          <cx:pt idx="8130">273122.426465603</cx:pt>
          <cx:pt idx="8131">281527.86234464799</cx:pt>
          <cx:pt idx="8132">294595.03879066301</cx:pt>
          <cx:pt idx="8133">275295.31677920499</cx:pt>
          <cx:pt idx="8134">266520.340743215</cx:pt>
          <cx:pt idx="8135">291982.34810986603</cx:pt>
          <cx:pt idx="8136">288643.75612367201</cx:pt>
          <cx:pt idx="8137">324415.32633324899</cx:pt>
          <cx:pt idx="8138">271183.378669717</cx:pt>
          <cx:pt idx="8139">247085.53218380199</cx:pt>
          <cx:pt idx="8140">257241.33955617601</cx:pt>
          <cx:pt idx="8141">278193.019201455</cx:pt>
          <cx:pt idx="8142">267756.93983725598</cx:pt>
          <cx:pt idx="8143">266100.76472447201</cx:pt>
          <cx:pt idx="8144">279450.11398589099</cx:pt>
          <cx:pt idx="8145">278793.50345366303</cx:pt>
          <cx:pt idx="8146">257682.675686234</cx:pt>
          <cx:pt idx="8147">283765.99436522502</cx:pt>
          <cx:pt idx="8148">308114.90042358299</cx:pt>
          <cx:pt idx="8149">229567.70457728801</cx:pt>
          <cx:pt idx="8150">326516.50606993499</cx:pt>
          <cx:pt idx="8151">307759.72208274697</cx:pt>
          <cx:pt idx="8152">269872.36261232098</cx:pt>
          <cx:pt idx="8153">274586.60372020002</cx:pt>
          <cx:pt idx="8154">286175.34519969998</cx:pt>
          <cx:pt idx="8155">294522.16681841802</cx:pt>
          <cx:pt idx="8156">276069.95899147802</cx:pt>
          <cx:pt idx="8157">271346.75946003199</cx:pt>
          <cx:pt idx="8158">278031.159853119</cx:pt>
          <cx:pt idx="8159">289226.52412564401</cx:pt>
          <cx:pt idx="8160">269323.55531187297</cx:pt>
          <cx:pt idx="8161">285671.39108112297</cx:pt>
          <cx:pt idx="8162">288194.43538680399</cx:pt>
          <cx:pt idx="8163">247121.19888877499</cx:pt>
          <cx:pt idx="8164">261020.92609716501</cx:pt>
          <cx:pt idx="8165">307536.02057302301</cx:pt>
          <cx:pt idx="8166">246678.75418318601</cx:pt>
          <cx:pt idx="8167">248087.69726667801</cx:pt>
          <cx:pt idx="8168">255665.375907779</cx:pt>
          <cx:pt idx="8169">267967.053590614</cx:pt>
          <cx:pt idx="8170">276902.61536649597</cx:pt>
          <cx:pt idx="8171">289161.966793439</cx:pt>
          <cx:pt idx="8172">272248.91492767702</cx:pt>
          <cx:pt idx="8173">274415.28169389599</cx:pt>
          <cx:pt idx="8174">269242.866239283</cx:pt>
          <cx:pt idx="8175">261115.20045679901</cx:pt>
          <cx:pt idx="8176">244555.621915845</cx:pt>
          <cx:pt idx="8177">266814.56245761801</cx:pt>
          <cx:pt idx="8178">271037.66208372999</cx:pt>
          <cx:pt idx="8179">261061.410094455</cx:pt>
          <cx:pt idx="8180">314472.59563793603</cx:pt>
          <cx:pt idx="8181">245615.803810643</cx:pt>
          <cx:pt idx="8182">287513.80277546798</cx:pt>
          <cx:pt idx="8183">266300.474514378</cx:pt>
          <cx:pt idx="8184">293908.195806531</cx:pt>
          <cx:pt idx="8185">268634.50072424603</cx:pt>
          <cx:pt idx="8186">269740.36280097102</cx:pt>
          <cx:pt idx="8187">267950.38734518999</cx:pt>
          <cx:pt idx="8188">300506.61068692402</cx:pt>
          <cx:pt idx="8189">255369.52079870101</cx:pt>
          <cx:pt idx="8190">280221.298449561</cx:pt>
          <cx:pt idx="8191">247517.05346736099</cx:pt>
          <cx:pt idx="8192">297554.740658383</cx:pt>
          <cx:pt idx="8193">275007.54875844298</cx:pt>
          <cx:pt idx="8194">286589.55474395899</cx:pt>
          <cx:pt idx="8195">285056.35250809003</cx:pt>
          <cx:pt idx="8196">278116.000351633</cx:pt>
          <cx:pt idx="8197">254589.80610891501</cx:pt>
          <cx:pt idx="8198">293158.089713633</cx:pt>
          <cx:pt idx="8199">297929.052514382</cx:pt>
          <cx:pt idx="8200">280601.12321391702</cx:pt>
          <cx:pt idx="8201">285606.326448354</cx:pt>
          <cx:pt idx="8202">286042.73370577401</cx:pt>
          <cx:pt idx="8203">274230.55802982702</cx:pt>
          <cx:pt idx="8204">268683.85920462699</cx:pt>
          <cx:pt idx="8205">270349.50365112099</cx:pt>
          <cx:pt idx="8206">273635.60478558298</cx:pt>
          <cx:pt idx="8207">283354.49582337402</cx:pt>
          <cx:pt idx="8208">279940.56444364903</cx:pt>
          <cx:pt idx="8209">276231.93158726703</cx:pt>
          <cx:pt idx="8210">250764.88301400599</cx:pt>
          <cx:pt idx="8211">248685.89935978001</cx:pt>
          <cx:pt idx="8212">276613.42702081602</cx:pt>
          <cx:pt idx="8213">301706.00798173499</cx:pt>
          <cx:pt idx="8214">305307.06657534401</cx:pt>
          <cx:pt idx="8215">271890.66176418599</cx:pt>
          <cx:pt idx="8216">261617.22482184699</cx:pt>
          <cx:pt idx="8217">276311.46838822297</cx:pt>
          <cx:pt idx="8218">287220.78257420502</cx:pt>
          <cx:pt idx="8219">284516.24001087801</cx:pt>
          <cx:pt idx="8220">312792.18644016603</cx:pt>
          <cx:pt idx="8221">250628.75384579299</cx:pt>
          <cx:pt idx="8222">229804.44278785499</cx:pt>
          <cx:pt idx="8223">246757.20395653101</cx:pt>
          <cx:pt idx="8224">266762.32569532999</cx:pt>
          <cx:pt idx="8225">271799.54146085703</cx:pt>
          <cx:pt idx="8226">274114.65777938702</cx:pt>
          <cx:pt idx="8227">273008.11753755499</cx:pt>
          <cx:pt idx="8228">282793.02315279702</cx:pt>
          <cx:pt idx="8229">284548.00689633703</cx:pt>
          <cx:pt idx="8230">232653.629330553</cx:pt>
          <cx:pt idx="8231">273075.897782935</cx:pt>
          <cx:pt idx="8232">259879.31501173999</cx:pt>
          <cx:pt idx="8233">265832.91564777598</cx:pt>
          <cx:pt idx="8234">280287.47232999402</cx:pt>
          <cx:pt idx="8235">295427.16763649503</cx:pt>
          <cx:pt idx="8236">255273.381278994</cx:pt>
          <cx:pt idx="8237">284782.66700117098</cx:pt>
          <cx:pt idx="8238">276144.78052098397</cx:pt>
          <cx:pt idx="8239">239494.78389130099</cx:pt>
          <cx:pt idx="8240">256844.77253532599</cx:pt>
          <cx:pt idx="8241">300402.60975449102</cx:pt>
          <cx:pt idx="8242">271608.45113008999</cx:pt>
          <cx:pt idx="8243">273446.45601393899</cx:pt>
          <cx:pt idx="8244">260255.888288688</cx:pt>
          <cx:pt idx="8245">315343.87740984402</cx:pt>
          <cx:pt idx="8246">308100.59585390799</cx:pt>
          <cx:pt idx="8247">260170.57684499701</cx:pt>
          <cx:pt idx="8248">244327.864953248</cx:pt>
          <cx:pt idx="8249">257822.54814066601</cx:pt>
          <cx:pt idx="8250">252456.677723478</cx:pt>
          <cx:pt idx="8251">273953.69343909802</cx:pt>
          <cx:pt idx="8252">279492.22979922697</cx:pt>
          <cx:pt idx="8253">243130.406188842</cx:pt>
          <cx:pt idx="8254">295903.831220383</cx:pt>
          <cx:pt idx="8255">301339.16829632001</cx:pt>
          <cx:pt idx="8256">274967.878943499</cx:pt>
          <cx:pt idx="8257">269176.23151427199</cx:pt>
          <cx:pt idx="8258">271765.70202570502</cx:pt>
          <cx:pt idx="8259">257015.456550045</cx:pt>
          <cx:pt idx="8260">299011.71919724398</cx:pt>
          <cx:pt idx="8261">270961.40439531498</cx:pt>
          <cx:pt idx="8262">296055.86963812198</cx:pt>
          <cx:pt idx="8263">273430.32945765997</cx:pt>
          <cx:pt idx="8264">268588.05091799702</cx:pt>
          <cx:pt idx="8265">287146.44875532901</cx:pt>
          <cx:pt idx="8266">270336.88193953497</cx:pt>
          <cx:pt idx="8267">288625.08600814099</cx:pt>
          <cx:pt idx="8268">281481.17368613603</cx:pt>
          <cx:pt idx="8269">275862.609394047</cx:pt>
          <cx:pt idx="8270">264702.14094177401</cx:pt>
          <cx:pt idx="8271">251651.22871341201</cx:pt>
          <cx:pt idx="8272">247705.39783286001</cx:pt>
          <cx:pt idx="8273">291738.17995195801</cx:pt>
          <cx:pt idx="8274">294285.89457841899</cx:pt>
          <cx:pt idx="8275">300253.433918408</cx:pt>
          <cx:pt idx="8276">262746.60772455903</cx:pt>
          <cx:pt idx="8277">270346.07667602401</cx:pt>
          <cx:pt idx="8278">253509.5608608</cx:pt>
          <cx:pt idx="8279">258975.21938228799</cx:pt>
          <cx:pt idx="8280">264143.86068409099</cx:pt>
          <cx:pt idx="8281">282253.71803292597</cx:pt>
          <cx:pt idx="8282">258034.42581408101</cx:pt>
          <cx:pt idx="8283">283840.97243886499</cx:pt>
          <cx:pt idx="8284">271553.83712282701</cx:pt>
          <cx:pt idx="8285">266169.47432876402</cx:pt>
          <cx:pt idx="8286">273674.03973563301</cx:pt>
          <cx:pt idx="8287">249426.28074292999</cx:pt>
          <cx:pt idx="8288">264117.88955680298</cx:pt>
          <cx:pt idx="8289">303438.18037628097</cx:pt>
          <cx:pt idx="8290">331670.821897296</cx:pt>
          <cx:pt idx="8291">308878.548500798</cx:pt>
          <cx:pt idx="8292">281283.76089318102</cx:pt>
          <cx:pt idx="8293">254079.36124748201</cx:pt>
          <cx:pt idx="8294">210262.701111517</cx:pt>
          <cx:pt idx="8295">260201.13724812999</cx:pt>
          <cx:pt idx="8296">333979.17167569802</cx:pt>
          <cx:pt idx="8297">265944.181251192</cx:pt>
          <cx:pt idx="8298">310783.862281485</cx:pt>
          <cx:pt idx="8299">265508.11544669198</cx:pt>
          <cx:pt idx="8300">275359.699174396</cx:pt>
          <cx:pt idx="8301">263935.47849760001</cx:pt>
          <cx:pt idx="8302">276876.88882361702</cx:pt>
          <cx:pt idx="8303">270348.64846534398</cx:pt>
          <cx:pt idx="8304">238362.14432151301</cx:pt>
          <cx:pt idx="8305">275349.26927594398</cx:pt>
          <cx:pt idx="8306">283611.022305672</cx:pt>
          <cx:pt idx="8307">285551.05529407901</cx:pt>
          <cx:pt idx="8308">270428.84239896003</cx:pt>
          <cx:pt idx="8309">269442.40019280498</cx:pt>
          <cx:pt idx="8310">270956.58067078202</cx:pt>
          <cx:pt idx="8311">290267.90784624399</cx:pt>
          <cx:pt idx="8312">252392.69108066001</cx:pt>
          <cx:pt idx="8313">259115.769673123</cx:pt>
          <cx:pt idx="8314">277463.08850993798</cx:pt>
          <cx:pt idx="8315">233498.23156273999</cx:pt>
          <cx:pt idx="8316">265810.91047697002</cx:pt>
          <cx:pt idx="8317">292737.83898238803</cx:pt>
          <cx:pt idx="8318">282324.90070085402</cx:pt>
          <cx:pt idx="8319">269061.57223561697</cx:pt>
          <cx:pt idx="8320">300388.27251728898</cx:pt>
          <cx:pt idx="8321">275139.73395849101</cx:pt>
          <cx:pt idx="8322">291248.75684233202</cx:pt>
          <cx:pt idx="8323">244778.20747836001</cx:pt>
          <cx:pt idx="8324">289439.68687708798</cx:pt>
          <cx:pt idx="8325">255020.08531742101</cx:pt>
          <cx:pt idx="8326">281050.33262912801</cx:pt>
          <cx:pt idx="8327">289417.95980261499</cx:pt>
          <cx:pt idx="8328">283826.79773695202</cx:pt>
          <cx:pt idx="8329">276381.07954619901</cx:pt>
          <cx:pt idx="8330">270500.89790605899</cx:pt>
          <cx:pt idx="8331">285577.385117931</cx:pt>
          <cx:pt idx="8332">273413.14789915999</cx:pt>
          <cx:pt idx="8333">278544.81969172403</cx:pt>
          <cx:pt idx="8334">259350.26627456001</cx:pt>
          <cx:pt idx="8335">304717.391359033</cx:pt>
          <cx:pt idx="8336">243776.36546536899</cx:pt>
          <cx:pt idx="8337">287715.44333519699</cx:pt>
          <cx:pt idx="8338">271882.039574711</cx:pt>
          <cx:pt idx="8339">290465.19725818501</cx:pt>
          <cx:pt idx="8340">238286.96498940801</cx:pt>
          <cx:pt idx="8341">290085.40165909502</cx:pt>
          <cx:pt idx="8342">285775.09350563498</cx:pt>
          <cx:pt idx="8343">251784.20887995901</cx:pt>
          <cx:pt idx="8344">270335.44695127098</cx:pt>
          <cx:pt idx="8345">266958.98146336898</cx:pt>
          <cx:pt idx="8346">264396.95094606897</cx:pt>
          <cx:pt idx="8347">271871.62641161197</cx:pt>
          <cx:pt idx="8348">238702.13955111799</cx:pt>
          <cx:pt idx="8349">306593.67578064301</cx:pt>
          <cx:pt idx="8350">269342.72693881299</cx:pt>
          <cx:pt idx="8351">267495.67824156902</cx:pt>
          <cx:pt idx="8352">272601.35240468598</cx:pt>
          <cx:pt idx="8353">314371.43670480401</cx:pt>
          <cx:pt idx="8354">303126.289719689</cx:pt>
          <cx:pt idx="8355">319096.972261652</cx:pt>
          <cx:pt idx="8356">263080.04075450101</cx:pt>
          <cx:pt idx="8357">249502.10554553001</cx:pt>
          <cx:pt idx="8358">285401.70339709503</cx:pt>
          <cx:pt idx="8359">271539.963536394</cx:pt>
          <cx:pt idx="8360">302013.46924962098</cx:pt>
          <cx:pt idx="8361">248591.11920927899</cx:pt>
          <cx:pt idx="8362">254087.695222426</cx:pt>
          <cx:pt idx="8363">234435.22301481699</cx:pt>
          <cx:pt idx="8364">293438.91314772301</cx:pt>
          <cx:pt idx="8365">287504.50338814798</cx:pt>
          <cx:pt idx="8366">272898.92083566199</cx:pt>
          <cx:pt idx="8367">287578.51573709399</cx:pt>
          <cx:pt idx="8368">261296.87219708401</cx:pt>
          <cx:pt idx="8369">253027.50737257799</cx:pt>
          <cx:pt idx="8370">299962.65569823497</cx:pt>
          <cx:pt idx="8371">258839.461786578</cx:pt>
          <cx:pt idx="8372">293526.40723258798</cx:pt>
          <cx:pt idx="8373">285161.51754706103</cx:pt>
          <cx:pt idx="8374">267343.53217848903</cx:pt>
          <cx:pt idx="8375">276702.58885401598</cx:pt>
          <cx:pt idx="8376">266841.85174623702</cx:pt>
          <cx:pt idx="8377">279991.40983758401</cx:pt>
          <cx:pt idx="8378">263479.77641394502</cx:pt>
          <cx:pt idx="8379">277100.55287619901</cx:pt>
          <cx:pt idx="8380">300565.12721855397</cx:pt>
          <cx:pt idx="8381">293596.98384966003</cx:pt>
          <cx:pt idx="8382">273374.34476561198</cx:pt>
          <cx:pt idx="8383">266577.50788526097</cx:pt>
          <cx:pt idx="8384">274686.26363538799</cx:pt>
          <cx:pt idx="8385">262110.558155771</cx:pt>
          <cx:pt idx="8386">287915.81821617502</cx:pt>
          <cx:pt idx="8387">274465.28016046103</cx:pt>
          <cx:pt idx="8388">296568.53466399701</cx:pt>
          <cx:pt idx="8389">258889.45387175601</cx:pt>
          <cx:pt idx="8390">303226.99834232201</cx:pt>
          <cx:pt idx="8391">309762.84716879902</cx:pt>
          <cx:pt idx="8392">285559.717644641</cx:pt>
          <cx:pt idx="8393">272915.87369781098</cx:pt>
          <cx:pt idx="8394">297247.55208793801</cx:pt>
          <cx:pt idx="8395">240140.23718658401</cx:pt>
          <cx:pt idx="8396">302331.91296630201</cx:pt>
          <cx:pt idx="8397">314356.47323557601</cx:pt>
          <cx:pt idx="8398">274566.26047658699</cx:pt>
          <cx:pt idx="8399">285909.55117703899</cx:pt>
          <cx:pt idx="8400">275987.66565768799</cx:pt>
          <cx:pt idx="8401">289480.47662487498</cx:pt>
          <cx:pt idx="8402">311799.65849719202</cx:pt>
          <cx:pt idx="8403">241288.30963503901</cx:pt>
          <cx:pt idx="8404">288441.282464572</cx:pt>
          <cx:pt idx="8405">255236.63837156401</cx:pt>
          <cx:pt idx="8406">296077.879332927</cx:pt>
          <cx:pt idx="8407">299662.74754935701</cx:pt>
          <cx:pt idx="8408">293338.69367810199</cx:pt>
          <cx:pt idx="8409">280782.51377221203</cx:pt>
          <cx:pt idx="8410">264641.085773364</cx:pt>
          <cx:pt idx="8411">259728.63908748099</cx:pt>
          <cx:pt idx="8412">287913.757910716</cx:pt>
          <cx:pt idx="8413">273874.57762521098</cx:pt>
          <cx:pt idx="8414">260554.065644427</cx:pt>
          <cx:pt idx="8415">252185.840303112</cx:pt>
          <cx:pt idx="8416">287084.01902774599</cx:pt>
          <cx:pt idx="8417">285355.47902750998</cx:pt>
          <cx:pt idx="8418">266023.51449701597</cx:pt>
          <cx:pt idx="8419">276974.58296971302</cx:pt>
          <cx:pt idx="8420">278328.48021506402</cx:pt>
          <cx:pt idx="8421">261695.83069966399</cx:pt>
          <cx:pt idx="8422">241012.034653223</cx:pt>
          <cx:pt idx="8423">269656.57284946198</cx:pt>
          <cx:pt idx="8424">268789.19095963601</cx:pt>
          <cx:pt idx="8425">252529.246631621</cx:pt>
          <cx:pt idx="8426">264065.29210390401</cx:pt>
          <cx:pt idx="8427">276338.07835906203</cx:pt>
          <cx:pt idx="8428">281713.89662019798</cx:pt>
          <cx:pt idx="8429">259401.76619166901</cx:pt>
          <cx:pt idx="8430">268984.16292689601</cx:pt>
          <cx:pt idx="8431">289887.98121636303</cx:pt>
          <cx:pt idx="8432">274465.76600923197</cx:pt>
          <cx:pt idx="8433">276201.406357706</cx:pt>
          <cx:pt idx="8434">239135.04175533101</cx:pt>
          <cx:pt idx="8435">289639.04188817099</cx:pt>
          <cx:pt idx="8436">292718.702402247</cx:pt>
          <cx:pt idx="8437">257789.514493055</cx:pt>
          <cx:pt idx="8438">298734.533947805</cx:pt>
          <cx:pt idx="8439">269746.78096434899</cx:pt>
          <cx:pt idx="8440">268751.28751983203</cx:pt>
          <cx:pt idx="8441">257568.45609431199</cx:pt>
          <cx:pt idx="8442">264193.24438828003</cx:pt>
          <cx:pt idx="8443">287429.37324756599</cx:pt>
          <cx:pt idx="8444">255351.41171335499</cx:pt>
          <cx:pt idx="8445">293229.36646488903</cx:pt>
          <cx:pt idx="8446">247979.24211613901</cx:pt>
          <cx:pt idx="8447">292930.27402965701</cx:pt>
          <cx:pt idx="8448">287713.10721379</cx:pt>
          <cx:pt idx="8449">270751.676973478</cx:pt>
          <cx:pt idx="8450">290051.90284739999</cx:pt>
          <cx:pt idx="8451">273538.634299392</cx:pt>
          <cx:pt idx="8452">260204.120384904</cx:pt>
          <cx:pt idx="8453">258689.78684783599</cx:pt>
          <cx:pt idx="8454">285121.09356214298</cx:pt>
          <cx:pt idx="8455">272081.69973242201</cx:pt>
          <cx:pt idx="8456">277852.225817942</cx:pt>
          <cx:pt idx="8457">264939.03099605802</cx:pt>
          <cx:pt idx="8458">241289.67880566299</cx:pt>
          <cx:pt idx="8459">262943.87459086103</cx:pt>
          <cx:pt idx="8460">227891.09177435</cx:pt>
          <cx:pt idx="8461">298247.49755885702</cx:pt>
          <cx:pt idx="8462">297761.78857322602</cx:pt>
          <cx:pt idx="8463">306425.89820095903</cx:pt>
          <cx:pt idx="8464">264308.041477227</cx:pt>
          <cx:pt idx="8465">260518.31904050399</cx:pt>
          <cx:pt idx="8466">244889.682854126</cx:pt>
          <cx:pt idx="8467">259065.17538890301</cx:pt>
          <cx:pt idx="8468">268536.087238479</cx:pt>
          <cx:pt idx="8469">267217.079357396</cx:pt>
          <cx:pt idx="8470">271870.85985933</cx:pt>
          <cx:pt idx="8471">270448.56518768298</cx:pt>
          <cx:pt idx="8472">293755.323157746</cx:pt>
          <cx:pt idx="8473">289542.82888965699</cx:pt>
          <cx:pt idx="8474">276122.57614592899</cx:pt>
          <cx:pt idx="8475">291759.53484769701</cx:pt>
          <cx:pt idx="8476">257232.30966448801</cx:pt>
          <cx:pt idx="8477">274896.51310227299</cx:pt>
          <cx:pt idx="8478">282099.611987565</cx:pt>
          <cx:pt idx="8479">303757.99574627099</cx:pt>
          <cx:pt idx="8480">286290.22195250698</cx:pt>
          <cx:pt idx="8481">262760.297316654</cx:pt>
          <cx:pt idx="8482">293837.32873552298</cx:pt>
          <cx:pt idx="8483">304171.71389557299</cx:pt>
          <cx:pt idx="8484">228482.666110563</cx:pt>
          <cx:pt idx="8485">249307.92385768899</cx:pt>
          <cx:pt idx="8486">278356.13556981902</cx:pt>
          <cx:pt idx="8487">294288.54689376999</cx:pt>
          <cx:pt idx="8488">275559.93378938001</cx:pt>
          <cx:pt idx="8489">282986.37300769798</cx:pt>
          <cx:pt idx="8490">269665.54094959499</cx:pt>
          <cx:pt idx="8491">299021.84013053199</cx:pt>
          <cx:pt idx="8492">310412.27838336403</cx:pt>
          <cx:pt idx="8493">284178.67608377</cx:pt>
          <cx:pt idx="8494">288442.06445564498</cx:pt>
          <cx:pt idx="8495">263990.76407048298</cx:pt>
          <cx:pt idx="8496">262830.69848613499</cx:pt>
          <cx:pt idx="8497">296453.58153730299</cx:pt>
          <cx:pt idx="8498">277908.97224087903</cx:pt>
          <cx:pt idx="8499">244462.77919336499</cx:pt>
          <cx:pt idx="8500">260178.04243006901</cx:pt>
          <cx:pt idx="8501">261912.38056661101</cx:pt>
          <cx:pt idx="8502">242452.031608541</cx:pt>
          <cx:pt idx="8503">253846.99419000701</cx:pt>
          <cx:pt idx="8504">239478.31568587699</cx:pt>
          <cx:pt idx="8505">293796.22604476701</cx:pt>
          <cx:pt idx="8506">276601.401943776</cx:pt>
          <cx:pt idx="8507">264574.50595295202</cx:pt>
          <cx:pt idx="8508">254625.575496762</cx:pt>
          <cx:pt idx="8509">253280.13985731601</cx:pt>
          <cx:pt idx="8510">271697.72548588098</cx:pt>
          <cx:pt idx="8511">265752.18710983603</cx:pt>
          <cx:pt idx="8512">293459.85732019501</cx:pt>
          <cx:pt idx="8513">277046.94740176998</cx:pt>
          <cx:pt idx="8514">290455.72571884899</cx:pt>
          <cx:pt idx="8515">276030.09421670699</cx:pt>
          <cx:pt idx="8516">291516.07029803202</cx:pt>
          <cx:pt idx="8517">279265.96907707897</cx:pt>
          <cx:pt idx="8518">277861.85987509502</cx:pt>
          <cx:pt idx="8519">264902.59521923697</cx:pt>
          <cx:pt idx="8520">270062.85013040103</cx:pt>
          <cx:pt idx="8521">273446.57637427101</cx:pt>
          <cx:pt idx="8522">276359.24734677101</cx:pt>
          <cx:pt idx="8523">243499.09873877899</cx:pt>
          <cx:pt idx="8524">271330.17190870899</cx:pt>
          <cx:pt idx="8525">266180.82315358298</cx:pt>
          <cx:pt idx="8526">245427.78143738001</cx:pt>
          <cx:pt idx="8527">262852.78246865899</cx:pt>
          <cx:pt idx="8528">253844.099683754</cx:pt>
          <cx:pt idx="8529">268672.78628631</cx:pt>
          <cx:pt idx="8530">269802.60336908302</cx:pt>
          <cx:pt idx="8531">256153.90900110899</cx:pt>
          <cx:pt idx="8532">306633.30147075001</cx:pt>
          <cx:pt idx="8533">245471.34539063799</cx:pt>
          <cx:pt idx="8534">297248.69302350102</cx:pt>
          <cx:pt idx="8535">290398.129345564</cx:pt>
          <cx:pt idx="8536">295453.96469568298</cx:pt>
          <cx:pt idx="8537">240262.12642663001</cx:pt>
          <cx:pt idx="8538">273259.10920816899</cx:pt>
          <cx:pt idx="8539">258726.195242699</cx:pt>
          <cx:pt idx="8540">264664.03665931401</cx:pt>
          <cx:pt idx="8541">297934.96907448699</cx:pt>
          <cx:pt idx="8542">256583.86805995501</cx:pt>
          <cx:pt idx="8543">268297.97743163898</cx:pt>
          <cx:pt idx="8544">277008.504063281</cx:pt>
          <cx:pt idx="8545">277515.889969118</cx:pt>
          <cx:pt idx="8546">240895.345174424</cx:pt>
          <cx:pt idx="8547">264822.33302825002</cx:pt>
          <cx:pt idx="8548">262133.200008991</cx:pt>
          <cx:pt idx="8549">262034.38628172901</cx:pt>
          <cx:pt idx="8550">266929.43656576501</cx:pt>
          <cx:pt idx="8551">267328.32761231798</cx:pt>
          <cx:pt idx="8552">253840.03923315901</cx:pt>
          <cx:pt idx="8553">290008.784589627</cx:pt>
          <cx:pt idx="8554">267276.91580627899</cx:pt>
          <cx:pt idx="8555">239286.77189820501</cx:pt>
          <cx:pt idx="8556">266838.47427263903</cx:pt>
          <cx:pt idx="8557">286103.93313530501</cx:pt>
          <cx:pt idx="8558">231572.39163765399</cx:pt>
          <cx:pt idx="8559">269923.55179935199</cx:pt>
          <cx:pt idx="8560">293269.97844191402</cx:pt>
          <cx:pt idx="8561">296653.93412937998</cx:pt>
          <cx:pt idx="8562">299965.73086522397</cx:pt>
          <cx:pt idx="8563">309237.440378103</cx:pt>
          <cx:pt idx="8564">266170.90728981001</cx:pt>
          <cx:pt idx="8565">281438.721143467</cx:pt>
          <cx:pt idx="8566">304423.49704172497</cx:pt>
          <cx:pt idx="8567">272076.37997786998</cx:pt>
          <cx:pt idx="8568">300832.14362777502</cx:pt>
          <cx:pt idx="8569">258428.54956817001</cx:pt>
          <cx:pt idx="8570">301159.75402357301</cx:pt>
          <cx:pt idx="8571">276397.34711073502</cx:pt>
          <cx:pt idx="8572">241637.90077849399</cx:pt>
          <cx:pt idx="8573">277191.32700729399</cx:pt>
          <cx:pt idx="8574">265234.18725747103</cx:pt>
          <cx:pt idx="8575">296036.13968006801</cx:pt>
          <cx:pt idx="8576">313753.01975645998</cx:pt>
          <cx:pt idx="8577">277283.84211327299</cx:pt>
          <cx:pt idx="8578">277547.25767504203</cx:pt>
          <cx:pt idx="8579">277251.46418380702</cx:pt>
          <cx:pt idx="8580">284288.11325950897</cx:pt>
          <cx:pt idx="8581">265856.77957820502</cx:pt>
          <cx:pt idx="8582">279625.98169555102</cx:pt>
          <cx:pt idx="8583">300211.48858310201</cx:pt>
          <cx:pt idx="8584">248985.64121902201</cx:pt>
          <cx:pt idx="8585">281816.62741981598</cx:pt>
          <cx:pt idx="8586">279941.88942472701</cx:pt>
          <cx:pt idx="8587">235586.14352913501</cx:pt>
          <cx:pt idx="8588">279151.87351777399</cx:pt>
          <cx:pt idx="8589">263830.76694088202</cx:pt>
          <cx:pt idx="8590">263807.18379688601</cx:pt>
          <cx:pt idx="8591">223611.13098638901</cx:pt>
          <cx:pt idx="8592">296457.46114275401</cx:pt>
          <cx:pt idx="8593">260688.14759951999</cx:pt>
          <cx:pt idx="8594">262860.994318015</cx:pt>
          <cx:pt idx="8595">277692.38973880297</cx:pt>
          <cx:pt idx="8596">229133.40993904299</cx:pt>
          <cx:pt idx="8597">256292.549697551</cx:pt>
          <cx:pt idx="8598">265115.47943165002</cx:pt>
          <cx:pt idx="8599">276184.26965356001</cx:pt>
          <cx:pt idx="8600">289377.05915271101</cx:pt>
          <cx:pt idx="8601">274933.98748811102</cx:pt>
          <cx:pt idx="8602">247634.470307201</cx:pt>
          <cx:pt idx="8603">266954.67212661501</cx:pt>
          <cx:pt idx="8604">307175.02259941399</cx:pt>
          <cx:pt idx="8605">257729.37458536099</cx:pt>
          <cx:pt idx="8606">287339.68326421699</cx:pt>
          <cx:pt idx="8607">304016.914162728</cx:pt>
          <cx:pt idx="8608">250496.239470081</cx:pt>
          <cx:pt idx="8609">268193.24192340899</cx:pt>
          <cx:pt idx="8610">242144.12952399501</cx:pt>
          <cx:pt idx="8611">277089.28367716999</cx:pt>
          <cx:pt idx="8612">301648.50892828201</cx:pt>
          <cx:pt idx="8613">289118.56353154097</cx:pt>
          <cx:pt idx="8614">271138.43635171501</cx:pt>
          <cx:pt idx="8615">274171.03889585298</cx:pt>
          <cx:pt idx="8616">251791.01595692401</cx:pt>
          <cx:pt idx="8617">258531.47754231101</cx:pt>
          <cx:pt idx="8618">257727.18410879199</cx:pt>
          <cx:pt idx="8619">266334.85116802598</cx:pt>
          <cx:pt idx="8620">241785.12325339601</cx:pt>
          <cx:pt idx="8621">271215.66502844897</cx:pt>
          <cx:pt idx="8622">296847.84582780203</cx:pt>
          <cx:pt idx="8623">273561.43336462497</cx:pt>
          <cx:pt idx="8624">285946.43825386697</cx:pt>
          <cx:pt idx="8625">268712.19525222998</cx:pt>
          <cx:pt idx="8626">271306.90491457598</cx:pt>
          <cx:pt idx="8627">236240.931280291</cx:pt>
          <cx:pt idx="8628">292539.241663541</cx:pt>
          <cx:pt idx="8629">274790.80269534799</cx:pt>
          <cx:pt idx="8630">241140.55420442001</cx:pt>
          <cx:pt idx="8631">279687.08557287802</cx:pt>
          <cx:pt idx="8632">298055.08451166301</cx:pt>
          <cx:pt idx="8633">272675.51224361901</cx:pt>
          <cx:pt idx="8634">253297.449308368</cx:pt>
          <cx:pt idx="8635">315008.89922571997</cx:pt>
          <cx:pt idx="8636">239855.56144319399</cx:pt>
          <cx:pt idx="8637">315586.29736202402</cx:pt>
          <cx:pt idx="8638">295856.77715887199</cx:pt>
          <cx:pt idx="8639">288288.74987106101</cx:pt>
          <cx:pt idx="8640">253353.08608512001</cx:pt>
          <cx:pt idx="8641">251773.103323566</cx:pt>
          <cx:pt idx="8642">262421.15386613598</cx:pt>
          <cx:pt idx="8643">255479.860582839</cx:pt>
          <cx:pt idx="8644">246387.65187060201</cx:pt>
          <cx:pt idx="8645">303112.68633733399</cx:pt>
          <cx:pt idx="8646">270678.989261879</cx:pt>
          <cx:pt idx="8647">288597.09565710399</cx:pt>
          <cx:pt idx="8648">300873.50175146799</cx:pt>
          <cx:pt idx="8649">270933.437675789</cx:pt>
          <cx:pt idx="8650">277096.57168859802</cx:pt>
          <cx:pt idx="8651">316027.94990541402</cx:pt>
          <cx:pt idx="8652">265926.99476695003</cx:pt>
          <cx:pt idx="8653">271668.96032519703</cx:pt>
          <cx:pt idx="8654">274567.99056510901</cx:pt>
          <cx:pt idx="8655">261886.746611838</cx:pt>
          <cx:pt idx="8656">254243.46401530699</cx:pt>
          <cx:pt idx="8657">284723.517178902</cx:pt>
          <cx:pt idx="8658">278818.36860558199</cx:pt>
          <cx:pt idx="8659">251345.64100336199</cx:pt>
          <cx:pt idx="8660">292358.39959069801</cx:pt>
          <cx:pt idx="8661">274517.64589527802</cx:pt>
          <cx:pt idx="8662">267889.522501064</cx:pt>
          <cx:pt idx="8663">272518.67909100698</cx:pt>
          <cx:pt idx="8664">263501.67938235501</cx:pt>
          <cx:pt idx="8665">297041.90699266602</cx:pt>
          <cx:pt idx="8666">292203.50462459598</cx:pt>
          <cx:pt idx="8667">259277.33880290299</cx:pt>
          <cx:pt idx="8668">280566.92000310798</cx:pt>
          <cx:pt idx="8669">266822.14331032202</cx:pt>
          <cx:pt idx="8670">306352.62669044</cx:pt>
          <cx:pt idx="8671">285033.30313748203</cx:pt>
          <cx:pt idx="8672">292003.09099195502</cx:pt>
          <cx:pt idx="8673">254244.29665311801</cx:pt>
          <cx:pt idx="8674">277201.53075908002</cx:pt>
          <cx:pt idx="8675">263095.229302747</cx:pt>
          <cx:pt idx="8676">296302.98937482998</cx:pt>
          <cx:pt idx="8677">274028.61958709901</cx:pt>
          <cx:pt idx="8678">259656.24997172601</cx:pt>
          <cx:pt idx="8679">231281.603464699</cx:pt>
          <cx:pt idx="8680">310870.300230427</cx:pt>
          <cx:pt idx="8681">294426.86518305697</cx:pt>
          <cx:pt idx="8682">277664.47197363601</cx:pt>
          <cx:pt idx="8683">298975.3407003</cx:pt>
          <cx:pt idx="8684">248353.13592011601</cx:pt>
          <cx:pt idx="8685">287763.50940062199</cx:pt>
          <cx:pt idx="8686">254681.101810794</cx:pt>
          <cx:pt idx="8687">296474.32539445697</cx:pt>
          <cx:pt idx="8688">305493.780708345</cx:pt>
          <cx:pt idx="8689">297043.02964089299</cx:pt>
          <cx:pt idx="8690">287755.92609104502</cx:pt>
          <cx:pt idx="8691">244787.711448085</cx:pt>
          <cx:pt idx="8692">258603.03589249399</cx:pt>
          <cx:pt idx="8693">262754.68215341802</cx:pt>
          <cx:pt idx="8694">261771.203600926</cx:pt>
          <cx:pt idx="8695">283241.66086546698</cx:pt>
          <cx:pt idx="8696">289019.00509070599</cx:pt>
          <cx:pt idx="8697">252139.86448817301</cx:pt>
          <cx:pt idx="8698">295858.36216587602</cx:pt>
          <cx:pt idx="8699">275226.30697810301</cx:pt>
          <cx:pt idx="8700">245900.330518976</cx:pt>
          <cx:pt idx="8701">255700.67570736801</cx:pt>
          <cx:pt idx="8702">264340.11028745299</cx:pt>
          <cx:pt idx="8703">297071.29184538202</cx:pt>
          <cx:pt idx="8704">282771.61915400199</cx:pt>
          <cx:pt idx="8705">250025.37571133801</cx:pt>
          <cx:pt idx="8706">283836.66932915302</cx:pt>
          <cx:pt idx="8707">275258.059077251</cx:pt>
          <cx:pt idx="8708">278896.120559384</cx:pt>
          <cx:pt idx="8709">270829.487654656</cx:pt>
          <cx:pt idx="8710">288067.58640647703</cx:pt>
          <cx:pt idx="8711">265813.413212727</cx:pt>
          <cx:pt idx="8712">304664.31382867001</cx:pt>
          <cx:pt idx="8713">325223.15877831698</cx:pt>
          <cx:pt idx="8714">292721.781822077</cx:pt>
          <cx:pt idx="8715">255156.93716726301</cx:pt>
          <cx:pt idx="8716">262736.87290876999</cx:pt>
          <cx:pt idx="8717">297074.16937378299</cx:pt>
          <cx:pt idx="8718">292807.85301023198</cx:pt>
          <cx:pt idx="8719">287944.94997421501</cx:pt>
          <cx:pt idx="8720">281772.92787397001</cx:pt>
          <cx:pt idx="8721">289032.00047277397</cx:pt>
          <cx:pt idx="8722">304358.835127528</cx:pt>
          <cx:pt idx="8723">287237.22407236998</cx:pt>
          <cx:pt idx="8724">248938.770244657</cx:pt>
          <cx:pt idx="8725">296659.66193940002</cx:pt>
          <cx:pt idx="8726">309188.15098869102</cx:pt>
          <cx:pt idx="8727">247943.02161529401</cx:pt>
          <cx:pt idx="8728">273607.604952831</cx:pt>
          <cx:pt idx="8729">237862.06951084299</cx:pt>
          <cx:pt idx="8730">264824.72793438903</cx:pt>
          <cx:pt idx="8731">296946.83326528902</cx:pt>
          <cx:pt idx="8732">269687.67101379298</cx:pt>
          <cx:pt idx="8733">286180.13228738401</cx:pt>
          <cx:pt idx="8734">284687.67436532199</cx:pt>
          <cx:pt idx="8735">270961.88144573598</cx:pt>
          <cx:pt idx="8736">253979.552953365</cx:pt>
          <cx:pt idx="8737">264143.59446589602</cx:pt>
          <cx:pt idx="8738">276329.46662930102</cx:pt>
          <cx:pt idx="8739">286396.33616402099</cx:pt>
          <cx:pt idx="8740">293088.48939866602</cx:pt>
          <cx:pt idx="8741">288032.84375189297</cx:pt>
          <cx:pt idx="8742">289838.83026807802</cx:pt>
          <cx:pt idx="8743">292117.58245559601</cx:pt>
          <cx:pt idx="8744">255324.11353822201</cx:pt>
          <cx:pt idx="8745">270702.63950783701</cx:pt>
          <cx:pt idx="8746">285182.02355149499</cx:pt>
          <cx:pt idx="8747">279727.05136201601</cx:pt>
          <cx:pt idx="8748">308873.00310686597</cx:pt>
          <cx:pt idx="8749">272240.45937821502</cx:pt>
          <cx:pt idx="8750">238807.28603445299</cx:pt>
          <cx:pt idx="8751">272481.33992387902</cx:pt>
          <cx:pt idx="8752">285881.42346954002</cx:pt>
          <cx:pt idx="8753">268205.14563693502</cx:pt>
          <cx:pt idx="8754">264712.44654595002</cx:pt>
          <cx:pt idx="8755">297050.61686463398</cx:pt>
          <cx:pt idx="8756">269884.97016175301</cx:pt>
          <cx:pt idx="8757">282260.73441485898</cx:pt>
          <cx:pt idx="8758">273625.57421386999</cx:pt>
          <cx:pt idx="8759">263747.076643768</cx:pt>
          <cx:pt idx="8760">277167.45516414801</cx:pt>
          <cx:pt idx="8761">283373.69501870102</cx:pt>
          <cx:pt idx="8762">269897.89023056201</cx:pt>
          <cx:pt idx="8763">244834.38963685301</cx:pt>
          <cx:pt idx="8764">238007.730058357</cx:pt>
          <cx:pt idx="8765">212858.72007079</cx:pt>
          <cx:pt idx="8766">301958.58199865097</cx:pt>
          <cx:pt idx="8767">305760.02136998501</cx:pt>
          <cx:pt idx="8768">289484.078015887</cx:pt>
          <cx:pt idx="8769">274364.679877377</cx:pt>
          <cx:pt idx="8770">253681.53043428299</cx:pt>
          <cx:pt idx="8771">245508.04733936</cx:pt>
          <cx:pt idx="8772">255641.20642191099</cx:pt>
          <cx:pt idx="8773">250634.130811237</cx:pt>
          <cx:pt idx="8774">267220.86820002599</cx:pt>
          <cx:pt idx="8775">288977.71319292003</cx:pt>
          <cx:pt idx="8776">274308.62836346601</cx:pt>
          <cx:pt idx="8777">260018.590822664</cx:pt>
          <cx:pt idx="8778">257727.29784887901</cx:pt>
          <cx:pt idx="8779">287092.90178995801</cx:pt>
          <cx:pt idx="8780">316314.530543031</cx:pt>
          <cx:pt idx="8781">284592.53319604002</cx:pt>
          <cx:pt idx="8782">263542.11592283897</cx:pt>
          <cx:pt idx="8783">271459.61040454998</cx:pt>
          <cx:pt idx="8784">277215.55055804801</cx:pt>
          <cx:pt idx="8785">295615.96189195401</cx:pt>
          <cx:pt idx="8786">275831.26230211603</cx:pt>
          <cx:pt idx="8787">261891.95249015899</cx:pt>
          <cx:pt idx="8788">298721.79796479299</cx:pt>
          <cx:pt idx="8789">273686.69637427398</cx:pt>
          <cx:pt idx="8790">312017.13013528002</cx:pt>
          <cx:pt idx="8791">266552.16229806701</cx:pt>
          <cx:pt idx="8792">299712.57884069398</cx:pt>
          <cx:pt idx="8793">291815.56123967603</cx:pt>
          <cx:pt idx="8794">260456.05441988699</cx:pt>
          <cx:pt idx="8795">267872.98596806702</cx:pt>
          <cx:pt idx="8796">282509.68754549901</cx:pt>
          <cx:pt idx="8797">277054.93964548397</cx:pt>
          <cx:pt idx="8798">249928.93411917301</cx:pt>
          <cx:pt idx="8799">294724.412129445</cx:pt>
          <cx:pt idx="8800">292109.88881142897</cx:pt>
          <cx:pt idx="8801">260981.764034441</cx:pt>
          <cx:pt idx="8802">239894.977649145</cx:pt>
          <cx:pt idx="8803">270801.46301036503</cx:pt>
          <cx:pt idx="8804">266098.44710039202</cx:pt>
          <cx:pt idx="8805">250692.12434636499</cx:pt>
          <cx:pt idx="8806">273911.04534112901</cx:pt>
          <cx:pt idx="8807">308487.642328516</cx:pt>
          <cx:pt idx="8808">290712.94991695101</cx:pt>
          <cx:pt idx="8809">277286.28570081701</cx:pt>
          <cx:pt idx="8810">273420.21200886002</cx:pt>
          <cx:pt idx="8811">255217.483941518</cx:pt>
          <cx:pt idx="8812">272061.82562356198</cx:pt>
          <cx:pt idx="8813">263559.64281793498</cx:pt>
          <cx:pt idx="8814">247867.686481073</cx:pt>
          <cx:pt idx="8815">305388.822391344</cx:pt>
          <cx:pt idx="8816">291383.220133867</cx:pt>
          <cx:pt idx="8817">287860.62885332102</cx:pt>
          <cx:pt idx="8818">269991.29998153698</cx:pt>
          <cx:pt idx="8819">280110.90512584301</cx:pt>
          <cx:pt idx="8820">287164.64413932001</cx:pt>
          <cx:pt idx="8821">259600.317460839</cx:pt>
          <cx:pt idx="8822">265337.859214956</cx:pt>
          <cx:pt idx="8823">297989.73589718901</cx:pt>
          <cx:pt idx="8824">262436.89562713099</cx:pt>
          <cx:pt idx="8825">282348.68451198598</cx:pt>
          <cx:pt idx="8826">274752.46920562</cx:pt>
          <cx:pt idx="8827">258841.69070233699</cx:pt>
          <cx:pt idx="8828">285041.85714236298</cx:pt>
          <cx:pt idx="8829">282411.90049474</cx:pt>
          <cx:pt idx="8830">265727.668121116</cx:pt>
          <cx:pt idx="8831">261160.69694420401</cx:pt>
          <cx:pt idx="8832">271057.26387150999</cx:pt>
          <cx:pt idx="8833">237517.42050004701</cx:pt>
          <cx:pt idx="8834">298904.29842113203</cx:pt>
          <cx:pt idx="8835">259777.74446143</cx:pt>
          <cx:pt idx="8836">273938.462467462</cx:pt>
          <cx:pt idx="8837">288606.19113670097</cx:pt>
          <cx:pt idx="8838">306784.396276179</cx:pt>
          <cx:pt idx="8839">266159.30404477898</cx:pt>
          <cx:pt idx="8840">258245.438918356</cx:pt>
          <cx:pt idx="8841">257957.886651829</cx:pt>
          <cx:pt idx="8842">305739.37424612697</cx:pt>
          <cx:pt idx="8843">258453.692450601</cx:pt>
          <cx:pt idx="8844">274440.71823633701</cx:pt>
          <cx:pt idx="8845">286735.78674222197</cx:pt>
          <cx:pt idx="8846">313565.96827288001</cx:pt>
          <cx:pt idx="8847">263671.224497594</cx:pt>
          <cx:pt idx="8848">230223.69911751401</cx:pt>
          <cx:pt idx="8849">310608.35297796299</cx:pt>
          <cx:pt idx="8850">290915.56681669102</cx:pt>
          <cx:pt idx="8851">298090.18515971798</cx:pt>
          <cx:pt idx="8852">271808.40455748601</cx:pt>
          <cx:pt idx="8853">260904.94741615199</cx:pt>
          <cx:pt idx="8854">250160.53277344001</cx:pt>
          <cx:pt idx="8855">265727.24562626699</cx:pt>
          <cx:pt idx="8856">277272.40185699699</cx:pt>
          <cx:pt idx="8857">275608.57230497798</cx:pt>
          <cx:pt idx="8858">265521.23851231701</cx:pt>
          <cx:pt idx="8859">309923.20224281499</cx:pt>
          <cx:pt idx="8860">276692.66749805299</cx:pt>
          <cx:pt idx="8861">261538.23896810701</cx:pt>
          <cx:pt idx="8862">238753.528352275</cx:pt>
          <cx:pt idx="8863">260798.03431355901</cx:pt>
          <cx:pt idx="8864">300799.63478239701</cx:pt>
          <cx:pt idx="8865">264600.383315877</cx:pt>
          <cx:pt idx="8866">280289.63487677497</cx:pt>
          <cx:pt idx="8867">251429.44672080199</cx:pt>
          <cx:pt idx="8868">267435.30175294197</cx:pt>
          <cx:pt idx="8869">242125.063205343</cx:pt>
          <cx:pt idx="8870">289463.45918096398</cx:pt>
          <cx:pt idx="8871">270728.26527942502</cx:pt>
          <cx:pt idx="8872">265226.04761922703</cx:pt>
          <cx:pt idx="8873">259032.913231293</cx:pt>
          <cx:pt idx="8874">265240.20230594499</cx:pt>
          <cx:pt idx="8875">264222.58349011798</cx:pt>
          <cx:pt idx="8876">260046.559671069</cx:pt>
          <cx:pt idx="8877">248205.50113897401</cx:pt>
          <cx:pt idx="8878">277697.61817524099</cx:pt>
          <cx:pt idx="8879">280990.15994266298</cx:pt>
          <cx:pt idx="8880">259387.39749467801</cx:pt>
          <cx:pt idx="8881">282564.79815808102</cx:pt>
          <cx:pt idx="8882">276470.03790241497</cx:pt>
          <cx:pt idx="8883">264165.70803445898</cx:pt>
          <cx:pt idx="8884">254664.622331878</cx:pt>
          <cx:pt idx="8885">254419.640423787</cx:pt>
          <cx:pt idx="8886">264605.67313341203</cx:pt>
          <cx:pt idx="8887">272550.74868956499</cx:pt>
          <cx:pt idx="8888">267973.05184573401</cx:pt>
          <cx:pt idx="8889">251906.39442360599</cx:pt>
          <cx:pt idx="8890">286768.762462452</cx:pt>
          <cx:pt idx="8891">269787.06857389701</cx:pt>
          <cx:pt idx="8892">294801.280088372</cx:pt>
          <cx:pt idx="8893">302654.894357791</cx:pt>
          <cx:pt idx="8894">311696.82974456099</cx:pt>
          <cx:pt idx="8895">277237.957966869</cx:pt>
          <cx:pt idx="8896">278519.172576471</cx:pt>
          <cx:pt idx="8897">305032.674429334</cx:pt>
          <cx:pt idx="8898">264730.68603337603</cx:pt>
          <cx:pt idx="8899">269391.84490533097</cx:pt>
          <cx:pt idx="8900">247557.761788923</cx:pt>
          <cx:pt idx="8901">297610.63600119302</cx:pt>
          <cx:pt idx="8902">256235.336498305</cx:pt>
          <cx:pt idx="8903">282156.794566211</cx:pt>
          <cx:pt idx="8904">261784.23676572199</cx:pt>
          <cx:pt idx="8905">286963.05979765102</cx:pt>
          <cx:pt idx="8906">250087.59414524899</cx:pt>
          <cx:pt idx="8907">262753.09213145601</cx:pt>
          <cx:pt idx="8908">306939.82235910301</cx:pt>
          <cx:pt idx="8909">283749.79653390101</cx:pt>
          <cx:pt idx="8910">247022.30560050701</cx:pt>
          <cx:pt idx="8911">279961.74939146201</cx:pt>
          <cx:pt idx="8912">276364.0373887</cx:pt>
          <cx:pt idx="8913">260884.76821994799</cx:pt>
          <cx:pt idx="8914">286310.91774454201</cx:pt>
          <cx:pt idx="8915">307367.95352314098</cx:pt>
          <cx:pt idx="8916">259041.89025618101</cx:pt>
          <cx:pt idx="8917">281752.00106269598</cx:pt>
          <cx:pt idx="8918">252083.39874986201</cx:pt>
          <cx:pt idx="8919">286293.61873784102</cx:pt>
          <cx:pt idx="8920">278796.24521793798</cx:pt>
          <cx:pt idx="8921">251357.14915675099</cx:pt>
          <cx:pt idx="8922">271516.61390071898</cx:pt>
          <cx:pt idx="8923">265838.10411098902</cx:pt>
          <cx:pt idx="8924">301319.39764887898</cx:pt>
          <cx:pt idx="8925">282815.242271305</cx:pt>
          <cx:pt idx="8926">277292.04999276903</cx:pt>
          <cx:pt idx="8927">284334.70921173802</cx:pt>
          <cx:pt idx="8928">276272.30097436701</cx:pt>
          <cx:pt idx="8929">244679.623917444</cx:pt>
          <cx:pt idx="8930">263327.21208965802</cx:pt>
          <cx:pt idx="8931">249792.94559071699</cx:pt>
          <cx:pt idx="8932">224115.011748377</cx:pt>
          <cx:pt idx="8933">257403.36932733201</cx:pt>
          <cx:pt idx="8934">259977.65363799501</cx:pt>
          <cx:pt idx="8935">275073.628865582</cx:pt>
          <cx:pt idx="8936">270121.143303402</cx:pt>
          <cx:pt idx="8937">266614.75517130701</cx:pt>
          <cx:pt idx="8938">257012.108481684</cx:pt>
          <cx:pt idx="8939">258024.24869018199</cx:pt>
          <cx:pt idx="8940">234713.69237694901</cx:pt>
          <cx:pt idx="8941">256432.07017664801</cx:pt>
          <cx:pt idx="8942">297105.08703945298</cx:pt>
          <cx:pt idx="8943">275019.58593612298</cx:pt>
          <cx:pt idx="8944">286063.33324283501</cx:pt>
          <cx:pt idx="8945">253875.41335296101</cx:pt>
          <cx:pt idx="8946">284270.92326323799</cx:pt>
          <cx:pt idx="8947">282745.21609936701</cx:pt>
          <cx:pt idx="8948">257516.83635164701</cx:pt>
          <cx:pt idx="8949">236372.826286486</cx:pt>
          <cx:pt idx="8950">278339.87811498099</cx:pt>
          <cx:pt idx="8951">287504.82974212099</cx:pt>
          <cx:pt idx="8952">277457.712156803</cx:pt>
          <cx:pt idx="8953">248243.14188870901</cx:pt>
          <cx:pt idx="8954">262009.73310708799</cx:pt>
          <cx:pt idx="8955">268132.73611702002</cx:pt>
          <cx:pt idx="8956">254953.26414263301</cx:pt>
          <cx:pt idx="8957">285951.84831885103</cx:pt>
          <cx:pt idx="8958">321295.58079746098</cx:pt>
          <cx:pt idx="8959">286102.54011685197</cx:pt>
          <cx:pt idx="8960">317421.02211370401</cx:pt>
          <cx:pt idx="8961">297164.36203320499</cx:pt>
          <cx:pt idx="8962">245091.918092015</cx:pt>
          <cx:pt idx="8963">291482.29724549199</cx:pt>
          <cx:pt idx="8964">260356.14024539001</cx:pt>
          <cx:pt idx="8965">306156.01896700502</cx:pt>
          <cx:pt idx="8966">290263.34613970999</cx:pt>
          <cx:pt idx="8967">296537.76837290899</cx:pt>
          <cx:pt idx="8968">285365.84056447202</cx:pt>
          <cx:pt idx="8969">260480.864807932</cx:pt>
          <cx:pt idx="8970">272155.50816678302</cx:pt>
          <cx:pt idx="8971">273807.03384182701</cx:pt>
          <cx:pt idx="8972">267609.34991532</cx:pt>
          <cx:pt idx="8973">245319.36105555299</cx:pt>
          <cx:pt idx="8974">286639.11906058597</cx:pt>
          <cx:pt idx="8975">277326.716380945</cx:pt>
          <cx:pt idx="8976">307379.56492778001</cx:pt>
          <cx:pt idx="8977">323188.39646593301</cx:pt>
          <cx:pt idx="8978">293232.567417324</cx:pt>
          <cx:pt idx="8979">286080.36909410701</cx:pt>
          <cx:pt idx="8980">276250.44393265399</cx:pt>
          <cx:pt idx="8981">307729.091122112</cx:pt>
          <cx:pt idx="8982">267107.24590820802</cx:pt>
          <cx:pt idx="8983">269530.41224560601</cx:pt>
          <cx:pt idx="8984">282765.57153385802</cx:pt>
          <cx:pt idx="8985">283715.177205669</cx:pt>
          <cx:pt idx="8986">275179.27992982703</cx:pt>
          <cx:pt idx="8987">279189.95232066099</cx:pt>
          <cx:pt idx="8988">262050.94345261701</cx:pt>
          <cx:pt idx="8989">280190.33739752899</cx:pt>
          <cx:pt idx="8990">280353.28268240998</cx:pt>
          <cx:pt idx="8991">296535.25357687002</cx:pt>
          <cx:pt idx="8992">274806.33554917597</cx:pt>
          <cx:pt idx="8993">282977.741709986</cx:pt>
          <cx:pt idx="8994">275867.90796801698</cx:pt>
          <cx:pt idx="8995">260065.37682528599</cx:pt>
          <cx:pt idx="8996">308698.658800437</cx:pt>
          <cx:pt idx="8997">249945.866427331</cx:pt>
          <cx:pt idx="8998">270401.98473229702</cx:pt>
          <cx:pt idx="8999">244715.73879886899</cx:pt>
          <cx:pt idx="9000">314473.069257328</cx:pt>
          <cx:pt idx="9001">257222.584561828</cx:pt>
          <cx:pt idx="9002">294484.32759185898</cx:pt>
          <cx:pt idx="9003">280435.980451476</cx:pt>
          <cx:pt idx="9004">267859.15210408799</cx:pt>
          <cx:pt idx="9005">262647.91007304197</cx:pt>
          <cx:pt idx="9006">220626.634797721</cx:pt>
          <cx:pt idx="9007">257819.386075266</cx:pt>
          <cx:pt idx="9008">270663.04178580199</cx:pt>
          <cx:pt idx="9009">255203.76763231799</cx:pt>
          <cx:pt idx="9010">276063.400428858</cx:pt>
          <cx:pt idx="9011">286502.00721700001</cx:pt>
          <cx:pt idx="9012">249247.93590502499</cx:pt>
          <cx:pt idx="9013">276430.95809544</cx:pt>
          <cx:pt idx="9014">268142.406150005</cx:pt>
          <cx:pt idx="9015">255813.099470218</cx:pt>
          <cx:pt idx="9016">276174.85118362698</cx:pt>
          <cx:pt idx="9017">295677.038731893</cx:pt>
          <cx:pt idx="9018">284710.53805805399</cx:pt>
          <cx:pt idx="9019">314547.78962227202</cx:pt>
          <cx:pt idx="9020">293475.353594249</cx:pt>
          <cx:pt idx="9021">233509.11488226501</cx:pt>
          <cx:pt idx="9022">252785.25496654899</cx:pt>
          <cx:pt idx="9023">233401.76492048701</cx:pt>
          <cx:pt idx="9024">278897.66847715899</cx:pt>
          <cx:pt idx="9025">273953.17129859002</cx:pt>
          <cx:pt idx="9026">266333.01751206099</cx:pt>
          <cx:pt idx="9027">266548.78980326798</cx:pt>
          <cx:pt idx="9028">240268.86717408599</cx:pt>
          <cx:pt idx="9029">271427.90927884</cx:pt>
          <cx:pt idx="9030">236489.54636979199</cx:pt>
          <cx:pt idx="9031">296976.04596585501</cx:pt>
          <cx:pt idx="9032">270223.35045049898</cx:pt>
          <cx:pt idx="9033">282251.50592503703</cx:pt>
          <cx:pt idx="9034">264027.68017768301</cx:pt>
          <cx:pt idx="9035">296898.75100665499</cx:pt>
          <cx:pt idx="9036">264118.56282753497</cx:pt>
          <cx:pt idx="9037">266923.19326078601</cx:pt>
          <cx:pt idx="9038">279880.96847494697</cx:pt>
          <cx:pt idx="9039">298839.86696901202</cx:pt>
          <cx:pt idx="9040">262079.199393274</cx:pt>
          <cx:pt idx="9041">273771.047192775</cx:pt>
          <cx:pt idx="9042">292470.14215428598</cx:pt>
          <cx:pt idx="9043">254890.966942431</cx:pt>
          <cx:pt idx="9044">277567.928289128</cx:pt>
          <cx:pt idx="9045">293672.21985645202</cx:pt>
          <cx:pt idx="9046">284210.35768056498</cx:pt>
          <cx:pt idx="9047">267255.76304647903</cx:pt>
          <cx:pt idx="9048">269566.52272663702</cx:pt>
          <cx:pt idx="9049">260223.81034320901</cx:pt>
          <cx:pt idx="9050">281064.918855094</cx:pt>
          <cx:pt idx="9051">290503.90444003901</cx:pt>
          <cx:pt idx="9052">243999.66356010601</cx:pt>
          <cx:pt idx="9053">252589.44620256199</cx:pt>
          <cx:pt idx="9054">286786.881129694</cx:pt>
          <cx:pt idx="9055">297170.56609625899</cx:pt>
          <cx:pt idx="9056">307704.86053147999</cx:pt>
          <cx:pt idx="9057">270138.75892173499</cx:pt>
          <cx:pt idx="9058">278393.85804952402</cx:pt>
          <cx:pt idx="9059">263574.48166458501</cx:pt>
          <cx:pt idx="9060">286618.65307454101</cx:pt>
          <cx:pt idx="9061">273400.04378894501</cx:pt>
          <cx:pt idx="9062">265430.98117632198</cx:pt>
          <cx:pt idx="9063">284583.81676714902</cx:pt>
          <cx:pt idx="9064">279861.27564051701</cx:pt>
          <cx:pt idx="9065">294882.22293198499</cx:pt>
          <cx:pt idx="9066">266933.37038760999</cx:pt>
          <cx:pt idx="9067">272010.06699127099</cx:pt>
          <cx:pt idx="9068">296656.94831526303</cx:pt>
          <cx:pt idx="9069">310038.38545892702</cx:pt>
          <cx:pt idx="9070">253627.65566446699</cx:pt>
          <cx:pt idx="9071">291523.72935933102</cx:pt>
          <cx:pt idx="9072">286571.403955121</cx:pt>
          <cx:pt idx="9073">283058.457784325</cx:pt>
          <cx:pt idx="9074">268429.84669024899</cx:pt>
          <cx:pt idx="9075">267051.915110445</cx:pt>
          <cx:pt idx="9076">256009.511862835</cx:pt>
          <cx:pt idx="9077">304475.82712927298</cx:pt>
          <cx:pt idx="9078">253369.107217841</cx:pt>
          <cx:pt idx="9079">305192.78081733099</cx:pt>
          <cx:pt idx="9080">296482.48282867699</cx:pt>
          <cx:pt idx="9081">286390.31552413502</cx:pt>
          <cx:pt idx="9082">236537.97847564801</cx:pt>
          <cx:pt idx="9083">280578.25162946997</cx:pt>
          <cx:pt idx="9084">253472.71166436799</cx:pt>
          <cx:pt idx="9085">264553.59719183098</cx:pt>
          <cx:pt idx="9086">289214.233909195</cx:pt>
          <cx:pt idx="9087">297475.77958254103</cx:pt>
          <cx:pt idx="9088">300868.02473910799</cx:pt>
          <cx:pt idx="9089">254971.32704920199</cx:pt>
          <cx:pt idx="9090">259359.033031767</cx:pt>
          <cx:pt idx="9091">262516.28476399602</cx:pt>
          <cx:pt idx="9092">280095.42780752998</cx:pt>
          <cx:pt idx="9093">285078.16692557902</cx:pt>
          <cx:pt idx="9094">311178.94684961601</cx:pt>
          <cx:pt idx="9095">275046.23011272203</cx:pt>
          <cx:pt idx="9096">310818.651049326</cx:pt>
          <cx:pt idx="9097">267573.91632286698</cx:pt>
          <cx:pt idx="9098">279065.416423127</cx:pt>
          <cx:pt idx="9099">260581.92768946901</cx:pt>
          <cx:pt idx="9100">259644.79473813801</cx:pt>
          <cx:pt idx="9101">292567.4510834</cx:pt>
          <cx:pt idx="9102">259896.81464747401</cx:pt>
          <cx:pt idx="9103">273463.494437685</cx:pt>
          <cx:pt idx="9104">279879.70955763798</cx:pt>
          <cx:pt idx="9105">287320.59346630302</cx:pt>
          <cx:pt idx="9106">286576.88024589198</cx:pt>
          <cx:pt idx="9107">289183.94859579997</cx:pt>
          <cx:pt idx="9108">285809.51403093099</cx:pt>
          <cx:pt idx="9109">284678.652999165</cx:pt>
          <cx:pt idx="9110">272337.340960673</cx:pt>
          <cx:pt idx="9111">259737.05326520701</cx:pt>
          <cx:pt idx="9112">290476.21784305701</cx:pt>
          <cx:pt idx="9113">281525.48665158002</cx:pt>
          <cx:pt idx="9114">302826.41159409197</cx:pt>
          <cx:pt idx="9115">283091.61187832803</cx:pt>
          <cx:pt idx="9116">265872.67084807402</cx:pt>
          <cx:pt idx="9117">274663.554861154</cx:pt>
          <cx:pt idx="9118">295304.38393514801</cx:pt>
          <cx:pt idx="9119">289408.11614570901</cx:pt>
          <cx:pt idx="9120">268674.96579762298</cx:pt>
          <cx:pt idx="9121">298564.32856359403</cx:pt>
          <cx:pt idx="9122">291218.56383779901</cx:pt>
          <cx:pt idx="9123">274734.54359529301</cx:pt>
          <cx:pt idx="9124">308368.44038763002</cx:pt>
          <cx:pt idx="9125">268727.80932292802</cx:pt>
          <cx:pt idx="9126">306828.92340083298</cx:pt>
          <cx:pt idx="9127">316230.548828375</cx:pt>
          <cx:pt idx="9128">288835.56662857399</cx:pt>
          <cx:pt idx="9129">265832.970367881</cx:pt>
          <cx:pt idx="9130">264479.07086333598</cx:pt>
          <cx:pt idx="9131">267421.47684481501</cx:pt>
          <cx:pt idx="9132">287299.52942156198</cx:pt>
          <cx:pt idx="9133">288920.72027867299</cx:pt>
          <cx:pt idx="9134">255023.71660235801</cx:pt>
          <cx:pt idx="9135">282090.53706790297</cx:pt>
          <cx:pt idx="9136">301724.37117223302</cx:pt>
          <cx:pt idx="9137">305096.284972661</cx:pt>
          <cx:pt idx="9138">243998.92897381799</cx:pt>
          <cx:pt idx="9139">284839.72135439102</cx:pt>
          <cx:pt idx="9140">304197.15509939101</cx:pt>
          <cx:pt idx="9141">241645.81993696</cx:pt>
          <cx:pt idx="9142">267647.42274397099</cx:pt>
          <cx:pt idx="9143">288247.01296382298</cx:pt>
          <cx:pt idx="9144">255142.15830660699</cx:pt>
          <cx:pt idx="9145">275985.23476643302</cx:pt>
          <cx:pt idx="9146">282370.38373899501</cx:pt>
          <cx:pt idx="9147">281159.41155448701</cx:pt>
          <cx:pt idx="9148">305137.411338265</cx:pt>
          <cx:pt idx="9149">284160.75718791998</cx:pt>
          <cx:pt idx="9150">302469.91321655503</cx:pt>
          <cx:pt idx="9151">279593.21323011001</cx:pt>
          <cx:pt idx="9152">279252.49890352902</cx:pt>
          <cx:pt idx="9153">238691.295180644</cx:pt>
          <cx:pt idx="9154">255312.27382378801</cx:pt>
          <cx:pt idx="9155">261946.22516477801</cx:pt>
          <cx:pt idx="9156">277088.86833944003</cx:pt>
          <cx:pt idx="9157">280623.80801925599</cx:pt>
          <cx:pt idx="9158">277933.45777775999</cx:pt>
          <cx:pt idx="9159">258406.48081401901</cx:pt>
          <cx:pt idx="9160">263730.7468429</cx:pt>
          <cx:pt idx="9161">274666.77924627298</cx:pt>
          <cx:pt idx="9162">271589.48381831701</cx:pt>
          <cx:pt idx="9163">292667.93702209898</cx:pt>
          <cx:pt idx="9164">289162.64625855099</cx:pt>
          <cx:pt idx="9165">282584.91048849002</cx:pt>
          <cx:pt idx="9166">272006.07524614601</cx:pt>
          <cx:pt idx="9167">291323.40916067001</cx:pt>
          <cx:pt idx="9168">317986.02081470698</cx:pt>
          <cx:pt idx="9169">270510.59621234197</cx:pt>
          <cx:pt idx="9170">302623.63362368202</cx:pt>
          <cx:pt idx="9171">269749.56084720598</cx:pt>
          <cx:pt idx="9172">284244.55344114901</cx:pt>
          <cx:pt idx="9173">280114.87743081001</cx:pt>
          <cx:pt idx="9174">286538.58680660202</cx:pt>
          <cx:pt idx="9175">292418.55006484798</cx:pt>
          <cx:pt idx="9176">281607.20061414299</cx:pt>
          <cx:pt idx="9177">290237.31522930303</cx:pt>
          <cx:pt idx="9178">295282.96934445098</cx:pt>
          <cx:pt idx="9179">251239.967423575</cx:pt>
          <cx:pt idx="9180">262848.76017778099</cx:pt>
          <cx:pt idx="9181">311434.70561204001</cx:pt>
          <cx:pt idx="9182">250964.216179707</cx:pt>
          <cx:pt idx="9183">280895.16812751</cx:pt>
          <cx:pt idx="9184">277961.266796412</cx:pt>
          <cx:pt idx="9185">254059.700708377</cx:pt>
          <cx:pt idx="9186">287399.29979716701</cx:pt>
          <cx:pt idx="9187">277530.86985169898</cx:pt>
          <cx:pt idx="9188">312299.41906318697</cx:pt>
          <cx:pt idx="9189">267519.49189263</cx:pt>
          <cx:pt idx="9190">255629.38229252899</cx:pt>
          <cx:pt idx="9191">257583.67889120799</cx:pt>
          <cx:pt idx="9192">294883.77285261999</cx:pt>
          <cx:pt idx="9193">267565.69524215203</cx:pt>
          <cx:pt idx="9194">273213.485787093</cx:pt>
          <cx:pt idx="9195">294567.46958546602</cx:pt>
          <cx:pt idx="9196">247454.99774431399</cx:pt>
          <cx:pt idx="9197">269959.85734607797</cx:pt>
          <cx:pt idx="9198">274999.89099007199</cx:pt>
          <cx:pt idx="9199">268402.30096816202</cx:pt>
          <cx:pt idx="9200">277964.47454019502</cx:pt>
          <cx:pt idx="9201">251355.115062553</cx:pt>
          <cx:pt idx="9202">299376.38143373199</cx:pt>
          <cx:pt idx="9203">281247.98162748001</cx:pt>
          <cx:pt idx="9204">293823.64726023597</cx:pt>
          <cx:pt idx="9205">260696.045243614</cx:pt>
          <cx:pt idx="9206">302414.08025112702</cx:pt>
          <cx:pt idx="9207">307196.43601835403</cx:pt>
          <cx:pt idx="9208">250806.24533733501</cx:pt>
          <cx:pt idx="9209">261582.59664562301</cx:pt>
          <cx:pt idx="9210">289901.91195067001</cx:pt>
          <cx:pt idx="9211">272347.06055704498</cx:pt>
          <cx:pt idx="9212">259703.76756257901</cx:pt>
          <cx:pt idx="9213">262302.75507073198</cx:pt>
          <cx:pt idx="9214">290781.96351321897</cx:pt>
          <cx:pt idx="9215">271663.17514140398</cx:pt>
          <cx:pt idx="9216">263013.08998691599</cx:pt>
          <cx:pt idx="9217">285950.63700703601</cx:pt>
          <cx:pt idx="9218">299190.19092889701</cx:pt>
          <cx:pt idx="9219">249283.48292203201</cx:pt>
          <cx:pt idx="9220">267152.98513370001</cx:pt>
          <cx:pt idx="9221">298116.43696582399</cx:pt>
          <cx:pt idx="9222">274575.34003188601</cx:pt>
          <cx:pt idx="9223">286268.30107841402</cx:pt>
          <cx:pt idx="9224">251401.326464994</cx:pt>
          <cx:pt idx="9225">283955.63336611597</cx:pt>
          <cx:pt idx="9226">271855.78594535397</cx:pt>
          <cx:pt idx="9227">294404.98867454397</cx:pt>
          <cx:pt idx="9228">276599.81829450501</cx:pt>
          <cx:pt idx="9229">296644.49198229302</cx:pt>
          <cx:pt idx="9230">269640.174916877</cx:pt>
          <cx:pt idx="9231">249263.33340065199</cx:pt>
          <cx:pt idx="9232">283195.63039920898</cx:pt>
          <cx:pt idx="9233">251908.397087897</cx:pt>
          <cx:pt idx="9234">290093.49376697501</cx:pt>
          <cx:pt idx="9235">271006.161375464</cx:pt>
          <cx:pt idx="9236">279484.49020051397</cx:pt>
          <cx:pt idx="9237">298541.99542957201</cx:pt>
          <cx:pt idx="9238">305975.42027922999</cx:pt>
          <cx:pt idx="9239">318238.21963620902</cx:pt>
          <cx:pt idx="9240">287832.41155303997</cx:pt>
          <cx:pt idx="9241">242498.620086699</cx:pt>
          <cx:pt idx="9242">289439.48817606602</cx:pt>
          <cx:pt idx="9243">245825.704888949</cx:pt>
          <cx:pt idx="9244">267805.23406114598</cx:pt>
          <cx:pt idx="9245">258233.244766519</cx:pt>
          <cx:pt idx="9246">283164.428895841</cx:pt>
          <cx:pt idx="9247">260582.436316726</cx:pt>
          <cx:pt idx="9248">270202.25527225301</cx:pt>
          <cx:pt idx="9249">280709.91825414402</cx:pt>
          <cx:pt idx="9250">282489.998256155</cx:pt>
          <cx:pt idx="9251">265585.29283412202</cx:pt>
          <cx:pt idx="9252">279355.60158326098</cx:pt>
          <cx:pt idx="9253">273146.82155179698</cx:pt>
          <cx:pt idx="9254">272168.297664846</cx:pt>
          <cx:pt idx="9255">260401.96024728799</cx:pt>
          <cx:pt idx="9256">260718.49605362499</cx:pt>
          <cx:pt idx="9257">283114.11583319498</cx:pt>
          <cx:pt idx="9258">287945.083161138</cx:pt>
          <cx:pt idx="9259">276811.25827607501</cx:pt>
          <cx:pt idx="9260">264937.11493879399</cx:pt>
          <cx:pt idx="9261">274131.26288531697</cx:pt>
          <cx:pt idx="9262">275757.58332273999</cx:pt>
          <cx:pt idx="9263">262541.16712424799</cx:pt>
          <cx:pt idx="9264">277506.48816964502</cx:pt>
          <cx:pt idx="9265">267971.24151460099</cx:pt>
          <cx:pt idx="9266">300223.19255145802</cx:pt>
          <cx:pt idx="9267">272024.69487679598</cx:pt>
          <cx:pt idx="9268">297848.45156992401</cx:pt>
          <cx:pt idx="9269">269382.86630781798</cx:pt>
          <cx:pt idx="9270">279717.97262598202</cx:pt>
          <cx:pt idx="9271">324285.95675115701</cx:pt>
          <cx:pt idx="9272">262467.58935670002</cx:pt>
          <cx:pt idx="9273">269460.64758657903</cx:pt>
          <cx:pt idx="9274">285365.40716382698</cx:pt>
          <cx:pt idx="9275">298389.304895612</cx:pt>
          <cx:pt idx="9276">277412.71663509199</cx:pt>
          <cx:pt idx="9277">256188.30215591399</cx:pt>
          <cx:pt idx="9278">298567.90290347801</cx:pt>
          <cx:pt idx="9279">277899.67503022403</cx:pt>
          <cx:pt idx="9280">262204.02729454701</cx:pt>
          <cx:pt idx="9281">285788.92080502398</cx:pt>
          <cx:pt idx="9282">275319.98730160698</cx:pt>
          <cx:pt idx="9283">264061.28903519001</cx:pt>
          <cx:pt idx="9284">266930.529563018</cx:pt>
          <cx:pt idx="9285">284218.97557697498</cx:pt>
          <cx:pt idx="9286">281243.96332379698</cx:pt>
          <cx:pt idx="9287">259298.06074191799</cx:pt>
          <cx:pt idx="9288">271596.686768924</cx:pt>
          <cx:pt idx="9289">276247.31714039901</cx:pt>
          <cx:pt idx="9290">277964.855200794</cx:pt>
          <cx:pt idx="9291">274275.44249233103</cx:pt>
          <cx:pt idx="9292">329593.25594387</cx:pt>
          <cx:pt idx="9293">259314.54595087501</cx:pt>
          <cx:pt idx="9294">270096.46949912299</cx:pt>
          <cx:pt idx="9295">289805.451571805</cx:pt>
          <cx:pt idx="9296">289642.496483033</cx:pt>
          <cx:pt idx="9297">269639.57188726199</cx:pt>
          <cx:pt idx="9298">314402.222098111</cx:pt>
          <cx:pt idx="9299">275941.93949359201</cx:pt>
          <cx:pt idx="9300">278785.44711989898</cx:pt>
          <cx:pt idx="9301">294472.90356273198</cx:pt>
          <cx:pt idx="9302">285515.15304863901</cx:pt>
          <cx:pt idx="9303">267450.141966503</cx:pt>
          <cx:pt idx="9304">311340.289314339</cx:pt>
          <cx:pt idx="9305">295458.88482455001</cx:pt>
          <cx:pt idx="9306">260521.63657655899</cx:pt>
          <cx:pt idx="9307">269656.393652089</cx:pt>
          <cx:pt idx="9308">264767.33478073799</cx:pt>
          <cx:pt idx="9309">262522.21901602898</cx:pt>
          <cx:pt idx="9310">290831.97982324398</cx:pt>
          <cx:pt idx="9311">296200.45195822098</cx:pt>
          <cx:pt idx="9312">324906.52928856702</cx:pt>
          <cx:pt idx="9313">258942.97832093301</cx:pt>
          <cx:pt idx="9314">288218.11398469901</cx:pt>
          <cx:pt idx="9315">281374.96206162497</cx:pt>
          <cx:pt idx="9316">256716.857638719</cx:pt>
          <cx:pt idx="9317">270395.61691521102</cx:pt>
          <cx:pt idx="9318">277431.31273106602</cx:pt>
          <cx:pt idx="9319">259811.50015042801</cx:pt>
          <cx:pt idx="9320">254429.54909489799</cx:pt>
          <cx:pt idx="9321">273761.62145429099</cx:pt>
          <cx:pt idx="9322">292022.52911870898</cx:pt>
          <cx:pt idx="9323">279532.91688176099</cx:pt>
          <cx:pt idx="9324">265269.79571430798</cx:pt>
          <cx:pt idx="9325">252337.203408573</cx:pt>
          <cx:pt idx="9326">276622.47096131602</cx:pt>
          <cx:pt idx="9327">278819.68420046102</cx:pt>
          <cx:pt idx="9328">275819.49580008199</cx:pt>
          <cx:pt idx="9329">258989.24794264499</cx:pt>
          <cx:pt idx="9330">248378.20292636199</cx:pt>
          <cx:pt idx="9331">271787.59946001298</cx:pt>
          <cx:pt idx="9332">284920.31317587401</cx:pt>
          <cx:pt idx="9333">271413.29778591602</cx:pt>
          <cx:pt idx="9334">253896.36437526901</cx:pt>
          <cx:pt idx="9335">289092.69891822099</cx:pt>
          <cx:pt idx="9336">253643.17501963</cx:pt>
          <cx:pt idx="9337">287535.58675754903</cx:pt>
          <cx:pt idx="9338">263680.168638876</cx:pt>
          <cx:pt idx="9339">262249.45943926298</cx:pt>
          <cx:pt idx="9340">252760.16100679699</cx:pt>
          <cx:pt idx="9341">299302.35241229302</cx:pt>
          <cx:pt idx="9342">297888.89051397302</cx:pt>
          <cx:pt idx="9343">288888.94418115797</cx:pt>
          <cx:pt idx="9344">249806.98780514899</cx:pt>
          <cx:pt idx="9345">280854.28930176998</cx:pt>
          <cx:pt idx="9346">268938.47344093799</cx:pt>
          <cx:pt idx="9347">234958.492299618</cx:pt>
          <cx:pt idx="9348">267707.07029599597</cx:pt>
          <cx:pt idx="9349">259481.59637535299</cx:pt>
          <cx:pt idx="9350">298511.48555999802</cx:pt>
          <cx:pt idx="9351">262813.708163212</cx:pt>
          <cx:pt idx="9352">276024.54594749201</cx:pt>
          <cx:pt idx="9353">268865.50836883701</cx:pt>
          <cx:pt idx="9354">291278.06448695099</cx:pt>
          <cx:pt idx="9355">300796.27522289299</cx:pt>
          <cx:pt idx="9356">269608.63969705999</cx:pt>
          <cx:pt idx="9357">263587.12039958499</cx:pt>
          <cx:pt idx="9358">237277.09205825999</cx:pt>
          <cx:pt idx="9359">242223.90085469201</cx:pt>
          <cx:pt idx="9360">271429.55298671301</cx:pt>
          <cx:pt idx="9361">261499.36445416501</cx:pt>
          <cx:pt idx="9362">270992.86579843401</cx:pt>
          <cx:pt idx="9363">270218.67060215201</cx:pt>
          <cx:pt idx="9364">275334.716018059</cx:pt>
          <cx:pt idx="9365">287015.34374731302</cx:pt>
          <cx:pt idx="9366">252830.654906804</cx:pt>
          <cx:pt idx="9367">275749.65990624699</cx:pt>
          <cx:pt idx="9368">306597.85889678198</cx:pt>
          <cx:pt idx="9369">304915.53881442401</cx:pt>
          <cx:pt idx="9370">255264.94636609999</cx:pt>
          <cx:pt idx="9371">271746.75342285202</cx:pt>
          <cx:pt idx="9372">259033.055056274</cx:pt>
          <cx:pt idx="9373">272193.63358031801</cx:pt>
          <cx:pt idx="9374">267647.29441884399</cx:pt>
          <cx:pt idx="9375">295434.18424473301</cx:pt>
          <cx:pt idx="9376">278443.50751684897</cx:pt>
          <cx:pt idx="9377">234847.094631063</cx:pt>
          <cx:pt idx="9378">277264.43465622998</cx:pt>
          <cx:pt idx="9379">270606.14299973397</cx:pt>
          <cx:pt idx="9380">268919.698023615</cx:pt>
          <cx:pt idx="9381">290601.00584503298</cx:pt>
          <cx:pt idx="9382">261205.91942261299</cx:pt>
          <cx:pt idx="9383">300284.25155618601</cx:pt>
          <cx:pt idx="9384">275015.507927311</cx:pt>
          <cx:pt idx="9385">304676.037485771</cx:pt>
          <cx:pt idx="9386">272571.84377903998</cx:pt>
          <cx:pt idx="9387">275763.40342644998</cx:pt>
          <cx:pt idx="9388">238503.40304456701</cx:pt>
          <cx:pt idx="9389">274293.282649484</cx:pt>
          <cx:pt idx="9390">281743.472150004</cx:pt>
          <cx:pt idx="9391">310383.045491678</cx:pt>
          <cx:pt idx="9392">274848.33981321403</cx:pt>
          <cx:pt idx="9393">264158.77376928099</cx:pt>
          <cx:pt idx="9394">285949.492864192</cx:pt>
          <cx:pt idx="9395">246888.77978287</cx:pt>
          <cx:pt idx="9396">274607.45920022798</cx:pt>
          <cx:pt idx="9397">279737.66769698798</cx:pt>
          <cx:pt idx="9398">290503.61752596602</cx:pt>
          <cx:pt idx="9399">283181.77676535601</cx:pt>
          <cx:pt idx="9400">272597.45308553701</cx:pt>
          <cx:pt idx="9401">278778.58001544798</cx:pt>
          <cx:pt idx="9402">281728.031359485</cx:pt>
          <cx:pt idx="9403">300833.67696363502</cx:pt>
          <cx:pt idx="9404">257664.66460899101</cx:pt>
          <cx:pt idx="9405">288928.94842505601</cx:pt>
          <cx:pt idx="9406">294697.69708011299</cx:pt>
          <cx:pt idx="9407">266486.62696944602</cx:pt>
          <cx:pt idx="9408">278518.74852974602</cx:pt>
          <cx:pt idx="9409">276315.28077180701</cx:pt>
          <cx:pt idx="9410">264005.906146958</cx:pt>
          <cx:pt idx="9411">263705.849996951</cx:pt>
          <cx:pt idx="9412">259657.13189814199</cx:pt>
          <cx:pt idx="9413">273482.52719656099</cx:pt>
          <cx:pt idx="9414">237195.40733790299</cx:pt>
          <cx:pt idx="9415">274064.79446085001</cx:pt>
          <cx:pt idx="9416">245888.086500309</cx:pt>
          <cx:pt idx="9417">236102.549997247</cx:pt>
          <cx:pt idx="9418">295675.64076562598</cx:pt>
          <cx:pt idx="9419">263219.60298584303</cx:pt>
          <cx:pt idx="9420">278852.90736438602</cx:pt>
          <cx:pt idx="9421">277437.04621963197</cx:pt>
          <cx:pt idx="9422">253947.41806519899</cx:pt>
          <cx:pt idx="9423">285201.74268224201</cx:pt>
          <cx:pt idx="9424">264548.50702341902</cx:pt>
          <cx:pt idx="9425">263928.10836593702</cx:pt>
          <cx:pt idx="9426">274850.445265844</cx:pt>
          <cx:pt idx="9427">259555.427881866</cx:pt>
          <cx:pt idx="9428">270793.61162505997</cx:pt>
          <cx:pt idx="9429">296656.321077634</cx:pt>
          <cx:pt idx="9430">265470.20000619401</cx:pt>
          <cx:pt idx="9431">294351.913699547</cx:pt>
          <cx:pt idx="9432">269659.61188355403</cx:pt>
          <cx:pt idx="9433">290409.47234171903</cx:pt>
          <cx:pt idx="9434">249401.18942390499</cx:pt>
          <cx:pt idx="9435">285973.30227793002</cx:pt>
          <cx:pt idx="9436">290014.90267818002</cx:pt>
          <cx:pt idx="9437">268287.14616365201</cx:pt>
          <cx:pt idx="9438">274423.04060235398</cx:pt>
          <cx:pt idx="9439">258619.21466008099</cx:pt>
          <cx:pt idx="9440">306701.99380553002</cx:pt>
          <cx:pt idx="9441">305010.46343982901</cx:pt>
          <cx:pt idx="9442">299978.79717775102</cx:pt>
          <cx:pt idx="9443">289279.35653114697</cx:pt>
          <cx:pt idx="9444">289902.990879911</cx:pt>
          <cx:pt idx="9445">266457.760613736</cx:pt>
          <cx:pt idx="9446">273486.58674288198</cx:pt>
          <cx:pt idx="9447">257133.69896688499</cx:pt>
          <cx:pt idx="9448">294724.65473572299</cx:pt>
          <cx:pt idx="9449">272073.59375813999</cx:pt>
          <cx:pt idx="9450">245317.62760100499</cx:pt>
          <cx:pt idx="9451">267952.67638683302</cx:pt>
          <cx:pt idx="9452">298029.122580303</cx:pt>
          <cx:pt idx="9453">289744.14257120801</cx:pt>
          <cx:pt idx="9454">255369.290785766</cx:pt>
          <cx:pt idx="9455">304407.188610285</cx:pt>
          <cx:pt idx="9456">300326.21433993598</cx:pt>
          <cx:pt idx="9457">298899.11842101102</cx:pt>
          <cx:pt idx="9458">284155.41658001899</cx:pt>
          <cx:pt idx="9459">296059.75662139797</cx:pt>
          <cx:pt idx="9460">256905.19258713501</cx:pt>
          <cx:pt idx="9461">283822.38445248402</cx:pt>
          <cx:pt idx="9462">258281.99205975901</cx:pt>
          <cx:pt idx="9463">247801.49292195801</cx:pt>
          <cx:pt idx="9464">268863.85743240902</cx:pt>
          <cx:pt idx="9465">267913.07157647703</cx:pt>
          <cx:pt idx="9466">279896.027750885</cx:pt>
          <cx:pt idx="9467">279362.307522827</cx:pt>
          <cx:pt idx="9468">279747.24356561003</cx:pt>
          <cx:pt idx="9469">260091.01575479901</cx:pt>
          <cx:pt idx="9470">258110.543847455</cx:pt>
          <cx:pt idx="9471">261902.3572505</cx:pt>
          <cx:pt idx="9472">259695.497330196</cx:pt>
          <cx:pt idx="9473">249716.75334994501</cx:pt>
          <cx:pt idx="9474">272230.622202628</cx:pt>
          <cx:pt idx="9475">245050.20056897801</cx:pt>
          <cx:pt idx="9476">293554.92595678702</cx:pt>
          <cx:pt idx="9477">306963.193060096</cx:pt>
          <cx:pt idx="9478">284637.96936087101</cx:pt>
          <cx:pt idx="9479">275739.05180103198</cx:pt>
          <cx:pt idx="9480">248072.23444914</cx:pt>
          <cx:pt idx="9481">241828.49172096499</cx:pt>
          <cx:pt idx="9482">241808.711975802</cx:pt>
          <cx:pt idx="9483">269586.76493585302</cx:pt>
          <cx:pt idx="9484">281503.65453641198</cx:pt>
          <cx:pt idx="9485">232063.436922564</cx:pt>
          <cx:pt idx="9486">289410.41495124903</cx:pt>
          <cx:pt idx="9487">288051.969956277</cx:pt>
          <cx:pt idx="9488">304115.514695046</cx:pt>
          <cx:pt idx="9489">274325.52354986098</cx:pt>
          <cx:pt idx="9490">260373.943363828</cx:pt>
          <cx:pt idx="9491">251599.22001552701</cx:pt>
          <cx:pt idx="9492">305409.738751647</cx:pt>
          <cx:pt idx="9493">279146.089887382</cx:pt>
          <cx:pt idx="9494">282459.11468552198</cx:pt>
          <cx:pt idx="9495">295746.84132899402</cx:pt>
          <cx:pt idx="9496">229586.35953418101</cx:pt>
          <cx:pt idx="9497">252716.246420134</cx:pt>
          <cx:pt idx="9498">292603.95128455898</cx:pt>
          <cx:pt idx="9499">282192.94281850202</cx:pt>
          <cx:pt idx="9500">274256.11949138099</cx:pt>
          <cx:pt idx="9501">290704.60288108501</cx:pt>
          <cx:pt idx="9502">255935.25189459501</cx:pt>
          <cx:pt idx="9503">324228.82140238298</cx:pt>
          <cx:pt idx="9504">307715.06645700301</cx:pt>
          <cx:pt idx="9505">278806.29518327198</cx:pt>
          <cx:pt idx="9506">274625.81225810101</cx:pt>
          <cx:pt idx="9507">280930.199440272</cx:pt>
          <cx:pt idx="9508">282020.36899212701</cx:pt>
          <cx:pt idx="9509">293370.63189811498</cx:pt>
          <cx:pt idx="9510">273042.42103940598</cx:pt>
          <cx:pt idx="9511">259197.12780010101</cx:pt>
          <cx:pt idx="9512">297169.66749744798</cx:pt>
          <cx:pt idx="9513">291421.19690380001</cx:pt>
          <cx:pt idx="9514">267073.12636702199</cx:pt>
          <cx:pt idx="9515">243991.823431703</cx:pt>
          <cx:pt idx="9516">276096.51142697799</cx:pt>
          <cx:pt idx="9517">280825.69804587599</cx:pt>
          <cx:pt idx="9518">255524.36594911301</cx:pt>
          <cx:pt idx="9519">282655.60578144598</cx:pt>
          <cx:pt idx="9520">264535.99409062602</cx:pt>
          <cx:pt idx="9521">234900.65482542399</cx:pt>
          <cx:pt idx="9522">273508.429991438</cx:pt>
          <cx:pt idx="9523">292151.237326028</cx:pt>
          <cx:pt idx="9524">279082.58856957802</cx:pt>
          <cx:pt idx="9525">261093.88508342399</cx:pt>
          <cx:pt idx="9526">258408.125750151</cx:pt>
          <cx:pt idx="9527">298142.80787994899</cx:pt>
          <cx:pt idx="9528">280743.12286224001</cx:pt>
          <cx:pt idx="9529">258849.009884158</cx:pt>
          <cx:pt idx="9530">259118.90119853301</cx:pt>
          <cx:pt idx="9531">298652.13532681402</cx:pt>
          <cx:pt idx="9532">301183.84924715298</cx:pt>
          <cx:pt idx="9533">283296.956922671</cx:pt>
          <cx:pt idx="9534">290778.046112012</cx:pt>
          <cx:pt idx="9535">266940.19613006199</cx:pt>
          <cx:pt idx="9536">293173.390746155</cx:pt>
          <cx:pt idx="9537">234306.09527996401</cx:pt>
          <cx:pt idx="9538">273440.991504315</cx:pt>
          <cx:pt idx="9539">285192.82072235999</cx:pt>
          <cx:pt idx="9540">257960.35956631799</cx:pt>
          <cx:pt idx="9541">283170.49127927102</cx:pt>
          <cx:pt idx="9542">310859.882416229</cx:pt>
          <cx:pt idx="9543">267779.14807031403</cx:pt>
          <cx:pt idx="9544">299256.68260587403</cx:pt>
          <cx:pt idx="9545">253969.374486368</cx:pt>
          <cx:pt idx="9546">242129.10743684499</cx:pt>
          <cx:pt idx="9547">300592.77490286803</cx:pt>
          <cx:pt idx="9548">308515.28734858503</cx:pt>
          <cx:pt idx="9549">251563.057279906</cx:pt>
          <cx:pt idx="9550">300434.699119261</cx:pt>
          <cx:pt idx="9551">270896.76932136703</cx:pt>
          <cx:pt idx="9552">268404.70991387498</cx:pt>
          <cx:pt idx="9553">267451.42346505198</cx:pt>
          <cx:pt idx="9554">278387.64958317898</cx:pt>
          <cx:pt idx="9555">259871.03663548801</cx:pt>
          <cx:pt idx="9556">262352.97650164901</cx:pt>
          <cx:pt idx="9557">289318.073172128</cx:pt>
          <cx:pt idx="9558">283717.117718458</cx:pt>
          <cx:pt idx="9559">245994.120236741</cx:pt>
          <cx:pt idx="9560">282284.59490995703</cx:pt>
          <cx:pt idx="9561">269228.891189788</cx:pt>
          <cx:pt idx="9562">231839.71972383899</cx:pt>
          <cx:pt idx="9563">307232.35220174497</cx:pt>
          <cx:pt idx="9564">283991.06535510899</cx:pt>
          <cx:pt idx="9565">258399.92427271299</cx:pt>
          <cx:pt idx="9566">278170.43285682698</cx:pt>
          <cx:pt idx="9567">274373.283721424</cx:pt>
          <cx:pt idx="9568">274222.95883242402</cx:pt>
          <cx:pt idx="9569">272067.66179593501</cx:pt>
          <cx:pt idx="9570">280523.93083642301</cx:pt>
          <cx:pt idx="9571">248302.69601024801</cx:pt>
          <cx:pt idx="9572">277333.35928728402</cx:pt>
          <cx:pt idx="9573">286950.18576968298</cx:pt>
          <cx:pt idx="9574">298029.51008098701</cx:pt>
          <cx:pt idx="9575">283560.38593995897</cx:pt>
          <cx:pt idx="9576">261718.20737289201</cx:pt>
          <cx:pt idx="9577">271942.06647388701</cx:pt>
          <cx:pt idx="9578">269562.306272007</cx:pt>
          <cx:pt idx="9579">293572.802741564</cx:pt>
          <cx:pt idx="9580">291047.05997711897</cx:pt>
          <cx:pt idx="9581">267159.71228525898</cx:pt>
          <cx:pt idx="9582">272362.48172673502</cx:pt>
          <cx:pt idx="9583">294524.91176684399</cx:pt>
          <cx:pt idx="9584">300304.914575806</cx:pt>
          <cx:pt idx="9585">259117.81148995599</cx:pt>
          <cx:pt idx="9586">259572.534886535</cx:pt>
          <cx:pt idx="9587">310214.60878950101</cx:pt>
          <cx:pt idx="9588">271000.51968935598</cx:pt>
          <cx:pt idx="9589">257718.579943944</cx:pt>
          <cx:pt idx="9590">300719.27972842398</cx:pt>
          <cx:pt idx="9591">298583.85790853202</cx:pt>
          <cx:pt idx="9592">292198.97852302599</cx:pt>
          <cx:pt idx="9593">293516.39292206703</cx:pt>
          <cx:pt idx="9594">279927.57621656399</cx:pt>
          <cx:pt idx="9595">279146.489354969</cx:pt>
          <cx:pt idx="9596">271554.322702459</cx:pt>
          <cx:pt idx="9597">280807.98136454</cx:pt>
          <cx:pt idx="9598">246723.59376700301</cx:pt>
          <cx:pt idx="9599">307249.65965520497</cx:pt>
          <cx:pt idx="9600">299813.29823910299</cx:pt>
          <cx:pt idx="9601">257608.73464429699</cx:pt>
          <cx:pt idx="9602">250906.84967290799</cx:pt>
          <cx:pt idx="9603">252087.00241785901</cx:pt>
          <cx:pt idx="9604">271838.15564395802</cx:pt>
          <cx:pt idx="9605">267151.14101880998</cx:pt>
          <cx:pt idx="9606">275192.48459371098</cx:pt>
          <cx:pt idx="9607">254979.536782379</cx:pt>
          <cx:pt idx="9608">283010.59424180299</cx:pt>
          <cx:pt idx="9609">252555.50669332899</cx:pt>
          <cx:pt idx="9610">264824.18519879499</cx:pt>
          <cx:pt idx="9611">258663.09125604801</cx:pt>
          <cx:pt idx="9612">290373.37730180001</cx:pt>
          <cx:pt idx="9613">274611.52538028703</cx:pt>
          <cx:pt idx="9614">236137.01418624001</cx:pt>
          <cx:pt idx="9615">298118.43592867901</cx:pt>
          <cx:pt idx="9616">243743.17698859199</cx:pt>
          <cx:pt idx="9617">276291.48972486699</cx:pt>
          <cx:pt idx="9618">267008.95958990202</cx:pt>
          <cx:pt idx="9619">274876.66359941202</cx:pt>
          <cx:pt idx="9620">285742.52842530399</cx:pt>
          <cx:pt idx="9621">262724.09259913798</cx:pt>
          <cx:pt idx="9622">244540.300704539</cx:pt>
          <cx:pt idx="9623">282656.83555305901</cx:pt>
          <cx:pt idx="9624">286325.81762299198</cx:pt>
          <cx:pt idx="9625">283285.424617432</cx:pt>
          <cx:pt idx="9626">280385.44878678297</cx:pt>
          <cx:pt idx="9627">295049.18732087797</cx:pt>
          <cx:pt idx="9628">282078.96436117502</cx:pt>
          <cx:pt idx="9629">290304.24302429298</cx:pt>
          <cx:pt idx="9630">286051.73010071798</cx:pt>
          <cx:pt idx="9631">272974.61092285602</cx:pt>
          <cx:pt idx="9632">263860.92337208003</cx:pt>
          <cx:pt idx="9633">307513.52654508298</cx:pt>
          <cx:pt idx="9634">279131.73427039402</cx:pt>
          <cx:pt idx="9635">272452.49399578001</cx:pt>
          <cx:pt idx="9636">268407.13405157201</cx:pt>
          <cx:pt idx="9637">259604.223471687</cx:pt>
          <cx:pt idx="9638">265787.533218525</cx:pt>
          <cx:pt idx="9639">250997.79811233899</cx:pt>
          <cx:pt idx="9640">277940.32389989099</cx:pt>
          <cx:pt idx="9641">259274.076740388</cx:pt>
          <cx:pt idx="9642">279235.94476066501</cx:pt>
          <cx:pt idx="9643">264430.395121629</cx:pt>
          <cx:pt idx="9644">302386.30786257703</cx:pt>
          <cx:pt idx="9645">255558.47038707501</cx:pt>
          <cx:pt idx="9646">292903.53730361501</cx:pt>
          <cx:pt idx="9647">275888.40044295101</cx:pt>
          <cx:pt idx="9648">266104.21487294999</cx:pt>
          <cx:pt idx="9649">260431.49208840201</cx:pt>
          <cx:pt idx="9650">262403.29058524797</cx:pt>
          <cx:pt idx="9651">313887.02513068402</cx:pt>
          <cx:pt idx="9652">303896.68623851601</cx:pt>
          <cx:pt idx="9653">299534.465935065</cx:pt>
          <cx:pt idx="9654">301299.43906885397</cx:pt>
          <cx:pt idx="9655">277579.54113852902</cx:pt>
          <cx:pt idx="9656">305963.03530470701</cx:pt>
          <cx:pt idx="9657">266706.77937238902</cx:pt>
          <cx:pt idx="9658">271169.57206829102</cx:pt>
          <cx:pt idx="9659">273347.55950582802</cx:pt>
          <cx:pt idx="9660">261854.592663141</cx:pt>
          <cx:pt idx="9661">298659.516141831</cx:pt>
          <cx:pt idx="9662">288114.22342633101</cx:pt>
          <cx:pt idx="9663">278178.602987992</cx:pt>
          <cx:pt idx="9664">264756.75748370402</cx:pt>
          <cx:pt idx="9665">280464.22949779499</cx:pt>
          <cx:pt idx="9666">268174.38066676201</cx:pt>
          <cx:pt idx="9667">275476.58694466198</cx:pt>
          <cx:pt idx="9668">297873.42563273798</cx:pt>
          <cx:pt idx="9669">274347.53206225199</cx:pt>
          <cx:pt idx="9670">286501.16260882799</cx:pt>
          <cx:pt idx="9671">263387.76924846601</cx:pt>
          <cx:pt idx="9672">290261.69659683201</cx:pt>
          <cx:pt idx="9673">271939.057623756</cx:pt>
          <cx:pt idx="9674">293383.31296794402</cx:pt>
          <cx:pt idx="9675">239892.667756396</cx:pt>
          <cx:pt idx="9676">259114.68848730001</cx:pt>
          <cx:pt idx="9677">287328.29561679199</cx:pt>
          <cx:pt idx="9678">271921.89013940102</cx:pt>
          <cx:pt idx="9679">279788.66931054398</cx:pt>
          <cx:pt idx="9680">297449.557420636</cx:pt>
          <cx:pt idx="9681">265109.45535788703</cx:pt>
          <cx:pt idx="9682">269421.32137687597</cx:pt>
          <cx:pt idx="9683">272994.82198861497</cx:pt>
          <cx:pt idx="9684">265304.355081713</cx:pt>
          <cx:pt idx="9685">274025.55230514699</cx:pt>
          <cx:pt idx="9686">273795.50114195899</cx:pt>
          <cx:pt idx="9687">300878.80216401699</cx:pt>
          <cx:pt idx="9688">276553.25571938901</cx:pt>
          <cx:pt idx="9689">242866.79631619601</cx:pt>
          <cx:pt idx="9690">295473.08467696299</cx:pt>
          <cx:pt idx="9691">267733.84677480801</cx:pt>
          <cx:pt idx="9692">261932.64840953099</cx:pt>
          <cx:pt idx="9693">281346.99023348599</cx:pt>
          <cx:pt idx="9694">316880.628558631</cx:pt>
          <cx:pt idx="9695">262436.13993006898</cx:pt>
          <cx:pt idx="9696">294635.84679945302</cx:pt>
          <cx:pt idx="9697">259597.43361876099</cx:pt>
          <cx:pt idx="9698">276783.83552480402</cx:pt>
          <cx:pt idx="9699">312189.73542576301</cx:pt>
          <cx:pt idx="9700">254306.75563229099</cx:pt>
          <cx:pt idx="9701">299817.35432241799</cx:pt>
          <cx:pt idx="9702">280042.37643735303</cx:pt>
          <cx:pt idx="9703">292207.24949506798</cx:pt>
          <cx:pt idx="9704">265987.09254309599</cx:pt>
          <cx:pt idx="9705">255205.31664424099</cx:pt>
          <cx:pt idx="9706">268650.97003890102</cx:pt>
          <cx:pt idx="9707">264493.22939237201</cx:pt>
          <cx:pt idx="9708">266923.41989910201</cx:pt>
          <cx:pt idx="9709">282220.85273392301</cx:pt>
          <cx:pt idx="9710">262009.590337954</cx:pt>
          <cx:pt idx="9711">271791.41290852602</cx:pt>
          <cx:pt idx="9712">273721.663829064</cx:pt>
          <cx:pt idx="9713">291250.093678943</cx:pt>
          <cx:pt idx="9714">337748.44782714499</cx:pt>
          <cx:pt idx="9715">277246.45540536602</cx:pt>
          <cx:pt idx="9716">285626.51346410398</cx:pt>
          <cx:pt idx="9717">283485.49075302703</cx:pt>
          <cx:pt idx="9718">283854.05580389098</cx:pt>
          <cx:pt idx="9719">281684.29547048401</cx:pt>
          <cx:pt idx="9720">256194.934376891</cx:pt>
          <cx:pt idx="9721">264442.47647015098</cx:pt>
          <cx:pt idx="9722">285471.29280962999</cx:pt>
          <cx:pt idx="9723">305393.361216672</cx:pt>
          <cx:pt idx="9724">274805.33214226598</cx:pt>
          <cx:pt idx="9725">251235.634712464</cx:pt>
          <cx:pt idx="9726">249200.79226266799</cx:pt>
          <cx:pt idx="9727">279592.17203658301</cx:pt>
          <cx:pt idx="9728">264395.99278508098</cx:pt>
          <cx:pt idx="9729">274930.32611126697</cx:pt>
          <cx:pt idx="9730">281480.23908690503</cx:pt>
          <cx:pt idx="9731">270632.487347544</cx:pt>
          <cx:pt idx="9732">286465.14518014999</cx:pt>
          <cx:pt idx="9733">304982.40706151503</cx:pt>
          <cx:pt idx="9734">278476.32785096299</cx:pt>
          <cx:pt idx="9735">294549.06870167499</cx:pt>
          <cx:pt idx="9736">294479.66800307197</cx:pt>
          <cx:pt idx="9737">259920.04359558699</cx:pt>
          <cx:pt idx="9738">262258.69507578999</cx:pt>
          <cx:pt idx="9739">287892.36067058501</cx:pt>
          <cx:pt idx="9740">277185.84140637697</cx:pt>
          <cx:pt idx="9741">286491.090404791</cx:pt>
          <cx:pt idx="9742">281824.22749038902</cx:pt>
          <cx:pt idx="9743">273884.69852458598</cx:pt>
          <cx:pt idx="9744">258537.654109986</cx:pt>
          <cx:pt idx="9745">269248.38479962002</cx:pt>
          <cx:pt idx="9746">309080.98365746997</cx:pt>
          <cx:pt idx="9747">284179.98268575303</cx:pt>
          <cx:pt idx="9748">307188.02738129301</cx:pt>
          <cx:pt idx="9749">243388.77520094</cx:pt>
          <cx:pt idx="9750">279221.47969188</cx:pt>
          <cx:pt idx="9751">268616.12076942797</cx:pt>
          <cx:pt idx="9752">247837.27991696101</cx:pt>
          <cx:pt idx="9753">279991.21547918703</cx:pt>
          <cx:pt idx="9754">280817.99028834997</cx:pt>
          <cx:pt idx="9755">299696.259517206</cx:pt>
          <cx:pt idx="9756">265846.31110781198</cx:pt>
          <cx:pt idx="9757">279820.24049721501</cx:pt>
          <cx:pt idx="9758">297507.139383659</cx:pt>
          <cx:pt idx="9759">263931.50429368502</cx:pt>
          <cx:pt idx="9760">302409.652380004</cx:pt>
          <cx:pt idx="9761">269492.85885798302</cx:pt>
          <cx:pt idx="9762">260800.085560415</cx:pt>
          <cx:pt idx="9763">263193.56928577099</cx:pt>
          <cx:pt idx="9764">291782.14637561701</cx:pt>
          <cx:pt idx="9765">275896.57902047603</cx:pt>
          <cx:pt idx="9766">276874.74718254799</cx:pt>
          <cx:pt idx="9767">262667.25641503697</cx:pt>
          <cx:pt idx="9768">282702.85164371203</cx:pt>
          <cx:pt idx="9769">228030.76349986999</cx:pt>
          <cx:pt idx="9770">289382.12168050098</cx:pt>
          <cx:pt idx="9771">257288.470402718</cx:pt>
          <cx:pt idx="9772">238991.94194734999</cx:pt>
          <cx:pt idx="9773">267451.23073116498</cx:pt>
          <cx:pt idx="9774">244184.21995508499</cx:pt>
          <cx:pt idx="9775">294369.55936157698</cx:pt>
          <cx:pt idx="9776">271299.52597219899</cx:pt>
          <cx:pt idx="9777">292542.96559293498</cx:pt>
          <cx:pt idx="9778">231274.649010341</cx:pt>
          <cx:pt idx="9779">250604.77875792701</cx:pt>
          <cx:pt idx="9780">272753.27159017901</cx:pt>
          <cx:pt idx="9781">281381.40234637097</cx:pt>
          <cx:pt idx="9782">240317.65687398499</cx:pt>
          <cx:pt idx="9783">250722.67770351001</cx:pt>
          <cx:pt idx="9784">233423.60122729201</cx:pt>
          <cx:pt idx="9785">263506.552818292</cx:pt>
          <cx:pt idx="9786">262540.45651943801</cx:pt>
          <cx:pt idx="9787">276159.44714761502</cx:pt>
          <cx:pt idx="9788">292149.47324615001</cx:pt>
          <cx:pt idx="9789">302702.53237470402</cx:pt>
          <cx:pt idx="9790">290791.04640212603</cx:pt>
          <cx:pt idx="9791">292095.88181690301</cx:pt>
          <cx:pt idx="9792">264151.47350721899</cx:pt>
          <cx:pt idx="9793">277358.69866050698</cx:pt>
          <cx:pt idx="9794">251720.013504353</cx:pt>
          <cx:pt idx="9795">273459.80407599697</cx:pt>
          <cx:pt idx="9796">263546.43992808199</cx:pt>
          <cx:pt idx="9797">254408.15360128801</cx:pt>
          <cx:pt idx="9798">282231.20136228501</cx:pt>
          <cx:pt idx="9799">227955.582009142</cx:pt>
          <cx:pt idx="9800">296563.099013181</cx:pt>
          <cx:pt idx="9801">263073.31172324799</cx:pt>
          <cx:pt idx="9802">289426.43758348102</cx:pt>
          <cx:pt idx="9803">290954.00725608203</cx:pt>
          <cx:pt idx="9804">241421.90849889201</cx:pt>
          <cx:pt idx="9805">252702.653232532</cx:pt>
          <cx:pt idx="9806">280936.021105555</cx:pt>
          <cx:pt idx="9807">269668.180180158</cx:pt>
          <cx:pt idx="9808">270994.32886483299</cx:pt>
          <cx:pt idx="9809">263747.071445685</cx:pt>
          <cx:pt idx="9810">264553.04133804399</cx:pt>
          <cx:pt idx="9811">291739.56568639801</cx:pt>
          <cx:pt idx="9812">313128.13800805499</cx:pt>
          <cx:pt idx="9813">241510.596777028</cx:pt>
          <cx:pt idx="9814">272324.67015296</cx:pt>
          <cx:pt idx="9815">244136.43201867599</cx:pt>
          <cx:pt idx="9816">279562.49867920298</cx:pt>
          <cx:pt idx="9817">264020.88494978403</cx:pt>
          <cx:pt idx="9818">239809.14404963501</cx:pt>
          <cx:pt idx="9819">288852.408686721</cx:pt>
          <cx:pt idx="9820">270759.20107779797</cx:pt>
          <cx:pt idx="9821">272209.69614872499</cx:pt>
          <cx:pt idx="9822">275676.58395538299</cx:pt>
          <cx:pt idx="9823">299130.42071376398</cx:pt>
          <cx:pt idx="9824">266218.85219802603</cx:pt>
          <cx:pt idx="9825">265411.52823699598</cx:pt>
          <cx:pt idx="9826">256732.01022292301</cx:pt>
          <cx:pt idx="9827">276891.46630088799</cx:pt>
          <cx:pt idx="9828">276319.85563892999</cx:pt>
          <cx:pt idx="9829">244833.051657731</cx:pt>
          <cx:pt idx="9830">258997.83223098499</cx:pt>
          <cx:pt idx="9831">271039.792232204</cx:pt>
          <cx:pt idx="9832">233232.75553725299</cx:pt>
          <cx:pt idx="9833">261298.50526118299</cx:pt>
          <cx:pt idx="9834">292418.56456820801</cx:pt>
          <cx:pt idx="9835">247348.07409942299</cx:pt>
          <cx:pt idx="9836">265816.02436442598</cx:pt>
          <cx:pt idx="9837">254383.41248249501</cx:pt>
          <cx:pt idx="9838">257109.004221326</cx:pt>
          <cx:pt idx="9839">283424.541047131</cx:pt>
          <cx:pt idx="9840">267297.37417576899</cx:pt>
          <cx:pt idx="9841">260767.492087591</cx:pt>
          <cx:pt idx="9842">291397.53238269797</cx:pt>
          <cx:pt idx="9843">284361.21453645697</cx:pt>
          <cx:pt idx="9844">258189.758815284</cx:pt>
          <cx:pt idx="9845">238114.324253767</cx:pt>
          <cx:pt idx="9846">303603.86839627102</cx:pt>
          <cx:pt idx="9847">287000.25133075798</cx:pt>
          <cx:pt idx="9848">250880.94710867599</cx:pt>
          <cx:pt idx="9849">268835.94071442401</cx:pt>
          <cx:pt idx="9850">260525.061454157</cx:pt>
          <cx:pt idx="9851">262664.84277278499</cx:pt>
          <cx:pt idx="9852">299712.34756316303</cx:pt>
          <cx:pt idx="9853">277349.58679404401</cx:pt>
          <cx:pt idx="9854">273519.07344772603</cx:pt>
          <cx:pt idx="9855">289344.03151610697</cx:pt>
          <cx:pt idx="9856">295811.22977773001</cx:pt>
          <cx:pt idx="9857">274956.379565346</cx:pt>
          <cx:pt idx="9858">290028.39052474598</cx:pt>
          <cx:pt idx="9859">308166.00136120099</cx:pt>
          <cx:pt idx="9860">289956.01104065898</cx:pt>
          <cx:pt idx="9861">301009.52666090103</cx:pt>
          <cx:pt idx="9862">282012.10112623102</cx:pt>
          <cx:pt idx="9863">272008.132655714</cx:pt>
          <cx:pt idx="9864">272874.56650576898</cx:pt>
          <cx:pt idx="9865">282873.42551644199</cx:pt>
          <cx:pt idx="9866">273090.59828298102</cx:pt>
          <cx:pt idx="9867">299838.05421106901</cx:pt>
          <cx:pt idx="9868">275251.645257267</cx:pt>
          <cx:pt idx="9869">228881.14377564099</cx:pt>
          <cx:pt idx="9870">278412.528691374</cx:pt>
          <cx:pt idx="9871">300804.01724009</cx:pt>
          <cx:pt idx="9872">282116.51635318698</cx:pt>
          <cx:pt idx="9873">295064.47566098202</cx:pt>
          <cx:pt idx="9874">269227.50908126298</cx:pt>
          <cx:pt idx="9875">286024.05287808197</cx:pt>
          <cx:pt idx="9876">276952.36652172997</cx:pt>
          <cx:pt idx="9877">267946.48558699799</cx:pt>
          <cx:pt idx="9878">269439.57080963202</cx:pt>
          <cx:pt idx="9879">304881.92779360799</cx:pt>
          <cx:pt idx="9880">284282.88125128002</cx:pt>
          <cx:pt idx="9881">306908.52971486701</cx:pt>
          <cx:pt idx="9882">265668.15062129399</cx:pt>
          <cx:pt idx="9883">268942.583135714</cx:pt>
          <cx:pt idx="9884">270197.98966822401</cx:pt>
          <cx:pt idx="9885">297165.266748822</cx:pt>
          <cx:pt idx="9886">274520.46008527803</cx:pt>
          <cx:pt idx="9887">258463.71082034201</cx:pt>
          <cx:pt idx="9888">324039.98124775302</cx:pt>
          <cx:pt idx="9889">295228.223955628</cx:pt>
          <cx:pt idx="9890">240903.65944797799</cx:pt>
          <cx:pt idx="9891">257672.93563463399</cx:pt>
          <cx:pt idx="9892">259535.33052021801</cx:pt>
          <cx:pt idx="9893">275467.31075536698</cx:pt>
          <cx:pt idx="9894">279299.65685713902</cx:pt>
          <cx:pt idx="9895">266881.607605981</cx:pt>
          <cx:pt idx="9896">283401.90335257701</cx:pt>
          <cx:pt idx="9897">262433.72023179103</cx:pt>
          <cx:pt idx="9898">273678.960096822</cx:pt>
          <cx:pt idx="9899">264667.21677366103</cx:pt>
          <cx:pt idx="9900">280186.078603603</cx:pt>
          <cx:pt idx="9901">304465.055934184</cx:pt>
          <cx:pt idx="9902">277764.04566616198</cx:pt>
          <cx:pt idx="9903">272092.58879017201</cx:pt>
          <cx:pt idx="9904">259618.689684018</cx:pt>
          <cx:pt idx="9905">287111.29289934703</cx:pt>
          <cx:pt idx="9906">279822.02580149798</cx:pt>
          <cx:pt idx="9907">255927.565840539</cx:pt>
          <cx:pt idx="9908">286897.09244578698</cx:pt>
          <cx:pt idx="9909">233469.152362419</cx:pt>
          <cx:pt idx="9910">274012.62913115101</cx:pt>
          <cx:pt idx="9911">283044.40496859601</cx:pt>
          <cx:pt idx="9912">293105.18771447602</cx:pt>
          <cx:pt idx="9913">265136.53004344302</cx:pt>
          <cx:pt idx="9914">262303.870917589</cx:pt>
          <cx:pt idx="9915">273479.69141837402</cx:pt>
          <cx:pt idx="9916">273761.67719676998</cx:pt>
          <cx:pt idx="9917">259039.47519270901</cx:pt>
          <cx:pt idx="9918">302430.02924985398</cx:pt>
          <cx:pt idx="9919">237535.86363652899</cx:pt>
          <cx:pt idx="9920">247099.19407323599</cx:pt>
          <cx:pt idx="9921">281008.19587969</cx:pt>
          <cx:pt idx="9922">253982.762589163</cx:pt>
          <cx:pt idx="9923">241826.943327291</cx:pt>
          <cx:pt idx="9924">285870.61246385699</cx:pt>
          <cx:pt idx="9925">295095.352694406</cx:pt>
          <cx:pt idx="9926">278374.26625199401</cx:pt>
          <cx:pt idx="9927">268952.4566265</cx:pt>
          <cx:pt idx="9928">271518.263712265</cx:pt>
          <cx:pt idx="9929">258984.36683700199</cx:pt>
          <cx:pt idx="9930">274245.07216147002</cx:pt>
          <cx:pt idx="9931">236926.515113295</cx:pt>
          <cx:pt idx="9932">279863.72521925298</cx:pt>
          <cx:pt idx="9933">261145.186734588</cx:pt>
          <cx:pt idx="9934">318958.10059641901</cx:pt>
          <cx:pt idx="9935">301797.46050152503</cx:pt>
          <cx:pt idx="9936">273320.31089271</cx:pt>
          <cx:pt idx="9937">269495.11756867601</cx:pt>
          <cx:pt idx="9938">270824.071125769</cx:pt>
          <cx:pt idx="9939">294304.10801953898</cx:pt>
          <cx:pt idx="9940">270424.11447088601</cx:pt>
          <cx:pt idx="9941">296358.383039976</cx:pt>
          <cx:pt idx="9942">271782.274646957</cx:pt>
          <cx:pt idx="9943">255175.113743366</cx:pt>
          <cx:pt idx="9944">319711.85666079901</cx:pt>
          <cx:pt idx="9945">267324.59197064</cx:pt>
          <cx:pt idx="9946">307341.595828789</cx:pt>
          <cx:pt idx="9947">290418.67177477799</cx:pt>
          <cx:pt idx="9948">283473.99594850698</cx:pt>
          <cx:pt idx="9949">241187.47457030401</cx:pt>
          <cx:pt idx="9950">220806.26095611099</cx:pt>
          <cx:pt idx="9951">253361.51802535899</cx:pt>
          <cx:pt idx="9952">295478.38519530999</cx:pt>
          <cx:pt idx="9953">290980.78495824302</cx:pt>
          <cx:pt idx="9954">271389.58619987598</cx:pt>
          <cx:pt idx="9955">276699.68346663198</cx:pt>
          <cx:pt idx="9956">281345.30064378999</cx:pt>
          <cx:pt idx="9957">260251.17229212201</cx:pt>
          <cx:pt idx="9958">296548.91650111601</cx:pt>
          <cx:pt idx="9959">287128.38309387898</cx:pt>
          <cx:pt idx="9960">252133.648250461</cx:pt>
          <cx:pt idx="9961">258933.35859698101</cx:pt>
          <cx:pt idx="9962">304456.89062178601</cx:pt>
          <cx:pt idx="9963">272175.328505905</cx:pt>
          <cx:pt idx="9964">264800.297288434</cx:pt>
          <cx:pt idx="9965">294650.287529558</cx:pt>
          <cx:pt idx="9966">263714.71701602201</cx:pt>
          <cx:pt idx="9967">278360.34614557697</cx:pt>
          <cx:pt idx="9968">256886.022356876</cx:pt>
          <cx:pt idx="9969">272521.04051406798</cx:pt>
          <cx:pt idx="9970">306033.73333363299</cx:pt>
          <cx:pt idx="9971">262742.79041276802</cx:pt>
          <cx:pt idx="9972">295633.38916070497</cx:pt>
          <cx:pt idx="9973">294116.80189145298</cx:pt>
          <cx:pt idx="9974">265521.19776410598</cx:pt>
          <cx:pt idx="9975">285085.85952672199</cx:pt>
          <cx:pt idx="9976">273525.27995216299</cx:pt>
          <cx:pt idx="9977">249617.83786687601</cx:pt>
          <cx:pt idx="9978">224657.68754601001</cx:pt>
          <cx:pt idx="9979">265842.82852740498</cx:pt>
          <cx:pt idx="9980">259470.976842384</cx:pt>
          <cx:pt idx="9981">275701.34532854398</cx:pt>
          <cx:pt idx="9982">284375.041656213</cx:pt>
          <cx:pt idx="9983">290433.68621726899</cx:pt>
          <cx:pt idx="9984">249360.49369765501</cx:pt>
          <cx:pt idx="9985">298083.49454867898</cx:pt>
          <cx:pt idx="9986">253173.32281269599</cx:pt>
          <cx:pt idx="9987">279350.55075684999</cx:pt>
          <cx:pt idx="9988">279051.22684299602</cx:pt>
          <cx:pt idx="9989">262220.22215140902</cx:pt>
          <cx:pt idx="9990">270366.55680758198</cx:pt>
          <cx:pt idx="9991">277143.02304300101</cx:pt>
          <cx:pt idx="9992">245446.608057384</cx:pt>
          <cx:pt idx="9993">285229.22130062297</cx:pt>
          <cx:pt idx="9994">323907.39636878698</cx:pt>
          <cx:pt idx="9995">277976.94030613598</cx:pt>
          <cx:pt idx="9996">250223.29401550401</cx:pt>
          <cx:pt idx="9997">287677.85063606902</cx:pt>
          <cx:pt idx="9998">253429.45372067601</cx:pt>
          <cx:pt idx="9999">252398.09728415299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nb-NO">
                <a:effectLst/>
              </a:rPr>
              <a:t>Total Gas Output EEV</a:t>
            </a:r>
            <a:endParaRPr lang="nb-NO"/>
          </a:p>
        </cx:rich>
      </cx:tx>
    </cx:title>
    <cx:plotArea>
      <cx:plotAreaRegion>
        <cx:series layoutId="clusteredColumn" uniqueId="{5AB71AF6-72B8-4D30-A812-E88EEE44AEF0}">
          <cx:tx>
            <cx:txData>
              <cx:f>EEV!$D$1</cx:f>
              <cx:v>tot_gas</cx:v>
            </cx:txData>
          </cx:tx>
          <cx:dataPt idx="24">
            <cx:spPr>
              <a:solidFill>
                <a:schemeClr val="accent2"/>
              </a:solidFill>
            </cx:spPr>
          </cx:dataPt>
          <cx:dataPt idx="25">
            <cx:spPr>
              <a:solidFill>
                <a:schemeClr val="accent2"/>
              </a:solidFill>
            </cx:spPr>
          </cx:dataPt>
          <cx:dataPt idx="26">
            <cx:spPr>
              <a:solidFill>
                <a:schemeClr val="accent2"/>
              </a:solidFill>
            </cx:spPr>
          </cx:dataPt>
          <cx:dataPt idx="27">
            <cx:spPr>
              <a:solidFill>
                <a:schemeClr val="accent2"/>
              </a:solidFill>
            </cx:spPr>
          </cx:dataPt>
          <cx:dataPt idx="28">
            <cx:spPr>
              <a:solidFill>
                <a:schemeClr val="accent2"/>
              </a:solidFill>
            </cx:spPr>
          </cx:dataPt>
          <cx:dataPt idx="29">
            <cx:spPr>
              <a:solidFill>
                <a:schemeClr val="accent2"/>
              </a:solidFill>
            </cx:spPr>
          </cx:dataPt>
          <cx:dataPt idx="30">
            <cx:spPr>
              <a:solidFill>
                <a:schemeClr val="accent2"/>
              </a:solidFill>
            </cx:spPr>
          </cx:dataPt>
          <cx:dataPt idx="31">
            <cx:spPr>
              <a:solidFill>
                <a:schemeClr val="accent2"/>
              </a:solidFill>
            </cx:spPr>
          </cx:dataPt>
          <cx:dataPt idx="32">
            <cx:spPr>
              <a:solidFill>
                <a:schemeClr val="accent2"/>
              </a:solidFill>
            </cx:spPr>
          </cx:dataPt>
          <cx:dataPt idx="33">
            <cx:spPr>
              <a:solidFill>
                <a:schemeClr val="accent2"/>
              </a:solidFill>
            </cx:spPr>
          </cx:dataPt>
          <cx:dataPt idx="34">
            <cx:spPr>
              <a:solidFill>
                <a:schemeClr val="accent2"/>
              </a:solidFill>
            </cx:spPr>
          </cx:dataPt>
          <cx:dataPt idx="35">
            <cx:spPr>
              <a:solidFill>
                <a:schemeClr val="accent2"/>
              </a:solidFill>
            </cx:spPr>
          </cx:dataPt>
          <cx:dataPt idx="36">
            <cx:spPr>
              <a:solidFill>
                <a:schemeClr val="accent2"/>
              </a:solidFill>
            </cx:spPr>
          </cx:dataPt>
          <cx:dataPt idx="37">
            <cx:spPr>
              <a:solidFill>
                <a:schemeClr val="accent2"/>
              </a:solidFill>
            </cx:spPr>
          </cx:dataPt>
          <cx:dataPt idx="38">
            <cx:spPr>
              <a:solidFill>
                <a:schemeClr val="accent2"/>
              </a:solidFill>
            </cx:spPr>
          </cx:dataPt>
          <cx:dataPt idx="39">
            <cx:spPr>
              <a:solidFill>
                <a:schemeClr val="accent2"/>
              </a:solidFill>
            </cx:spPr>
          </cx:dataPt>
          <cx:dataPt idx="40">
            <cx:spPr>
              <a:solidFill>
                <a:schemeClr val="accent2"/>
              </a:solidFill>
            </cx:spPr>
          </cx:dataPt>
          <cx:dataPt idx="41">
            <cx:spPr>
              <a:solidFill>
                <a:schemeClr val="accent2"/>
              </a:solidFill>
            </cx:spPr>
          </cx:dataPt>
          <cx:dataPt idx="42">
            <cx:spPr>
              <a:solidFill>
                <a:schemeClr val="accent2"/>
              </a:solidFill>
            </cx:spPr>
          </cx:dataPt>
          <cx:dataPt idx="43">
            <cx:spPr>
              <a:solidFill>
                <a:schemeClr val="accent2"/>
              </a:solidFill>
            </cx:spPr>
          </cx:dataPt>
          <cx:dataPt idx="44">
            <cx:spPr>
              <a:solidFill>
                <a:schemeClr val="accent2"/>
              </a:solidFill>
            </cx:spPr>
          </cx:dataPt>
          <cx:dataPt idx="45">
            <cx:spPr>
              <a:solidFill>
                <a:schemeClr val="accent2"/>
              </a:solidFill>
            </cx:spPr>
          </cx:dataPt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'100 scen'!$D$2:$D$10001</cx:f>
        <cx:lvl ptCount="10000" formatCode="Standard">
          <cx:pt idx="0">253052.29298588799</cx:pt>
          <cx:pt idx="1">238891.97775180201</cx:pt>
          <cx:pt idx="2">250026.31824335799</cx:pt>
          <cx:pt idx="3">227245.78562080799</cx:pt>
          <cx:pt idx="4">253584.995282483</cx:pt>
          <cx:pt idx="5">249647.92114130699</cx:pt>
          <cx:pt idx="6">194898.43959276899</cx:pt>
          <cx:pt idx="7">268558.05122688401</cx:pt>
          <cx:pt idx="8">247708.829956395</cx:pt>
          <cx:pt idx="9">255501.388300302</cx:pt>
          <cx:pt idx="10">243697.97720979701</cx:pt>
          <cx:pt idx="11">230112.45195420599</cx:pt>
          <cx:pt idx="12">262451.51471606002</cx:pt>
          <cx:pt idx="13">252834.42684384499</cx:pt>
          <cx:pt idx="14">285540.478785921</cx:pt>
          <cx:pt idx="15">237523.27721073001</cx:pt>
          <cx:pt idx="16">213701.027709299</cx:pt>
          <cx:pt idx="17">248840.03604444399</cx:pt>
          <cx:pt idx="18">238375.61825984501</cx:pt>
          <cx:pt idx="19">227977.11069609999</cx:pt>
          <cx:pt idx="20">233056.45715771601</cx:pt>
          <cx:pt idx="21">233717.10342834599</cx:pt>
          <cx:pt idx="22">222760.485525425</cx:pt>
          <cx:pt idx="23">240471.43871488801</cx:pt>
          <cx:pt idx="24">236496.56033410301</cx:pt>
          <cx:pt idx="25">243111.71198106799</cx:pt>
          <cx:pt idx="26">250836.695209756</cx:pt>
          <cx:pt idx="27">256124.493843348</cx:pt>
          <cx:pt idx="28">257855.408878435</cx:pt>
          <cx:pt idx="29">227881.56280514301</cx:pt>
          <cx:pt idx="30">249801.93232754499</cx:pt>
          <cx:pt idx="31">217636.300844743</cx:pt>
          <cx:pt idx="32">225178.59111541399</cx:pt>
          <cx:pt idx="33">236777.30191371799</cx:pt>
          <cx:pt idx="34">239053.43753632499</cx:pt>
          <cx:pt idx="35">233346.619411705</cx:pt>
          <cx:pt idx="36">217240.928874921</cx:pt>
          <cx:pt idx="37">244171.44616179899</cx:pt>
          <cx:pt idx="38">236251.80509078401</cx:pt>
          <cx:pt idx="39">227918.37394858801</cx:pt>
          <cx:pt idx="40">239133.56803247301</cx:pt>
          <cx:pt idx="41">253120.38326415099</cx:pt>
          <cx:pt idx="42">255825.118601664</cx:pt>
          <cx:pt idx="43">260038.120926206</cx:pt>
          <cx:pt idx="44">244119.83570912899</cx:pt>
          <cx:pt idx="45">227319.21844277199</cx:pt>
          <cx:pt idx="46">194266.36680993999</cx:pt>
          <cx:pt idx="47">251962.78352554099</cx:pt>
          <cx:pt idx="48">225985.08736378001</cx:pt>
          <cx:pt idx="49">250919.836437561</cx:pt>
          <cx:pt idx="50">229906.2258671</cx:pt>
          <cx:pt idx="51">290345.39918085001</cx:pt>
          <cx:pt idx="52">246280.30319901099</cx:pt>
          <cx:pt idx="53">217672.12091535999</cx:pt>
          <cx:pt idx="54">246847.94116239599</cx:pt>
          <cx:pt idx="55">237302.58647331799</cx:pt>
          <cx:pt idx="56">253878.08179987399</cx:pt>
          <cx:pt idx="57">291524.66860678501</cx:pt>
          <cx:pt idx="58">225295.73159644101</cx:pt>
          <cx:pt idx="59">246898.30869725399</cx:pt>
          <cx:pt idx="60">242841.168831988</cx:pt>
          <cx:pt idx="61">248006.122852631</cx:pt>
          <cx:pt idx="62">232881.708561487</cx:pt>
          <cx:pt idx="63">227321.566174982</cx:pt>
          <cx:pt idx="64">238174.88689173901</cx:pt>
          <cx:pt idx="65">249236.86643646701</cx:pt>
          <cx:pt idx="66">240266.80123049201</cx:pt>
          <cx:pt idx="67">233696.43638207301</cx:pt>
          <cx:pt idx="68">237249.88085223999</cx:pt>
          <cx:pt idx="69">258907.42381668399</cx:pt>
          <cx:pt idx="70">235933.192591845</cx:pt>
          <cx:pt idx="71">244234.35835966899</cx:pt>
          <cx:pt idx="72">256948.18976316799</cx:pt>
          <cx:pt idx="73">236753.47265742801</cx:pt>
          <cx:pt idx="74">230353.51443520701</cx:pt>
          <cx:pt idx="75">214265.18939222401</cx:pt>
          <cx:pt idx="76">227265.33510449601</cx:pt>
          <cx:pt idx="77">197991.07153041099</cx:pt>
          <cx:pt idx="78">281030.75537958398</cx:pt>
          <cx:pt idx="79">245893.96204108701</cx:pt>
          <cx:pt idx="80">207962.111258344</cx:pt>
          <cx:pt idx="81">237057.99363512301</cx:pt>
          <cx:pt idx="82">215209.963871571</cx:pt>
          <cx:pt idx="83">255031.07515786801</cx:pt>
          <cx:pt idx="84">271533.50936247798</cx:pt>
          <cx:pt idx="85">231447.05090694301</cx:pt>
          <cx:pt idx="86">235718.37861773299</cx:pt>
          <cx:pt idx="87">256839.82163565999</cx:pt>
          <cx:pt idx="88">229322.88798751601</cx:pt>
          <cx:pt idx="89">205466.42813708101</cx:pt>
          <cx:pt idx="90">222397.306741704</cx:pt>
          <cx:pt idx="91">193766.14970790801</cx:pt>
          <cx:pt idx="92">241780.238922213</cx:pt>
          <cx:pt idx="93">269338.09907974902</cx:pt>
          <cx:pt idx="94">227519.20733377099</cx:pt>
          <cx:pt idx="95">268660.80962570797</cx:pt>
          <cx:pt idx="96">244436.434199207</cx:pt>
          <cx:pt idx="97">220779.19161867999</cx:pt>
          <cx:pt idx="98">270943.06761432398</cx:pt>
          <cx:pt idx="99">234621.71001578</cx:pt>
          <cx:pt idx="100">229789.11222138401</cx:pt>
          <cx:pt idx="101">256605.72809598999</cx:pt>
          <cx:pt idx="102">252650.268042073</cx:pt>
          <cx:pt idx="103">251256.507664587</cx:pt>
          <cx:pt idx="104">263482.50259017601</cx:pt>
          <cx:pt idx="105">221085.459017127</cx:pt>
          <cx:pt idx="106">235156.31560406301</cx:pt>
          <cx:pt idx="107">234129.84557117001</cx:pt>
          <cx:pt idx="108">227449.40541609799</cx:pt>
          <cx:pt idx="109">266215.67085406499</cx:pt>
          <cx:pt idx="110">230559.60078268801</cx:pt>
          <cx:pt idx="111">252370.10018700699</cx:pt>
          <cx:pt idx="112">264896.35128877498</cx:pt>
          <cx:pt idx="113">204763.78817573501</cx:pt>
          <cx:pt idx="114">243287.425714918</cx:pt>
          <cx:pt idx="115">214322.56586194501</cx:pt>
          <cx:pt idx="116">282383.436481888</cx:pt>
          <cx:pt idx="117">254665.16360295299</cx:pt>
          <cx:pt idx="118">234029.91912254799</cx:pt>
          <cx:pt idx="119">224935.53638027899</cx:pt>
          <cx:pt idx="120">249728.26832845301</cx:pt>
          <cx:pt idx="121">224937.672291558</cx:pt>
          <cx:pt idx="122">218190.104530618</cx:pt>
          <cx:pt idx="123">236658.09543884601</cx:pt>
          <cx:pt idx="124">248109.179397448</cx:pt>
          <cx:pt idx="125">211466.83496584799</cx:pt>
          <cx:pt idx="126">258813.61786813801</cx:pt>
          <cx:pt idx="127">208614.552696308</cx:pt>
          <cx:pt idx="128">249692.78397679</cx:pt>
          <cx:pt idx="129">227515.82910034101</cx:pt>
          <cx:pt idx="130">240682.29681857699</cx:pt>
          <cx:pt idx="131">230337.61471313401</cx:pt>
          <cx:pt idx="132">257557.104026302</cx:pt>
          <cx:pt idx="133">215616.468649535</cx:pt>
          <cx:pt idx="134">247201.42508310699</cx:pt>
          <cx:pt idx="135">224305.036960161</cx:pt>
          <cx:pt idx="136">204153.90842367199</cx:pt>
          <cx:pt idx="137">221550.35037097099</cx:pt>
          <cx:pt idx="138">229126.87466321001</cx:pt>
          <cx:pt idx="139">281319.02292451798</cx:pt>
          <cx:pt idx="140">268849.813088822</cx:pt>
          <cx:pt idx="141">243603.026146705</cx:pt>
          <cx:pt idx="142">251333.74996071501</cx:pt>
          <cx:pt idx="143">301206.15617782698</cx:pt>
          <cx:pt idx="144">220018.91993111401</cx:pt>
          <cx:pt idx="145">272407.84697189298</cx:pt>
          <cx:pt idx="146">228286.19928126101</cx:pt>
          <cx:pt idx="147">228302.06556343701</cx:pt>
          <cx:pt idx="148">243283.21464299</cx:pt>
          <cx:pt idx="149">243647.49064106299</cx:pt>
          <cx:pt idx="150">237961.05976728501</cx:pt>
          <cx:pt idx="151">219613.73523378899</cx:pt>
          <cx:pt idx="152">253928.61767924301</cx:pt>
          <cx:pt idx="153">240668.589926107</cx:pt>
          <cx:pt idx="154">210174.25444046201</cx:pt>
          <cx:pt idx="155">237106.53810398999</cx:pt>
          <cx:pt idx="156">251767.429429613</cx:pt>
          <cx:pt idx="157">230403.72953194799</cx:pt>
          <cx:pt idx="158">248138.532565917</cx:pt>
          <cx:pt idx="159">271381.60229805799</cx:pt>
          <cx:pt idx="160">233174.44406179199</cx:pt>
          <cx:pt idx="161">248134.11590648201</cx:pt>
          <cx:pt idx="162">204084.74050923099</cx:pt>
          <cx:pt idx="163">234450.48348652199</cx:pt>
          <cx:pt idx="164">230619.82184566799</cx:pt>
          <cx:pt idx="165">224390.51194723</cx:pt>
          <cx:pt idx="166">247861.55120391501</cx:pt>
          <cx:pt idx="167">207332.00292001001</cx:pt>
          <cx:pt idx="168">261113.25781247401</cx:pt>
          <cx:pt idx="169">222393.71514674</cx:pt>
          <cx:pt idx="170">241271.92349333601</cx:pt>
          <cx:pt idx="171">271421.02361838199</cx:pt>
          <cx:pt idx="172">269698.22388549498</cx:pt>
          <cx:pt idx="173">234367.82697492599</cx:pt>
          <cx:pt idx="174">222056.87718478701</cx:pt>
          <cx:pt idx="175">224027.18817209199</cx:pt>
          <cx:pt idx="176">243734.10116269399</cx:pt>
          <cx:pt idx="177">229096.642241419</cx:pt>
          <cx:pt idx="178">256204.232644731</cx:pt>
          <cx:pt idx="179">237367.48123572301</cx:pt>
          <cx:pt idx="180">226074.10567430701</cx:pt>
          <cx:pt idx="181">246238.82661557899</cx:pt>
          <cx:pt idx="182">229485.97572197299</cx:pt>
          <cx:pt idx="183">245670.803123402</cx:pt>
          <cx:pt idx="184">235603.50313966701</cx:pt>
          <cx:pt idx="185">243220.30284266101</cx:pt>
          <cx:pt idx="186">233917.90457159499</cx:pt>
          <cx:pt idx="187">257293.724250072</cx:pt>
          <cx:pt idx="188">227777.12979312701</cx:pt>
          <cx:pt idx="189">188140.38166561999</cx:pt>
          <cx:pt idx="190">265331.08427727403</cx:pt>
          <cx:pt idx="191">282302.30271196499</cx:pt>
          <cx:pt idx="192">248056.268474593</cx:pt>
          <cx:pt idx="193">227865.31870738399</cx:pt>
          <cx:pt idx="194">237726.451504889</cx:pt>
          <cx:pt idx="195">234123.45744450399</cx:pt>
          <cx:pt idx="196">243082.018191818</cx:pt>
          <cx:pt idx="197">267325.75333953003</cx:pt>
          <cx:pt idx="198">224345.94757032901</cx:pt>
          <cx:pt idx="199">229773.76996430001</cx:pt>
          <cx:pt idx="200">216828.66464613201</cx:pt>
          <cx:pt idx="201">239344.34870810999</cx:pt>
          <cx:pt idx="202">229811.79890471499</cx:pt>
          <cx:pt idx="203">274507.63823844201</cx:pt>
          <cx:pt idx="204">227005.60661599401</cx:pt>
          <cx:pt idx="205">225577.15750248299</cx:pt>
          <cx:pt idx="206">244961.25652795099</cx:pt>
          <cx:pt idx="207">239792.432643865</cx:pt>
          <cx:pt idx="208">241807.80143461301</cx:pt>
          <cx:pt idx="209">225558.296077078</cx:pt>
          <cx:pt idx="210">233308.41526628201</cx:pt>
          <cx:pt idx="211">244853.28774187699</cx:pt>
          <cx:pt idx="212">251617.91006738</cx:pt>
          <cx:pt idx="213">259146.99880927801</cx:pt>
          <cx:pt idx="214">253810.38456376799</cx:pt>
          <cx:pt idx="215">252287.46061529499</cx:pt>
          <cx:pt idx="216">231461.974303013</cx:pt>
          <cx:pt idx="217">260916.74444815001</cx:pt>
          <cx:pt idx="218">250447.722139413</cx:pt>
          <cx:pt idx="219">235481.07347483799</cx:pt>
          <cx:pt idx="220">239127.324898413</cx:pt>
          <cx:pt idx="221">228176.814456489</cx:pt>
          <cx:pt idx="222">268369.605937452</cx:pt>
          <cx:pt idx="223">283456.19008948101</cx:pt>
          <cx:pt idx="224">242820.10664576801</cx:pt>
          <cx:pt idx="225">260811.747454661</cx:pt>
          <cx:pt idx="226">215340.42909374699</cx:pt>
          <cx:pt idx="227">231825.57259067599</cx:pt>
          <cx:pt idx="228">217263.59509668901</cx:pt>
          <cx:pt idx="229">248266.0572861</cx:pt>
          <cx:pt idx="230">281700.02817392099</cx:pt>
          <cx:pt idx="231">254016.03550643899</cx:pt>
          <cx:pt idx="232">274639.80843386898</cx:pt>
          <cx:pt idx="233">249466.00915096799</cx:pt>
          <cx:pt idx="234">223331.75653343101</cx:pt>
          <cx:pt idx="235">238154.87366179601</cx:pt>
          <cx:pt idx="236">250127.632138947</cx:pt>
          <cx:pt idx="237">261765.16277994699</cx:pt>
          <cx:pt idx="238">238058.71451070701</cx:pt>
          <cx:pt idx="239">231506.09069213099</cx:pt>
          <cx:pt idx="240">224762.93601195901</cx:pt>
          <cx:pt idx="241">254894.24769996299</cx:pt>
          <cx:pt idx="242">253481.04383381401</cx:pt>
          <cx:pt idx="243">242153.70418196099</cx:pt>
          <cx:pt idx="244">257123.66540140801</cx:pt>
          <cx:pt idx="245">243839.07974864601</cx:pt>
          <cx:pt idx="246">246950.26493999301</cx:pt>
          <cx:pt idx="247">259917.97989078501</cx:pt>
          <cx:pt idx="248">208368.094130874</cx:pt>
          <cx:pt idx="249">240945.100617649</cx:pt>
          <cx:pt idx="250">270602.205550985</cx:pt>
          <cx:pt idx="251">261421.74953268201</cx:pt>
          <cx:pt idx="252">260637.292474343</cx:pt>
          <cx:pt idx="253">203551.766698238</cx:pt>
          <cx:pt idx="254">241880.07951707201</cx:pt>
          <cx:pt idx="255">226347.164848196</cx:pt>
          <cx:pt idx="256">274877.51603632601</cx:pt>
          <cx:pt idx="257">254289.93998995001</cx:pt>
          <cx:pt idx="258">249578.28877673601</cx:pt>
          <cx:pt idx="259">224267.55506263699</cx:pt>
          <cx:pt idx="260">227871.955304706</cx:pt>
          <cx:pt idx="261">264693.51958926499</cx:pt>
          <cx:pt idx="262">225729.88483662499</cx:pt>
          <cx:pt idx="263">255438.32461351299</cx:pt>
          <cx:pt idx="264">236132.217432576</cx:pt>
          <cx:pt idx="265">231083.06996728099</cx:pt>
          <cx:pt idx="266">262280.23542829801</cx:pt>
          <cx:pt idx="267">220355.89471002301</cx:pt>
          <cx:pt idx="268">261700.55770889201</cx:pt>
          <cx:pt idx="269">251852.90375749499</cx:pt>
          <cx:pt idx="270">240618.14133873099</cx:pt>
          <cx:pt idx="271">249766.72899462099</cx:pt>
          <cx:pt idx="272">260190.76023124901</cx:pt>
          <cx:pt idx="273">241709.26847220599</cx:pt>
          <cx:pt idx="274">252156.33006669901</cx:pt>
          <cx:pt idx="275">228834.27201553699</cx:pt>
          <cx:pt idx="276">216246.075457828</cx:pt>
          <cx:pt idx="277">245000.36202529201</cx:pt>
          <cx:pt idx="278">250182.76947486601</cx:pt>
          <cx:pt idx="279">241645.78451304001</cx:pt>
          <cx:pt idx="280">242285.899790739</cx:pt>
          <cx:pt idx="281">222920.80931211499</cx:pt>
          <cx:pt idx="282">278919.808696808</cx:pt>
          <cx:pt idx="283">251030.197796055</cx:pt>
          <cx:pt idx="284">258635.527386973</cx:pt>
          <cx:pt idx="285">245764.845525727</cx:pt>
          <cx:pt idx="286">183273.140062149</cx:pt>
          <cx:pt idx="287">243393.91973228601</cx:pt>
          <cx:pt idx="288">257494.77259926</cx:pt>
          <cx:pt idx="289">245380.009675979</cx:pt>
          <cx:pt idx="290">239596.86564606399</cx:pt>
          <cx:pt idx="291">223250.66481288301</cx:pt>
          <cx:pt idx="292">238889.501499026</cx:pt>
          <cx:pt idx="293">273931.78703181399</cx:pt>
          <cx:pt idx="294">244034.12342492701</cx:pt>
          <cx:pt idx="295">214064.03139493999</cx:pt>
          <cx:pt idx="296">229813.845778666</cx:pt>
          <cx:pt idx="297">268004.20043114398</cx:pt>
          <cx:pt idx="298">240977.987982263</cx:pt>
          <cx:pt idx="299">227606.54774672899</cx:pt>
          <cx:pt idx="300">264528.76165014098</cx:pt>
          <cx:pt idx="301">196969.13500561999</cx:pt>
          <cx:pt idx="302">241019.73602906801</cx:pt>
          <cx:pt idx="303">237884.97522641599</cx:pt>
          <cx:pt idx="304">234813.17516099801</cx:pt>
          <cx:pt idx="305">236763.78671422001</cx:pt>
          <cx:pt idx="306">238804.32662049899</cx:pt>
          <cx:pt idx="307">225184.13989694999</cx:pt>
          <cx:pt idx="308">249482.89776106499</cx:pt>
          <cx:pt idx="309">174693.951330248</cx:pt>
          <cx:pt idx="310">214201.02159397301</cx:pt>
          <cx:pt idx="311">250221.16387730301</cx:pt>
          <cx:pt idx="312">228488.69950297</cx:pt>
          <cx:pt idx="313">236555.671593729</cx:pt>
          <cx:pt idx="314">256817.264889135</cx:pt>
          <cx:pt idx="315">232863.024154296</cx:pt>
          <cx:pt idx="316">240399.990710268</cx:pt>
          <cx:pt idx="317">231279.319783218</cx:pt>
          <cx:pt idx="318">219750.713233121</cx:pt>
          <cx:pt idx="319">270016.84134397103</cx:pt>
          <cx:pt idx="320">244803.451845353</cx:pt>
          <cx:pt idx="321">233921.09534026301</cx:pt>
          <cx:pt idx="322">242178.447452425</cx:pt>
          <cx:pt idx="323">249682.80304324301</cx:pt>
          <cx:pt idx="324">240661.71997135499</cx:pt>
          <cx:pt idx="325">289819.76068401302</cx:pt>
          <cx:pt idx="326">226950.24467721599</cx:pt>
          <cx:pt idx="327">228970.67310582401</cx:pt>
          <cx:pt idx="328">223872.36060876501</cx:pt>
          <cx:pt idx="329">234463.50954904201</cx:pt>
          <cx:pt idx="330">224088.39774581001</cx:pt>
          <cx:pt idx="331">237008.025163343</cx:pt>
          <cx:pt idx="332">268730.15652082901</cx:pt>
          <cx:pt idx="333">273905.09299828298</cx:pt>
          <cx:pt idx="334">219751.34046417</cx:pt>
          <cx:pt idx="335">211120.99887616001</cx:pt>
          <cx:pt idx="336">222167.96072914201</cx:pt>
          <cx:pt idx="337">281999.01073816803</cx:pt>
          <cx:pt idx="338">248573.139176795</cx:pt>
          <cx:pt idx="339">258063.67293260799</cx:pt>
          <cx:pt idx="340">242421.537604835</cx:pt>
          <cx:pt idx="341">219934.42922206101</cx:pt>
          <cx:pt idx="342">210023.65806414001</cx:pt>
          <cx:pt idx="343">254236.27932439401</cx:pt>
          <cx:pt idx="344">209661.83934108599</cx:pt>
          <cx:pt idx="345">250607.400959433</cx:pt>
          <cx:pt idx="346">208727.314404604</cx:pt>
          <cx:pt idx="347">240156.567104924</cx:pt>
          <cx:pt idx="348">267325.20464035298</cx:pt>
          <cx:pt idx="349">223955.83124673701</cx:pt>
          <cx:pt idx="350">282968.41420700599</cx:pt>
          <cx:pt idx="351">279314.551402718</cx:pt>
          <cx:pt idx="352">275518.36650037701</cx:pt>
          <cx:pt idx="353">215096.63113173901</cx:pt>
          <cx:pt idx="354">264987.77364114899</cx:pt>
          <cx:pt idx="355">191554.16526915101</cx:pt>
          <cx:pt idx="356">263991.915929524</cx:pt>
          <cx:pt idx="357">238136.174117346</cx:pt>
          <cx:pt idx="358">225251.75748976201</cx:pt>
          <cx:pt idx="359">237009.59952426099</cx:pt>
          <cx:pt idx="360">218555.65796145401</cx:pt>
          <cx:pt idx="361">228171.55445850201</cx:pt>
          <cx:pt idx="362">278021.32170979702</cx:pt>
          <cx:pt idx="363">245369.16010537499</cx:pt>
          <cx:pt idx="364">258466.68757433799</cx:pt>
          <cx:pt idx="365">227502.74525586801</cx:pt>
          <cx:pt idx="366">249812.364832611</cx:pt>
          <cx:pt idx="367">232400.699195172</cx:pt>
          <cx:pt idx="368">194909.14068194301</cx:pt>
          <cx:pt idx="369">241760.56774239501</cx:pt>
          <cx:pt idx="370">261071.793424737</cx:pt>
          <cx:pt idx="371">257648.49764603699</cx:pt>
          <cx:pt idx="372">218129.95863114501</cx:pt>
          <cx:pt idx="373">250318.89202550901</cx:pt>
          <cx:pt idx="374">269056.794799564</cx:pt>
          <cx:pt idx="375">229209.683967675</cx:pt>
          <cx:pt idx="376">252778.17914016399</cx:pt>
          <cx:pt idx="377">235152.49638725101</cx:pt>
          <cx:pt idx="378">213720.76071382099</cx:pt>
          <cx:pt idx="379">236570.810155666</cx:pt>
          <cx:pt idx="380">249242.382235417</cx:pt>
          <cx:pt idx="381">263852.74883295398</cx:pt>
          <cx:pt idx="382">211706.72646065199</cx:pt>
          <cx:pt idx="383">226156.52791963299</cx:pt>
          <cx:pt idx="384">213860.23629490001</cx:pt>
          <cx:pt idx="385">227110.11979970901</cx:pt>
          <cx:pt idx="386">240204.20231222</cx:pt>
          <cx:pt idx="387">209087.053773858</cx:pt>
          <cx:pt idx="388">218938.97977875901</cx:pt>
          <cx:pt idx="389">241814.71414574701</cx:pt>
          <cx:pt idx="390">257039.32432425901</cx:pt>
          <cx:pt idx="391">214591.748312763</cx:pt>
          <cx:pt idx="392">238184.955471664</cx:pt>
          <cx:pt idx="393">230486.93122249999</cx:pt>
          <cx:pt idx="394">231656.519695447</cx:pt>
          <cx:pt idx="395">269338.34950326203</cx:pt>
          <cx:pt idx="396">232789.24202977499</cx:pt>
          <cx:pt idx="397">236348.834944498</cx:pt>
          <cx:pt idx="398">235785.48846629201</cx:pt>
          <cx:pt idx="399">257109.44520123201</cx:pt>
          <cx:pt idx="400">225748.07510607899</cx:pt>
          <cx:pt idx="401">228701.96986919301</cx:pt>
          <cx:pt idx="402">246383.95465820501</cx:pt>
          <cx:pt idx="403">257188.10122607101</cx:pt>
          <cx:pt idx="404">235403.54646641199</cx:pt>
          <cx:pt idx="405">235024.45582984199</cx:pt>
          <cx:pt idx="406">237537.98399487801</cx:pt>
          <cx:pt idx="407">229776.75602964699</cx:pt>
          <cx:pt idx="408">285295.983368052</cx:pt>
          <cx:pt idx="409">231124.54087666399</cx:pt>
          <cx:pt idx="410">264471.00201426802</cx:pt>
          <cx:pt idx="411">255041.602045974</cx:pt>
          <cx:pt idx="412">226559.56722600301</cx:pt>
          <cx:pt idx="413">215996.14281947599</cx:pt>
          <cx:pt idx="414">244450.19820224401</cx:pt>
          <cx:pt idx="415">251664.05789094401</cx:pt>
          <cx:pt idx="416">220790.06645172701</cx:pt>
          <cx:pt idx="417">280529.67879385501</cx:pt>
          <cx:pt idx="418">266999.78147867799</cx:pt>
          <cx:pt idx="419">255087.34832067799</cx:pt>
          <cx:pt idx="420">234844.00587775299</cx:pt>
          <cx:pt idx="421">246442.94539206201</cx:pt>
          <cx:pt idx="422">232640.70631901</cx:pt>
          <cx:pt idx="423">267876.758145092</cx:pt>
          <cx:pt idx="424">255794.74645467699</cx:pt>
          <cx:pt idx="425">240249.243302969</cx:pt>
          <cx:pt idx="426">256384.73087664499</cx:pt>
          <cx:pt idx="427">245762.05641762799</cx:pt>
          <cx:pt idx="428">232916.15250472899</cx:pt>
          <cx:pt idx="429">257395.82610538701</cx:pt>
          <cx:pt idx="430">233453.59929105701</cx:pt>
          <cx:pt idx="431">257142.67660371799</cx:pt>
          <cx:pt idx="432">226428.17338575801</cx:pt>
          <cx:pt idx="433">214359.47750663801</cx:pt>
          <cx:pt idx="434">242640.00143839899</cx:pt>
          <cx:pt idx="435">246874.816017148</cx:pt>
          <cx:pt idx="436">210041.14351271201</cx:pt>
          <cx:pt idx="437">243004.49551792</cx:pt>
          <cx:pt idx="438">255115.24637424599</cx:pt>
          <cx:pt idx="439">230377.544677873</cx:pt>
          <cx:pt idx="440">251299.66686590199</cx:pt>
          <cx:pt idx="441">214561.08703169599</cx:pt>
          <cx:pt idx="442">243717.14459319899</cx:pt>
          <cx:pt idx="443">275182.32966933597</cx:pt>
          <cx:pt idx="444">209786.34830635099</cx:pt>
          <cx:pt idx="445">234421.49433719501</cx:pt>
          <cx:pt idx="446">243377.867329884</cx:pt>
          <cx:pt idx="447">260416.11924822</cx:pt>
          <cx:pt idx="448">280969.00859937101</cx:pt>
          <cx:pt idx="449">260931.73522273201</cx:pt>
          <cx:pt idx="450">226065.94766991801</cx:pt>
          <cx:pt idx="451">222315.25930203401</cx:pt>
          <cx:pt idx="452">265131.22013525601</cx:pt>
          <cx:pt idx="453">261719.193583657</cx:pt>
          <cx:pt idx="454">229321.984529471</cx:pt>
          <cx:pt idx="455">235751.66486946601</cx:pt>
          <cx:pt idx="456">232297.526100966</cx:pt>
          <cx:pt idx="457">231380.13895534101</cx:pt>
          <cx:pt idx="458">269866.10266642802</cx:pt>
          <cx:pt idx="459">207504.75321076799</cx:pt>
          <cx:pt idx="460">257068.72923818399</cx:pt>
          <cx:pt idx="461">257110.659704755</cx:pt>
          <cx:pt idx="462">230493.93263523301</cx:pt>
          <cx:pt idx="463">205503.096817746</cx:pt>
          <cx:pt idx="464">240129.927742247</cx:pt>
          <cx:pt idx="465">247231.101251124</cx:pt>
          <cx:pt idx="466">274597.41262115003</cx:pt>
          <cx:pt idx="467">234093.94666115599</cx:pt>
          <cx:pt idx="468">247838.956237384</cx:pt>
          <cx:pt idx="469">230305.25451597001</cx:pt>
          <cx:pt idx="470">243972.55716036301</cx:pt>
          <cx:pt idx="471">265260.85756684601</cx:pt>
          <cx:pt idx="472">265728.57400113798</cx:pt>
          <cx:pt idx="473">223293.20581540599</cx:pt>
          <cx:pt idx="474">267904.55634173198</cx:pt>
          <cx:pt idx="475">188105.071655092</cx:pt>
          <cx:pt idx="476">225378.72951717899</cx:pt>
          <cx:pt idx="477">210824.92589411599</cx:pt>
          <cx:pt idx="478">259308.213989226</cx:pt>
          <cx:pt idx="479">278133.30256996199</cx:pt>
          <cx:pt idx="480">252558.52655899301</cx:pt>
          <cx:pt idx="481">220018.97181932899</cx:pt>
          <cx:pt idx="482">268412.04079282598</cx:pt>
          <cx:pt idx="483">256365.87329671101</cx:pt>
          <cx:pt idx="484">253573.899887912</cx:pt>
          <cx:pt idx="485">250413.344310313</cx:pt>
          <cx:pt idx="486">262978.387893709</cx:pt>
          <cx:pt idx="487">216828.15247311999</cx:pt>
          <cx:pt idx="488">263563.885583859</cx:pt>
          <cx:pt idx="489">225084.60440130299</cx:pt>
          <cx:pt idx="490">283810.25900841702</cx:pt>
          <cx:pt idx="491">246427.041784167</cx:pt>
          <cx:pt idx="492">247337.88468927401</cx:pt>
          <cx:pt idx="493">240749.92253395601</cx:pt>
          <cx:pt idx="494">276573.90187883499</cx:pt>
          <cx:pt idx="495">258975.535605463</cx:pt>
          <cx:pt idx="496">217683.91645930201</cx:pt>
          <cx:pt idx="497">220827.43130902899</cx:pt>
          <cx:pt idx="498">227468.25906536999</cx:pt>
          <cx:pt idx="499">237160.93812299601</cx:pt>
          <cx:pt idx="500">258157.38727579301</cx:pt>
          <cx:pt idx="501">226966.82103833801</cx:pt>
          <cx:pt idx="502">234248.741926613</cx:pt>
          <cx:pt idx="503">222972.42387711001</cx:pt>
          <cx:pt idx="504">247362.284469459</cx:pt>
          <cx:pt idx="505">210493.00370826601</cx:pt>
          <cx:pt idx="506">232255.971011874</cx:pt>
          <cx:pt idx="507">243103.434633839</cx:pt>
          <cx:pt idx="508">259690.972391155</cx:pt>
          <cx:pt idx="509">249118.37790380701</cx:pt>
          <cx:pt idx="510">229380.302023864</cx:pt>
          <cx:pt idx="511">228662.44555718001</cx:pt>
          <cx:pt idx="512">265140.04587135901</cx:pt>
          <cx:pt idx="513">223266.63443164501</cx:pt>
          <cx:pt idx="514">241536.01736312499</cx:pt>
          <cx:pt idx="515">236271.50403577799</cx:pt>
          <cx:pt idx="516">255366.82732454201</cx:pt>
          <cx:pt idx="517">205309.90153434599</cx:pt>
          <cx:pt idx="518">205157.94909850101</cx:pt>
          <cx:pt idx="519">245435.459701007</cx:pt>
          <cx:pt idx="520">246277.20397171599</cx:pt>
          <cx:pt idx="521">256708.77255232801</cx:pt>
          <cx:pt idx="522">257676.297691621</cx:pt>
          <cx:pt idx="523">249821.181997971</cx:pt>
          <cx:pt idx="524">271336.30917595199</cx:pt>
          <cx:pt idx="525">217094.46763049799</cx:pt>
          <cx:pt idx="526">235948.340930412</cx:pt>
          <cx:pt idx="527">225246.110220034</cx:pt>
          <cx:pt idx="528">255818.35622391899</cx:pt>
          <cx:pt idx="529">259037.329322126</cx:pt>
          <cx:pt idx="530">241915.62056408401</cx:pt>
          <cx:pt idx="531">254230.79593971901</cx:pt>
          <cx:pt idx="532">272686.28327958798</cx:pt>
          <cx:pt idx="533">251826.59847780701</cx:pt>
          <cx:pt idx="534">242033.27236762299</cx:pt>
          <cx:pt idx="535">228953.917687176</cx:pt>
          <cx:pt idx="536">229842.711094414</cx:pt>
          <cx:pt idx="537">236431.854705568</cx:pt>
          <cx:pt idx="538">234204.55175150701</cx:pt>
          <cx:pt idx="539">224230.701058957</cx:pt>
          <cx:pt idx="540">246676.17675003799</cx:pt>
          <cx:pt idx="541">269175.999573901</cx:pt>
          <cx:pt idx="542">257726.22236238699</cx:pt>
          <cx:pt idx="543">217216.86092818499</cx:pt>
          <cx:pt idx="544">224924.50496699099</cx:pt>
          <cx:pt idx="545">239321.713134044</cx:pt>
          <cx:pt idx="546">277807.678038385</cx:pt>
          <cx:pt idx="547">230117.65540959101</cx:pt>
          <cx:pt idx="548">242654.806721806</cx:pt>
          <cx:pt idx="549">265256.800146717</cx:pt>
          <cx:pt idx="550">211244.35342164201</cx:pt>
          <cx:pt idx="551">236345.50375271699</cx:pt>
          <cx:pt idx="552">264651.54905833502</cx:pt>
          <cx:pt idx="553">236172.72606404801</cx:pt>
          <cx:pt idx="554">232955.51484846699</cx:pt>
          <cx:pt idx="555">259090.36715178</cx:pt>
          <cx:pt idx="556">231265.521674421</cx:pt>
          <cx:pt idx="557">243646.96394512799</cx:pt>
          <cx:pt idx="558">259896.81977935499</cx:pt>
          <cx:pt idx="559">217944.36529508</cx:pt>
          <cx:pt idx="560">232218.440095275</cx:pt>
          <cx:pt idx="561">222424.359672324</cx:pt>
          <cx:pt idx="562">224134.23285092899</cx:pt>
          <cx:pt idx="563">247469.48255974901</cx:pt>
          <cx:pt idx="564">220460.84415072101</cx:pt>
          <cx:pt idx="565">200099.69057777699</cx:pt>
          <cx:pt idx="566">204951.07977605099</cx:pt>
          <cx:pt idx="567">259034.476412925</cx:pt>
          <cx:pt idx="568">239049.01724124301</cx:pt>
          <cx:pt idx="569">246946.81092883399</cx:pt>
          <cx:pt idx="570">264548.13526859798</cx:pt>
          <cx:pt idx="571">260902.885417165</cx:pt>
          <cx:pt idx="572">233291.45591578001</cx:pt>
          <cx:pt idx="573">248708.31954057899</cx:pt>
          <cx:pt idx="574">277509.47010421503</cx:pt>
          <cx:pt idx="575">218405.33510493301</cx:pt>
          <cx:pt idx="576">235665.19543341</cx:pt>
          <cx:pt idx="577">187746.87550065099</cx:pt>
          <cx:pt idx="578">245392.275883197</cx:pt>
          <cx:pt idx="579">212180.06117939801</cx:pt>
          <cx:pt idx="580">228601.075316542</cx:pt>
          <cx:pt idx="581">201021.77906733801</cx:pt>
          <cx:pt idx="582">226222.32049197899</cx:pt>
          <cx:pt idx="583">234815.61959103</cx:pt>
          <cx:pt idx="584">237191.48125600899</cx:pt>
          <cx:pt idx="585">227133.54912937401</cx:pt>
          <cx:pt idx="586">263361.71383790899</cx:pt>
          <cx:pt idx="587">268724.84339992399</cx:pt>
          <cx:pt idx="588">252310.79487491801</cx:pt>
          <cx:pt idx="589">249362.45036139301</cx:pt>
          <cx:pt idx="590">247625.13974637599</cx:pt>
          <cx:pt idx="591">238599.660497028</cx:pt>
          <cx:pt idx="592">262884.083949327</cx:pt>
          <cx:pt idx="593">291144.65986248298</cx:pt>
          <cx:pt idx="594">249463.39918146</cx:pt>
          <cx:pt idx="595">204620.174853</cx:pt>
          <cx:pt idx="596">259033.04496610901</cx:pt>
          <cx:pt idx="597">257985.030297233</cx:pt>
          <cx:pt idx="598">226499.24437013699</cx:pt>
          <cx:pt idx="599">278015.19251412002</cx:pt>
          <cx:pt idx="600">251486.097649467</cx:pt>
          <cx:pt idx="601">228091.09875855199</cx:pt>
          <cx:pt idx="602">253436.06680496299</cx:pt>
          <cx:pt idx="603">229031.304825837</cx:pt>
          <cx:pt idx="604">227856.612130811</cx:pt>
          <cx:pt idx="605">238649.39575542</cx:pt>
          <cx:pt idx="606">224547.30767329701</cx:pt>
          <cx:pt idx="607">245754.605394727</cx:pt>
          <cx:pt idx="608">244371.46854301001</cx:pt>
          <cx:pt idx="609">242768.80021469999</cx:pt>
          <cx:pt idx="610">234640.877966453</cx:pt>
          <cx:pt idx="611">254700.430338112</cx:pt>
          <cx:pt idx="612">231596.62521691699</cx:pt>
          <cx:pt idx="613">234498.12300988901</cx:pt>
          <cx:pt idx="614">219415.549878108</cx:pt>
          <cx:pt idx="615">266176.950022128</cx:pt>
          <cx:pt idx="616">263123.30167596502</cx:pt>
          <cx:pt idx="617">217374.98526921601</cx:pt>
          <cx:pt idx="618">247386.31423264599</cx:pt>
          <cx:pt idx="619">256594.088271719</cx:pt>
          <cx:pt idx="620">226544.56868476601</cx:pt>
          <cx:pt idx="621">243359.08027742</cx:pt>
          <cx:pt idx="622">215621.896353983</cx:pt>
          <cx:pt idx="623">264486.403527316</cx:pt>
          <cx:pt idx="624">245124.99124879899</cx:pt>
          <cx:pt idx="625">247554.64059132501</cx:pt>
          <cx:pt idx="626">221137.363535924</cx:pt>
          <cx:pt idx="627">273294.40883897903</cx:pt>
          <cx:pt idx="628">234746.18486180401</cx:pt>
          <cx:pt idx="629">247826.73245401401</cx:pt>
          <cx:pt idx="630">236459.77363487199</cx:pt>
          <cx:pt idx="631">231101.68724903499</cx:pt>
          <cx:pt idx="632">275934.44173708803</cx:pt>
          <cx:pt idx="633">229388.574582898</cx:pt>
          <cx:pt idx="634">228765.5406875</cx:pt>
          <cx:pt idx="635">260597.518431526</cx:pt>
          <cx:pt idx="636">231992.368579667</cx:pt>
          <cx:pt idx="637">252660.016267848</cx:pt>
          <cx:pt idx="638">239893.18118812199</cx:pt>
          <cx:pt idx="639">256043.95701464699</cx:pt>
          <cx:pt idx="640">273861.971568471</cx:pt>
          <cx:pt idx="641">234599.48806165901</cx:pt>
          <cx:pt idx="642">219579.65265701499</cx:pt>
          <cx:pt idx="643">259505.36295146999</cx:pt>
          <cx:pt idx="644">259264.520610226</cx:pt>
          <cx:pt idx="645">258285.38058208299</cx:pt>
          <cx:pt idx="646">240655.12100417301</cx:pt>
          <cx:pt idx="647">251250.44475414799</cx:pt>
          <cx:pt idx="648">271978.14662833198</cx:pt>
          <cx:pt idx="649">207150.489440559</cx:pt>
          <cx:pt idx="650">227708.936904598</cx:pt>
          <cx:pt idx="651">265696.10292728001</cx:pt>
          <cx:pt idx="652">251748.01304408701</cx:pt>
          <cx:pt idx="653">222707.954175794</cx:pt>
          <cx:pt idx="654">247049.49499937199</cx:pt>
          <cx:pt idx="655">247126.92881988201</cx:pt>
          <cx:pt idx="656">209828.98435592899</cx:pt>
          <cx:pt idx="657">264740.46748221002</cx:pt>
          <cx:pt idx="658">247754.69438862399</cx:pt>
          <cx:pt idx="659">249628.75604144199</cx:pt>
          <cx:pt idx="660">231086.77862024101</cx:pt>
          <cx:pt idx="661">207371.069551205</cx:pt>
          <cx:pt idx="662">259922.77228649301</cx:pt>
          <cx:pt idx="663">225564.876317307</cx:pt>
          <cx:pt idx="664">230163.08523494599</cx:pt>
          <cx:pt idx="665">227831.53259304899</cx:pt>
          <cx:pt idx="666">224959.65195429799</cx:pt>
          <cx:pt idx="667">235233.04080546901</cx:pt>
          <cx:pt idx="668">244726.97478064999</cx:pt>
          <cx:pt idx="669">224427.07973558601</cx:pt>
          <cx:pt idx="670">247559.81176146001</cx:pt>
          <cx:pt idx="671">226711.17802814301</cx:pt>
          <cx:pt idx="672">214767.57268149301</cx:pt>
          <cx:pt idx="673">274143.93158608302</cx:pt>
          <cx:pt idx="674">229741.85024822399</cx:pt>
          <cx:pt idx="675">229236.520350393</cx:pt>
          <cx:pt idx="676">259888.22876095699</cx:pt>
          <cx:pt idx="677">265983.16944513598</cx:pt>
          <cx:pt idx="678">259844.119073004</cx:pt>
          <cx:pt idx="679">223121.35195075799</cx:pt>
          <cx:pt idx="680">246998.434208235</cx:pt>
          <cx:pt idx="681">239521.62726710099</cx:pt>
          <cx:pt idx="682">247626.47782838199</cx:pt>
          <cx:pt idx="683">250902.10211988099</cx:pt>
          <cx:pt idx="684">252816.06257798299</cx:pt>
          <cx:pt idx="685">252434.72125880499</cx:pt>
          <cx:pt idx="686">248865.61905999601</cx:pt>
          <cx:pt idx="687">216323.96296246001</cx:pt>
          <cx:pt idx="688">240317.892539808</cx:pt>
          <cx:pt idx="689">232361.58948704801</cx:pt>
          <cx:pt idx="690">237993.80663409</cx:pt>
          <cx:pt idx="691">241142.79220423801</cx:pt>
          <cx:pt idx="692">248222.663786719</cx:pt>
          <cx:pt idx="693">231043.132731335</cx:pt>
          <cx:pt idx="694">261196.38264823199</cx:pt>
          <cx:pt idx="695">257530.81561130201</cx:pt>
          <cx:pt idx="696">202452.52837899001</cx:pt>
          <cx:pt idx="697">218869.26983538401</cx:pt>
          <cx:pt idx="698">241286.60857907601</cx:pt>
          <cx:pt idx="699">239894.43873764001</cx:pt>
          <cx:pt idx="700">245397.446237575</cx:pt>
          <cx:pt idx="701">243224.85910723099</cx:pt>
          <cx:pt idx="702">263919.80537841102</cx:pt>
          <cx:pt idx="703">252699.29115224199</cx:pt>
          <cx:pt idx="704">259588.20770534201</cx:pt>
          <cx:pt idx="705">232327.67833707001</cx:pt>
          <cx:pt idx="706">261760.544781109</cx:pt>
          <cx:pt idx="707">251008.91861724699</cx:pt>
          <cx:pt idx="708">244049.18347447799</cx:pt>
          <cx:pt idx="709">243374.243109401</cx:pt>
          <cx:pt idx="710">248137.302834173</cx:pt>
          <cx:pt idx="711">260029.07246978901</cx:pt>
          <cx:pt idx="712">270234.35188596899</cx:pt>
          <cx:pt idx="713">245473.97200742399</cx:pt>
          <cx:pt idx="714">215895.63049682201</cx:pt>
          <cx:pt idx="715">256763.68030509399</cx:pt>
          <cx:pt idx="716">239626.53573205101</cx:pt>
          <cx:pt idx="717">263453.36641165602</cx:pt>
          <cx:pt idx="718">279482.56392428</cx:pt>
          <cx:pt idx="719">213136.62935960799</cx:pt>
          <cx:pt idx="720">230021.61558491399</cx:pt>
          <cx:pt idx="721">259268.25899323</cx:pt>
          <cx:pt idx="722">236770.38114902601</cx:pt>
          <cx:pt idx="723">246152.34815275599</cx:pt>
          <cx:pt idx="724">256242.19616786201</cx:pt>
          <cx:pt idx="725">229105.45149501201</cx:pt>
          <cx:pt idx="726">232520.30870025</cx:pt>
          <cx:pt idx="727">234548.14104853899</cx:pt>
          <cx:pt idx="728">226280.860833671</cx:pt>
          <cx:pt idx="729">252253.977343879</cx:pt>
          <cx:pt idx="730">237067.694215564</cx:pt>
          <cx:pt idx="731">250724.044350829</cx:pt>
          <cx:pt idx="732">248685.19569251899</cx:pt>
          <cx:pt idx="733">251388.52222766</cx:pt>
          <cx:pt idx="734">238131.404733526</cx:pt>
          <cx:pt idx="735">233471.11633204599</cx:pt>
          <cx:pt idx="736">252989.25162184599</cx:pt>
          <cx:pt idx="737">226077.41765464001</cx:pt>
          <cx:pt idx="738">218545.68559467699</cx:pt>
          <cx:pt idx="739">248962.86564919699</cx:pt>
          <cx:pt idx="740">226049.11936976999</cx:pt>
          <cx:pt idx="741">223722.266808352</cx:pt>
          <cx:pt idx="742">236217.51820283601</cx:pt>
          <cx:pt idx="743">208343.34649928301</cx:pt>
          <cx:pt idx="744">258752.91679621901</cx:pt>
          <cx:pt idx="745">267751.120466983</cx:pt>
          <cx:pt idx="746">257675.142987536</cx:pt>
          <cx:pt idx="747">225254.15141314501</cx:pt>
          <cx:pt idx="748">235101.54130806599</cx:pt>
          <cx:pt idx="749">233816.679823757</cx:pt>
          <cx:pt idx="750">203642.84447583099</cx:pt>
          <cx:pt idx="751">260804.567686569</cx:pt>
          <cx:pt idx="752">237829.655359141</cx:pt>
          <cx:pt idx="753">249727.44200374</cx:pt>
          <cx:pt idx="754">262151.50741952698</cx:pt>
          <cx:pt idx="755">245211.280799272</cx:pt>
          <cx:pt idx="756">223053.1896825</cx:pt>
          <cx:pt idx="757">246301.97270623001</cx:pt>
          <cx:pt idx="758">251632.261404658</cx:pt>
          <cx:pt idx="759">236672.66473379001</cx:pt>
          <cx:pt idx="760">250327.023988492</cx:pt>
          <cx:pt idx="761">251537.91526156999</cx:pt>
          <cx:pt idx="762">256336.13658701701</cx:pt>
          <cx:pt idx="763">202649.41989691599</cx:pt>
          <cx:pt idx="764">199004.57726577</cx:pt>
          <cx:pt idx="765">217486.578443284</cx:pt>
          <cx:pt idx="766">218280.23908940301</cx:pt>
          <cx:pt idx="767">240679.41520007001</cx:pt>
          <cx:pt idx="768">269413.24487237801</cx:pt>
          <cx:pt idx="769">249807.96440294501</cx:pt>
          <cx:pt idx="770">254259.92548694799</cx:pt>
          <cx:pt idx="771">224632.485411712</cx:pt>
          <cx:pt idx="772">223522.08722292</cx:pt>
          <cx:pt idx="773">237835.66772538901</cx:pt>
          <cx:pt idx="774">228379.620051429</cx:pt>
          <cx:pt idx="775">254605.318471865</cx:pt>
          <cx:pt idx="776">252898.79144421799</cx:pt>
          <cx:pt idx="777">262926.823203201</cx:pt>
          <cx:pt idx="778">257964.14066293699</cx:pt>
          <cx:pt idx="779">213893.07849913</cx:pt>
          <cx:pt idx="780">232267.60203067501</cx:pt>
          <cx:pt idx="781">248078.736133967</cx:pt>
          <cx:pt idx="782">235528.289646394</cx:pt>
          <cx:pt idx="783">230390.120314214</cx:pt>
          <cx:pt idx="784">207542.32744834499</cx:pt>
          <cx:pt idx="785">227905.36443983301</cx:pt>
          <cx:pt idx="786">274187.33156347502</cx:pt>
          <cx:pt idx="787">213831.558342573</cx:pt>
          <cx:pt idx="788">282416.85407223302</cx:pt>
          <cx:pt idx="789">213541.809590964</cx:pt>
          <cx:pt idx="790">279422.82068787701</cx:pt>
          <cx:pt idx="791">249432.968935321</cx:pt>
          <cx:pt idx="792">251180.513748481</cx:pt>
          <cx:pt idx="793">243712.86851755399</cx:pt>
          <cx:pt idx="794">249902.35155363299</cx:pt>
          <cx:pt idx="795">242835.89859556701</cx:pt>
          <cx:pt idx="796">217815.12607984399</cx:pt>
          <cx:pt idx="797">259101.60856281</cx:pt>
          <cx:pt idx="798">222570.47721296299</cx:pt>
          <cx:pt idx="799">243162.83005314399</cx:pt>
          <cx:pt idx="800">239390.91420181299</cx:pt>
          <cx:pt idx="801">222438.76170046101</cx:pt>
          <cx:pt idx="802">273346.945307307</cx:pt>
          <cx:pt idx="803">219240.116156617</cx:pt>
          <cx:pt idx="804">240068.73026226001</cx:pt>
          <cx:pt idx="805">226690.266465441</cx:pt>
          <cx:pt idx="806">268340.786537776</cx:pt>
          <cx:pt idx="807">215378.314608393</cx:pt>
          <cx:pt idx="808">246756.699293249</cx:pt>
          <cx:pt idx="809">223686.52198725799</cx:pt>
          <cx:pt idx="810">244050.72305728</cx:pt>
          <cx:pt idx="811">224835.14537905701</cx:pt>
          <cx:pt idx="812">240600.13835812299</cx:pt>
          <cx:pt idx="813">262490.87817677303</cx:pt>
          <cx:pt idx="814">218121.007323028</cx:pt>
          <cx:pt idx="815">232545.214132225</cx:pt>
          <cx:pt idx="816">237122.27936468701</cx:pt>
          <cx:pt idx="817">245751.053488568</cx:pt>
          <cx:pt idx="818">206888.266077448</cx:pt>
          <cx:pt idx="819">229678.76381082</cx:pt>
          <cx:pt idx="820">255332.69963639401</cx:pt>
          <cx:pt idx="821">248203.74710421899</cx:pt>
          <cx:pt idx="822">251209.36344206499</cx:pt>
          <cx:pt idx="823">255908.80092435301</cx:pt>
          <cx:pt idx="824">236273.34547955499</cx:pt>
          <cx:pt idx="825">237703.65565784299</cx:pt>
          <cx:pt idx="826">229220.637365331</cx:pt>
          <cx:pt idx="827">241886.53528428799</cx:pt>
          <cx:pt idx="828">237914.06675342799</cx:pt>
          <cx:pt idx="829">255253.457685901</cx:pt>
          <cx:pt idx="830">250826.23273260501</cx:pt>
          <cx:pt idx="831">249672.65678749199</cx:pt>
          <cx:pt idx="832">266702.75518275198</cx:pt>
          <cx:pt idx="833">235417.442395627</cx:pt>
          <cx:pt idx="834">252785.409020052</cx:pt>
          <cx:pt idx="835">237516.623540787</cx:pt>
          <cx:pt idx="836">239968.84575790699</cx:pt>
          <cx:pt idx="837">232747.53000432401</cx:pt>
          <cx:pt idx="838">243534.33982152899</cx:pt>
          <cx:pt idx="839">250010.95063876099</cx:pt>
          <cx:pt idx="840">247834.27224976299</cx:pt>
          <cx:pt idx="841">228849.14053587001</cx:pt>
          <cx:pt idx="842">232719.06629903099</cx:pt>
          <cx:pt idx="843">237655.53190194501</cx:pt>
          <cx:pt idx="844">236376.13552137799</cx:pt>
          <cx:pt idx="845">207865.91295222301</cx:pt>
          <cx:pt idx="846">216105.408198552</cx:pt>
          <cx:pt idx="847">238263.80102238501</cx:pt>
          <cx:pt idx="848">239817.38487522499</cx:pt>
          <cx:pt idx="849">241815.621482102</cx:pt>
          <cx:pt idx="850">219569.43190337199</cx:pt>
          <cx:pt idx="851">259639.42182350499</cx:pt>
          <cx:pt idx="852">250712.66295191599</cx:pt>
          <cx:pt idx="853">276400.98947415699</cx:pt>
          <cx:pt idx="854">237182.75857891099</cx:pt>
          <cx:pt idx="855">226306.03387483099</cx:pt>
          <cx:pt idx="856">250381.105721509</cx:pt>
          <cx:pt idx="857">261971.82298625499</cx:pt>
          <cx:pt idx="858">244020.31611215099</cx:pt>
          <cx:pt idx="859">286401.45203556598</cx:pt>
          <cx:pt idx="860">234658.98260326701</cx:pt>
          <cx:pt idx="861">249450.004798398</cx:pt>
          <cx:pt idx="862">216382.26803076101</cx:pt>
          <cx:pt idx="863">257037.09444917599</cx:pt>
          <cx:pt idx="864">258343.51759807099</cx:pt>
          <cx:pt idx="865">217818.45592183</cx:pt>
          <cx:pt idx="866">253590.00324459901</cx:pt>
          <cx:pt idx="867">261142.53959344901</cx:pt>
          <cx:pt idx="868">233572.86625874601</cx:pt>
          <cx:pt idx="869">258190.21909510001</cx:pt>
          <cx:pt idx="870">243646.38155222699</cx:pt>
          <cx:pt idx="871">232566.65554197901</cx:pt>
          <cx:pt idx="872">265898.69229047903</cx:pt>
          <cx:pt idx="873">251201.93547196701</cx:pt>
          <cx:pt idx="874">224585.670843359</cx:pt>
          <cx:pt idx="875">249005.54166610399</cx:pt>
          <cx:pt idx="876">268169.416693184</cx:pt>
          <cx:pt idx="877">271198.14887666597</cx:pt>
          <cx:pt idx="878">250429.85143886099</cx:pt>
          <cx:pt idx="879">259822.634047325</cx:pt>
          <cx:pt idx="880">257088.93179524501</cx:pt>
          <cx:pt idx="881">207124.08914378201</cx:pt>
          <cx:pt idx="882">228527.056461019</cx:pt>
          <cx:pt idx="883">256867.780621616</cx:pt>
          <cx:pt idx="884">214464.14478477</cx:pt>
          <cx:pt idx="885">226530.50619009</cx:pt>
          <cx:pt idx="886">249634.56367846401</cx:pt>
          <cx:pt idx="887">232857.88087639099</cx:pt>
          <cx:pt idx="888">269298.66348022199</cx:pt>
          <cx:pt idx="889">271656.12242178799</cx:pt>
          <cx:pt idx="890">246477.485501227</cx:pt>
          <cx:pt idx="891">224067.69189026899</cx:pt>
          <cx:pt idx="892">251564.147002716</cx:pt>
          <cx:pt idx="893">228860.47082626901</cx:pt>
          <cx:pt idx="894">228327.29605414701</cx:pt>
          <cx:pt idx="895">247815.74632038499</cx:pt>
          <cx:pt idx="896">242283.05587889199</cx:pt>
          <cx:pt idx="897">277736.009102493</cx:pt>
          <cx:pt idx="898">191864.520408315</cx:pt>
          <cx:pt idx="899">263728.54225003597</cx:pt>
          <cx:pt idx="900">223946.80063809</cx:pt>
          <cx:pt idx="901">231697.27434974699</cx:pt>
          <cx:pt idx="902">243851.32311666</cx:pt>
          <cx:pt idx="903">234722.67822902999</cx:pt>
          <cx:pt idx="904">275673.36299608398</cx:pt>
          <cx:pt idx="905">252971.63986654099</cx:pt>
          <cx:pt idx="906">240708.55783681601</cx:pt>
          <cx:pt idx="907">251922.007700958</cx:pt>
          <cx:pt idx="908">222584.52114481601</cx:pt>
          <cx:pt idx="909">253800.027415894</cx:pt>
          <cx:pt idx="910">253941.62623808801</cx:pt>
          <cx:pt idx="911">191064.70345485999</cx:pt>
          <cx:pt idx="912">246844.39598289601</cx:pt>
          <cx:pt idx="913">259219.262284545</cx:pt>
          <cx:pt idx="914">255304.977376878</cx:pt>
          <cx:pt idx="915">212006.48224729</cx:pt>
          <cx:pt idx="916">252484.38646691601</cx:pt>
          <cx:pt idx="917">168765.82950012601</cx:pt>
          <cx:pt idx="918">261664.06157391999</cx:pt>
          <cx:pt idx="919">251402.27107391201</cx:pt>
          <cx:pt idx="920">254138.04312940399</cx:pt>
          <cx:pt idx="921">209644.37856167799</cx:pt>
          <cx:pt idx="922">227994.000223187</cx:pt>
          <cx:pt idx="923">251388.73819521401</cx:pt>
          <cx:pt idx="924">258033.91026768301</cx:pt>
          <cx:pt idx="925">222360.234439002</cx:pt>
          <cx:pt idx="926">215736.23193343499</cx:pt>
          <cx:pt idx="927">294357.77767441201</cx:pt>
          <cx:pt idx="928">224243.42789490399</cx:pt>
          <cx:pt idx="929">259159.71672305901</cx:pt>
          <cx:pt idx="930">239756.65240485501</cx:pt>
          <cx:pt idx="931">240433.494891204</cx:pt>
          <cx:pt idx="932">232683.87102579599</cx:pt>
          <cx:pt idx="933">241207.422637807</cx:pt>
          <cx:pt idx="934">261212.73520569899</cx:pt>
          <cx:pt idx="935">232438.796914868</cx:pt>
          <cx:pt idx="936">236983.06542988701</cx:pt>
          <cx:pt idx="937">190677.45126541099</cx:pt>
          <cx:pt idx="938">258679.924467793</cx:pt>
          <cx:pt idx="939">246758.86202659999</cx:pt>
          <cx:pt idx="940">257931.065482178</cx:pt>
          <cx:pt idx="941">216035.32784681799</cx:pt>
          <cx:pt idx="942">237874.894454661</cx:pt>
          <cx:pt idx="943">218704.77613795301</cx:pt>
          <cx:pt idx="944">197496.535921006</cx:pt>
          <cx:pt idx="945">223351.579137947</cx:pt>
          <cx:pt idx="946">238740.172585464</cx:pt>
          <cx:pt idx="947">269395.01840343699</cx:pt>
          <cx:pt idx="948">260055.03868213299</cx:pt>
          <cx:pt idx="949">245666.20604917701</cx:pt>
          <cx:pt idx="950">229416.41069510399</cx:pt>
          <cx:pt idx="951">270958.92124123999</cx:pt>
          <cx:pt idx="952">256347.759269848</cx:pt>
          <cx:pt idx="953">226347.095136341</cx:pt>
          <cx:pt idx="954">267204.92145146802</cx:pt>
          <cx:pt idx="955">242002.851736023</cx:pt>
          <cx:pt idx="956">228774.406216581</cx:pt>
          <cx:pt idx="957">222059.42175936801</cx:pt>
          <cx:pt idx="958">251331.89740262099</cx:pt>
          <cx:pt idx="959">231101.09767532401</cx:pt>
          <cx:pt idx="960">247201.002730179</cx:pt>
          <cx:pt idx="961">278844.63613332802</cx:pt>
          <cx:pt idx="962">238958.521243472</cx:pt>
          <cx:pt idx="963">253066.53332172401</cx:pt>
          <cx:pt idx="964">240744.22673332901</cx:pt>
          <cx:pt idx="965">216831.10378393199</cx:pt>
          <cx:pt idx="966">237319.07601186499</cx:pt>
          <cx:pt idx="967">229932.57882971599</cx:pt>
          <cx:pt idx="968">238450.77421497001</cx:pt>
          <cx:pt idx="969">267604.81972104002</cx:pt>
          <cx:pt idx="970">225267.67799966701</cx:pt>
          <cx:pt idx="971">226041.22807736701</cx:pt>
          <cx:pt idx="972">253370.821159727</cx:pt>
          <cx:pt idx="973">251224.21113070799</cx:pt>
          <cx:pt idx="974">249695.41829689499</cx:pt>
          <cx:pt idx="975">215421.30622835099</cx:pt>
          <cx:pt idx="976">249870.61407465601</cx:pt>
          <cx:pt idx="977">220503.72230745701</cx:pt>
          <cx:pt idx="978">247844.08648844899</cx:pt>
          <cx:pt idx="979">241022.292952858</cx:pt>
          <cx:pt idx="980">237482.33236483499</cx:pt>
          <cx:pt idx="981">235028.94761976099</cx:pt>
          <cx:pt idx="982">266458.64200958301</cx:pt>
          <cx:pt idx="983">247249.00675062</cx:pt>
          <cx:pt idx="984">211583.367686521</cx:pt>
          <cx:pt idx="985">218204.886385441</cx:pt>
          <cx:pt idx="986">247719.45751689599</cx:pt>
          <cx:pt idx="987">258294.135596996</cx:pt>
          <cx:pt idx="988">237472.53063408699</cx:pt>
          <cx:pt idx="989">251732.55024632701</cx:pt>
          <cx:pt idx="990">250017.97122814599</cx:pt>
          <cx:pt idx="991">241319.01805178099</cx:pt>
          <cx:pt idx="992">248814.86707685201</cx:pt>
          <cx:pt idx="993">238850.791949379</cx:pt>
          <cx:pt idx="994">204230.235983652</cx:pt>
          <cx:pt idx="995">213154.134425686</cx:pt>
          <cx:pt idx="996">233627.25116570399</cx:pt>
          <cx:pt idx="997">230396.186136295</cx:pt>
          <cx:pt idx="998">209754.04832565499</cx:pt>
          <cx:pt idx="999">242948.72438092899</cx:pt>
          <cx:pt idx="1000">242256.48528997399</cx:pt>
          <cx:pt idx="1001">243772.623438429</cx:pt>
          <cx:pt idx="1002">195731.97980704001</cx:pt>
          <cx:pt idx="1003">224114.69977264499</cx:pt>
          <cx:pt idx="1004">254254.56899199099</cx:pt>
          <cx:pt idx="1005">244760.79204337701</cx:pt>
          <cx:pt idx="1006">225592.799692698</cx:pt>
          <cx:pt idx="1007">256014.491531482</cx:pt>
          <cx:pt idx="1008">252977.85085361201</cx:pt>
          <cx:pt idx="1009">244466.82232846101</cx:pt>
          <cx:pt idx="1010">236236.58683126699</cx:pt>
          <cx:pt idx="1011">283207.50508659502</cx:pt>
          <cx:pt idx="1012">234157.50337076699</cx:pt>
          <cx:pt idx="1013">246418.089194167</cx:pt>
          <cx:pt idx="1014">230529.58549037101</cx:pt>
          <cx:pt idx="1015">254050.85184221901</cx:pt>
          <cx:pt idx="1016">261730.44756106599</cx:pt>
          <cx:pt idx="1017">244367.60830989</cx:pt>
          <cx:pt idx="1018">244266.41199050099</cx:pt>
          <cx:pt idx="1019">251205.63155466499</cx:pt>
          <cx:pt idx="1020">203216.07133116401</cx:pt>
          <cx:pt idx="1021">237831.07470984399</cx:pt>
          <cx:pt idx="1022">236233.50076024199</cx:pt>
          <cx:pt idx="1023">220123.21544632499</cx:pt>
          <cx:pt idx="1024">199676.984809883</cx:pt>
          <cx:pt idx="1025">255210.397506387</cx:pt>
          <cx:pt idx="1026">241529.11944720001</cx:pt>
          <cx:pt idx="1027">213598.96768339101</cx:pt>
          <cx:pt idx="1028">227789.43730771</cx:pt>
          <cx:pt idx="1029">250302.03284462201</cx:pt>
          <cx:pt idx="1030">244103.80535283999</cx:pt>
          <cx:pt idx="1031">273527.394991129</cx:pt>
          <cx:pt idx="1032">246283.629946128</cx:pt>
          <cx:pt idx="1033">241004.15276288899</cx:pt>
          <cx:pt idx="1034">182114.358485595</cx:pt>
          <cx:pt idx="1035">252023.334458581</cx:pt>
          <cx:pt idx="1036">276359.96939272602</cx:pt>
          <cx:pt idx="1037">233577.31278760001</cx:pt>
          <cx:pt idx="1038">203879.342771333</cx:pt>
          <cx:pt idx="1039">231265.75968767601</cx:pt>
          <cx:pt idx="1040">240960.31624810901</cx:pt>
          <cx:pt idx="1041">259503.91502373799</cx:pt>
          <cx:pt idx="1042">220416.179180762</cx:pt>
          <cx:pt idx="1043">250767.77750992801</cx:pt>
          <cx:pt idx="1044">240921.18653991001</cx:pt>
          <cx:pt idx="1045">245621.31163672401</cx:pt>
          <cx:pt idx="1046">271541.086869383</cx:pt>
          <cx:pt idx="1047">250264.79279952799</cx:pt>
          <cx:pt idx="1048">264489.64567112998</cx:pt>
          <cx:pt idx="1049">236776.19555145601</cx:pt>
          <cx:pt idx="1050">232264.89309074599</cx:pt>
          <cx:pt idx="1051">279505.01473007299</cx:pt>
          <cx:pt idx="1052">241473.87322502301</cx:pt>
          <cx:pt idx="1053">247625.98057181999</cx:pt>
          <cx:pt idx="1054">192195.02469866601</cx:pt>
          <cx:pt idx="1055">249417.17914960501</cx:pt>
          <cx:pt idx="1056">243640.77073152599</cx:pt>
          <cx:pt idx="1057">259179.062959965</cx:pt>
          <cx:pt idx="1058">208480.60275626901</cx:pt>
          <cx:pt idx="1059">254015.096254934</cx:pt>
          <cx:pt idx="1060">247501.84474792899</cx:pt>
          <cx:pt idx="1061">253138.11387916299</cx:pt>
          <cx:pt idx="1062">241222.76511247101</cx:pt>
          <cx:pt idx="1063">258904.61007454401</cx:pt>
          <cx:pt idx="1064">254409.85365860601</cx:pt>
          <cx:pt idx="1065">253716.433135589</cx:pt>
          <cx:pt idx="1066">251959.98103765599</cx:pt>
          <cx:pt idx="1067">235454.989166221</cx:pt>
          <cx:pt idx="1068">247040.82538070701</cx:pt>
          <cx:pt idx="1069">225924.28705537799</cx:pt>
          <cx:pt idx="1070">265156.706441599</cx:pt>
          <cx:pt idx="1071">236223.375789988</cx:pt>
          <cx:pt idx="1072">276842.17135319102</cx:pt>
          <cx:pt idx="1073">270814.12753890699</cx:pt>
          <cx:pt idx="1074">226552.64044953001</cx:pt>
          <cx:pt idx="1075">253382.303074836</cx:pt>
          <cx:pt idx="1076">251870.41600249099</cx:pt>
          <cx:pt idx="1077">248939.554193663</cx:pt>
          <cx:pt idx="1078">226023.63112884999</cx:pt>
          <cx:pt idx="1079">219041.99654617501</cx:pt>
          <cx:pt idx="1080">229883.31627325201</cx:pt>
          <cx:pt idx="1081">253069.96873406699</cx:pt>
          <cx:pt idx="1082">278144.09997965599</cx:pt>
          <cx:pt idx="1083">228129.76129186101</cx:pt>
          <cx:pt idx="1084">230069.06178338599</cx:pt>
          <cx:pt idx="1085">238715.79584610101</cx:pt>
          <cx:pt idx="1086">248412.90916043799</cx:pt>
          <cx:pt idx="1087">211143.824026371</cx:pt>
          <cx:pt idx="1088">230052.01922804801</cx:pt>
          <cx:pt idx="1089">214685.86478215299</cx:pt>
          <cx:pt idx="1090">242259.30374042701</cx:pt>
          <cx:pt idx="1091">233037.91330178501</cx:pt>
          <cx:pt idx="1092">238960.00200289101</cx:pt>
          <cx:pt idx="1093">269501.51585311798</cx:pt>
          <cx:pt idx="1094">249788.838304442</cx:pt>
          <cx:pt idx="1095">254193.33432209599</cx:pt>
          <cx:pt idx="1096">252114.656890457</cx:pt>
          <cx:pt idx="1097">273238.85197877401</cx:pt>
          <cx:pt idx="1098">260429.78313601599</cx:pt>
          <cx:pt idx="1099">241105.28989708901</cx:pt>
          <cx:pt idx="1100">252049.08318724899</cx:pt>
          <cx:pt idx="1101">256741.46775148</cx:pt>
          <cx:pt idx="1102">236800.662747731</cx:pt>
          <cx:pt idx="1103">259988.963644548</cx:pt>
          <cx:pt idx="1104">220403.24106431101</cx:pt>
          <cx:pt idx="1105">243328.498298794</cx:pt>
          <cx:pt idx="1106">255471.47826061401</cx:pt>
          <cx:pt idx="1107">228214.55231277901</cx:pt>
          <cx:pt idx="1108">256691.23124067101</cx:pt>
          <cx:pt idx="1109">255160.96216290101</cx:pt>
          <cx:pt idx="1110">238937.08846019299</cx:pt>
          <cx:pt idx="1111">250727.099865881</cx:pt>
          <cx:pt idx="1112">242101.34117336001</cx:pt>
          <cx:pt idx="1113">256103.928941116</cx:pt>
          <cx:pt idx="1114">219431.31168489801</cx:pt>
          <cx:pt idx="1115">275484.82690931001</cx:pt>
          <cx:pt idx="1116">228227.12394711401</cx:pt>
          <cx:pt idx="1117">230774.92572257199</cx:pt>
          <cx:pt idx="1118">215787.15285233699</cx:pt>
          <cx:pt idx="1119">236420.17488808799</cx:pt>
          <cx:pt idx="1120">239282.91101371401</cx:pt>
          <cx:pt idx="1121">251844.70351876199</cx:pt>
          <cx:pt idx="1122">239738.838135656</cx:pt>
          <cx:pt idx="1123">226170.46371132199</cx:pt>
          <cx:pt idx="1124">281035.08882757399</cx:pt>
          <cx:pt idx="1125">235265.412814273</cx:pt>
          <cx:pt idx="1126">240220.752628004</cx:pt>
          <cx:pt idx="1127">269545.004535252</cx:pt>
          <cx:pt idx="1128">237181.45879687299</cx:pt>
          <cx:pt idx="1129">233798.92342519399</cx:pt>
          <cx:pt idx="1130">239735.59304153899</cx:pt>
          <cx:pt idx="1131">250655.33013998799</cx:pt>
          <cx:pt idx="1132">243747.14915553699</cx:pt>
          <cx:pt idx="1133">239625.9033219</cx:pt>
          <cx:pt idx="1134">261315.584346205</cx:pt>
          <cx:pt idx="1135">259157.35230363699</cx:pt>
          <cx:pt idx="1136">257714.75061366399</cx:pt>
          <cx:pt idx="1137">255252.04180457399</cx:pt>
          <cx:pt idx="1138">219213.88068721601</cx:pt>
          <cx:pt idx="1139">261108.922401002</cx:pt>
          <cx:pt idx="1140">239801.66895998601</cx:pt>
          <cx:pt idx="1141">183133.56906848599</cx:pt>
          <cx:pt idx="1142">242916.755958175</cx:pt>
          <cx:pt idx="1143">248776.19443005999</cx:pt>
          <cx:pt idx="1144">232335.80239653299</cx:pt>
          <cx:pt idx="1145">233142.56742666499</cx:pt>
          <cx:pt idx="1146">225222.16986181901</cx:pt>
          <cx:pt idx="1147">235294.608788026</cx:pt>
          <cx:pt idx="1148">257870.22109208</cx:pt>
          <cx:pt idx="1149">262371.382992331</cx:pt>
          <cx:pt idx="1150">270176.96079680498</cx:pt>
          <cx:pt idx="1151">254031.78970894701</cx:pt>
          <cx:pt idx="1152">233490.61789599399</cx:pt>
          <cx:pt idx="1153">269616.23476731498</cx:pt>
          <cx:pt idx="1154">236745.44596382801</cx:pt>
          <cx:pt idx="1155">280716.48935577302</cx:pt>
          <cx:pt idx="1156">257201.03637042001</cx:pt>
          <cx:pt idx="1157">258701.012213034</cx:pt>
          <cx:pt idx="1158">231909.19797574499</cx:pt>
          <cx:pt idx="1159">256814.10490681999</cx:pt>
          <cx:pt idx="1160">259163.871367026</cx:pt>
          <cx:pt idx="1161">232940.83027121401</cx:pt>
          <cx:pt idx="1162">257739.779021897</cx:pt>
          <cx:pt idx="1163">250002.95873268999</cx:pt>
          <cx:pt idx="1164">229501.87032909199</cx:pt>
          <cx:pt idx="1165">242317.82698175701</cx:pt>
          <cx:pt idx="1166">231504.27855686701</cx:pt>
          <cx:pt idx="1167">263866.401997309</cx:pt>
          <cx:pt idx="1168">248319.14623473299</cx:pt>
          <cx:pt idx="1169">205918.21868329699</cx:pt>
          <cx:pt idx="1170">247402.77343431301</cx:pt>
          <cx:pt idx="1171">244596.993921032</cx:pt>
          <cx:pt idx="1172">219998.22396896299</cx:pt>
          <cx:pt idx="1173">266952.04226348997</cx:pt>
          <cx:pt idx="1174">243728.05497612199</cx:pt>
          <cx:pt idx="1175">252992.23431551899</cx:pt>
          <cx:pt idx="1176">237251.13561667199</cx:pt>
          <cx:pt idx="1177">240333.250184087</cx:pt>
          <cx:pt idx="1178">220071.564989315</cx:pt>
          <cx:pt idx="1179">266702.671976524</cx:pt>
          <cx:pt idx="1180">268968.054738237</cx:pt>
          <cx:pt idx="1181">281465.71119793499</cx:pt>
          <cx:pt idx="1182">221396.52133513801</cx:pt>
          <cx:pt idx="1183">255618.82236929701</cx:pt>
          <cx:pt idx="1184">230029.87094233901</cx:pt>
          <cx:pt idx="1185">270784.08294117497</cx:pt>
          <cx:pt idx="1186">237858.87774223901</cx:pt>
          <cx:pt idx="1187">223670.89304500201</cx:pt>
          <cx:pt idx="1188">237179.17615282501</cx:pt>
          <cx:pt idx="1189">225036.28776351901</cx:pt>
          <cx:pt idx="1190">222763.492819231</cx:pt>
          <cx:pt idx="1191">230627.24772364201</cx:pt>
          <cx:pt idx="1192">219400.92468783099</cx:pt>
          <cx:pt idx="1193">263667.02508628601</cx:pt>
          <cx:pt idx="1194">230966.37335023799</cx:pt>
          <cx:pt idx="1195">256620.84764798099</cx:pt>
          <cx:pt idx="1196">220052.52132674199</cx:pt>
          <cx:pt idx="1197">233908.94766475799</cx:pt>
          <cx:pt idx="1198">253590.17848189399</cx:pt>
          <cx:pt idx="1199">287420.456793511</cx:pt>
          <cx:pt idx="1200">285955.96077201603</cx:pt>
          <cx:pt idx="1201">261648.17116762599</cx:pt>
          <cx:pt idx="1202">238777.33529528999</cx:pt>
          <cx:pt idx="1203">220527.59667205901</cx:pt>
          <cx:pt idx="1204">248393.66781877101</cx:pt>
          <cx:pt idx="1205">259100.54770254801</cx:pt>
          <cx:pt idx="1206">253267.41606414699</cx:pt>
          <cx:pt idx="1207">212058.35695682999</cx:pt>
          <cx:pt idx="1208">220817.36941816701</cx:pt>
          <cx:pt idx="1209">264438.79171719</cx:pt>
          <cx:pt idx="1210">245391.50736814999</cx:pt>
          <cx:pt idx="1211">249619.375743696</cx:pt>
          <cx:pt idx="1212">228389.58017397401</cx:pt>
          <cx:pt idx="1213">217826.69868001799</cx:pt>
          <cx:pt idx="1214">269323.58694209799</cx:pt>
          <cx:pt idx="1215">193199.21468250101</cx:pt>
          <cx:pt idx="1216">208867.61396969299</cx:pt>
          <cx:pt idx="1217">238147.40827804699</cx:pt>
          <cx:pt idx="1218">216239.26301351501</cx:pt>
          <cx:pt idx="1219">241250.97310476101</cx:pt>
          <cx:pt idx="1220">243379.49029272899</cx:pt>
          <cx:pt idx="1221">246524.39999084</cx:pt>
          <cx:pt idx="1222">276307.59522724099</cx:pt>
          <cx:pt idx="1223">255413.37658777999</cx:pt>
          <cx:pt idx="1224">252814.74968497499</cx:pt>
          <cx:pt idx="1225">248391.42141488899</cx:pt>
          <cx:pt idx="1226">244096.72938040801</cx:pt>
          <cx:pt idx="1227">254388.47874224899</cx:pt>
          <cx:pt idx="1228">228077.23048745201</cx:pt>
          <cx:pt idx="1229">197948.94238593799</cx:pt>
          <cx:pt idx="1230">249524.38473387799</cx:pt>
          <cx:pt idx="1231">224491.10645470599</cx:pt>
          <cx:pt idx="1232">258634.42792658499</cx:pt>
          <cx:pt idx="1233">252280.565395268</cx:pt>
          <cx:pt idx="1234">248829.11520420999</cx:pt>
          <cx:pt idx="1235">225572.55876135599</cx:pt>
          <cx:pt idx="1236">245424.58596767101</cx:pt>
          <cx:pt idx="1237">222727.20723982499</cx:pt>
          <cx:pt idx="1238">233500.60524373699</cx:pt>
          <cx:pt idx="1239">263235.90371030499</cx:pt>
          <cx:pt idx="1240">234490.030189588</cx:pt>
          <cx:pt idx="1241">225665.229858929</cx:pt>
          <cx:pt idx="1242">259936.25452443201</cx:pt>
          <cx:pt idx="1243">239938.054963092</cx:pt>
          <cx:pt idx="1244">232568.72677444399</cx:pt>
          <cx:pt idx="1245">234603.54429169599</cx:pt>
          <cx:pt idx="1246">239283.497327886</cx:pt>
          <cx:pt idx="1247">247237.428764126</cx:pt>
          <cx:pt idx="1248">222425.39453667999</cx:pt>
          <cx:pt idx="1249">215714.45545518599</cx:pt>
          <cx:pt idx="1250">287522.28094421502</cx:pt>
          <cx:pt idx="1251">260151.37570846401</cx:pt>
          <cx:pt idx="1252">257248.15323983799</cx:pt>
          <cx:pt idx="1253">233301.500908894</cx:pt>
          <cx:pt idx="1254">246861.41138105001</cx:pt>
          <cx:pt idx="1255">228360.26901073099</cx:pt>
          <cx:pt idx="1256">250861.79859195201</cx:pt>
          <cx:pt idx="1257">204236.65214282001</cx:pt>
          <cx:pt idx="1258">258210.166736388</cx:pt>
          <cx:pt idx="1259">245396.32502786801</cx:pt>
          <cx:pt idx="1260">232606.060649633</cx:pt>
          <cx:pt idx="1261">258333.176136661</cx:pt>
          <cx:pt idx="1262">255762.36759971801</cx:pt>
          <cx:pt idx="1263">218841.36149999301</cx:pt>
          <cx:pt idx="1264">204668.133899715</cx:pt>
          <cx:pt idx="1265">242636.711485651</cx:pt>
          <cx:pt idx="1266">250766.59785757199</cx:pt>
          <cx:pt idx="1267">264369.16250221402</cx:pt>
          <cx:pt idx="1268">247809.62535035599</cx:pt>
          <cx:pt idx="1269">236089.40184329599</cx:pt>
          <cx:pt idx="1270">262563.55748918903</cx:pt>
          <cx:pt idx="1271">227112.417898399</cx:pt>
          <cx:pt idx="1272">258675.87023855999</cx:pt>
          <cx:pt idx="1273">232716.297818244</cx:pt>
          <cx:pt idx="1274">233859.45298012599</cx:pt>
          <cx:pt idx="1275">240328.24311752399</cx:pt>
          <cx:pt idx="1276">236463.07731876901</cx:pt>
          <cx:pt idx="1277">226869.16238347199</cx:pt>
          <cx:pt idx="1278">242558.08701903201</cx:pt>
          <cx:pt idx="1279">276535.566142453</cx:pt>
          <cx:pt idx="1280">196257.92656807101</cx:pt>
          <cx:pt idx="1281">256665.38806688201</cx:pt>
          <cx:pt idx="1282">233138.66850469899</cx:pt>
          <cx:pt idx="1283">217505.92195812601</cx:pt>
          <cx:pt idx="1284">234923.844396003</cx:pt>
          <cx:pt idx="1285">259516.04202553301</cx:pt>
          <cx:pt idx="1286">240209.256027714</cx:pt>
          <cx:pt idx="1287">260342.370303406</cx:pt>
          <cx:pt idx="1288">236714.17677119299</cx:pt>
          <cx:pt idx="1289">266430.874927169</cx:pt>
          <cx:pt idx="1290">235084.24092835601</cx:pt>
          <cx:pt idx="1291">213737.65103976199</cx:pt>
          <cx:pt idx="1292">240549.69741110201</cx:pt>
          <cx:pt idx="1293">243952.35633810199</cx:pt>
          <cx:pt idx="1294">274308.53197158198</cx:pt>
          <cx:pt idx="1295">261642.01076133599</cx:pt>
          <cx:pt idx="1296">216579.805954907</cx:pt>
          <cx:pt idx="1297">280801.74495167902</cx:pt>
          <cx:pt idx="1298">210469.82008396499</cx:pt>
          <cx:pt idx="1299">218440.81659343699</cx:pt>
          <cx:pt idx="1300">269785.27014260797</cx:pt>
          <cx:pt idx="1301">230203.09323630601</cx:pt>
          <cx:pt idx="1302">190240.23699645401</cx:pt>
          <cx:pt idx="1303">253413.13663573001</cx:pt>
          <cx:pt idx="1304">229031.09374999601</cx:pt>
          <cx:pt idx="1305">257918.12856362399</cx:pt>
          <cx:pt idx="1306">239660.53145483599</cx:pt>
          <cx:pt idx="1307">277519.89534965198</cx:pt>
          <cx:pt idx="1308">271532.896761432</cx:pt>
          <cx:pt idx="1309">208936.02627584999</cx:pt>
          <cx:pt idx="1310">260931.197912798</cx:pt>
          <cx:pt idx="1311">249911.027146434</cx:pt>
          <cx:pt idx="1312">249762.41845013</cx:pt>
          <cx:pt idx="1313">251931.984169086</cx:pt>
          <cx:pt idx="1314">217508.93519563001</cx:pt>
          <cx:pt idx="1315">230596.03191283499</cx:pt>
          <cx:pt idx="1316">220129.661768424</cx:pt>
          <cx:pt idx="1317">206023.188451661</cx:pt>
          <cx:pt idx="1318">233755.35703012301</cx:pt>
          <cx:pt idx="1319">210527.229332291</cx:pt>
          <cx:pt idx="1320">233550.26523365799</cx:pt>
          <cx:pt idx="1321">265259.94065943803</cx:pt>
          <cx:pt idx="1322">229745.80195010299</cx:pt>
          <cx:pt idx="1323">262291.16279390099</cx:pt>
          <cx:pt idx="1324">216730.9003867</cx:pt>
          <cx:pt idx="1325">259052.187646598</cx:pt>
          <cx:pt idx="1326">256730.64812430699</cx:pt>
          <cx:pt idx="1327">233086.984455475</cx:pt>
          <cx:pt idx="1328">266033.96604188997</cx:pt>
          <cx:pt idx="1329">260322.111542372</cx:pt>
          <cx:pt idx="1330">267097.17048084398</cx:pt>
          <cx:pt idx="1331">248054.42440343701</cx:pt>
          <cx:pt idx="1332">253186.110427773</cx:pt>
          <cx:pt idx="1333">246633.05362976799</cx:pt>
          <cx:pt idx="1334">252490.110200005</cx:pt>
          <cx:pt idx="1335">218599.38972036299</cx:pt>
          <cx:pt idx="1336">244726.62619229199</cx:pt>
          <cx:pt idx="1337">276573.51247279899</cx:pt>
          <cx:pt idx="1338">220841.447571169</cx:pt>
          <cx:pt idx="1339">191607.458526337</cx:pt>
          <cx:pt idx="1340">244670.54050528101</cx:pt>
          <cx:pt idx="1341">234803.31846700399</cx:pt>
          <cx:pt idx="1342">261437.855684006</cx:pt>
          <cx:pt idx="1343">296073.877154944</cx:pt>
          <cx:pt idx="1344">274239.55106267298</cx:pt>
          <cx:pt idx="1345">250221.80690024799</cx:pt>
          <cx:pt idx="1346">259170.833390174</cx:pt>
          <cx:pt idx="1347">240257.306581279</cx:pt>
          <cx:pt idx="1348">278597.87391181302</cx:pt>
          <cx:pt idx="1349">264008.588023444</cx:pt>
          <cx:pt idx="1350">243592.06260818199</cx:pt>
          <cx:pt idx="1351">296902.74965492799</cx:pt>
          <cx:pt idx="1352">235857.11383075299</cx:pt>
          <cx:pt idx="1353">267352.15351106902</cx:pt>
          <cx:pt idx="1354">221117.859795553</cx:pt>
          <cx:pt idx="1355">213520.47758364599</cx:pt>
          <cx:pt idx="1356">256269.500811743</cx:pt>
          <cx:pt idx="1357">260566.329421918</cx:pt>
          <cx:pt idx="1358">262344.77423390897</cx:pt>
          <cx:pt idx="1359">223433.500293688</cx:pt>
          <cx:pt idx="1360">285985.70855337899</cx:pt>
          <cx:pt idx="1361">246203.69916505</cx:pt>
          <cx:pt idx="1362">242430.34740087</cx:pt>
          <cx:pt idx="1363">218948.205025798</cx:pt>
          <cx:pt idx="1364">267146.11979114101</cx:pt>
          <cx:pt idx="1365">227119.580149808</cx:pt>
          <cx:pt idx="1366">244503.743942606</cx:pt>
          <cx:pt idx="1367">270134.77552292601</cx:pt>
          <cx:pt idx="1368">277433.65976328001</cx:pt>
          <cx:pt idx="1369">253751.31564331401</cx:pt>
          <cx:pt idx="1370">237967.028946009</cx:pt>
          <cx:pt idx="1371">240371.355313112</cx:pt>
          <cx:pt idx="1372">249633.955904398</cx:pt>
          <cx:pt idx="1373">225285.005855022</cx:pt>
          <cx:pt idx="1374">208453.682774527</cx:pt>
          <cx:pt idx="1375">269960.81789140101</cx:pt>
          <cx:pt idx="1376">226297.23602874001</cx:pt>
          <cx:pt idx="1377">256197.025665397</cx:pt>
          <cx:pt idx="1378">272438.038725316</cx:pt>
          <cx:pt idx="1379">283902.89181596902</cx:pt>
          <cx:pt idx="1380">220519.542584415</cx:pt>
          <cx:pt idx="1381">251529.13923684999</cx:pt>
          <cx:pt idx="1382">250484.89245946199</cx:pt>
          <cx:pt idx="1383">249913.671358614</cx:pt>
          <cx:pt idx="1384">233669.74842311701</cx:pt>
          <cx:pt idx="1385">228335.55910896001</cx:pt>
          <cx:pt idx="1386">221479.54673849299</cx:pt>
          <cx:pt idx="1387">268291.55358452001</cx:pt>
          <cx:pt idx="1388">267816.71807274502</cx:pt>
          <cx:pt idx="1389">241183.86014369299</cx:pt>
          <cx:pt idx="1390">241445.786230183</cx:pt>
          <cx:pt idx="1391">229113.94123128301</cx:pt>
          <cx:pt idx="1392">256755.02414191799</cx:pt>
          <cx:pt idx="1393">221377.06303323401</cx:pt>
          <cx:pt idx="1394">249936.65530728601</cx:pt>
          <cx:pt idx="1395">239562.418793477</cx:pt>
          <cx:pt idx="1396">212329.46068074999</cx:pt>
          <cx:pt idx="1397">220931.53843712699</cx:pt>
          <cx:pt idx="1398">244485.164372876</cx:pt>
          <cx:pt idx="1399">253595.00614335999</cx:pt>
          <cx:pt idx="1400">231769.113510586</cx:pt>
          <cx:pt idx="1401">233844.91404770099</cx:pt>
          <cx:pt idx="1402">230144.016009924</cx:pt>
          <cx:pt idx="1403">264552.39024231699</cx:pt>
          <cx:pt idx="1404">236834.64834240099</cx:pt>
          <cx:pt idx="1405">269529.77622621699</cx:pt>
          <cx:pt idx="1406">276442.152179614</cx:pt>
          <cx:pt idx="1407">265438.73655763501</cx:pt>
          <cx:pt idx="1408">214550.324819214</cx:pt>
          <cx:pt idx="1409">228545.27953500999</cx:pt>
          <cx:pt idx="1410">242172.689369898</cx:pt>
          <cx:pt idx="1411">212345.75464566599</cx:pt>
          <cx:pt idx="1412">232924.437563641</cx:pt>
          <cx:pt idx="1413">250943.57901441699</cx:pt>
          <cx:pt idx="1414">247705.1855851</cx:pt>
          <cx:pt idx="1415">229009.612139206</cx:pt>
          <cx:pt idx="1416">194066.98850589499</cx:pt>
          <cx:pt idx="1417">289196.20433594298</cx:pt>
          <cx:pt idx="1418">261768.81138478799</cx:pt>
          <cx:pt idx="1419">215437.33723468299</cx:pt>
          <cx:pt idx="1420">245205.57906292501</cx:pt>
          <cx:pt idx="1421">272884.14063790499</cx:pt>
          <cx:pt idx="1422">252170.64396424801</cx:pt>
          <cx:pt idx="1423">248576.367732844</cx:pt>
          <cx:pt idx="1424">243133.570690942</cx:pt>
          <cx:pt idx="1425">240334.80462979799</cx:pt>
          <cx:pt idx="1426">253659.24798641799</cx:pt>
          <cx:pt idx="1427">235858.11822331301</cx:pt>
          <cx:pt idx="1428">243222.65709612001</cx:pt>
          <cx:pt idx="1429">236381.14268417799</cx:pt>
          <cx:pt idx="1430">207970.51674792799</cx:pt>
          <cx:pt idx="1431">223312.509407543</cx:pt>
          <cx:pt idx="1432">258472.136161453</cx:pt>
          <cx:pt idx="1433">224904.28233598801</cx:pt>
          <cx:pt idx="1434">229290.42940940699</cx:pt>
          <cx:pt idx="1435">275071.868288261</cx:pt>
          <cx:pt idx="1436">237206.598428867</cx:pt>
          <cx:pt idx="1437">260847.598025985</cx:pt>
          <cx:pt idx="1438">254370.558084405</cx:pt>
          <cx:pt idx="1439">252706.03041268501</cx:pt>
          <cx:pt idx="1440">242500.992100998</cx:pt>
          <cx:pt idx="1441">246482.68017585701</cx:pt>
          <cx:pt idx="1442">260877.26851217201</cx:pt>
          <cx:pt idx="1443">247253.229251543</cx:pt>
          <cx:pt idx="1444">243770.19134989899</cx:pt>
          <cx:pt idx="1445">237734.99757898701</cx:pt>
          <cx:pt idx="1446">252440.77355882601</cx:pt>
          <cx:pt idx="1447">246703.841511673</cx:pt>
          <cx:pt idx="1448">228939.45150183199</cx:pt>
          <cx:pt idx="1449">271862.49688829901</cx:pt>
          <cx:pt idx="1450">265503.54109767498</cx:pt>
          <cx:pt idx="1451">225981.61696236601</cx:pt>
          <cx:pt idx="1452">248662.522923015</cx:pt>
          <cx:pt idx="1453">204478.63830735901</cx:pt>
          <cx:pt idx="1454">238484.620555809</cx:pt>
          <cx:pt idx="1455">256355.90325959999</cx:pt>
          <cx:pt idx="1456">265291.076901622</cx:pt>
          <cx:pt idx="1457">231215.94687522299</cx:pt>
          <cx:pt idx="1458">232683.37277882299</cx:pt>
          <cx:pt idx="1459">253211.35989839301</cx:pt>
          <cx:pt idx="1460">223150.186206263</cx:pt>
          <cx:pt idx="1461">238599.09520793799</cx:pt>
          <cx:pt idx="1462">269166.28744933999</cx:pt>
          <cx:pt idx="1463">226923.259790713</cx:pt>
          <cx:pt idx="1464">258103.13253639199</cx:pt>
          <cx:pt idx="1465">239790.26110045801</cx:pt>
          <cx:pt idx="1466">237035.46730333701</cx:pt>
          <cx:pt idx="1467">230124.194570491</cx:pt>
          <cx:pt idx="1468">253228.41363318401</cx:pt>
          <cx:pt idx="1469">240275.857932921</cx:pt>
          <cx:pt idx="1470">249028.02368321901</cx:pt>
          <cx:pt idx="1471">230361.03324675601</cx:pt>
          <cx:pt idx="1472">216572.110659711</cx:pt>
          <cx:pt idx="1473">252340.658143337</cx:pt>
          <cx:pt idx="1474">224829.788682179</cx:pt>
          <cx:pt idx="1475">250062.10041431501</cx:pt>
          <cx:pt idx="1476">240540.70975648801</cx:pt>
          <cx:pt idx="1477">247790.27971741499</cx:pt>
          <cx:pt idx="1478">231023.585790232</cx:pt>
          <cx:pt idx="1479">249565.72915970199</cx:pt>
          <cx:pt idx="1480">247177.811278863</cx:pt>
          <cx:pt idx="1481">224992.275008714</cx:pt>
          <cx:pt idx="1482">230526.72622290501</cx:pt>
          <cx:pt idx="1483">264133.78181315301</cx:pt>
          <cx:pt idx="1484">262386.46485325898</cx:pt>
          <cx:pt idx="1485">242781.32202344501</cx:pt>
          <cx:pt idx="1486">267744.72067985201</cx:pt>
          <cx:pt idx="1487">218594.07033793899</cx:pt>
          <cx:pt idx="1488">257908.97047946</cx:pt>
          <cx:pt idx="1489">248765.88723744699</cx:pt>
          <cx:pt idx="1490">241377.75275893899</cx:pt>
          <cx:pt idx="1491">236217.479420758</cx:pt>
          <cx:pt idx="1492">269863.85350655101</cx:pt>
          <cx:pt idx="1493">245706.92276546801</cx:pt>
          <cx:pt idx="1494">216350.732458593</cx:pt>
          <cx:pt idx="1495">220586.81985190001</cx:pt>
          <cx:pt idx="1496">250820.01592043499</cx:pt>
          <cx:pt idx="1497">248466.63004762601</cx:pt>
          <cx:pt idx="1498">251334.38156162301</cx:pt>
          <cx:pt idx="1499">248913.21368134199</cx:pt>
          <cx:pt idx="1500">224272.47892400701</cx:pt>
          <cx:pt idx="1501">240427.32019864701</cx:pt>
          <cx:pt idx="1502">248534.978661509</cx:pt>
          <cx:pt idx="1503">226435.99341647001</cx:pt>
          <cx:pt idx="1504">271201.990368111</cx:pt>
          <cx:pt idx="1505">259074.802869187</cx:pt>
          <cx:pt idx="1506">217558.18381849199</cx:pt>
          <cx:pt idx="1507">229111.05034855401</cx:pt>
          <cx:pt idx="1508">254753.13707151901</cx:pt>
          <cx:pt idx="1509">219106.73889275099</cx:pt>
          <cx:pt idx="1510">276154.09620228602</cx:pt>
          <cx:pt idx="1511">237468.573334899</cx:pt>
          <cx:pt idx="1512">227325.44456004701</cx:pt>
          <cx:pt idx="1513">252790.60518226001</cx:pt>
          <cx:pt idx="1514">204499.783404994</cx:pt>
          <cx:pt idx="1515">251333.928232704</cx:pt>
          <cx:pt idx="1516">220314.982454518</cx:pt>
          <cx:pt idx="1517">234732.577036759</cx:pt>
          <cx:pt idx="1518">253108.198938766</cx:pt>
          <cx:pt idx="1519">253116.58485831201</cx:pt>
          <cx:pt idx="1520">217128.571194238</cx:pt>
          <cx:pt idx="1521">257677.60640590801</cx:pt>
          <cx:pt idx="1522">217242.51197880399</cx:pt>
          <cx:pt idx="1523">226699.89867322301</cx:pt>
          <cx:pt idx="1524">228196.23947355201</cx:pt>
          <cx:pt idx="1525">219701.66066347901</cx:pt>
          <cx:pt idx="1526">256529.317200208</cx:pt>
          <cx:pt idx="1527">262236.73535304802</cx:pt>
          <cx:pt idx="1528">202325.76837264199</cx:pt>
          <cx:pt idx="1529">245058.17738721499</cx:pt>
          <cx:pt idx="1530">241008.62505402899</cx:pt>
          <cx:pt idx="1531">239690.25549404099</cx:pt>
          <cx:pt idx="1532">212868.955095282</cx:pt>
          <cx:pt idx="1533">212429.543751488</cx:pt>
          <cx:pt idx="1534">244145.88576310599</cx:pt>
          <cx:pt idx="1535">258527.49271696599</cx:pt>
          <cx:pt idx="1536">226756.53358197099</cx:pt>
          <cx:pt idx="1537">271710.25248844997</cx:pt>
          <cx:pt idx="1538">256921.36780348999</cx:pt>
          <cx:pt idx="1539">203547.56965187599</cx:pt>
          <cx:pt idx="1540">241349.49560742601</cx:pt>
          <cx:pt idx="1541">253152.444662711</cx:pt>
          <cx:pt idx="1542">253768.416248786</cx:pt>
          <cx:pt idx="1543">237851.84572144301</cx:pt>
          <cx:pt idx="1544">241053.73709922901</cx:pt>
          <cx:pt idx="1545">287885.14438899799</cx:pt>
          <cx:pt idx="1546">225417.97715378299</cx:pt>
          <cx:pt idx="1547">258891.695216041</cx:pt>
          <cx:pt idx="1548">259940.213606726</cx:pt>
          <cx:pt idx="1549">248424.679013785</cx:pt>
          <cx:pt idx="1550">221515.85392948301</cx:pt>
          <cx:pt idx="1551">231777.13070899501</cx:pt>
          <cx:pt idx="1552">275945.10156490601</cx:pt>
          <cx:pt idx="1553">241189.668886078</cx:pt>
          <cx:pt idx="1554">216654.099462588</cx:pt>
          <cx:pt idx="1555">248488.38976521799</cx:pt>
          <cx:pt idx="1556">249457.843427677</cx:pt>
          <cx:pt idx="1557">255508.45610802699</cx:pt>
          <cx:pt idx="1558">265249.55834157497</cx:pt>
          <cx:pt idx="1559">265675.18522615999</cx:pt>
          <cx:pt idx="1560">264772.113888286</cx:pt>
          <cx:pt idx="1561">250211.84802562301</cx:pt>
          <cx:pt idx="1562">211708.37028526099</cx:pt>
          <cx:pt idx="1563">257898.12008028099</cx:pt>
          <cx:pt idx="1564">248878.545377576</cx:pt>
          <cx:pt idx="1565">237157.717462361</cx:pt>
          <cx:pt idx="1566">259234.841875985</cx:pt>
          <cx:pt idx="1567">226712.63318439701</cx:pt>
          <cx:pt idx="1568">240871.63727137001</cx:pt>
          <cx:pt idx="1569">232410.733997806</cx:pt>
          <cx:pt idx="1570">229346.09740938401</cx:pt>
          <cx:pt idx="1571">239527.19018578899</cx:pt>
          <cx:pt idx="1572">214993.747484839</cx:pt>
          <cx:pt idx="1573">234085.19114226199</cx:pt>
          <cx:pt idx="1574">210001.00355469499</cx:pt>
          <cx:pt idx="1575">183132.233883596</cx:pt>
          <cx:pt idx="1576">248335.54595747299</cx:pt>
          <cx:pt idx="1577">198379.557584247</cx:pt>
          <cx:pt idx="1578">247067.561601514</cx:pt>
          <cx:pt idx="1579">264053.17969979101</cx:pt>
          <cx:pt idx="1580">248774.85604444999</cx:pt>
          <cx:pt idx="1581">216082.31572086399</cx:pt>
          <cx:pt idx="1582">276435.873231904</cx:pt>
          <cx:pt idx="1583">238354.98499983599</cx:pt>
          <cx:pt idx="1584">249176.98066401001</cx:pt>
          <cx:pt idx="1585">241317.385494227</cx:pt>
          <cx:pt idx="1586">278667.687856442</cx:pt>
          <cx:pt idx="1587">244102.42819304799</cx:pt>
          <cx:pt idx="1588">234642.847925257</cx:pt>
          <cx:pt idx="1589">239519.679646084</cx:pt>
          <cx:pt idx="1590">227119.38887970601</cx:pt>
          <cx:pt idx="1591">208277.99527211001</cx:pt>
          <cx:pt idx="1592">224759.363912131</cx:pt>
          <cx:pt idx="1593">239939.67527993899</cx:pt>
          <cx:pt idx="1594">255651.12425788899</cx:pt>
          <cx:pt idx="1595">221603.99777280001</cx:pt>
          <cx:pt idx="1596">251701.34781902799</cx:pt>
          <cx:pt idx="1597">243390.647437885</cx:pt>
          <cx:pt idx="1598">266764.96013164299</cx:pt>
          <cx:pt idx="1599">230145.434871126</cx:pt>
          <cx:pt idx="1600">247640.513355526</cx:pt>
          <cx:pt idx="1601">216312.52788001299</cx:pt>
          <cx:pt idx="1602">266480.38547184598</cx:pt>
          <cx:pt idx="1603">281060.112519986</cx:pt>
          <cx:pt idx="1604">240042.22789749899</cx:pt>
          <cx:pt idx="1605">245156.80711267001</cx:pt>
          <cx:pt idx="1606">274352.39964303997</cx:pt>
          <cx:pt idx="1607">273003.67724918498</cx:pt>
          <cx:pt idx="1608">223475.86649078099</cx:pt>
          <cx:pt idx="1609">237221.89462461899</cx:pt>
          <cx:pt idx="1610">241508.91417458301</cx:pt>
          <cx:pt idx="1611">250144.53910507401</cx:pt>
          <cx:pt idx="1612">282017.73880936601</cx:pt>
          <cx:pt idx="1613">226516.21064615899</cx:pt>
          <cx:pt idx="1614">226468.22805570599</cx:pt>
          <cx:pt idx="1615">224162.289124781</cx:pt>
          <cx:pt idx="1616">228077.51264009601</cx:pt>
          <cx:pt idx="1617">240303.95577803199</cx:pt>
          <cx:pt idx="1618">210081.15524681</cx:pt>
          <cx:pt idx="1619">224895.99942851</cx:pt>
          <cx:pt idx="1620">239032.36602096999</cx:pt>
          <cx:pt idx="1621">249857.34087372301</cx:pt>
          <cx:pt idx="1622">230064.257211196</cx:pt>
          <cx:pt idx="1623">221039.42626687899</cx:pt>
          <cx:pt idx="1624">249853.43114140199</cx:pt>
          <cx:pt idx="1625">252944.848500224</cx:pt>
          <cx:pt idx="1626">239674.659539927</cx:pt>
          <cx:pt idx="1627">242417.949437712</cx:pt>
          <cx:pt idx="1628">225287.42922497101</cx:pt>
          <cx:pt idx="1629">243522.35270986101</cx:pt>
          <cx:pt idx="1630">230527.88472539501</cx:pt>
          <cx:pt idx="1631">244807.45040412</cx:pt>
          <cx:pt idx="1632">250459.42768324801</cx:pt>
          <cx:pt idx="1633">228670.48182427799</cx:pt>
          <cx:pt idx="1634">223611.832384518</cx:pt>
          <cx:pt idx="1635">243908.81577150401</cx:pt>
          <cx:pt idx="1636">244951.944135736</cx:pt>
          <cx:pt idx="1637">221575.33818070099</cx:pt>
          <cx:pt idx="1638">244968.97683712601</cx:pt>
          <cx:pt idx="1639">244161.796226637</cx:pt>
          <cx:pt idx="1640">254691.512843217</cx:pt>
          <cx:pt idx="1641">254006.940466767</cx:pt>
          <cx:pt idx="1642">211685.07413935999</cx:pt>
          <cx:pt idx="1643">248478.35343708601</cx:pt>
          <cx:pt idx="1644">232499.77214572599</cx:pt>
          <cx:pt idx="1645">251141.94549225201</cx:pt>
          <cx:pt idx="1646">224819.64294001399</cx:pt>
          <cx:pt idx="1647">224492.65266855899</cx:pt>
          <cx:pt idx="1648">254876.66421167299</cx:pt>
          <cx:pt idx="1649">235283.411447683</cx:pt>
          <cx:pt idx="1650">231132.12265495499</cx:pt>
          <cx:pt idx="1651">237040.592234515</cx:pt>
          <cx:pt idx="1652">229977.80828208799</cx:pt>
          <cx:pt idx="1653">259858.534453998</cx:pt>
          <cx:pt idx="1654">252345.075060679</cx:pt>
          <cx:pt idx="1655">225786.39825966899</cx:pt>
          <cx:pt idx="1656">216845.20991929001</cx:pt>
          <cx:pt idx="1657">227378.797665458</cx:pt>
          <cx:pt idx="1658">230690.66899664199</cx:pt>
          <cx:pt idx="1659">263775.98770843499</cx:pt>
          <cx:pt idx="1660">221620.36338560001</cx:pt>
          <cx:pt idx="1661">189003.51118565799</cx:pt>
          <cx:pt idx="1662">230287.50713185701</cx:pt>
          <cx:pt idx="1663">229172.10723198499</cx:pt>
          <cx:pt idx="1664">246388.40978242</cx:pt>
          <cx:pt idx="1665">269266.51514167798</cx:pt>
          <cx:pt idx="1666">231163.84681277699</cx:pt>
          <cx:pt idx="1667">236870.79387817599</cx:pt>
          <cx:pt idx="1668">222961.101913689</cx:pt>
          <cx:pt idx="1669">204121.87100839301</cx:pt>
          <cx:pt idx="1670">232053.69412287301</cx:pt>
          <cx:pt idx="1671">233985.52787123999</cx:pt>
          <cx:pt idx="1672">263618.843850996</cx:pt>
          <cx:pt idx="1673">226562.261512272</cx:pt>
          <cx:pt idx="1674">238579.980146619</cx:pt>
          <cx:pt idx="1675">254714.74829008701</cx:pt>
          <cx:pt idx="1676">223228.60215029301</cx:pt>
          <cx:pt idx="1677">231535.60501153601</cx:pt>
          <cx:pt idx="1678">226603.444695168</cx:pt>
          <cx:pt idx="1679">241573.01392790701</cx:pt>
          <cx:pt idx="1680">218718.05060055701</cx:pt>
          <cx:pt idx="1681">242838.08984120601</cx:pt>
          <cx:pt idx="1682">258740.74074999199</cx:pt>
          <cx:pt idx="1683">234407.97317647701</cx:pt>
          <cx:pt idx="1684">224929.75304915101</cx:pt>
          <cx:pt idx="1685">269453.13478280499</cx:pt>
          <cx:pt idx="1686">222467.90943532399</cx:pt>
          <cx:pt idx="1687">239930.13495420699</cx:pt>
          <cx:pt idx="1688">213421.19840629699</cx:pt>
          <cx:pt idx="1689">243466.87266028801</cx:pt>
          <cx:pt idx="1690">265153.510392425</cx:pt>
          <cx:pt idx="1691">256445.322755081</cx:pt>
          <cx:pt idx="1692">241591.658364117</cx:pt>
          <cx:pt idx="1693">229766.350300491</cx:pt>
          <cx:pt idx="1694">262721.98700549098</cx:pt>
          <cx:pt idx="1695">223108.597909192</cx:pt>
          <cx:pt idx="1696">203375.22379855701</cx:pt>
          <cx:pt idx="1697">209693.47627079501</cx:pt>
          <cx:pt idx="1698">206733.00878280299</cx:pt>
          <cx:pt idx="1699">259985.53933833499</cx:pt>
          <cx:pt idx="1700">240276.62703265701</cx:pt>
          <cx:pt idx="1701">224800.37362554501</cx:pt>
          <cx:pt idx="1702">249055.20094472601</cx:pt>
          <cx:pt idx="1703">222160.83247571101</cx:pt>
          <cx:pt idx="1704">240189.691472281</cx:pt>
          <cx:pt idx="1705">234487.30193859001</cx:pt>
          <cx:pt idx="1706">268126.288538191</cx:pt>
          <cx:pt idx="1707">238373.56760538401</cx:pt>
          <cx:pt idx="1708">227059.11031682201</cx:pt>
          <cx:pt idx="1709">222846.981603325</cx:pt>
          <cx:pt idx="1710">187000.88407625101</cx:pt>
          <cx:pt idx="1711">239524.78091185301</cx:pt>
          <cx:pt idx="1712">253269.56802082001</cx:pt>
          <cx:pt idx="1713">244517.39409485401</cx:pt>
          <cx:pt idx="1714">211589.949956086</cx:pt>
          <cx:pt idx="1715">228791.29579293501</cx:pt>
          <cx:pt idx="1716">238678.83531468399</cx:pt>
          <cx:pt idx="1717">219959.94075148299</cx:pt>
          <cx:pt idx="1718">252078.447948449</cx:pt>
          <cx:pt idx="1719">225787.87757182599</cx:pt>
          <cx:pt idx="1720">212143.85276676601</cx:pt>
          <cx:pt idx="1721">233135.02830988201</cx:pt>
          <cx:pt idx="1722">249778.95472114001</cx:pt>
          <cx:pt idx="1723">221954.471357114</cx:pt>
          <cx:pt idx="1724">231920.28800668399</cx:pt>
          <cx:pt idx="1725">243465.83883840201</cx:pt>
          <cx:pt idx="1726">263017.38520447502</cx:pt>
          <cx:pt idx="1727">187295.721075851</cx:pt>
          <cx:pt idx="1728">233463.738802509</cx:pt>
          <cx:pt idx="1729">250114.444113609</cx:pt>
          <cx:pt idx="1730">239932.19404845001</cx:pt>
          <cx:pt idx="1731">226037.90155670201</cx:pt>
          <cx:pt idx="1732">233480.40206159599</cx:pt>
          <cx:pt idx="1733">270169.43027489202</cx:pt>
          <cx:pt idx="1734">213520.10843961799</cx:pt>
          <cx:pt idx="1735">233047.35668903301</cx:pt>
          <cx:pt idx="1736">248161.66903207</cx:pt>
          <cx:pt idx="1737">243208.374614723</cx:pt>
          <cx:pt idx="1738">213383.39123925401</cx:pt>
          <cx:pt idx="1739">241345.42881911201</cx:pt>
          <cx:pt idx="1740">243202.829855733</cx:pt>
          <cx:pt idx="1741">247831.331764823</cx:pt>
          <cx:pt idx="1742">211553.71503073</cx:pt>
          <cx:pt idx="1743">230781.95231184</cx:pt>
          <cx:pt idx="1744">242294.76515144701</cx:pt>
          <cx:pt idx="1745">245693.00163766899</cx:pt>
          <cx:pt idx="1746">275768.43585139001</cx:pt>
          <cx:pt idx="1747">219006.458820195</cx:pt>
          <cx:pt idx="1748">245104.147428856</cx:pt>
          <cx:pt idx="1749">240713.117416041</cx:pt>
          <cx:pt idx="1750">246180.921424567</cx:pt>
          <cx:pt idx="1751">216506.37677581899</cx:pt>
          <cx:pt idx="1752">250711.62929010499</cx:pt>
          <cx:pt idx="1753">246312.40817224301</cx:pt>
          <cx:pt idx="1754">239595.560411821</cx:pt>
          <cx:pt idx="1755">232131.38164910901</cx:pt>
          <cx:pt idx="1756">236510.85260259401</cx:pt>
          <cx:pt idx="1757">237897.35908096499</cx:pt>
          <cx:pt idx="1758">232918.99496012999</cx:pt>
          <cx:pt idx="1759">238262.988892361</cx:pt>
          <cx:pt idx="1760">228433.48879916599</cx:pt>
          <cx:pt idx="1761">237572.642819381</cx:pt>
          <cx:pt idx="1762">272253.23744342697</cx:pt>
          <cx:pt idx="1763">217414.99426158899</cx:pt>
          <cx:pt idx="1764">275032.28098855098</cx:pt>
          <cx:pt idx="1765">235834.819518403</cx:pt>
          <cx:pt idx="1766">260819.75180365899</cx:pt>
          <cx:pt idx="1767">217538.71395718501</cx:pt>
          <cx:pt idx="1768">266022.620982136</cx:pt>
          <cx:pt idx="1769">236415.94002931201</cx:pt>
          <cx:pt idx="1770">221284.18255013399</cx:pt>
          <cx:pt idx="1771">250165.88024018999</cx:pt>
          <cx:pt idx="1772">267455.02158815099</cx:pt>
          <cx:pt idx="1773">234967.67275639399</cx:pt>
          <cx:pt idx="1774">276882.59444505803</cx:pt>
          <cx:pt idx="1775">241514.85782469</cx:pt>
          <cx:pt idx="1776">232292.49708413499</cx:pt>
          <cx:pt idx="1777">250052.75789360999</cx:pt>
          <cx:pt idx="1778">225869.26039821599</cx:pt>
          <cx:pt idx="1779">254736.85378136</cx:pt>
          <cx:pt idx="1780">263165.492547645</cx:pt>
          <cx:pt idx="1781">265260.29287293099</cx:pt>
          <cx:pt idx="1782">237219.343396015</cx:pt>
          <cx:pt idx="1783">244317.33124948401</cx:pt>
          <cx:pt idx="1784">248111.36070994299</cx:pt>
          <cx:pt idx="1785">251361.850253371</cx:pt>
          <cx:pt idx="1786">242407.320491091</cx:pt>
          <cx:pt idx="1787">250865.16135349101</cx:pt>
          <cx:pt idx="1788">243579.56064167901</cx:pt>
          <cx:pt idx="1789">254896.89595565901</cx:pt>
          <cx:pt idx="1790">228135.183227211</cx:pt>
          <cx:pt idx="1791">269941.78891473502</cx:pt>
          <cx:pt idx="1792">260458.879255701</cx:pt>
          <cx:pt idx="1793">228407.79499343099</cx:pt>
          <cx:pt idx="1794">263443.58553985198</cx:pt>
          <cx:pt idx="1795">216884.41654033199</cx:pt>
          <cx:pt idx="1796">247608.94356178999</cx:pt>
          <cx:pt idx="1797">278833.26082699501</cx:pt>
          <cx:pt idx="1798">258435.26482780199</cx:pt>
          <cx:pt idx="1799">264190.88142584701</cx:pt>
          <cx:pt idx="1800">223069.20059438399</cx:pt>
          <cx:pt idx="1801">222272.130108399</cx:pt>
          <cx:pt idx="1802">197062.14985739699</cx:pt>
          <cx:pt idx="1803">267799.82773619099</cx:pt>
          <cx:pt idx="1804">251042.88044880901</cx:pt>
          <cx:pt idx="1805">234896.81463166801</cx:pt>
          <cx:pt idx="1806">239406.67664824199</cx:pt>
          <cx:pt idx="1807">242224.767949298</cx:pt>
          <cx:pt idx="1808">231225.10154281801</cx:pt>
          <cx:pt idx="1809">244340.597967154</cx:pt>
          <cx:pt idx="1810">254030.08871401599</cx:pt>
          <cx:pt idx="1811">241883.056548444</cx:pt>
          <cx:pt idx="1812">237578.06500397</cx:pt>
          <cx:pt idx="1813">244139.194577152</cx:pt>
          <cx:pt idx="1814">269300.14800714201</cx:pt>
          <cx:pt idx="1815">243605.00222615799</cx:pt>
          <cx:pt idx="1816">253397.41963793201</cx:pt>
          <cx:pt idx="1817">247752.95250883899</cx:pt>
          <cx:pt idx="1818">228024.49521638401</cx:pt>
          <cx:pt idx="1819">228103.37385236699</cx:pt>
          <cx:pt idx="1820">218478.96582497601</cx:pt>
          <cx:pt idx="1821">221859.70309804799</cx:pt>
          <cx:pt idx="1822">258209.58037645399</cx:pt>
          <cx:pt idx="1823">248322.99577993501</cx:pt>
          <cx:pt idx="1824">241262.62598956499</cx:pt>
          <cx:pt idx="1825">279640.72790775099</cx:pt>
          <cx:pt idx="1826">200722.53231421599</cx:pt>
          <cx:pt idx="1827">213395.7739955</cx:pt>
          <cx:pt idx="1828">254453.629339615</cx:pt>
          <cx:pt idx="1829">259134.80792204599</cx:pt>
          <cx:pt idx="1830">238728.13761445499</cx:pt>
          <cx:pt idx="1831">208871.35078905401</cx:pt>
          <cx:pt idx="1832">220123.465551214</cx:pt>
          <cx:pt idx="1833">245346.64776023</cx:pt>
          <cx:pt idx="1834">247678.29443613</cx:pt>
          <cx:pt idx="1835">220993.523238105</cx:pt>
          <cx:pt idx="1836">237298.97514900099</cx:pt>
          <cx:pt idx="1837">249003.43380461101</cx:pt>
          <cx:pt idx="1838">252099.64328743701</cx:pt>
          <cx:pt idx="1839">257964.652599255</cx:pt>
          <cx:pt idx="1840">248717.15857619501</cx:pt>
          <cx:pt idx="1841">226714.05782945501</cx:pt>
          <cx:pt idx="1842">250085.69590479101</cx:pt>
          <cx:pt idx="1843">262187.06148955401</cx:pt>
          <cx:pt idx="1844">255699.13931626501</cx:pt>
          <cx:pt idx="1845">224955.87319346101</cx:pt>
          <cx:pt idx="1846">247415.93462945599</cx:pt>
          <cx:pt idx="1847">191924.44794183</cx:pt>
          <cx:pt idx="1848">232307.84794462001</cx:pt>
          <cx:pt idx="1849">258029.86061285</cx:pt>
          <cx:pt idx="1850">241706.96152527799</cx:pt>
          <cx:pt idx="1851">214888.684257827</cx:pt>
          <cx:pt idx="1852">209945.98206986499</cx:pt>
          <cx:pt idx="1853">238242.41645004001</cx:pt>
          <cx:pt idx="1854">270670.30548401602</cx:pt>
          <cx:pt idx="1855">219482.567159984</cx:pt>
          <cx:pt idx="1856">221611.61700291699</cx:pt>
          <cx:pt idx="1857">250350.87800928799</cx:pt>
          <cx:pt idx="1858">242116.12148477399</cx:pt>
          <cx:pt idx="1859">284848.96676229901</cx:pt>
          <cx:pt idx="1860">260595.11610755799</cx:pt>
          <cx:pt idx="1861">235560.33032755501</cx:pt>
          <cx:pt idx="1862">227132.77507284499</cx:pt>
          <cx:pt idx="1863">227834.638681485</cx:pt>
          <cx:pt idx="1864">194733.01621049401</cx:pt>
          <cx:pt idx="1865">215330.785219877</cx:pt>
          <cx:pt idx="1866">220122.60516342401</cx:pt>
          <cx:pt idx="1867">216234.55592183399</cx:pt>
          <cx:pt idx="1868">263789.88966902101</cx:pt>
          <cx:pt idx="1869">254192.01431611399</cx:pt>
          <cx:pt idx="1870">212440.591134118</cx:pt>
          <cx:pt idx="1871">258777.892897346</cx:pt>
          <cx:pt idx="1872">233183.34177585301</cx:pt>
          <cx:pt idx="1873">208265.83871895599</cx:pt>
          <cx:pt idx="1874">246561.348436489</cx:pt>
          <cx:pt idx="1875">201580.41659517799</cx:pt>
          <cx:pt idx="1876">252581.34223214601</cx:pt>
          <cx:pt idx="1877">226665.25424574199</cx:pt>
          <cx:pt idx="1878">226580.99102482299</cx:pt>
          <cx:pt idx="1879">224960.69648712</cx:pt>
          <cx:pt idx="1880">227387.603160278</cx:pt>
          <cx:pt idx="1881">251486.346165236</cx:pt>
          <cx:pt idx="1882">253143.39038039799</cx:pt>
          <cx:pt idx="1883">228296.59555533499</cx:pt>
          <cx:pt idx="1884">259399.63920596999</cx:pt>
          <cx:pt idx="1885">242286.57911650499</cx:pt>
          <cx:pt idx="1886">252188.83940206701</cx:pt>
          <cx:pt idx="1887">258045.89413299001</cx:pt>
          <cx:pt idx="1888">239562.47066440401</cx:pt>
          <cx:pt idx="1889">286435.41282091598</cx:pt>
          <cx:pt idx="1890">226866.75836479699</cx:pt>
          <cx:pt idx="1891">258802.22272426501</cx:pt>
          <cx:pt idx="1892">246094.133836308</cx:pt>
          <cx:pt idx="1893">250571.897287008</cx:pt>
          <cx:pt idx="1894">228290.06125582999</cx:pt>
          <cx:pt idx="1895">240965.189910927</cx:pt>
          <cx:pt idx="1896">236747.88754488999</cx:pt>
          <cx:pt idx="1897">253376.88254188301</cx:pt>
          <cx:pt idx="1898">257559.76659939101</cx:pt>
          <cx:pt idx="1899">260650.16336863599</cx:pt>
          <cx:pt idx="1900">231394.61748887799</cx:pt>
          <cx:pt idx="1901">231095.887556812</cx:pt>
          <cx:pt idx="1902">230983.93064589301</cx:pt>
          <cx:pt idx="1903">257775.51088368101</cx:pt>
          <cx:pt idx="1904">232814.942113125</cx:pt>
          <cx:pt idx="1905">228555.895428505</cx:pt>
          <cx:pt idx="1906">255045.62049429299</cx:pt>
          <cx:pt idx="1907">214647.54310732</cx:pt>
          <cx:pt idx="1908">237084.99820651099</cx:pt>
          <cx:pt idx="1909">262659.71255769301</cx:pt>
          <cx:pt idx="1910">264156.63814283698</cx:pt>
          <cx:pt idx="1911">194839.33254396499</cx:pt>
          <cx:pt idx="1912">274749.32910888502</cx:pt>
          <cx:pt idx="1913">214272.41380165599</cx:pt>
          <cx:pt idx="1914">242163.37325732701</cx:pt>
          <cx:pt idx="1915">226885.927724287</cx:pt>
          <cx:pt idx="1916">253033.37360518501</cx:pt>
          <cx:pt idx="1917">275632.41504436801</cx:pt>
          <cx:pt idx="1918">223651.29760247399</cx:pt>
          <cx:pt idx="1919">250036.002477767</cx:pt>
          <cx:pt idx="1920">266485.71701197198</cx:pt>
          <cx:pt idx="1921">268135.03835844097</cx:pt>
          <cx:pt idx="1922">254163.17694019899</cx:pt>
          <cx:pt idx="1923">255938.416071165</cx:pt>
          <cx:pt idx="1924">231076.707831876</cx:pt>
          <cx:pt idx="1925">213873.391847027</cx:pt>
          <cx:pt idx="1926">254345.334139677</cx:pt>
          <cx:pt idx="1927">225872.21876193801</cx:pt>
          <cx:pt idx="1928">245989.88685705501</cx:pt>
          <cx:pt idx="1929">270911.95808259101</cx:pt>
          <cx:pt idx="1930">246320.470210598</cx:pt>
          <cx:pt idx="1931">213276.57754967699</cx:pt>
          <cx:pt idx="1932">218654.61306758199</cx:pt>
          <cx:pt idx="1933">236376.89704327399</cx:pt>
          <cx:pt idx="1934">250535.58215092501</cx:pt>
          <cx:pt idx="1935">229471.46754481201</cx:pt>
          <cx:pt idx="1936">251520.582884506</cx:pt>
          <cx:pt idx="1937">252748.63182903701</cx:pt>
          <cx:pt idx="1938">289798.054469886</cx:pt>
          <cx:pt idx="1939">229905.17460932399</cx:pt>
          <cx:pt idx="1940">261131.257137896</cx:pt>
          <cx:pt idx="1941">218628.648538501</cx:pt>
          <cx:pt idx="1942">242915.69382638001</cx:pt>
          <cx:pt idx="1943">258159.824946729</cx:pt>
          <cx:pt idx="1944">238766.97039826101</cx:pt>
          <cx:pt idx="1945">232787.11877101701</cx:pt>
          <cx:pt idx="1946">274961.91860445699</cx:pt>
          <cx:pt idx="1947">244480.054575596</cx:pt>
          <cx:pt idx="1948">236753.375691127</cx:pt>
          <cx:pt idx="1949">203157.80356331199</cx:pt>
          <cx:pt idx="1950">269359.640383219</cx:pt>
          <cx:pt idx="1951">242351.739380549</cx:pt>
          <cx:pt idx="1952">249503.18844809799</cx:pt>
          <cx:pt idx="1953">276035.72181572102</cx:pt>
          <cx:pt idx="1954">252193.43632268201</cx:pt>
          <cx:pt idx="1955">198948.72502447601</cx:pt>
          <cx:pt idx="1956">240999.20510542099</cx:pt>
          <cx:pt idx="1957">238482.65546450001</cx:pt>
          <cx:pt idx="1958">254028.98752182801</cx:pt>
          <cx:pt idx="1959">245249.79695218999</cx:pt>
          <cx:pt idx="1960">254797.32825612099</cx:pt>
          <cx:pt idx="1961">235571.83809789299</cx:pt>
          <cx:pt idx="1962">276591.20598586497</cx:pt>
          <cx:pt idx="1963">276467.27339275501</cx:pt>
          <cx:pt idx="1964">251350.27214657</cx:pt>
          <cx:pt idx="1965">254422.20437181101</cx:pt>
          <cx:pt idx="1966">247143.25271497</cx:pt>
          <cx:pt idx="1967">253783.754382955</cx:pt>
          <cx:pt idx="1968">278639.29304143501</cx:pt>
          <cx:pt idx="1969">224395.63101672099</cx:pt>
          <cx:pt idx="1970">261519.54872134599</cx:pt>
          <cx:pt idx="1971">232152.65847646899</cx:pt>
          <cx:pt idx="1972">257127.75610306</cx:pt>
          <cx:pt idx="1973">267079.58609111398</cx:pt>
          <cx:pt idx="1974">217543.387523502</cx:pt>
          <cx:pt idx="1975">230320.271242794</cx:pt>
          <cx:pt idx="1976">250740.15457008799</cx:pt>
          <cx:pt idx="1977">246540.62340498401</cx:pt>
          <cx:pt idx="1978">208539.931943531</cx:pt>
          <cx:pt idx="1979">253568.60990923099</cx:pt>
          <cx:pt idx="1980">254022.613834524</cx:pt>
          <cx:pt idx="1981">249038.41999029199</cx:pt>
          <cx:pt idx="1982">205547.148840073</cx:pt>
          <cx:pt idx="1983">256208.766166696</cx:pt>
          <cx:pt idx="1984">246801.07421550399</cx:pt>
          <cx:pt idx="1985">200641.217600253</cx:pt>
          <cx:pt idx="1986">237814.539835565</cx:pt>
          <cx:pt idx="1987">278308.78549808997</cx:pt>
          <cx:pt idx="1988">232030.13295035201</cx:pt>
          <cx:pt idx="1989">257647.90245396001</cx:pt>
          <cx:pt idx="1990">200300.33576341899</cx:pt>
          <cx:pt idx="1991">243724.18192085699</cx:pt>
          <cx:pt idx="1992">233284.14818455599</cx:pt>
          <cx:pt idx="1993">255026.270658436</cx:pt>
          <cx:pt idx="1994">236882.456847592</cx:pt>
          <cx:pt idx="1995">241983.29296737499</cx:pt>
          <cx:pt idx="1996">208468.16088023101</cx:pt>
          <cx:pt idx="1997">246608.61116596599</cx:pt>
          <cx:pt idx="1998">232704.78459059499</cx:pt>
          <cx:pt idx="1999">240354.323329698</cx:pt>
          <cx:pt idx="2000">236893.944824573</cx:pt>
          <cx:pt idx="2001">243597.62108086</cx:pt>
          <cx:pt idx="2002">242552.67304978799</cx:pt>
          <cx:pt idx="2003">274079.60496410698</cx:pt>
          <cx:pt idx="2004">239053.86046769601</cx:pt>
          <cx:pt idx="2005">278092.40063833201</cx:pt>
          <cx:pt idx="2006">253156.23790134801</cx:pt>
          <cx:pt idx="2007">247292.76253015001</cx:pt>
          <cx:pt idx="2008">210088.683055256</cx:pt>
          <cx:pt idx="2009">234442.205290179</cx:pt>
          <cx:pt idx="2010">245154.016982128</cx:pt>
          <cx:pt idx="2011">233965.150445012</cx:pt>
          <cx:pt idx="2012">258939.88990072999</cx:pt>
          <cx:pt idx="2013">243653.908306914</cx:pt>
          <cx:pt idx="2014">256947.49946192201</cx:pt>
          <cx:pt idx="2015">214807.670863309</cx:pt>
          <cx:pt idx="2016">219161.164954932</cx:pt>
          <cx:pt idx="2017">257934.300980445</cx:pt>
          <cx:pt idx="2018">217679.58846855699</cx:pt>
          <cx:pt idx="2019">241089.81269664699</cx:pt>
          <cx:pt idx="2020">255213.703869105</cx:pt>
          <cx:pt idx="2021">230029.486129369</cx:pt>
          <cx:pt idx="2022">241550.522051629</cx:pt>
          <cx:pt idx="2023">271684.961926202</cx:pt>
          <cx:pt idx="2024">222240.08009433799</cx:pt>
          <cx:pt idx="2025">249516.899027876</cx:pt>
          <cx:pt idx="2026">218867.94017410901</cx:pt>
          <cx:pt idx="2027">259020.07738506899</cx:pt>
          <cx:pt idx="2028">243056.91113985301</cx:pt>
          <cx:pt idx="2029">234489.25866175001</cx:pt>
          <cx:pt idx="2030">248316.681642804</cx:pt>
          <cx:pt idx="2031">237431.65631160801</cx:pt>
          <cx:pt idx="2032">252123.07131219699</cx:pt>
          <cx:pt idx="2033">218824.909904053</cx:pt>
          <cx:pt idx="2034">217664.80230815901</cx:pt>
          <cx:pt idx="2035">228797.14673351499</cx:pt>
          <cx:pt idx="2036">241505.96917151101</cx:pt>
          <cx:pt idx="2037">250248.06778536501</cx:pt>
          <cx:pt idx="2038">225782.66420225301</cx:pt>
          <cx:pt idx="2039">267216.36409265298</cx:pt>
          <cx:pt idx="2040">248715.43416674199</cx:pt>
          <cx:pt idx="2041">243800.44981258601</cx:pt>
          <cx:pt idx="2042">217044.65070219399</cx:pt>
          <cx:pt idx="2043">228454.011386887</cx:pt>
          <cx:pt idx="2044">264735.34890071698</cx:pt>
          <cx:pt idx="2045">250831.55715268801</cx:pt>
          <cx:pt idx="2046">258272.48002572401</cx:pt>
          <cx:pt idx="2047">274502.87432437501</cx:pt>
          <cx:pt idx="2048">248642.84717118301</cx:pt>
          <cx:pt idx="2049">248673.76258024701</cx:pt>
          <cx:pt idx="2050">267724.92612476699</cx:pt>
          <cx:pt idx="2051">203673.48358593599</cx:pt>
          <cx:pt idx="2052">246229.474759123</cx:pt>
          <cx:pt idx="2053">226437.05153867</cx:pt>
          <cx:pt idx="2054">207607.95553031101</cx:pt>
          <cx:pt idx="2055">261341.73265157299</cx:pt>
          <cx:pt idx="2056">218687.18112764999</cx:pt>
          <cx:pt idx="2057">244677.53160881999</cx:pt>
          <cx:pt idx="2058">271171.24393269798</cx:pt>
          <cx:pt idx="2059">240256.15644369999</cx:pt>
          <cx:pt idx="2060">229968.83983217299</cx:pt>
          <cx:pt idx="2061">222410.89473808999</cx:pt>
          <cx:pt idx="2062">244698.35150883699</cx:pt>
          <cx:pt idx="2063">229717.00284852501</cx:pt>
          <cx:pt idx="2064">224813.84521842201</cx:pt>
          <cx:pt idx="2065">263830.69492708502</cx:pt>
          <cx:pt idx="2066">189036.06849451101</cx:pt>
          <cx:pt idx="2067">213444.237279475</cx:pt>
          <cx:pt idx="2068">240356.031241291</cx:pt>
          <cx:pt idx="2069">254728.853252234</cx:pt>
          <cx:pt idx="2070">230351.693523052</cx:pt>
          <cx:pt idx="2071">204638.854401399</cx:pt>
          <cx:pt idx="2072">227307.19323711901</cx:pt>
          <cx:pt idx="2073">240880.555796645</cx:pt>
          <cx:pt idx="2074">232010.02665335499</cx:pt>
          <cx:pt idx="2075">247018.97261892501</cx:pt>
          <cx:pt idx="2076">243576.62730756501</cx:pt>
          <cx:pt idx="2077">236781.81718864001</cx:pt>
          <cx:pt idx="2078">264091.35405532201</cx:pt>
          <cx:pt idx="2079">215516.98640148199</cx:pt>
          <cx:pt idx="2080">239113.64058810199</cx:pt>
          <cx:pt idx="2081">226675.51978314601</cx:pt>
          <cx:pt idx="2082">209850.263104713</cx:pt>
          <cx:pt idx="2083">242451.85005046701</cx:pt>
          <cx:pt idx="2084">240255.03258352599</cx:pt>
          <cx:pt idx="2085">231073.823952326</cx:pt>
          <cx:pt idx="2086">245432.79605069201</cx:pt>
          <cx:pt idx="2087">228413.71446525501</cx:pt>
          <cx:pt idx="2088">235431.39557445899</cx:pt>
          <cx:pt idx="2089">231990.718603847</cx:pt>
          <cx:pt idx="2090">242161.03603874199</cx:pt>
          <cx:pt idx="2091">271904.690188409</cx:pt>
          <cx:pt idx="2092">254731.916748255</cx:pt>
          <cx:pt idx="2093">258399.17073759201</cx:pt>
          <cx:pt idx="2094">217437.464104866</cx:pt>
          <cx:pt idx="2095">253488.37199396701</cx:pt>
          <cx:pt idx="2096">237822.33510793399</cx:pt>
          <cx:pt idx="2097">248686.77436409899</cx:pt>
          <cx:pt idx="2098">247663.11464069199</cx:pt>
          <cx:pt idx="2099">216618.53460498399</cx:pt>
          <cx:pt idx="2100">214505.49907064901</cx:pt>
          <cx:pt idx="2101">243953.274074346</cx:pt>
          <cx:pt idx="2102">234554.73487006599</cx:pt>
          <cx:pt idx="2103">262216.21226264897</cx:pt>
          <cx:pt idx="2104">246065.734218244</cx:pt>
          <cx:pt idx="2105">248374.368345497</cx:pt>
          <cx:pt idx="2106">227054.31615737799</cx:pt>
          <cx:pt idx="2107">234900.153199661</cx:pt>
          <cx:pt idx="2108">250469.69878787501</cx:pt>
          <cx:pt idx="2109">182011.131780314</cx:pt>
          <cx:pt idx="2110">221707.57248075199</cx:pt>
          <cx:pt idx="2111">240977.08221799001</cx:pt>
          <cx:pt idx="2112">214817.73310760799</cx:pt>
          <cx:pt idx="2113">213775.137340343</cx:pt>
          <cx:pt idx="2114">235055.467582307</cx:pt>
          <cx:pt idx="2115">236930.03070230901</cx:pt>
          <cx:pt idx="2116">243196.44177111</cx:pt>
          <cx:pt idx="2117">263696.06350461702</cx:pt>
          <cx:pt idx="2118">253796.60272617301</cx:pt>
          <cx:pt idx="2119">265745.91070548299</cx:pt>
          <cx:pt idx="2120">214252.701529329</cx:pt>
          <cx:pt idx="2121">183797.14821212599</cx:pt>
          <cx:pt idx="2122">258899.748585858</cx:pt>
          <cx:pt idx="2123">224548.91735941501</cx:pt>
          <cx:pt idx="2124">274470.51096028998</cx:pt>
          <cx:pt idx="2125">246961.59984380001</cx:pt>
          <cx:pt idx="2126">260136.879514848</cx:pt>
          <cx:pt idx="2127">249648.580016514</cx:pt>
          <cx:pt idx="2128">233427.38277902201</cx:pt>
          <cx:pt idx="2129">242280.215754023</cx:pt>
          <cx:pt idx="2130">239484.26615147799</cx:pt>
          <cx:pt idx="2131">251426.54479633601</cx:pt>
          <cx:pt idx="2132">253513.39721174099</cx:pt>
          <cx:pt idx="2133">235402.930616069</cx:pt>
          <cx:pt idx="2134">225105.55313105599</cx:pt>
          <cx:pt idx="2135">261789.75537778801</cx:pt>
          <cx:pt idx="2136">210863.380024955</cx:pt>
          <cx:pt idx="2137">241618.56043700199</cx:pt>
          <cx:pt idx="2138">246870.985335726</cx:pt>
          <cx:pt idx="2139">220486.36873076201</cx:pt>
          <cx:pt idx="2140">224224.928849986</cx:pt>
          <cx:pt idx="2141">239074.42659086501</cx:pt>
          <cx:pt idx="2142">234015.614306737</cx:pt>
          <cx:pt idx="2143">243462.85094357899</cx:pt>
          <cx:pt idx="2144">251803.07949618201</cx:pt>
          <cx:pt idx="2145">218942.656524338</cx:pt>
          <cx:pt idx="2146">241979.17710097501</cx:pt>
          <cx:pt idx="2147">202832.15670750599</cx:pt>
          <cx:pt idx="2148">234711.15449396</cx:pt>
          <cx:pt idx="2149">226844.082662267</cx:pt>
          <cx:pt idx="2150">233436.12025475901</cx:pt>
          <cx:pt idx="2151">212092.99857216</cx:pt>
          <cx:pt idx="2152">246808.860765188</cx:pt>
          <cx:pt idx="2153">254057.10328691101</cx:pt>
          <cx:pt idx="2154">255035.93038927301</cx:pt>
          <cx:pt idx="2155">267491.44294151699</cx:pt>
          <cx:pt idx="2156">271570.39778249798</cx:pt>
          <cx:pt idx="2157">260839.58646257501</cx:pt>
          <cx:pt idx="2158">241502.1876566</cx:pt>
          <cx:pt idx="2159">240246.41030443899</cx:pt>
          <cx:pt idx="2160">256853.21236426901</cx:pt>
          <cx:pt idx="2161">250441.207778201</cx:pt>
          <cx:pt idx="2162">270148.82524715102</cx:pt>
          <cx:pt idx="2163">249011.784344227</cx:pt>
          <cx:pt idx="2164">190131.25123820099</cx:pt>
          <cx:pt idx="2165">213840.23425549999</cx:pt>
          <cx:pt idx="2166">250773.29040010899</cx:pt>
          <cx:pt idx="2167">251779.39959630099</cx:pt>
          <cx:pt idx="2168">226089.58071449099</cx:pt>
          <cx:pt idx="2169">233388.23272520199</cx:pt>
          <cx:pt idx="2170">241062.56932196699</cx:pt>
          <cx:pt idx="2171">237972.265898635</cx:pt>
          <cx:pt idx="2172">226514.987107958</cx:pt>
          <cx:pt idx="2173">227274.96255218101</cx:pt>
          <cx:pt idx="2174">243395.86198067301</cx:pt>
          <cx:pt idx="2175">256041.93538750801</cx:pt>
          <cx:pt idx="2176">247346.71058275699</cx:pt>
          <cx:pt idx="2177">231134.92102825001</cx:pt>
          <cx:pt idx="2178">253658.12066711401</cx:pt>
          <cx:pt idx="2179">239188.06613926199</cx:pt>
          <cx:pt idx="2180">254705.298723457</cx:pt>
          <cx:pt idx="2181">240113.30842618199</cx:pt>
          <cx:pt idx="2182">251642.964663566</cx:pt>
          <cx:pt idx="2183">266465.21871873102</cx:pt>
          <cx:pt idx="2184">265503.689178214</cx:pt>
          <cx:pt idx="2185">202132.129074714</cx:pt>
          <cx:pt idx="2186">230744.48127780599</cx:pt>
          <cx:pt idx="2187">220984.29496232001</cx:pt>
          <cx:pt idx="2188">254196.23340530199</cx:pt>
          <cx:pt idx="2189">196973.053583261</cx:pt>
          <cx:pt idx="2190">248540.150918725</cx:pt>
          <cx:pt idx="2191">224537.30716887501</cx:pt>
          <cx:pt idx="2192">243297.37611601301</cx:pt>
          <cx:pt idx="2193">177945.769476077</cx:pt>
          <cx:pt idx="2194">243954.762164107</cx:pt>
          <cx:pt idx="2195">255162.69751809601</cx:pt>
          <cx:pt idx="2196">249244.81999576199</cx:pt>
          <cx:pt idx="2197">276110.49945795001</cx:pt>
          <cx:pt idx="2198">255935.521959865</cx:pt>
          <cx:pt idx="2199">269918.10686001898</cx:pt>
          <cx:pt idx="2200">236443.74788739401</cx:pt>
          <cx:pt idx="2201">252483.616651005</cx:pt>
          <cx:pt idx="2202">222016.81985074299</cx:pt>
          <cx:pt idx="2203">246755.13018856899</cx:pt>
          <cx:pt idx="2204">219317.405970914</cx:pt>
          <cx:pt idx="2205">226469.54172828101</cx:pt>
          <cx:pt idx="2206">224728.32758909799</cx:pt>
          <cx:pt idx="2207">232937.764266029</cx:pt>
          <cx:pt idx="2208">212744.98490637101</cx:pt>
          <cx:pt idx="2209">217656.48357143099</cx:pt>
          <cx:pt idx="2210">212593.22147330601</cx:pt>
          <cx:pt idx="2211">243779.35129101199</cx:pt>
          <cx:pt idx="2212">215647.72024009799</cx:pt>
          <cx:pt idx="2213">262168.82988950401</cx:pt>
          <cx:pt idx="2214">192387.135449847</cx:pt>
          <cx:pt idx="2215">211749.13236792799</cx:pt>
          <cx:pt idx="2216">241559.057487196</cx:pt>
          <cx:pt idx="2217">224841.98865299</cx:pt>
          <cx:pt idx="2218">254661.28274041999</cx:pt>
          <cx:pt idx="2219">275130.66380709299</cx:pt>
          <cx:pt idx="2220">245632.80452930901</cx:pt>
          <cx:pt idx="2221">254233.02265551101</cx:pt>
          <cx:pt idx="2222">228509.71788871801</cx:pt>
          <cx:pt idx="2223">244107.46827655399</cx:pt>
          <cx:pt idx="2224">254354.89634992601</cx:pt>
          <cx:pt idx="2225">254058.03562039201</cx:pt>
          <cx:pt idx="2226">225172.839717611</cx:pt>
          <cx:pt idx="2227">227886.651928231</cx:pt>
          <cx:pt idx="2228">226443.70630385299</cx:pt>
          <cx:pt idx="2229">228305.59984843599</cx:pt>
          <cx:pt idx="2230">255310.44622100401</cx:pt>
          <cx:pt idx="2231">276459.03756322002</cx:pt>
          <cx:pt idx="2232">214708.722286242</cx:pt>
          <cx:pt idx="2233">231693.78410584701</cx:pt>
          <cx:pt idx="2234">240330.32281721299</cx:pt>
          <cx:pt idx="2235">238267.564757752</cx:pt>
          <cx:pt idx="2236">251598.692093672</cx:pt>
          <cx:pt idx="2237">224319.30966521599</cx:pt>
          <cx:pt idx="2238">205868.369665776</cx:pt>
          <cx:pt idx="2239">232347.87089750901</cx:pt>
          <cx:pt idx="2240">237463.66651854801</cx:pt>
          <cx:pt idx="2241">267090.86313188</cx:pt>
          <cx:pt idx="2242">236647.785009065</cx:pt>
          <cx:pt idx="2243">260688.29045001499</cx:pt>
          <cx:pt idx="2244">234870.90306607701</cx:pt>
          <cx:pt idx="2245">196577.61560146199</cx:pt>
          <cx:pt idx="2246">270467.95719047298</cx:pt>
          <cx:pt idx="2247">231443.54623649601</cx:pt>
          <cx:pt idx="2248">217561.70436703399</cx:pt>
          <cx:pt idx="2249">261851.80057792499</cx:pt>
          <cx:pt idx="2250">264762.40240402002</cx:pt>
          <cx:pt idx="2251">245499.07226036201</cx:pt>
          <cx:pt idx="2252">237002.64348031901</cx:pt>
          <cx:pt idx="2253">213792.94938461899</cx:pt>
          <cx:pt idx="2254">248346.97775341599</cx:pt>
          <cx:pt idx="2255">234438.21872059899</cx:pt>
          <cx:pt idx="2256">247151.07221401201</cx:pt>
          <cx:pt idx="2257">221006.88833294899</cx:pt>
          <cx:pt idx="2258">251731.47268395001</cx:pt>
          <cx:pt idx="2259">219213.69826360201</cx:pt>
          <cx:pt idx="2260">263328.28962488298</cx:pt>
          <cx:pt idx="2261">280743.65191274299</cx:pt>
          <cx:pt idx="2262">237930.753373966</cx:pt>
          <cx:pt idx="2263">232700.18392595099</cx:pt>
          <cx:pt idx="2264">222490.174471031</cx:pt>
          <cx:pt idx="2265">233245.60621928901</cx:pt>
          <cx:pt idx="2266">245260.78004887901</cx:pt>
          <cx:pt idx="2267">255190.79325638199</cx:pt>
          <cx:pt idx="2268">212607.88312224799</cx:pt>
          <cx:pt idx="2269">243827.80224766</cx:pt>
          <cx:pt idx="2270">227818.54086590299</cx:pt>
          <cx:pt idx="2271">217642.95211984299</cx:pt>
          <cx:pt idx="2272">222207.34221791101</cx:pt>
          <cx:pt idx="2273">275930.98344452801</cx:pt>
          <cx:pt idx="2274">244750.800604452</cx:pt>
          <cx:pt idx="2275">241105.840819812</cx:pt>
          <cx:pt idx="2276">270920.74466679001</cx:pt>
          <cx:pt idx="2277">234969.42144214001</cx:pt>
          <cx:pt idx="2278">215928.17166131301</cx:pt>
          <cx:pt idx="2279">231091.02761065599</cx:pt>
          <cx:pt idx="2280">235850.87212172599</cx:pt>
          <cx:pt idx="2281">236246.09443550199</cx:pt>
          <cx:pt idx="2282">239869.57624213499</cx:pt>
          <cx:pt idx="2283">238220.17000786</cx:pt>
          <cx:pt idx="2284">233055.30310457601</cx:pt>
          <cx:pt idx="2285">252136.342080142</cx:pt>
          <cx:pt idx="2286">252784.39667050701</cx:pt>
          <cx:pt idx="2287">256774.20363644999</cx:pt>
          <cx:pt idx="2288">217091.290554987</cx:pt>
          <cx:pt idx="2289">222038.45690181199</cx:pt>
          <cx:pt idx="2290">262994.22713484598</cx:pt>
          <cx:pt idx="2291">231156.51838863199</cx:pt>
          <cx:pt idx="2292">246591.498900684</cx:pt>
          <cx:pt idx="2293">188619.65846424899</cx:pt>
          <cx:pt idx="2294">258689.850054701</cx:pt>
          <cx:pt idx="2295">217233.622195428</cx:pt>
          <cx:pt idx="2296">239913.623512947</cx:pt>
          <cx:pt idx="2297">270646.52762406401</cx:pt>
          <cx:pt idx="2298">234973.26382250499</cx:pt>
          <cx:pt idx="2299">259149.36893656</cx:pt>
          <cx:pt idx="2300">236848.01368935799</cx:pt>
          <cx:pt idx="2301">235848.264194922</cx:pt>
          <cx:pt idx="2302">231452.20208415401</cx:pt>
          <cx:pt idx="2303">214496.75108851201</cx:pt>
          <cx:pt idx="2304">254869.59608715601</cx:pt>
          <cx:pt idx="2305">208795.25678512501</cx:pt>
          <cx:pt idx="2306">212117.755384363</cx:pt>
          <cx:pt idx="2307">276156.82042626501</cx:pt>
          <cx:pt idx="2308">242434.63566155001</cx:pt>
          <cx:pt idx="2309">267918.14139832603</cx:pt>
          <cx:pt idx="2310">239363.77680667699</cx:pt>
          <cx:pt idx="2311">233509.54003956699</cx:pt>
          <cx:pt idx="2312">223423.659622515</cx:pt>
          <cx:pt idx="2313">249567.343330501</cx:pt>
          <cx:pt idx="2314">192932.62029975699</cx:pt>
          <cx:pt idx="2315">272916.00105148001</cx:pt>
          <cx:pt idx="2316">254399.728993369</cx:pt>
          <cx:pt idx="2317">244729.45626994799</cx:pt>
          <cx:pt idx="2318">235203.736394926</cx:pt>
          <cx:pt idx="2319">213106.71702699701</cx:pt>
          <cx:pt idx="2320">210568.606890394</cx:pt>
          <cx:pt idx="2321">244630.89258659599</cx:pt>
          <cx:pt idx="2322">222117.42337328699</cx:pt>
          <cx:pt idx="2323">198871.27447937301</cx:pt>
          <cx:pt idx="2324">235463.774599089</cx:pt>
          <cx:pt idx="2325">226840.75558353899</cx:pt>
          <cx:pt idx="2326">233015.59009820301</cx:pt>
          <cx:pt idx="2327">257591.08196183399</cx:pt>
          <cx:pt idx="2328">235286.899149801</cx:pt>
          <cx:pt idx="2329">193026.06920383999</cx:pt>
          <cx:pt idx="2330">261123.69684956199</cx:pt>
          <cx:pt idx="2331">246837.36571955</cx:pt>
          <cx:pt idx="2332">272290.38460880902</cx:pt>
          <cx:pt idx="2333">247961.96434467501</cx:pt>
          <cx:pt idx="2334">255673.423349035</cx:pt>
          <cx:pt idx="2335">249683.39959669899</cx:pt>
          <cx:pt idx="2336">234702.90725173501</cx:pt>
          <cx:pt idx="2337">244409.296237701</cx:pt>
          <cx:pt idx="2338">232015.596425986</cx:pt>
          <cx:pt idx="2339">234144.750551198</cx:pt>
          <cx:pt idx="2340">278580.985123866</cx:pt>
          <cx:pt idx="2341">245236.69639873601</cx:pt>
          <cx:pt idx="2342">226321.51921197399</cx:pt>
          <cx:pt idx="2343">252469.60206533599</cx:pt>
          <cx:pt idx="2344">257657.91159095001</cx:pt>
          <cx:pt idx="2345">229628.435190619</cx:pt>
          <cx:pt idx="2346">264234.17236713198</cx:pt>
          <cx:pt idx="2347">218230.82520889901</cx:pt>
          <cx:pt idx="2348">226438.73135988199</cx:pt>
          <cx:pt idx="2349">187934.17420124001</cx:pt>
          <cx:pt idx="2350">254186.87783107301</cx:pt>
          <cx:pt idx="2351">258399.61130120399</cx:pt>
          <cx:pt idx="2352">207926.602897965</cx:pt>
          <cx:pt idx="2353">282482.966524455</cx:pt>
          <cx:pt idx="2354">255581.629206513</cx:pt>
          <cx:pt idx="2355">253145.95775998899</cx:pt>
          <cx:pt idx="2356">240657.66450456399</cx:pt>
          <cx:pt idx="2357">253482.39905343601</cx:pt>
          <cx:pt idx="2358">239904.866971337</cx:pt>
          <cx:pt idx="2359">255906.148044217</cx:pt>
          <cx:pt idx="2360">240853.314994088</cx:pt>
          <cx:pt idx="2361">257012.10473752799</cx:pt>
          <cx:pt idx="2362">235155.014776439</cx:pt>
          <cx:pt idx="2363">223506.998457123</cx:pt>
          <cx:pt idx="2364">236798.12303051</cx:pt>
          <cx:pt idx="2365">253562.59488498699</cx:pt>
          <cx:pt idx="2366">238561.68351577001</cx:pt>
          <cx:pt idx="2367">250506.32416362999</cx:pt>
          <cx:pt idx="2368">258126.21830681499</cx:pt>
          <cx:pt idx="2369">260141.55742182501</cx:pt>
          <cx:pt idx="2370">248199.55895188299</cx:pt>
          <cx:pt idx="2371">240806.32839578899</cx:pt>
          <cx:pt idx="2372">225846.18946812101</cx:pt>
          <cx:pt idx="2373">200273.06832406201</cx:pt>
          <cx:pt idx="2374">238011.88940898099</cx:pt>
          <cx:pt idx="2375">238776.01754526101</cx:pt>
          <cx:pt idx="2376">264420.92582642601</cx:pt>
          <cx:pt idx="2377">242002.81397903201</cx:pt>
          <cx:pt idx="2378">263011.57538001402</cx:pt>
          <cx:pt idx="2379">229489.88491612399</cx:pt>
          <cx:pt idx="2380">246104.40322567101</cx:pt>
          <cx:pt idx="2381">226855.52341368701</cx:pt>
          <cx:pt idx="2382">244405.444183093</cx:pt>
          <cx:pt idx="2383">270404.40211581299</cx:pt>
          <cx:pt idx="2384">227636.965747485</cx:pt>
          <cx:pt idx="2385">269353.492180756</cx:pt>
          <cx:pt idx="2386">235839.62694864301</cx:pt>
          <cx:pt idx="2387">228843.64392024401</cx:pt>
          <cx:pt idx="2388">252205.88087257801</cx:pt>
          <cx:pt idx="2389">228480.21335795199</cx:pt>
          <cx:pt idx="2390">247921.922716264</cx:pt>
          <cx:pt idx="2391">260842.29995249899</cx:pt>
          <cx:pt idx="2392">227773.96197136299</cx:pt>
          <cx:pt idx="2393">237079.39179964701</cx:pt>
          <cx:pt idx="2394">233286.60738377101</cx:pt>
          <cx:pt idx="2395">249063.032940284</cx:pt>
          <cx:pt idx="2396">251063.37140732</cx:pt>
          <cx:pt idx="2397">251323.081621127</cx:pt>
          <cx:pt idx="2398">226117.66969995099</cx:pt>
          <cx:pt idx="2399">271603.33669202798</cx:pt>
          <cx:pt idx="2400">246956.63207225199</cx:pt>
          <cx:pt idx="2401">268797.75851795898</cx:pt>
          <cx:pt idx="2402">251235.147915568</cx:pt>
          <cx:pt idx="2403">203417.07385952701</cx:pt>
          <cx:pt idx="2404">255216.014580168</cx:pt>
          <cx:pt idx="2405">223688.35994824301</cx:pt>
          <cx:pt idx="2406">236587.49073316</cx:pt>
          <cx:pt idx="2407">256027.29533448699</cx:pt>
          <cx:pt idx="2408">262725.037519723</cx:pt>
          <cx:pt idx="2409">251335.40032514001</cx:pt>
          <cx:pt idx="2410">256999.96808452901</cx:pt>
          <cx:pt idx="2411">223761.82465202501</cx:pt>
          <cx:pt idx="2412">221558.10372530101</cx:pt>
          <cx:pt idx="2413">228491.044464059</cx:pt>
          <cx:pt idx="2414">221393.155254037</cx:pt>
          <cx:pt idx="2415">261690.09083601</cx:pt>
          <cx:pt idx="2416">221705.709867103</cx:pt>
          <cx:pt idx="2417">238493.78621203499</cx:pt>
          <cx:pt idx="2418">241524.03921443701</cx:pt>
          <cx:pt idx="2419">237419.935473057</cx:pt>
          <cx:pt idx="2420">228494.371080627</cx:pt>
          <cx:pt idx="2421">263575.10135913501</cx:pt>
          <cx:pt idx="2422">227578.177953715</cx:pt>
          <cx:pt idx="2423">270758.42341794301</cx:pt>
          <cx:pt idx="2424">253128.003910967</cx:pt>
          <cx:pt idx="2425">212027.90509202</cx:pt>
          <cx:pt idx="2426">244118.44176443099</cx:pt>
          <cx:pt idx="2427">256116.20500645699</cx:pt>
          <cx:pt idx="2428">238685.94669199301</cx:pt>
          <cx:pt idx="2429">270070.23085819097</cx:pt>
          <cx:pt idx="2430">217036.64750020299</cx:pt>
          <cx:pt idx="2431">242202.01233425201</cx:pt>
          <cx:pt idx="2432">253616.640743517</cx:pt>
          <cx:pt idx="2433">243841.45002569299</cx:pt>
          <cx:pt idx="2434">248610.59322014</cx:pt>
          <cx:pt idx="2435">236456.04665782201</cx:pt>
          <cx:pt idx="2436">225078.17679927501</cx:pt>
          <cx:pt idx="2437">245787.61845501899</cx:pt>
          <cx:pt idx="2438">248108.37891115001</cx:pt>
          <cx:pt idx="2439">242154.097816653</cx:pt>
          <cx:pt idx="2440">225147.46082204001</cx:pt>
          <cx:pt idx="2441">249302.59349365401</cx:pt>
          <cx:pt idx="2442">215420.76994346399</cx:pt>
          <cx:pt idx="2443">237633.60271917199</cx:pt>
          <cx:pt idx="2444">250627.14029452801</cx:pt>
          <cx:pt idx="2445">211976.62494658199</cx:pt>
          <cx:pt idx="2446">230469.51629876599</cx:pt>
          <cx:pt idx="2447">269772.359403298</cx:pt>
          <cx:pt idx="2448">236359.244381347</cx:pt>
          <cx:pt idx="2449">246709.652325831</cx:pt>
          <cx:pt idx="2450">219278.97308460099</cx:pt>
          <cx:pt idx="2451">241209.864488728</cx:pt>
          <cx:pt idx="2452">276321.13883625797</cx:pt>
          <cx:pt idx="2453">226548.498650842</cx:pt>
          <cx:pt idx="2454">262895.33530510101</cx:pt>
          <cx:pt idx="2455">221686.90641164701</cx:pt>
          <cx:pt idx="2456">254940.01884816599</cx:pt>
          <cx:pt idx="2457">247612.56971633199</cx:pt>
          <cx:pt idx="2458">267119.91181174299</cx:pt>
          <cx:pt idx="2459">231773.30258028299</cx:pt>
          <cx:pt idx="2460">257450.73083037499</cx:pt>
          <cx:pt idx="2461">276774.81772226602</cx:pt>
          <cx:pt idx="2462">255318.58671090601</cx:pt>
          <cx:pt idx="2463">286454.00024675898</cx:pt>
          <cx:pt idx="2464">257574.084238624</cx:pt>
          <cx:pt idx="2465">246707.23741483601</cx:pt>
          <cx:pt idx="2466">225818.956016451</cx:pt>
          <cx:pt idx="2467">188136.385685341</cx:pt>
          <cx:pt idx="2468">224551.28586556899</cx:pt>
          <cx:pt idx="2469">208037.06650953399</cx:pt>
          <cx:pt idx="2470">231685.58617277301</cx:pt>
          <cx:pt idx="2471">267969.08002246398</cx:pt>
          <cx:pt idx="2472">251525.152447103</cx:pt>
          <cx:pt idx="2473">257716.49241516399</cx:pt>
          <cx:pt idx="2474">196516.22214023699</cx:pt>
          <cx:pt idx="2475">248704.014626794</cx:pt>
          <cx:pt idx="2476">211375.31215152601</cx:pt>
          <cx:pt idx="2477">230247.19117635299</cx:pt>
          <cx:pt idx="2478">231609.555142283</cx:pt>
          <cx:pt idx="2479">252821.449127503</cx:pt>
          <cx:pt idx="2480">258895.59797089701</cx:pt>
          <cx:pt idx="2481">278140.72718791303</cx:pt>
          <cx:pt idx="2482">231757.68695454099</cx:pt>
          <cx:pt idx="2483">247833.04858721499</cx:pt>
          <cx:pt idx="2484">246486.98213919601</cx:pt>
          <cx:pt idx="2485">227885.116614825</cx:pt>
          <cx:pt idx="2486">263841.414139801</cx:pt>
          <cx:pt idx="2487">239032.706167358</cx:pt>
          <cx:pt idx="2488">226680.109558572</cx:pt>
          <cx:pt idx="2489">242992.07029625899</cx:pt>
          <cx:pt idx="2490">262253.27903802402</cx:pt>
          <cx:pt idx="2491">244738.93870802101</cx:pt>
          <cx:pt idx="2492">216301.854754342</cx:pt>
          <cx:pt idx="2493">236827.25339040899</cx:pt>
          <cx:pt idx="2494">229363.94772310901</cx:pt>
          <cx:pt idx="2495">242507.89364927201</cx:pt>
          <cx:pt idx="2496">251241.65226317299</cx:pt>
          <cx:pt idx="2497">257578.66925964801</cx:pt>
          <cx:pt idx="2498">250711.42037739299</cx:pt>
          <cx:pt idx="2499">292141.53555515502</cx:pt>
          <cx:pt idx="2500">265557.11737034499</cx:pt>
          <cx:pt idx="2501">227164.00396841599</cx:pt>
          <cx:pt idx="2502">263474.51781272597</cx:pt>
          <cx:pt idx="2503">238496.23043127399</cx:pt>
          <cx:pt idx="2504">230563.68062401901</cx:pt>
          <cx:pt idx="2505">218166.453982687</cx:pt>
          <cx:pt idx="2506">245017.56047331</cx:pt>
          <cx:pt idx="2507">228887.37702888</cx:pt>
          <cx:pt idx="2508">205962.38395377199</cx:pt>
          <cx:pt idx="2509">253052.77166169899</cx:pt>
          <cx:pt idx="2510">241427.006420352</cx:pt>
          <cx:pt idx="2511">220181.909647694</cx:pt>
          <cx:pt idx="2512">269311.67474953301</cx:pt>
          <cx:pt idx="2513">214246.75761301501</cx:pt>
          <cx:pt idx="2514">265533.90682210599</cx:pt>
          <cx:pt idx="2515">226473.17122216101</cx:pt>
          <cx:pt idx="2516">209655.49790359201</cx:pt>
          <cx:pt idx="2517">218111.88147427401</cx:pt>
          <cx:pt idx="2518">234131.859195364</cx:pt>
          <cx:pt idx="2519">261462.02046559501</cx:pt>
          <cx:pt idx="2520">248329.397142912</cx:pt>
          <cx:pt idx="2521">206382.20180362501</cx:pt>
          <cx:pt idx="2522">223769.28932873299</cx:pt>
          <cx:pt idx="2523">245792.189285225</cx:pt>
          <cx:pt idx="2524">241751.16474873299</cx:pt>
          <cx:pt idx="2525">272066.99057130399</cx:pt>
          <cx:pt idx="2526">277571.42802589602</cx:pt>
          <cx:pt idx="2527">271094.15366356401</cx:pt>
          <cx:pt idx="2528">243170.42779562101</cx:pt>
          <cx:pt idx="2529">271451.01193475397</cx:pt>
          <cx:pt idx="2530">247277.376302427</cx:pt>
          <cx:pt idx="2531">223514.55141753299</cx:pt>
          <cx:pt idx="2532">236706.866720972</cx:pt>
          <cx:pt idx="2533">241836.25430640799</cx:pt>
          <cx:pt idx="2534">252248.68048967901</cx:pt>
          <cx:pt idx="2535">241806.426475605</cx:pt>
          <cx:pt idx="2536">242982.623998839</cx:pt>
          <cx:pt idx="2537">239876.31363486301</cx:pt>
          <cx:pt idx="2538">225501.15830904801</cx:pt>
          <cx:pt idx="2539">262150.17317715503</cx:pt>
          <cx:pt idx="2540">190621.54648080401</cx:pt>
          <cx:pt idx="2541">244489.133350964</cx:pt>
          <cx:pt idx="2542">241701.09171004701</cx:pt>
          <cx:pt idx="2543">243066.47632237201</cx:pt>
          <cx:pt idx="2544">241409.18498657399</cx:pt>
          <cx:pt idx="2545">217100.71338465001</cx:pt>
          <cx:pt idx="2546">256613.79014253401</cx:pt>
          <cx:pt idx="2547">279657.59900481201</cx:pt>
          <cx:pt idx="2548">256623.45788651999</cx:pt>
          <cx:pt idx="2549">220905.63045763501</cx:pt>
          <cx:pt idx="2550">246825.81839961201</cx:pt>
          <cx:pt idx="2551">240301.22945107499</cx:pt>
          <cx:pt idx="2552">253182.92210411801</cx:pt>
          <cx:pt idx="2553">189936.163690813</cx:pt>
          <cx:pt idx="2554">250612.910533046</cx:pt>
          <cx:pt idx="2555">244942.79547069801</cx:pt>
          <cx:pt idx="2556">254515.45252091001</cx:pt>
          <cx:pt idx="2557">256145.34110528999</cx:pt>
          <cx:pt idx="2558">203129.465799581</cx:pt>
          <cx:pt idx="2559">239816.40837205999</cx:pt>
          <cx:pt idx="2560">225039.08261506699</cx:pt>
          <cx:pt idx="2561">237070.794774031</cx:pt>
          <cx:pt idx="2562">259004.70804528499</cx:pt>
          <cx:pt idx="2563">232853.40455740699</cx:pt>
          <cx:pt idx="2564">202941.026181883</cx:pt>
          <cx:pt idx="2565">212215.723564418</cx:pt>
          <cx:pt idx="2566">247185.64562747901</cx:pt>
          <cx:pt idx="2567">225763.491532721</cx:pt>
          <cx:pt idx="2568">247717.69970986401</cx:pt>
          <cx:pt idx="2569">267989.96541570401</cx:pt>
          <cx:pt idx="2570">273213.596578728</cx:pt>
          <cx:pt idx="2571">284970.62698360701</cx:pt>
          <cx:pt idx="2572">265362.418595911</cx:pt>
          <cx:pt idx="2573">239792.74320669801</cx:pt>
          <cx:pt idx="2574">240501.59568366301</cx:pt>
          <cx:pt idx="2575">229535.89526191499</cx:pt>
          <cx:pt idx="2576">247745.54760231799</cx:pt>
          <cx:pt idx="2577">235353.67638618499</cx:pt>
          <cx:pt idx="2578">230876.22508396499</cx:pt>
          <cx:pt idx="2579">228307.35315459099</cx:pt>
          <cx:pt idx="2580">246609.41425605401</cx:pt>
          <cx:pt idx="2581">281738.81975724897</cx:pt>
          <cx:pt idx="2582">234335.65108653301</cx:pt>
          <cx:pt idx="2583">219103.87629846699</cx:pt>
          <cx:pt idx="2584">215793.09037201799</cx:pt>
          <cx:pt idx="2585">236810.27885308699</cx:pt>
          <cx:pt idx="2586">227297.77530696301</cx:pt>
          <cx:pt idx="2587">232079.32358446601</cx:pt>
          <cx:pt idx="2588">231805.754706634</cx:pt>
          <cx:pt idx="2589">248397.271486482</cx:pt>
          <cx:pt idx="2590">221935.11872362901</cx:pt>
          <cx:pt idx="2591">259930.72777113601</cx:pt>
          <cx:pt idx="2592">273697.13389011298</cx:pt>
          <cx:pt idx="2593">243453.93685371001</cx:pt>
          <cx:pt idx="2594">233102.992083155</cx:pt>
          <cx:pt idx="2595">219322.160143216</cx:pt>
          <cx:pt idx="2596">202268.13763369701</cx:pt>
          <cx:pt idx="2597">244030.56210762399</cx:pt>
          <cx:pt idx="2598">237615.015333157</cx:pt>
          <cx:pt idx="2599">213719.121752009</cx:pt>
          <cx:pt idx="2600">223252.042628611</cx:pt>
          <cx:pt idx="2601">245004.751388526</cx:pt>
          <cx:pt idx="2602">241864.75765794399</cx:pt>
          <cx:pt idx="2603">233593.027809405</cx:pt>
          <cx:pt idx="2604">253045.481152452</cx:pt>
          <cx:pt idx="2605">234536.664764216</cx:pt>
          <cx:pt idx="2606">255115.163692845</cx:pt>
          <cx:pt idx="2607">235199.89658888901</cx:pt>
          <cx:pt idx="2608">237488.70726817101</cx:pt>
          <cx:pt idx="2609">264355.17970187101</cx:pt>
          <cx:pt idx="2610">256187.08189206899</cx:pt>
          <cx:pt idx="2611">241663.22184637401</cx:pt>
          <cx:pt idx="2612">240941.585613114</cx:pt>
          <cx:pt idx="2613">251898.92287746299</cx:pt>
          <cx:pt idx="2614">248912.58109181401</cx:pt>
          <cx:pt idx="2615">221294.65178647501</cx:pt>
          <cx:pt idx="2616">220027.32234199499</cx:pt>
          <cx:pt idx="2617">254810.058731556</cx:pt>
          <cx:pt idx="2618">264252.50951797399</cx:pt>
          <cx:pt idx="2619">241218.050893343</cx:pt>
          <cx:pt idx="2620">228437.073012334</cx:pt>
          <cx:pt idx="2621">245034.298716825</cx:pt>
          <cx:pt idx="2622">222483.21832086801</cx:pt>
          <cx:pt idx="2623">261083.83919156299</cx:pt>
          <cx:pt idx="2624">210020.034154505</cx:pt>
          <cx:pt idx="2625">239316.271861449</cx:pt>
          <cx:pt idx="2626">220225.92440653301</cx:pt>
          <cx:pt idx="2627">213269.04760331701</cx:pt>
          <cx:pt idx="2628">245222.01592669199</cx:pt>
          <cx:pt idx="2629">253109.17216998999</cx:pt>
          <cx:pt idx="2630">244928.42634754701</cx:pt>
          <cx:pt idx="2631">247278.73747120501</cx:pt>
          <cx:pt idx="2632">242022.34365877401</cx:pt>
          <cx:pt idx="2633">231206.921749531</cx:pt>
          <cx:pt idx="2634">247522.86277410699</cx:pt>
          <cx:pt idx="2635">230237.00727182199</cx:pt>
          <cx:pt idx="2636">282350.400998061</cx:pt>
          <cx:pt idx="2637">235136.48953801999</cx:pt>
          <cx:pt idx="2638">270054.410889911</cx:pt>
          <cx:pt idx="2639">201026.24689720801</cx:pt>
          <cx:pt idx="2640">252101.958926491</cx:pt>
          <cx:pt idx="2641">224837.71082745001</cx:pt>
          <cx:pt idx="2642">240495.498677728</cx:pt>
          <cx:pt idx="2643">238288.557094683</cx:pt>
          <cx:pt idx="2644">271755.74323334201</cx:pt>
          <cx:pt idx="2645">253804.13581178701</cx:pt>
          <cx:pt idx="2646">245693.305433106</cx:pt>
          <cx:pt idx="2647">225041.63735449401</cx:pt>
          <cx:pt idx="2648">226827.61562148799</cx:pt>
          <cx:pt idx="2649">223170.60646245099</cx:pt>
          <cx:pt idx="2650">205483.15322251999</cx:pt>
          <cx:pt idx="2651">229234.409963032</cx:pt>
          <cx:pt idx="2652">229264.93064824399</cx:pt>
          <cx:pt idx="2653">226325.62588991501</cx:pt>
          <cx:pt idx="2654">293935.711327411</cx:pt>
          <cx:pt idx="2655">230105.683405358</cx:pt>
          <cx:pt idx="2656">225757.833531051</cx:pt>
          <cx:pt idx="2657">228475.39245306101</cx:pt>
          <cx:pt idx="2658">243824.869293606</cx:pt>
          <cx:pt idx="2659">252241.95168920499</cx:pt>
          <cx:pt idx="2660">259161.05138668901</cx:pt>
          <cx:pt idx="2661">231879.705333185</cx:pt>
          <cx:pt idx="2662">204702.893538359</cx:pt>
          <cx:pt idx="2663">224665.571867144</cx:pt>
          <cx:pt idx="2664">250293.56041852399</cx:pt>
          <cx:pt idx="2665">255816.59709490399</cx:pt>
          <cx:pt idx="2666">217548.95628409999</cx:pt>
          <cx:pt idx="2667">222647.29586834801</cx:pt>
          <cx:pt idx="2668">234828.415968157</cx:pt>
          <cx:pt idx="2669">233927.80342819201</cx:pt>
          <cx:pt idx="2670">224091.33139247901</cx:pt>
          <cx:pt idx="2671">218377.62102941601</cx:pt>
          <cx:pt idx="2672">231782.064509052</cx:pt>
          <cx:pt idx="2673">232812.356790032</cx:pt>
          <cx:pt idx="2674">264945.73538089101</cx:pt>
          <cx:pt idx="2675">233389.00025450901</cx:pt>
          <cx:pt idx="2676">225788.111795295</cx:pt>
          <cx:pt idx="2677">238213.19674787999</cx:pt>
          <cx:pt idx="2678">248551.19816357901</cx:pt>
          <cx:pt idx="2679">256198.02621743499</cx:pt>
          <cx:pt idx="2680">244817.195922696</cx:pt>
          <cx:pt idx="2681">249368.47317439399</cx:pt>
          <cx:pt idx="2682">263173.53605443699</cx:pt>
          <cx:pt idx="2683">242817.19751899401</cx:pt>
          <cx:pt idx="2684">228102.15432601201</cx:pt>
          <cx:pt idx="2685">240244.52175634599</cx:pt>
          <cx:pt idx="2686">243967.95669592099</cx:pt>
          <cx:pt idx="2687">251616.79764701199</cx:pt>
          <cx:pt idx="2688">259641.06980248599</cx:pt>
          <cx:pt idx="2689">293334.26786731998</cx:pt>
          <cx:pt idx="2690">239955.27302873501</cx:pt>
          <cx:pt idx="2691">213380.01663725599</cx:pt>
          <cx:pt idx="2692">261670.06581934399</cx:pt>
          <cx:pt idx="2693">226313.492444212</cx:pt>
          <cx:pt idx="2694">241008.52996663601</cx:pt>
          <cx:pt idx="2695">257269.53555740399</cx:pt>
          <cx:pt idx="2696">239818.160826604</cx:pt>
          <cx:pt idx="2697">229238.85872606401</cx:pt>
          <cx:pt idx="2698">258499.25593003401</cx:pt>
          <cx:pt idx="2699">204777.212928611</cx:pt>
          <cx:pt idx="2700">234823.97019729999</cx:pt>
          <cx:pt idx="2701">263711.36139799899</cx:pt>
          <cx:pt idx="2702">233087.13489060901</cx:pt>
          <cx:pt idx="2703">194845.98759162499</cx:pt>
          <cx:pt idx="2704">260370.352621303</cx:pt>
          <cx:pt idx="2705">213395.71406051799</cx:pt>
          <cx:pt idx="2706">266339.76534422598</cx:pt>
          <cx:pt idx="2707">239824.62444843701</cx:pt>
          <cx:pt idx="2708">234244.19367067001</cx:pt>
          <cx:pt idx="2709">238293.06186969401</cx:pt>
          <cx:pt idx="2710">209936.986674571</cx:pt>
          <cx:pt idx="2711">233277.06321455201</cx:pt>
          <cx:pt idx="2712">229157.33314183899</cx:pt>
          <cx:pt idx="2713">194395.07302278699</cx:pt>
          <cx:pt idx="2714">268937.00964810798</cx:pt>
          <cx:pt idx="2715">275424.801358531</cx:pt>
          <cx:pt idx="2716">214575.50609487799</cx:pt>
          <cx:pt idx="2717">262791.65837097802</cx:pt>
          <cx:pt idx="2718">245284.38243426001</cx:pt>
          <cx:pt idx="2719">221362.535200207</cx:pt>
          <cx:pt idx="2720">232650.49897705301</cx:pt>
          <cx:pt idx="2721">249099.990933458</cx:pt>
          <cx:pt idx="2722">250995.478671191</cx:pt>
          <cx:pt idx="2723">248288.633901036</cx:pt>
          <cx:pt idx="2724">248084.47488672999</cx:pt>
          <cx:pt idx="2725">232499.04375618001</cx:pt>
          <cx:pt idx="2726">262710.89640593098</cx:pt>
          <cx:pt idx="2727">241078.80466728099</cx:pt>
          <cx:pt idx="2728">245267.331203899</cx:pt>
          <cx:pt idx="2729">291231.06267558399</cx:pt>
          <cx:pt idx="2730">222078.31257665501</cx:pt>
          <cx:pt idx="2731">236599.15579972501</cx:pt>
          <cx:pt idx="2732">252544.773273375</cx:pt>
          <cx:pt idx="2733">244553.734031008</cx:pt>
          <cx:pt idx="2734">257105.80990223499</cx:pt>
          <cx:pt idx="2735">256295.685572555</cx:pt>
          <cx:pt idx="2736">219475.86476002101</cx:pt>
          <cx:pt idx="2737">205603.59010789599</cx:pt>
          <cx:pt idx="2738">214432.19175519</cx:pt>
          <cx:pt idx="2739">247553.624396998</cx:pt>
          <cx:pt idx="2740">247547.89972654599</cx:pt>
          <cx:pt idx="2741">251624.20278522401</cx:pt>
          <cx:pt idx="2742">215012.29820975501</cx:pt>
          <cx:pt idx="2743">262749.52675341902</cx:pt>
          <cx:pt idx="2744">246261.1111751</cx:pt>
          <cx:pt idx="2745">261820.40529923001</cx:pt>
          <cx:pt idx="2746">241856.14820102899</cx:pt>
          <cx:pt idx="2747">244127.04287911599</cx:pt>
          <cx:pt idx="2748">224386.12121577299</cx:pt>
          <cx:pt idx="2749">233802.77159613001</cx:pt>
          <cx:pt idx="2750">246402.700465665</cx:pt>
          <cx:pt idx="2751">244764.734248261</cx:pt>
          <cx:pt idx="2752">225789.689780949</cx:pt>
          <cx:pt idx="2753">225384.010804185</cx:pt>
          <cx:pt idx="2754">232569.11638957501</cx:pt>
          <cx:pt idx="2755">265253.73421540001</cx:pt>
          <cx:pt idx="2756">220060.812760781</cx:pt>
          <cx:pt idx="2757">254143.27437411601</cx:pt>
          <cx:pt idx="2758">243000.070640936</cx:pt>
          <cx:pt idx="2759">220392.186591253</cx:pt>
          <cx:pt idx="2760">232173.46076409999</cx:pt>
          <cx:pt idx="2761">236945.63364304899</cx:pt>
          <cx:pt idx="2762">247227.167456102</cx:pt>
          <cx:pt idx="2763">228770.85310156501</cx:pt>
          <cx:pt idx="2764">240659.01858013001</cx:pt>
          <cx:pt idx="2765">232025.98529500401</cx:pt>
          <cx:pt idx="2766">246116.96823054101</cx:pt>
          <cx:pt idx="2767">245018.03901866099</cx:pt>
          <cx:pt idx="2768">226900.88245789899</cx:pt>
          <cx:pt idx="2769">259224.49482701099</cx:pt>
          <cx:pt idx="2770">280987.51728988398</cx:pt>
          <cx:pt idx="2771">235249.75315667599</cx:pt>
          <cx:pt idx="2772">248187.108315989</cx:pt>
          <cx:pt idx="2773">203202.45099556199</cx:pt>
          <cx:pt idx="2774">230174.80185679099</cx:pt>
          <cx:pt idx="2775">226918.410547098</cx:pt>
          <cx:pt idx="2776">215208.00368785599</cx:pt>
          <cx:pt idx="2777">204929.05861411101</cx:pt>
          <cx:pt idx="2778">272288.89316044003</cx:pt>
          <cx:pt idx="2779">243829.743711377</cx:pt>
          <cx:pt idx="2780">233372.70105820501</cx:pt>
          <cx:pt idx="2781">238443.24407694701</cx:pt>
          <cx:pt idx="2782">299438.26741062</cx:pt>
          <cx:pt idx="2783">243238.340266352</cx:pt>
          <cx:pt idx="2784">222977.970507141</cx:pt>
          <cx:pt idx="2785">232453.93495036999</cx:pt>
          <cx:pt idx="2786">274692.238876199</cx:pt>
          <cx:pt idx="2787">241042.941334937</cx:pt>
          <cx:pt idx="2788">240122.40110738701</cx:pt>
          <cx:pt idx="2789">210490.18555247699</cx:pt>
          <cx:pt idx="2790">257413.72736602201</cx:pt>
          <cx:pt idx="2791">246712.482736709</cx:pt>
          <cx:pt idx="2792">241583.07399249301</cx:pt>
          <cx:pt idx="2793">255474.16118847099</cx:pt>
          <cx:pt idx="2794">230341.407402777</cx:pt>
          <cx:pt idx="2795">260306.08267032</cx:pt>
          <cx:pt idx="2796">249045.86305177599</cx:pt>
          <cx:pt idx="2797">266014.25414940697</cx:pt>
          <cx:pt idx="2798">250517.51029524801</cx:pt>
          <cx:pt idx="2799">255123.59807381401</cx:pt>
          <cx:pt idx="2800">228575.112552673</cx:pt>
          <cx:pt idx="2801">245167.87918706299</cx:pt>
          <cx:pt idx="2802">239971.18369886299</cx:pt>
          <cx:pt idx="2803">244999.379137257</cx:pt>
          <cx:pt idx="2804">219474.45657029701</cx:pt>
          <cx:pt idx="2805">248295.77092299701</cx:pt>
          <cx:pt idx="2806">235926.522061814</cx:pt>
          <cx:pt idx="2807">223404.06507622701</cx:pt>
          <cx:pt idx="2808">213415.953400898</cx:pt>
          <cx:pt idx="2809">266237.32956900401</cx:pt>
          <cx:pt idx="2810">219435.62382865101</cx:pt>
          <cx:pt idx="2811">254801.87635918101</cx:pt>
          <cx:pt idx="2812">249776.86702559699</cx:pt>
          <cx:pt idx="2813">228321.418137898</cx:pt>
          <cx:pt idx="2814">203242.59375115999</cx:pt>
          <cx:pt idx="2815">251063.45233920799</cx:pt>
          <cx:pt idx="2816">237611.40874802199</cx:pt>
          <cx:pt idx="2817">242486.63872961601</cx:pt>
          <cx:pt idx="2818">228772.00631931701</cx:pt>
          <cx:pt idx="2819">227491.94221174801</cx:pt>
          <cx:pt idx="2820">272831.99116235803</cx:pt>
          <cx:pt idx="2821">228951.091895372</cx:pt>
          <cx:pt idx="2822">216634.199337447</cx:pt>
          <cx:pt idx="2823">251842.80218722401</cx:pt>
          <cx:pt idx="2824">230376.074106468</cx:pt>
          <cx:pt idx="2825">239729.72410401501</cx:pt>
          <cx:pt idx="2826">262064.965534016</cx:pt>
          <cx:pt idx="2827">242774.41341055601</cx:pt>
          <cx:pt idx="2828">231084.38816289601</cx:pt>
          <cx:pt idx="2829">246877.915935058</cx:pt>
          <cx:pt idx="2830">270879.24232290703</cx:pt>
          <cx:pt idx="2831">249921.53405375799</cx:pt>
          <cx:pt idx="2832">222106.39619560901</cx:pt>
          <cx:pt idx="2833">258956.930905916</cx:pt>
          <cx:pt idx="2834">247689.939231322</cx:pt>
          <cx:pt idx="2835">232370.575428888</cx:pt>
          <cx:pt idx="2836">248221.51806047099</cx:pt>
          <cx:pt idx="2837">249990.99429392599</cx:pt>
          <cx:pt idx="2838">278179.61341467302</cx:pt>
          <cx:pt idx="2839">233418.08959181199</cx:pt>
          <cx:pt idx="2840">266592.670424557</cx:pt>
          <cx:pt idx="2841">233393.41371660199</cx:pt>
          <cx:pt idx="2842">222359.61096419499</cx:pt>
          <cx:pt idx="2843">253747.62068732199</cx:pt>
          <cx:pt idx="2844">256541.325098984</cx:pt>
          <cx:pt idx="2845">244380.81426876399</cx:pt>
          <cx:pt idx="2846">209675.78124662701</cx:pt>
          <cx:pt idx="2847">254480.53069337801</cx:pt>
          <cx:pt idx="2848">231689.00313090801</cx:pt>
          <cx:pt idx="2849">236795.89745783099</cx:pt>
          <cx:pt idx="2850">214461.08271598199</cx:pt>
          <cx:pt idx="2851">261150.00031892999</cx:pt>
          <cx:pt idx="2852">232904.979205385</cx:pt>
          <cx:pt idx="2853">211136.30272002699</cx:pt>
          <cx:pt idx="2854">209074.43900106999</cx:pt>
          <cx:pt idx="2855">242438.741594263</cx:pt>
          <cx:pt idx="2856">224714.84254705699</cx:pt>
          <cx:pt idx="2857">264600.20477899199</cx:pt>
          <cx:pt idx="2858">255749.41997596799</cx:pt>
          <cx:pt idx="2859">227310.190312861</cx:pt>
          <cx:pt idx="2860">266658.98642004997</cx:pt>
          <cx:pt idx="2861">228138.20821196301</cx:pt>
          <cx:pt idx="2862">229637.693909319</cx:pt>
          <cx:pt idx="2863">244385.68429726001</cx:pt>
          <cx:pt idx="2864">232157.11387256699</cx:pt>
          <cx:pt idx="2865">249859.23912465599</cx:pt>
          <cx:pt idx="2866">246920.066302458</cx:pt>
          <cx:pt idx="2867">240567.22971132101</cx:pt>
          <cx:pt idx="2868">271259.86751127202</cx:pt>
          <cx:pt idx="2869">263397.56089383201</cx:pt>
          <cx:pt idx="2870">255912.16902214399</cx:pt>
          <cx:pt idx="2871">269624.09373104002</cx:pt>
          <cx:pt idx="2872">201502.13815806201</cx:pt>
          <cx:pt idx="2873">223917.347978484</cx:pt>
          <cx:pt idx="2874">236148.72653130299</cx:pt>
          <cx:pt idx="2875">240348.909730805</cx:pt>
          <cx:pt idx="2876">255078.53885367099</cx:pt>
          <cx:pt idx="2877">225629.69736334</cx:pt>
          <cx:pt idx="2878">260247.934482051</cx:pt>
          <cx:pt idx="2879">217309.02059769799</cx:pt>
          <cx:pt idx="2880">210980.31859445601</cx:pt>
          <cx:pt idx="2881">246394.99980767799</cx:pt>
          <cx:pt idx="2882">219660.00265933</cx:pt>
          <cx:pt idx="2883">240138.896420178</cx:pt>
          <cx:pt idx="2884">224915.90941749699</cx:pt>
          <cx:pt idx="2885">247480.056119218</cx:pt>
          <cx:pt idx="2886">210524.412657882</cx:pt>
          <cx:pt idx="2887">241786.22646542301</cx:pt>
          <cx:pt idx="2888">260977.520228799</cx:pt>
          <cx:pt idx="2889">249336.74230433899</cx:pt>
          <cx:pt idx="2890">247774.19215491699</cx:pt>
          <cx:pt idx="2891">294364.52710723801</cx:pt>
          <cx:pt idx="2892">286878.58551233698</cx:pt>
          <cx:pt idx="2893">234292.583138277</cx:pt>
          <cx:pt idx="2894">245189.26557748101</cx:pt>
          <cx:pt idx="2895">202637.30470021701</cx:pt>
          <cx:pt idx="2896">267060.11089454399</cx:pt>
          <cx:pt idx="2897">249399.823769765</cx:pt>
          <cx:pt idx="2898">215011.470219059</cx:pt>
          <cx:pt idx="2899">221835.07110733201</cx:pt>
          <cx:pt idx="2900">243934.792682778</cx:pt>
          <cx:pt idx="2901">244528.53577110899</cx:pt>
          <cx:pt idx="2902">235642.31778290399</cx:pt>
          <cx:pt idx="2903">240536.118709776</cx:pt>
          <cx:pt idx="2904">211200.93858320301</cx:pt>
          <cx:pt idx="2905">212224.23227053901</cx:pt>
          <cx:pt idx="2906">266986.85901895002</cx:pt>
          <cx:pt idx="2907">221535.72598353901</cx:pt>
          <cx:pt idx="2908">237253.65509362301</cx:pt>
          <cx:pt idx="2909">261003.514919771</cx:pt>
          <cx:pt idx="2910">286022.86319069698</cx:pt>
          <cx:pt idx="2911">233339.208672857</cx:pt>
          <cx:pt idx="2912">234169.523752646</cx:pt>
          <cx:pt idx="2913">248005.06419092801</cx:pt>
          <cx:pt idx="2914">240099.214732408</cx:pt>
          <cx:pt idx="2915">245653.04976563601</cx:pt>
          <cx:pt idx="2916">254407.41983682601</cx:pt>
          <cx:pt idx="2917">242610.73077797401</cx:pt>
          <cx:pt idx="2918">214388.71467155899</cx:pt>
          <cx:pt idx="2919">232448.29951505901</cx:pt>
          <cx:pt idx="2920">255779.68100593501</cx:pt>
          <cx:pt idx="2921">244730.56940975599</cx:pt>
          <cx:pt idx="2922">243642.906977359</cx:pt>
          <cx:pt idx="2923">260165.15141790701</cx:pt>
          <cx:pt idx="2924">284263.57935828698</cx:pt>
          <cx:pt idx="2925">227060.72786677899</cx:pt>
          <cx:pt idx="2926">238559.72112889399</cx:pt>
          <cx:pt idx="2927">231591.446559451</cx:pt>
          <cx:pt idx="2928">263523.54880345502</cx:pt>
          <cx:pt idx="2929">267127.99460659001</cx:pt>
          <cx:pt idx="2930">239626.92403245301</cx:pt>
          <cx:pt idx="2931">206215.09092467101</cx:pt>
          <cx:pt idx="2932">249725.46163420001</cx:pt>
          <cx:pt idx="2933">239539.26238939099</cx:pt>
          <cx:pt idx="2934">207828.486773663</cx:pt>
          <cx:pt idx="2935">258559.825074828</cx:pt>
          <cx:pt idx="2936">253450.12135245799</cx:pt>
          <cx:pt idx="2937">238259.51689612801</cx:pt>
          <cx:pt idx="2938">224941.01180806899</cx:pt>
          <cx:pt idx="2939">250324.33589941601</cx:pt>
          <cx:pt idx="2940">261220.273702073</cx:pt>
          <cx:pt idx="2941">245522.97255285701</cx:pt>
          <cx:pt idx="2942">229126.87381164401</cx:pt>
          <cx:pt idx="2943">219990.23095405</cx:pt>
          <cx:pt idx="2944">224101.53752617</cx:pt>
          <cx:pt idx="2945">229565.35326767401</cx:pt>
          <cx:pt idx="2946">244581.819021895</cx:pt>
          <cx:pt idx="2947">231429.55300769399</cx:pt>
          <cx:pt idx="2948">221624.84898905599</cx:pt>
          <cx:pt idx="2949">231811.09512503201</cx:pt>
          <cx:pt idx="2950">218850.39502461601</cx:pt>
          <cx:pt idx="2951">206122.17731746801</cx:pt>
          <cx:pt idx="2952">251648.04944739601</cx:pt>
          <cx:pt idx="2953">240059.804977616</cx:pt>
          <cx:pt idx="2954">247491.927308807</cx:pt>
          <cx:pt idx="2955">201823.52813424001</cx:pt>
          <cx:pt idx="2956">238328.85854100101</cx:pt>
          <cx:pt idx="2957">209932.80399910899</cx:pt>
          <cx:pt idx="2958">271571.81004354003</cx:pt>
          <cx:pt idx="2959">260846.55634803901</cx:pt>
          <cx:pt idx="2960">235838.09706094401</cx:pt>
          <cx:pt idx="2961">238678.78781319899</cx:pt>
          <cx:pt idx="2962">233982.20581743499</cx:pt>
          <cx:pt idx="2963">254356.530386642</cx:pt>
          <cx:pt idx="2964">248926.69766190401</cx:pt>
          <cx:pt idx="2965">258003.80893414299</cx:pt>
          <cx:pt idx="2966">230898.71452805799</cx:pt>
          <cx:pt idx="2967">266325.43539380003</cx:pt>
          <cx:pt idx="2968">234292.203360163</cx:pt>
          <cx:pt idx="2969">238829.12609326799</cx:pt>
          <cx:pt idx="2970">245679.38291414399</cx:pt>
          <cx:pt idx="2971">236198.855763778</cx:pt>
          <cx:pt idx="2972">248579.09007023301</cx:pt>
          <cx:pt idx="2973">265244.279992881</cx:pt>
          <cx:pt idx="2974">218479.80418603899</cx:pt>
          <cx:pt idx="2975">254833.57253993399</cx:pt>
          <cx:pt idx="2976">231549.39407024099</cx:pt>
          <cx:pt idx="2977">246096.601753111</cx:pt>
          <cx:pt idx="2978">223182.584410032</cx:pt>
          <cx:pt idx="2979">228259.18807380999</cx:pt>
          <cx:pt idx="2980">234009.64315063899</cx:pt>
          <cx:pt idx="2981">232784.02424687499</cx:pt>
          <cx:pt idx="2982">246796.924091016</cx:pt>
          <cx:pt idx="2983">245542.77269910401</cx:pt>
          <cx:pt idx="2984">238290.22373312601</cx:pt>
          <cx:pt idx="2985">258855.85416847901</cx:pt>
          <cx:pt idx="2986">244094.26973946401</cx:pt>
          <cx:pt idx="2987">232146.445050482</cx:pt>
          <cx:pt idx="2988">228911.66055406301</cx:pt>
          <cx:pt idx="2989">238819.19496670301</cx:pt>
          <cx:pt idx="2990">225479.42326364599</cx:pt>
          <cx:pt idx="2991">222136.76860881399</cx:pt>
          <cx:pt idx="2992">234863.508207595</cx:pt>
          <cx:pt idx="2993">238037.18348892301</cx:pt>
          <cx:pt idx="2994">251579.92259637901</cx:pt>
          <cx:pt idx="2995">271329.127534731</cx:pt>
          <cx:pt idx="2996">239190.71796094201</cx:pt>
          <cx:pt idx="2997">254698.26302690301</cx:pt>
          <cx:pt idx="2998">249974.87024403401</cx:pt>
          <cx:pt idx="2999">253391.09791789399</cx:pt>
          <cx:pt idx="3000">265237.14248178201</cx:pt>
          <cx:pt idx="3001">288788.60496397299</cx:pt>
          <cx:pt idx="3002">228040.34607909599</cx:pt>
          <cx:pt idx="3003">252940.28947602899</cx:pt>
          <cx:pt idx="3004">232450.70236993299</cx:pt>
          <cx:pt idx="3005">216083.374530217</cx:pt>
          <cx:pt idx="3006">252249.27842185399</cx:pt>
          <cx:pt idx="3007">230789.53729206501</cx:pt>
          <cx:pt idx="3008">216568.263372827</cx:pt>
          <cx:pt idx="3009">235652.01680153201</cx:pt>
          <cx:pt idx="3010">242699.58423762801</cx:pt>
          <cx:pt idx="3011">220887.34918397799</cx:pt>
          <cx:pt idx="3012">258392.733220458</cx:pt>
          <cx:pt idx="3013">231622.17864177699</cx:pt>
          <cx:pt idx="3014">248176.14729162099</cx:pt>
          <cx:pt idx="3015">227145.634842464</cx:pt>
          <cx:pt idx="3016">248682.05212972901</cx:pt>
          <cx:pt idx="3017">231250.05779597501</cx:pt>
          <cx:pt idx="3018">212860.47658002301</cx:pt>
          <cx:pt idx="3019">231672.65469313099</cx:pt>
          <cx:pt idx="3020">233353.77332989901</cx:pt>
          <cx:pt idx="3021">265195.69999797398</cx:pt>
          <cx:pt idx="3022">238419.90579559599</cx:pt>
          <cx:pt idx="3023">208074.75062454</cx:pt>
          <cx:pt idx="3024">266614.753620125</cx:pt>
          <cx:pt idx="3025">258931.38161221499</cx:pt>
          <cx:pt idx="3026">204468.99861508099</cx:pt>
          <cx:pt idx="3027">249516.25739106999</cx:pt>
          <cx:pt idx="3028">252886.64379948299</cx:pt>
          <cx:pt idx="3029">243114.16399798801</cx:pt>
          <cx:pt idx="3030">284870.39049020602</cx:pt>
          <cx:pt idx="3031">259253.00609390001</cx:pt>
          <cx:pt idx="3032">195542.95138934901</cx:pt>
          <cx:pt idx="3033">255834.05537693601</cx:pt>
          <cx:pt idx="3034">239813.15057923601</cx:pt>
          <cx:pt idx="3035">218129.97719203299</cx:pt>
          <cx:pt idx="3036">228958.55977053399</cx:pt>
          <cx:pt idx="3037">237338.57210000299</cx:pt>
          <cx:pt idx="3038">243337.71100789501</cx:pt>
          <cx:pt idx="3039">265372.52116971801</cx:pt>
          <cx:pt idx="3040">233041.04513981799</cx:pt>
          <cx:pt idx="3041">209701.63345535699</cx:pt>
          <cx:pt idx="3042">261533.70503986001</cx:pt>
          <cx:pt idx="3043">238229.00772641401</cx:pt>
          <cx:pt idx="3044">233715.75239429699</cx:pt>
          <cx:pt idx="3045">240899.34236476</cx:pt>
          <cx:pt idx="3046">249784.00029983799</cx:pt>
          <cx:pt idx="3047">263680.85222140799</cx:pt>
          <cx:pt idx="3048">230130.28056684299</cx:pt>
          <cx:pt idx="3049">235709.42893540801</cx:pt>
          <cx:pt idx="3050">228150.05901310599</cx:pt>
          <cx:pt idx="3051">244339.98948596901</cx:pt>
          <cx:pt idx="3052">266120.68859520601</cx:pt>
          <cx:pt idx="3053">212061.77144405799</cx:pt>
          <cx:pt idx="3054">249474.899342889</cx:pt>
          <cx:pt idx="3055">270993.841188199</cx:pt>
          <cx:pt idx="3056">238728.35208199301</cx:pt>
          <cx:pt idx="3057">249528.89982121999</cx:pt>
          <cx:pt idx="3058">233226.321816729</cx:pt>
          <cx:pt idx="3059">229040.99748652699</cx:pt>
          <cx:pt idx="3060">251617.57210995199</cx:pt>
          <cx:pt idx="3061">228080.75267253799</cx:pt>
          <cx:pt idx="3062">285011.282790275</cx:pt>
          <cx:pt idx="3063">287642.90480319498</cx:pt>
          <cx:pt idx="3064">194941.76905821299</cx:pt>
          <cx:pt idx="3065">274529.12623665202</cx:pt>
          <cx:pt idx="3066">243658.48204806101</cx:pt>
          <cx:pt idx="3067">254481.761047682</cx:pt>
          <cx:pt idx="3068">237206.46695218899</cx:pt>
          <cx:pt idx="3069">246606.96501424699</cx:pt>
          <cx:pt idx="3070">270801.083376906</cx:pt>
          <cx:pt idx="3071">209860.46233191001</cx:pt>
          <cx:pt idx="3072">223499.84943563701</cx:pt>
          <cx:pt idx="3073">220598.553085981</cx:pt>
          <cx:pt idx="3074">245753.63893319099</cx:pt>
          <cx:pt idx="3075">237497.20515394001</cx:pt>
          <cx:pt idx="3076">231977.59534565499</cx:pt>
          <cx:pt idx="3077">222745.59175369301</cx:pt>
          <cx:pt idx="3078">259844.89573795701</cx:pt>
          <cx:pt idx="3079">223301.611375999</cx:pt>
          <cx:pt idx="3080">258146.23292321101</cx:pt>
          <cx:pt idx="3081">233551.765925391</cx:pt>
          <cx:pt idx="3082">233047.79580017299</cx:pt>
          <cx:pt idx="3083">252449.56197295399</cx:pt>
          <cx:pt idx="3084">238824.446638903</cx:pt>
          <cx:pt idx="3085">239341.45112314</cx:pt>
          <cx:pt idx="3086">252216.024632655</cx:pt>
          <cx:pt idx="3087">226188.15909032899</cx:pt>
          <cx:pt idx="3088">213980.763798987</cx:pt>
          <cx:pt idx="3089">261184.352058333</cx:pt>
          <cx:pt idx="3090">245026.21205761799</cx:pt>
          <cx:pt idx="3091">245075.735599926</cx:pt>
          <cx:pt idx="3092">272367.92933874601</cx:pt>
          <cx:pt idx="3093">253036.10770568001</cx:pt>
          <cx:pt idx="3094">237257.40536901599</cx:pt>
          <cx:pt idx="3095">239292.96408777099</cx:pt>
          <cx:pt idx="3096">259172.63996149899</cx:pt>
          <cx:pt idx="3097">238600.39599714201</cx:pt>
          <cx:pt idx="3098">249761.640210365</cx:pt>
          <cx:pt idx="3099">236800.42117141699</cx:pt>
          <cx:pt idx="3100">236202.52008210999</cx:pt>
          <cx:pt idx="3101">247203.562853621</cx:pt>
          <cx:pt idx="3102">261137.988704708</cx:pt>
          <cx:pt idx="3103">254168.20399675399</cx:pt>
          <cx:pt idx="3104">235635.063783488</cx:pt>
          <cx:pt idx="3105">220354.54641205401</cx:pt>
          <cx:pt idx="3106">231603.46345975299</cx:pt>
          <cx:pt idx="3107">223105.324344063</cx:pt>
          <cx:pt idx="3108">255811.93804715399</cx:pt>
          <cx:pt idx="3109">225769.07894340801</cx:pt>
          <cx:pt idx="3110">231695.823504498</cx:pt>
          <cx:pt idx="3111">257335.35656848599</cx:pt>
          <cx:pt idx="3112">217709.991095128</cx:pt>
          <cx:pt idx="3113">266277.95480582397</cx:pt>
          <cx:pt idx="3114">247253.54612717801</cx:pt>
          <cx:pt idx="3115">239937.76471642501</cx:pt>
          <cx:pt idx="3116">271035.53456393001</cx:pt>
          <cx:pt idx="3117">194483.269375659</cx:pt>
          <cx:pt idx="3118">253160.10661701599</cx:pt>
          <cx:pt idx="3119">240829.08065754201</cx:pt>
          <cx:pt idx="3120">229815.06896545101</cx:pt>
          <cx:pt idx="3121">258109.41459998701</cx:pt>
          <cx:pt idx="3122">250293.775855841</cx:pt>
          <cx:pt idx="3123">238736.99137752401</cx:pt>
          <cx:pt idx="3124">207093.73072195399</cx:pt>
          <cx:pt idx="3125">226798.226996813</cx:pt>
          <cx:pt idx="3126">238031.670859948</cx:pt>
          <cx:pt idx="3127">233418.98672510099</cx:pt>
          <cx:pt idx="3128">237286.401250928</cx:pt>
          <cx:pt idx="3129">226102.572626017</cx:pt>
          <cx:pt idx="3130">234736.04666597501</cx:pt>
          <cx:pt idx="3131">286459.266803073</cx:pt>
          <cx:pt idx="3132">205263.608395533</cx:pt>
          <cx:pt idx="3133">231547.44122950899</cx:pt>
          <cx:pt idx="3134">225921.81931176499</cx:pt>
          <cx:pt idx="3135">221208.72592072401</cx:pt>
          <cx:pt idx="3136">274989.162186381</cx:pt>
          <cx:pt idx="3137">215071.224725924</cx:pt>
          <cx:pt idx="3138">250362.720558339</cx:pt>
          <cx:pt idx="3139">242897.61905334899</cx:pt>
          <cx:pt idx="3140">234321.883571677</cx:pt>
          <cx:pt idx="3141">253376.48754719301</cx:pt>
          <cx:pt idx="3142">242116.30140998401</cx:pt>
          <cx:pt idx="3143">266521.55826938897</cx:pt>
          <cx:pt idx="3144">245672.86484766399</cx:pt>
          <cx:pt idx="3145">275152.28225777502</cx:pt>
          <cx:pt idx="3146">252942.70738196099</cx:pt>
          <cx:pt idx="3147">220887.35314237999</cx:pt>
          <cx:pt idx="3148">246034.727133926</cx:pt>
          <cx:pt idx="3149">243400.884295194</cx:pt>
          <cx:pt idx="3150">240250.48054442901</cx:pt>
          <cx:pt idx="3151">251974.3480999</cx:pt>
          <cx:pt idx="3152">248098.263859389</cx:pt>
          <cx:pt idx="3153">270101.58395093301</cx:pt>
          <cx:pt idx="3154">220102.399592876</cx:pt>
          <cx:pt idx="3155">259613.01403284</cx:pt>
          <cx:pt idx="3156">228757.80981086899</cx:pt>
          <cx:pt idx="3157">255518.758604918</cx:pt>
          <cx:pt idx="3158">205041.49743565399</cx:pt>
          <cx:pt idx="3159">244559.66806032599</cx:pt>
          <cx:pt idx="3160">218533.21603604601</cx:pt>
          <cx:pt idx="3161">228725.57162738801</cx:pt>
          <cx:pt idx="3162">222832.367343919</cx:pt>
          <cx:pt idx="3163">225702.46349641701</cx:pt>
          <cx:pt idx="3164">218063.19261915199</cx:pt>
          <cx:pt idx="3165">269751.62772765401</cx:pt>
          <cx:pt idx="3166">223175.47173357001</cx:pt>
          <cx:pt idx="3167">244555.873204851</cx:pt>
          <cx:pt idx="3168">274295.74637573003</cx:pt>
          <cx:pt idx="3169">262580.578619787</cx:pt>
          <cx:pt idx="3170">238866.94183492701</cx:pt>
          <cx:pt idx="3171">228525.99011342699</cx:pt>
          <cx:pt idx="3172">253083.17828773399</cx:pt>
          <cx:pt idx="3173">217431.058355271</cx:pt>
          <cx:pt idx="3174">251794.58197854401</cx:pt>
          <cx:pt idx="3175">270172.12027195201</cx:pt>
          <cx:pt idx="3176">255350.36538282299</cx:pt>
          <cx:pt idx="3177">268258.64480747603</cx:pt>
          <cx:pt idx="3178">210414.844110501</cx:pt>
          <cx:pt idx="3179">245254.93241879001</cx:pt>
          <cx:pt idx="3180">243687.954895395</cx:pt>
          <cx:pt idx="3181">224863.20311357299</cx:pt>
          <cx:pt idx="3182">243387.99338537501</cx:pt>
          <cx:pt idx="3183">249476.22676394001</cx:pt>
          <cx:pt idx="3184">240309.71170989101</cx:pt>
          <cx:pt idx="3185">249283.546588725</cx:pt>
          <cx:pt idx="3186">246865.496261633</cx:pt>
          <cx:pt idx="3187">239516.93451297999</cx:pt>
          <cx:pt idx="3188">247429.57974812001</cx:pt>
          <cx:pt idx="3189">254346.35958651401</cx:pt>
          <cx:pt idx="3190">274927.88416283898</cx:pt>
          <cx:pt idx="3191">243783.660020507</cx:pt>
          <cx:pt idx="3192">216344.754196808</cx:pt>
          <cx:pt idx="3193">244069.90250200999</cx:pt>
          <cx:pt idx="3194">265854.02200264297</cx:pt>
          <cx:pt idx="3195">231929.92279275399</cx:pt>
          <cx:pt idx="3196">224559.533483495</cx:pt>
          <cx:pt idx="3197">207194.57786067101</cx:pt>
          <cx:pt idx="3198">197301.696444509</cx:pt>
          <cx:pt idx="3199">211768.69722952601</cx:pt>
          <cx:pt idx="3200">260380.992198547</cx:pt>
          <cx:pt idx="3201">255229.02767932601</cx:pt>
          <cx:pt idx="3202">219023.953511292</cx:pt>
          <cx:pt idx="3203">256773.65663122799</cx:pt>
          <cx:pt idx="3204">234832.201289655</cx:pt>
          <cx:pt idx="3205">226982.26708750299</cx:pt>
          <cx:pt idx="3206">229328.715561135</cx:pt>
          <cx:pt idx="3207">222020.93215279901</cx:pt>
          <cx:pt idx="3208">231059.59476603201</cx:pt>
          <cx:pt idx="3209">251781.80580974801</cx:pt>
          <cx:pt idx="3210">248849.58621425001</cx:pt>
          <cx:pt idx="3211">254053.94738616701</cx:pt>
          <cx:pt idx="3212">237900.083060959</cx:pt>
          <cx:pt idx="3213">251822.568150846</cx:pt>
          <cx:pt idx="3214">237916.17083690001</cx:pt>
          <cx:pt idx="3215">246235.880649331</cx:pt>
          <cx:pt idx="3216">245630.79550361799</cx:pt>
          <cx:pt idx="3217">240189.059489526</cx:pt>
          <cx:pt idx="3218">241088.96608670999</cx:pt>
          <cx:pt idx="3219">234654.93813476799</cx:pt>
          <cx:pt idx="3220">232451.75116171301</cx:pt>
          <cx:pt idx="3221">241725.264054233</cx:pt>
          <cx:pt idx="3222">254313.414527516</cx:pt>
          <cx:pt idx="3223">246004.38393768101</cx:pt>
          <cx:pt idx="3224">228429.21136200699</cx:pt>
          <cx:pt idx="3225">238183.614325159</cx:pt>
          <cx:pt idx="3226">240818.25028503701</cx:pt>
          <cx:pt idx="3227">239464.392600141</cx:pt>
          <cx:pt idx="3228">236608.911329717</cx:pt>
          <cx:pt idx="3229">269457.99097918201</cx:pt>
          <cx:pt idx="3230">206292.202230914</cx:pt>
          <cx:pt idx="3231">268680.511462736</cx:pt>
          <cx:pt idx="3232">220315.009868611</cx:pt>
          <cx:pt idx="3233">249181.00309776299</cx:pt>
          <cx:pt idx="3234">224536.53337880701</cx:pt>
          <cx:pt idx="3235">258698.372807331</cx:pt>
          <cx:pt idx="3236">279731.44429689797</cx:pt>
          <cx:pt idx="3237">261557.83129988599</cx:pt>
          <cx:pt idx="3238">240479.86001203599</cx:pt>
          <cx:pt idx="3239">229451.41577699</cx:pt>
          <cx:pt idx="3240">236509.39602471099</cx:pt>
          <cx:pt idx="3241">223375.46481460601</cx:pt>
          <cx:pt idx="3242">240274.10478437701</cx:pt>
          <cx:pt idx="3243">223080.062585457</cx:pt>
          <cx:pt idx="3244">242356.22410132</cx:pt>
          <cx:pt idx="3245">227877.06564408299</cx:pt>
          <cx:pt idx="3246">201264.30319229301</cx:pt>
          <cx:pt idx="3247">245021.76782595299</cx:pt>
          <cx:pt idx="3248">270714.62971631502</cx:pt>
          <cx:pt idx="3249">247367.94480547699</cx:pt>
          <cx:pt idx="3250">253042.24407605801</cx:pt>
          <cx:pt idx="3251">241988.25927455199</cx:pt>
          <cx:pt idx="3252">236611.08734493001</cx:pt>
          <cx:pt idx="3253">248477.76637868601</cx:pt>
          <cx:pt idx="3254">208096.60484232299</cx:pt>
          <cx:pt idx="3255">242312.14279298301</cx:pt>
          <cx:pt idx="3256">220994.66779577901</cx:pt>
          <cx:pt idx="3257">272891.798762816</cx:pt>
          <cx:pt idx="3258">236943.246375763</cx:pt>
          <cx:pt idx="3259">210865.09190565799</cx:pt>
          <cx:pt idx="3260">248001.717253065</cx:pt>
          <cx:pt idx="3261">213507.50024341201</cx:pt>
          <cx:pt idx="3262">244849.802545185</cx:pt>
          <cx:pt idx="3263">254761.25051634599</cx:pt>
          <cx:pt idx="3264">241279.748166723</cx:pt>
          <cx:pt idx="3265">226547.30312177999</cx:pt>
          <cx:pt idx="3266">224456.95867843501</cx:pt>
          <cx:pt idx="3267">257411.87217873699</cx:pt>
          <cx:pt idx="3268">240834.475526125</cx:pt>
          <cx:pt idx="3269">240137.65220820199</cx:pt>
          <cx:pt idx="3270">246761.053306988</cx:pt>
          <cx:pt idx="3271">240363.00790041001</cx:pt>
          <cx:pt idx="3272">225839.548541973</cx:pt>
          <cx:pt idx="3273">231552.957883344</cx:pt>
          <cx:pt idx="3274">206196.45022968701</cx:pt>
          <cx:pt idx="3275">247779.24196626499</cx:pt>
          <cx:pt idx="3276">218073.51362246001</cx:pt>
          <cx:pt idx="3277">240600.89768332901</cx:pt>
          <cx:pt idx="3278">214034.869470865</cx:pt>
          <cx:pt idx="3279">222537.54288302499</cx:pt>
          <cx:pt idx="3280">219505.101613879</cx:pt>
          <cx:pt idx="3281">244089.539108592</cx:pt>
          <cx:pt idx="3282">231505.741646287</cx:pt>
          <cx:pt idx="3283">241497.023863187</cx:pt>
          <cx:pt idx="3284">256948.42146872799</cx:pt>
          <cx:pt idx="3285">245708.79325131001</cx:pt>
          <cx:pt idx="3286">217619.911749561</cx:pt>
          <cx:pt idx="3287">248436.68807349601</cx:pt>
          <cx:pt idx="3288">285125.59693266999</cx:pt>
          <cx:pt idx="3289">242288.02682722401</cx:pt>
          <cx:pt idx="3290">265940.40164332598</cx:pt>
          <cx:pt idx="3291">270995.55817703297</cx:pt>
          <cx:pt idx="3292">235790.499582858</cx:pt>
          <cx:pt idx="3293">275069.23261740198</cx:pt>
          <cx:pt idx="3294">235019.24593378499</cx:pt>
          <cx:pt idx="3295">228791.36954541301</cx:pt>
          <cx:pt idx="3296">219435.819007529</cx:pt>
          <cx:pt idx="3297">243254.78625865999</cx:pt>
          <cx:pt idx="3298">240888.56419419299</cx:pt>
          <cx:pt idx="3299">275049.14035961399</cx:pt>
          <cx:pt idx="3300">224986.29292701601</cx:pt>
          <cx:pt idx="3301">236476.56201757601</cx:pt>
          <cx:pt idx="3302">247112.05898571599</cx:pt>
          <cx:pt idx="3303">253957.337574581</cx:pt>
          <cx:pt idx="3304">239671.27843256199</cx:pt>
          <cx:pt idx="3305">254099.46962386501</cx:pt>
          <cx:pt idx="3306">244034.29774390001</cx:pt>
          <cx:pt idx="3307">238131.092150849</cx:pt>
          <cx:pt idx="3308">240748.97923122899</cx:pt>
          <cx:pt idx="3309">232117.963021712</cx:pt>
          <cx:pt idx="3310">245525.38420615499</cx:pt>
          <cx:pt idx="3311">261652.94933250101</cx:pt>
          <cx:pt idx="3312">231423.64526495</cx:pt>
          <cx:pt idx="3313">271553.42765496101</cx:pt>
          <cx:pt idx="3314">209618.34651509699</cx:pt>
          <cx:pt idx="3315">238108.86474557599</cx:pt>
          <cx:pt idx="3316">251128.87878546899</cx:pt>
          <cx:pt idx="3317">225040.826547412</cx:pt>
          <cx:pt idx="3318">249704.916180517</cx:pt>
          <cx:pt idx="3319">247986.18698966899</cx:pt>
          <cx:pt idx="3320">226052.22038745301</cx:pt>
          <cx:pt idx="3321">245526.064957444</cx:pt>
          <cx:pt idx="3322">243227.771708468</cx:pt>
          <cx:pt idx="3323">247460.434064639</cx:pt>
          <cx:pt idx="3324">229032.79427376401</cx:pt>
          <cx:pt idx="3325">262224.36619674502</cx:pt>
          <cx:pt idx="3326">224154.566679888</cx:pt>
          <cx:pt idx="3327">219382.44993376301</cx:pt>
          <cx:pt idx="3328">237344.639133383</cx:pt>
          <cx:pt idx="3329">257444.869341532</cx:pt>
          <cx:pt idx="3330">222465.7610808</cx:pt>
          <cx:pt idx="3331">239372.63615789701</cx:pt>
          <cx:pt idx="3332">234333.458696644</cx:pt>
          <cx:pt idx="3333">228534.00203232901</cx:pt>
          <cx:pt idx="3334">229910.69463067601</cx:pt>
          <cx:pt idx="3335">216375.64892225899</cx:pt>
          <cx:pt idx="3336">229125.447328535</cx:pt>
          <cx:pt idx="3337">254328.48501606399</cx:pt>
          <cx:pt idx="3338">218786.57775989201</cx:pt>
          <cx:pt idx="3339">246610.187062896</cx:pt>
          <cx:pt idx="3340">240409.56731419</cx:pt>
          <cx:pt idx="3341">214158.39050134501</cx:pt>
          <cx:pt idx="3342">253329.141650985</cx:pt>
          <cx:pt idx="3343">246266.86582259199</cx:pt>
          <cx:pt idx="3344">204330.333890015</cx:pt>
          <cx:pt idx="3345">216781.560674501</cx:pt>
          <cx:pt idx="3346">250767.745590915</cx:pt>
          <cx:pt idx="3347">225405.95883762199</cx:pt>
          <cx:pt idx="3348">243016.66417946501</cx:pt>
          <cx:pt idx="3349">253216.69391880001</cx:pt>
          <cx:pt idx="3350">230592.70696359299</cx:pt>
          <cx:pt idx="3351">262788.84840116499</cx:pt>
          <cx:pt idx="3352">230613.46656723999</cx:pt>
          <cx:pt idx="3353">212222.01217603701</cx:pt>
          <cx:pt idx="3354">252816.08825149501</cx:pt>
          <cx:pt idx="3355">247639.04013624199</cx:pt>
          <cx:pt idx="3356">241386.36092002</cx:pt>
          <cx:pt idx="3357">260142.430191133</cx:pt>
          <cx:pt idx="3358">284329.64533070498</cx:pt>
          <cx:pt idx="3359">245674.36494725701</cx:pt>
          <cx:pt idx="3360">242748.95730446299</cx:pt>
          <cx:pt idx="3361">221114.07102915199</cx:pt>
          <cx:pt idx="3362">243613.12384829301</cx:pt>
          <cx:pt idx="3363">241397.95572224099</cx:pt>
          <cx:pt idx="3364">240821.24018366399</cx:pt>
          <cx:pt idx="3365">245981.01370698499</cx:pt>
          <cx:pt idx="3366">251509.62037011099</cx:pt>
          <cx:pt idx="3367">212244.97882168999</cx:pt>
          <cx:pt idx="3368">256292.835948836</cx:pt>
          <cx:pt idx="3369">241267.971582778</cx:pt>
          <cx:pt idx="3370">241805.597838922</cx:pt>
          <cx:pt idx="3371">194932.67423365501</cx:pt>
          <cx:pt idx="3372">239772.127339581</cx:pt>
          <cx:pt idx="3373">226683.49657144799</cx:pt>
          <cx:pt idx="3374">265193.44957301603</cx:pt>
          <cx:pt idx="3375">229345.10216148899</cx:pt>
          <cx:pt idx="3376">255091.316184216</cx:pt>
          <cx:pt idx="3377">239819.64367632801</cx:pt>
          <cx:pt idx="3378">228041.814458879</cx:pt>
          <cx:pt idx="3379">276764.29219665797</cx:pt>
          <cx:pt idx="3380">263439.82508352399</cx:pt>
          <cx:pt idx="3381">226048.900401975</cx:pt>
          <cx:pt idx="3382">254418.31567172601</cx:pt>
          <cx:pt idx="3383">249556.407362592</cx:pt>
          <cx:pt idx="3384">247808.755318418</cx:pt>
          <cx:pt idx="3385">207192.50684020299</cx:pt>
          <cx:pt idx="3386">266468.22713281098</cx:pt>
          <cx:pt idx="3387">241004.914885804</cx:pt>
          <cx:pt idx="3388">226575.804265332</cx:pt>
          <cx:pt idx="3389">242804.77789049299</cx:pt>
          <cx:pt idx="3390">185264.91717590101</cx:pt>
          <cx:pt idx="3391">225168.819702301</cx:pt>
          <cx:pt idx="3392">258977.451174791</cx:pt>
          <cx:pt idx="3393">239037.53401949501</cx:pt>
          <cx:pt idx="3394">251312.84959233701</cx:pt>
          <cx:pt idx="3395">220654.83705079401</cx:pt>
          <cx:pt idx="3396">239943.311741449</cx:pt>
          <cx:pt idx="3397">226908.66303191401</cx:pt>
          <cx:pt idx="3398">225258.766884107</cx:pt>
          <cx:pt idx="3399">239458.472708752</cx:pt>
          <cx:pt idx="3400">251666.81704709501</cx:pt>
          <cx:pt idx="3401">271885.499578305</cx:pt>
          <cx:pt idx="3402">204484.056119279</cx:pt>
          <cx:pt idx="3403">211036.638453355</cx:pt>
          <cx:pt idx="3404">222016.28686437599</cx:pt>
          <cx:pt idx="3405">227787.18140463799</cx:pt>
          <cx:pt idx="3406">254528.22963562701</cx:pt>
          <cx:pt idx="3407">236480.975275214</cx:pt>
          <cx:pt idx="3408">264132.95070399297</cx:pt>
          <cx:pt idx="3409">222786.91210577701</cx:pt>
          <cx:pt idx="3410">203250.006804145</cx:pt>
          <cx:pt idx="3411">277153.93292731198</cx:pt>
          <cx:pt idx="3412">215851.14585852399</cx:pt>
          <cx:pt idx="3413">244138.07562133399</cx:pt>
          <cx:pt idx="3414">252732.49279502899</cx:pt>
          <cx:pt idx="3415">244781.662276241</cx:pt>
          <cx:pt idx="3416">227139.37535563399</cx:pt>
          <cx:pt idx="3417">265953.525062281</cx:pt>
          <cx:pt idx="3418">238851.839910843</cx:pt>
          <cx:pt idx="3419">236666.363411203</cx:pt>
          <cx:pt idx="3420">210762.88076170601</cx:pt>
          <cx:pt idx="3421">232092.340364765</cx:pt>
          <cx:pt idx="3422">210406.00899323501</cx:pt>
          <cx:pt idx="3423">256085.73027838199</cx:pt>
          <cx:pt idx="3424">228460.53374395901</cx:pt>
          <cx:pt idx="3425">236342.35857789</cx:pt>
          <cx:pt idx="3426">221894.218504138</cx:pt>
          <cx:pt idx="3427">217644.038163519</cx:pt>
          <cx:pt idx="3428">249934.88922593099</cx:pt>
          <cx:pt idx="3429">240256.174010116</cx:pt>
          <cx:pt idx="3430">228574.992973246</cx:pt>
          <cx:pt idx="3431">263252.15403134201</cx:pt>
          <cx:pt idx="3432">231180.47232813199</cx:pt>
          <cx:pt idx="3433">214516.21221939</cx:pt>
          <cx:pt idx="3434">263986.23909059103</cx:pt>
          <cx:pt idx="3435">251129.89590033301</cx:pt>
          <cx:pt idx="3436">245182.411709262</cx:pt>
          <cx:pt idx="3437">220489.65271873199</cx:pt>
          <cx:pt idx="3438">251912.75541446099</cx:pt>
          <cx:pt idx="3439">227132.43228767801</cx:pt>
          <cx:pt idx="3440">219838.647286333</cx:pt>
          <cx:pt idx="3441">253322.30568788</cx:pt>
          <cx:pt idx="3442">247293.426582321</cx:pt>
          <cx:pt idx="3443">241074.87872092001</cx:pt>
          <cx:pt idx="3444">234271.489056714</cx:pt>
          <cx:pt idx="3445">265709.02297615702</cx:pt>
          <cx:pt idx="3446">257529.952989396</cx:pt>
          <cx:pt idx="3447">238486.374916695</cx:pt>
          <cx:pt idx="3448">218610.379203408</cx:pt>
          <cx:pt idx="3449">219999.72446287001</cx:pt>
          <cx:pt idx="3450">234417.13307295399</cx:pt>
          <cx:pt idx="3451">265193.94258436997</cx:pt>
          <cx:pt idx="3452">263501.55159049301</cx:pt>
          <cx:pt idx="3453">222782.126627897</cx:pt>
          <cx:pt idx="3454">273858.43870247802</cx:pt>
          <cx:pt idx="3455">249585.43206147701</cx:pt>
          <cx:pt idx="3456">245456.99505098999</cx:pt>
          <cx:pt idx="3457">262104.659898315</cx:pt>
          <cx:pt idx="3458">249863.91044363199</cx:pt>
          <cx:pt idx="3459">239202.24075285799</cx:pt>
          <cx:pt idx="3460">202720.17132533999</cx:pt>
          <cx:pt idx="3461">257885.93404455201</cx:pt>
          <cx:pt idx="3462">237243.63863552001</cx:pt>
          <cx:pt idx="3463">237130.69711233801</cx:pt>
          <cx:pt idx="3464">242283.205797615</cx:pt>
          <cx:pt idx="3465">216969.16305262101</cx:pt>
          <cx:pt idx="3466">248601.238055533</cx:pt>
          <cx:pt idx="3467">240788.667191026</cx:pt>
          <cx:pt idx="3468">220810.876689575</cx:pt>
          <cx:pt idx="3469">234804.97229721199</cx:pt>
          <cx:pt idx="3470">232058.35443207301</cx:pt>
          <cx:pt idx="3471">228272.64156488</cx:pt>
          <cx:pt idx="3472">238819.81278542301</cx:pt>
          <cx:pt idx="3473">246237.92253913399</cx:pt>
          <cx:pt idx="3474">243302.490835815</cx:pt>
          <cx:pt idx="3475">247610.04966074601</cx:pt>
          <cx:pt idx="3476">251635.77203463699</cx:pt>
          <cx:pt idx="3477">258803.44271136401</cx:pt>
          <cx:pt idx="3478">216173.316249839</cx:pt>
          <cx:pt idx="3479">211901.21937587799</cx:pt>
          <cx:pt idx="3480">219557.05888783399</cx:pt>
          <cx:pt idx="3481">236041.470372499</cx:pt>
          <cx:pt idx="3482">244028.363590995</cx:pt>
          <cx:pt idx="3483">217084.38233959</cx:pt>
          <cx:pt idx="3484">219157.02215248899</cx:pt>
          <cx:pt idx="3485">233193.08144054899</cx:pt>
          <cx:pt idx="3486">214712.37976614301</cx:pt>
          <cx:pt idx="3487">215292.297417603</cx:pt>
          <cx:pt idx="3488">254545.27516293401</cx:pt>
          <cx:pt idx="3489">271463.59100905299</cx:pt>
          <cx:pt idx="3490">232328.194893974</cx:pt>
          <cx:pt idx="3491">252645.727517819</cx:pt>
          <cx:pt idx="3492">234561.76188965599</cx:pt>
          <cx:pt idx="3493">234813.27877047501</cx:pt>
          <cx:pt idx="3494">234006.86519049699</cx:pt>
          <cx:pt idx="3495">264834.27014925698</cx:pt>
          <cx:pt idx="3496">223288.56872109199</cx:pt>
          <cx:pt idx="3497">233458.104878627</cx:pt>
          <cx:pt idx="3498">236088.14818552599</cx:pt>
          <cx:pt idx="3499">295286.76386303297</cx:pt>
          <cx:pt idx="3500">231556.960810586</cx:pt>
          <cx:pt idx="3501">220099.429993097</cx:pt>
          <cx:pt idx="3502">279174.162987663</cx:pt>
          <cx:pt idx="3503">213651.83969173499</cx:pt>
          <cx:pt idx="3504">229387.13459220601</cx:pt>
          <cx:pt idx="3505">237815.89874408901</cx:pt>
          <cx:pt idx="3506">221161.76632517701</cx:pt>
          <cx:pt idx="3507">248417.06808801601</cx:pt>
          <cx:pt idx="3508">218739.64227077001</cx:pt>
          <cx:pt idx="3509">244059.59873018399</cx:pt>
          <cx:pt idx="3510">219173.797136026</cx:pt>
          <cx:pt idx="3511">235922.41910855699</cx:pt>
          <cx:pt idx="3512">232697.36234278901</cx:pt>
          <cx:pt idx="3513">245396.38965371301</cx:pt>
          <cx:pt idx="3514">257260.23002726299</cx:pt>
          <cx:pt idx="3515">220962.77027288001</cx:pt>
          <cx:pt idx="3516">230712.49411852</cx:pt>
          <cx:pt idx="3517">204258.43344390899</cx:pt>
          <cx:pt idx="3518">233228.40755728501</cx:pt>
          <cx:pt idx="3519">234442.40490405299</cx:pt>
          <cx:pt idx="3520">264081.93002184201</cx:pt>
          <cx:pt idx="3521">218563.42097426101</cx:pt>
          <cx:pt idx="3522">200060.954922587</cx:pt>
          <cx:pt idx="3523">242007.97334187201</cx:pt>
          <cx:pt idx="3524">270641.87187183101</cx:pt>
          <cx:pt idx="3525">198985.14297719</cx:pt>
          <cx:pt idx="3526">245676.82617412499</cx:pt>
          <cx:pt idx="3527">250454.42068641601</cx:pt>
          <cx:pt idx="3528">253999.68300716701</cx:pt>
          <cx:pt idx="3529">273068.79374372802</cx:pt>
          <cx:pt idx="3530">246715.76395763701</cx:pt>
          <cx:pt idx="3531">258099.224655055</cx:pt>
          <cx:pt idx="3532">254686.547723264</cx:pt>
          <cx:pt idx="3533">228183.16040669501</cx:pt>
          <cx:pt idx="3534">233457.791406893</cx:pt>
          <cx:pt idx="3535">259767.12309651999</cx:pt>
          <cx:pt idx="3536">223723.383781173</cx:pt>
          <cx:pt idx="3537">242261.53851407801</cx:pt>
          <cx:pt idx="3538">261249.76608817501</cx:pt>
          <cx:pt idx="3539">239005.10693127601</cx:pt>
          <cx:pt idx="3540">262590.55134827102</cx:pt>
          <cx:pt idx="3541">281215.71633320599</cx:pt>
          <cx:pt idx="3542">234291.50025896</cx:pt>
          <cx:pt idx="3543">268166.604052365</cx:pt>
          <cx:pt idx="3544">249614.30084054</cx:pt>
          <cx:pt idx="3545">260564.221311912</cx:pt>
          <cx:pt idx="3546">232986.33346739999</cx:pt>
          <cx:pt idx="3547">263173.86385431601</cx:pt>
          <cx:pt idx="3548">249780.289310244</cx:pt>
          <cx:pt idx="3549">252294.578110767</cx:pt>
          <cx:pt idx="3550">233032.52679108901</cx:pt>
          <cx:pt idx="3551">248864.545735758</cx:pt>
          <cx:pt idx="3552">249825.36855394501</cx:pt>
          <cx:pt idx="3553">192948.73197172501</cx:pt>
          <cx:pt idx="3554">211866.78100271799</cx:pt>
          <cx:pt idx="3555">212592.59495127501</cx:pt>
          <cx:pt idx="3556">257134.72957029601</cx:pt>
          <cx:pt idx="3557">262641.172479973</cx:pt>
          <cx:pt idx="3558">284417.78025800001</cx:pt>
          <cx:pt idx="3559">228891.956555051</cx:pt>
          <cx:pt idx="3560">253052.68767566199</cx:pt>
          <cx:pt idx="3561">241543.80627401499</cx:pt>
          <cx:pt idx="3562">252382.847093413</cx:pt>
          <cx:pt idx="3563">224867.81506212201</cx:pt>
          <cx:pt idx="3564">221391.81388564099</cx:pt>
          <cx:pt idx="3565">253856.554848359</cx:pt>
          <cx:pt idx="3566">242559.92232121999</cx:pt>
          <cx:pt idx="3567">238971.47455926501</cx:pt>
          <cx:pt idx="3568">289582.15690536401</cx:pt>
          <cx:pt idx="3569">242094.41403344501</cx:pt>
          <cx:pt idx="3570">220332.351320065</cx:pt>
          <cx:pt idx="3571">240790.67706411099</cx:pt>
          <cx:pt idx="3572">236901.25405872599</cx:pt>
          <cx:pt idx="3573">277742.55002822698</cx:pt>
          <cx:pt idx="3574">258014.85237571</cx:pt>
          <cx:pt idx="3575">267307.66844530503</cx:pt>
          <cx:pt idx="3576">223863.29710835501</cx:pt>
          <cx:pt idx="3577">248704.24631857101</cx:pt>
          <cx:pt idx="3578">237369.299223501</cx:pt>
          <cx:pt idx="3579">246575.172036895</cx:pt>
          <cx:pt idx="3580">230154.146394051</cx:pt>
          <cx:pt idx="3581">252766.87433298401</cx:pt>
          <cx:pt idx="3582">263290.31432089198</cx:pt>
          <cx:pt idx="3583">260542.08067331801</cx:pt>
          <cx:pt idx="3584">271597.15886031202</cx:pt>
          <cx:pt idx="3585">237909.93576331699</cx:pt>
          <cx:pt idx="3586">232878.033476526</cx:pt>
          <cx:pt idx="3587">263387.791671524</cx:pt>
          <cx:pt idx="3588">258738.92391392501</cx:pt>
          <cx:pt idx="3589">248584.6341734</cx:pt>
          <cx:pt idx="3590">249012.506195241</cx:pt>
          <cx:pt idx="3591">235773.80675198001</cx:pt>
          <cx:pt idx="3592">227200.72781452001</cx:pt>
          <cx:pt idx="3593">242710.20750097799</cx:pt>
          <cx:pt idx="3594">238826.44550991501</cx:pt>
          <cx:pt idx="3595">280277.90821368602</cx:pt>
          <cx:pt idx="3596">227447.787385959</cx:pt>
          <cx:pt idx="3597">238741.87442064899</cx:pt>
          <cx:pt idx="3598">189809.75008770701</cx:pt>
          <cx:pt idx="3599">253986.98522828601</cx:pt>
          <cx:pt idx="3600">195055.59579544599</cx:pt>
          <cx:pt idx="3601">231436.304450973</cx:pt>
          <cx:pt idx="3602">262391.379093319</cx:pt>
          <cx:pt idx="3603">232981.33054099901</cx:pt>
          <cx:pt idx="3604">225435.85716500599</cx:pt>
          <cx:pt idx="3605">238196.559610884</cx:pt>
          <cx:pt idx="3606">229820.46407487799</cx:pt>
          <cx:pt idx="3607">215591.23389697701</cx:pt>
          <cx:pt idx="3608">256844.50290145099</cx:pt>
          <cx:pt idx="3609">214671.24188618999</cx:pt>
          <cx:pt idx="3610">248003.04528811001</cx:pt>
          <cx:pt idx="3611">244042.98174939799</cx:pt>
          <cx:pt idx="3612">219612.34743857299</cx:pt>
          <cx:pt idx="3613">271532.36652841303</cx:pt>
          <cx:pt idx="3614">207529.924408686</cx:pt>
          <cx:pt idx="3615">272986.228116257</cx:pt>
          <cx:pt idx="3616">228183.34464286099</cx:pt>
          <cx:pt idx="3617">225162.44388902199</cx:pt>
          <cx:pt idx="3618">261249.86774806801</cx:pt>
          <cx:pt idx="3619">262926.38270788599</cx:pt>
          <cx:pt idx="3620">250476.730388834</cx:pt>
          <cx:pt idx="3621">246494.16143291001</cx:pt>
          <cx:pt idx="3622">234632.09293997099</cx:pt>
          <cx:pt idx="3623">248996.875303954</cx:pt>
          <cx:pt idx="3624">203829.40594609801</cx:pt>
          <cx:pt idx="3625">244527.81684275801</cx:pt>
          <cx:pt idx="3626">222103.730523014</cx:pt>
          <cx:pt idx="3627">226625.39327602799</cx:pt>
          <cx:pt idx="3628">212720.70573545201</cx:pt>
          <cx:pt idx="3629">267377.394750793</cx:pt>
          <cx:pt idx="3630">246807.083402758</cx:pt>
          <cx:pt idx="3631">212436.98910732201</cx:pt>
          <cx:pt idx="3632">217157.00709944899</cx:pt>
          <cx:pt idx="3633">225692.89366425</cx:pt>
          <cx:pt idx="3634">270995.92191160301</cx:pt>
          <cx:pt idx="3635">253299.12821616401</cx:pt>
          <cx:pt idx="3636">299018.05649589503</cx:pt>
          <cx:pt idx="3637">269370.88407550502</cx:pt>
          <cx:pt idx="3638">233554.197272697</cx:pt>
          <cx:pt idx="3639">237741.365874676</cx:pt>
          <cx:pt idx="3640">244491.88317971799</cx:pt>
          <cx:pt idx="3641">226174.715837706</cx:pt>
          <cx:pt idx="3642">255651.39312452401</cx:pt>
          <cx:pt idx="3643">258757.53118668101</cx:pt>
          <cx:pt idx="3644">254125.631949959</cx:pt>
          <cx:pt idx="3645">274901.07422406599</cx:pt>
          <cx:pt idx="3646">261038.49637592901</cx:pt>
          <cx:pt idx="3647">251534.730007562</cx:pt>
          <cx:pt idx="3648">243179.819082592</cx:pt>
          <cx:pt idx="3649">221875.95136995401</cx:pt>
          <cx:pt idx="3650">261766.04113639201</cx:pt>
          <cx:pt idx="3651">207156.57429871301</cx:pt>
          <cx:pt idx="3652">238397.68067135301</cx:pt>
          <cx:pt idx="3653">266869.11221389601</cx:pt>
          <cx:pt idx="3654">254191.74734948101</cx:pt>
          <cx:pt idx="3655">217595.396433171</cx:pt>
          <cx:pt idx="3656">241807.797988145</cx:pt>
          <cx:pt idx="3657">221018.28759248799</cx:pt>
          <cx:pt idx="3658">241301.797541868</cx:pt>
          <cx:pt idx="3659">250232.77448496799</cx:pt>
          <cx:pt idx="3660">264737.07438180002</cx:pt>
          <cx:pt idx="3661">231957.40716539099</cx:pt>
          <cx:pt idx="3662">244652.33442024101</cx:pt>
          <cx:pt idx="3663">252412.57763104001</cx:pt>
          <cx:pt idx="3664">232174.06585926501</cx:pt>
          <cx:pt idx="3665">228228.89798648399</cx:pt>
          <cx:pt idx="3666">243916.89367399699</cx:pt>
          <cx:pt idx="3667">243587.99127182501</cx:pt>
          <cx:pt idx="3668">253087.75392538001</cx:pt>
          <cx:pt idx="3669">229206.78403772399</cx:pt>
          <cx:pt idx="3670">217135.77041376999</cx:pt>
          <cx:pt idx="3671">238567.06763094899</cx:pt>
          <cx:pt idx="3672">239042.20002290499</cx:pt>
          <cx:pt idx="3673">231742.23709370301</cx:pt>
          <cx:pt idx="3674">245797.95220596</cx:pt>
          <cx:pt idx="3675">279896.69368013903</cx:pt>
          <cx:pt idx="3676">228548.51400330101</cx:pt>
          <cx:pt idx="3677">226617.98340228901</cx:pt>
          <cx:pt idx="3678">227013.482033726</cx:pt>
          <cx:pt idx="3679">267399.95092221402</cx:pt>
          <cx:pt idx="3680">240833.87416908101</cx:pt>
          <cx:pt idx="3681">249391.61847954601</cx:pt>
          <cx:pt idx="3682">245953.86444006799</cx:pt>
          <cx:pt idx="3683">239224.16369142901</cx:pt>
          <cx:pt idx="3684">235614.471705704</cx:pt>
          <cx:pt idx="3685">235036.469566627</cx:pt>
          <cx:pt idx="3686">240366.734845781</cx:pt>
          <cx:pt idx="3687">247371.95996238099</cx:pt>
          <cx:pt idx="3688">224241.97444593301</cx:pt>
          <cx:pt idx="3689">244393.54464094</cx:pt>
          <cx:pt idx="3690">219411.784544567</cx:pt>
          <cx:pt idx="3691">251194.062559335</cx:pt>
          <cx:pt idx="3692">254568.53440455301</cx:pt>
          <cx:pt idx="3693">265945.01937596302</cx:pt>
          <cx:pt idx="3694">268465.60760240001</cx:pt>
          <cx:pt idx="3695">218721.384100478</cx:pt>
          <cx:pt idx="3696">226780.166906514</cx:pt>
          <cx:pt idx="3697">235341.85351438599</cx:pt>
          <cx:pt idx="3698">236990.07378603899</cx:pt>
          <cx:pt idx="3699">235673.60231471001</cx:pt>
          <cx:pt idx="3700">242739.54167958701</cx:pt>
          <cx:pt idx="3701">224723.35238300599</cx:pt>
          <cx:pt idx="3702">212646.18631312301</cx:pt>
          <cx:pt idx="3703">240428.70540732201</cx:pt>
          <cx:pt idx="3704">266768.82002065302</cx:pt>
          <cx:pt idx="3705">251902.97322628199</cx:pt>
          <cx:pt idx="3706">229930.71852317301</cx:pt>
          <cx:pt idx="3707">250965.58503161999</cx:pt>
          <cx:pt idx="3708">227714.13937841999</cx:pt>
          <cx:pt idx="3709">233131.31208286301</cx:pt>
          <cx:pt idx="3710">285199.88807760202</cx:pt>
          <cx:pt idx="3711">250694.68065912701</cx:pt>
          <cx:pt idx="3712">248848.18600125599</cx:pt>
          <cx:pt idx="3713">223433.92584752099</cx:pt>
          <cx:pt idx="3714">254426.506461376</cx:pt>
          <cx:pt idx="3715">235665.677245653</cx:pt>
          <cx:pt idx="3716">241273.417874734</cx:pt>
          <cx:pt idx="3717">202635.37101388699</cx:pt>
          <cx:pt idx="3718">264752.421641047</cx:pt>
          <cx:pt idx="3719">232389.64580283899</cx:pt>
          <cx:pt idx="3720">242613.26223354801</cx:pt>
          <cx:pt idx="3721">251354.57972291199</cx:pt>
          <cx:pt idx="3722">229791.60852363001</cx:pt>
          <cx:pt idx="3723">251367.640141179</cx:pt>
          <cx:pt idx="3724">252326.12535076501</cx:pt>
          <cx:pt idx="3725">250307.80211402799</cx:pt>
          <cx:pt idx="3726">287276.14216432301</cx:pt>
          <cx:pt idx="3727">234930.66735671199</cx:pt>
          <cx:pt idx="3728">212026.26816886399</cx:pt>
          <cx:pt idx="3729">212957.080994349</cx:pt>
          <cx:pt idx="3730">270647.87601884903</cx:pt>
          <cx:pt idx="3731">216895.09163702599</cx:pt>
          <cx:pt idx="3732">232158.299310192</cx:pt>
          <cx:pt idx="3733">238132.82801532699</cx:pt>
          <cx:pt idx="3734">230998.741206579</cx:pt>
          <cx:pt idx="3735">233670.47584923799</cx:pt>
          <cx:pt idx="3736">238307.88773825101</cx:pt>
          <cx:pt idx="3737">272868.06036231801</cx:pt>
          <cx:pt idx="3738">250544.96556778799</cx:pt>
          <cx:pt idx="3739">265323.25809602399</cx:pt>
          <cx:pt idx="3740">241444.137993818</cx:pt>
          <cx:pt idx="3741">274691.22786912799</cx:pt>
          <cx:pt idx="3742">213427.71355587299</cx:pt>
          <cx:pt idx="3743">232460.84548354801</cx:pt>
          <cx:pt idx="3744">238501.007030557</cx:pt>
          <cx:pt idx="3745">242293.98266277299</cx:pt>
          <cx:pt idx="3746">259090.88223482799</cx:pt>
          <cx:pt idx="3747">231443.11912520399</cx:pt>
          <cx:pt idx="3748">249063.364577431</cx:pt>
          <cx:pt idx="3749">227489.89325328</cx:pt>
          <cx:pt idx="3750">256635.52341819499</cx:pt>
          <cx:pt idx="3751">231587.89747304801</cx:pt>
          <cx:pt idx="3752">199176.941089484</cx:pt>
          <cx:pt idx="3753">222689.79312129601</cx:pt>
          <cx:pt idx="3754">236154.361652069</cx:pt>
          <cx:pt idx="3755">214904.46256430799</cx:pt>
          <cx:pt idx="3756">240130.24368985099</cx:pt>
          <cx:pt idx="3757">226096.652764686</cx:pt>
          <cx:pt idx="3758">236118.78349058301</cx:pt>
          <cx:pt idx="3759">226703.93493084601</cx:pt>
          <cx:pt idx="3760">211716.087917278</cx:pt>
          <cx:pt idx="3761">298626.40432449401</cx:pt>
          <cx:pt idx="3762">234617.32315528</cx:pt>
          <cx:pt idx="3763">250333.643758547</cx:pt>
          <cx:pt idx="3764">238153.53582493999</cx:pt>
          <cx:pt idx="3765">229951.20513919101</cx:pt>
          <cx:pt idx="3766">250409.25289994699</cx:pt>
          <cx:pt idx="3767">244180.20425275501</cx:pt>
          <cx:pt idx="3768">247375.69111463</cx:pt>
          <cx:pt idx="3769">241746.22241967099</cx:pt>
          <cx:pt idx="3770">242765.10168857899</cx:pt>
          <cx:pt idx="3771">289645.06926349702</cx:pt>
          <cx:pt idx="3772">263630.92170486797</cx:pt>
          <cx:pt idx="3773">256936.552097868</cx:pt>
          <cx:pt idx="3774">258018.32972409599</cx:pt>
          <cx:pt idx="3775">239657.54515050701</cx:pt>
          <cx:pt idx="3776">223821.52034855599</cx:pt>
          <cx:pt idx="3777">215931.64557146101</cx:pt>
          <cx:pt idx="3778">226725.849403095</cx:pt>
          <cx:pt idx="3779">231974.26239629099</cx:pt>
          <cx:pt idx="3780">206770.77298300399</cx:pt>
          <cx:pt idx="3781">262999.81342513202</cx:pt>
          <cx:pt idx="3782">200078.13958798299</cx:pt>
          <cx:pt idx="3783">236061.66438975299</cx:pt>
          <cx:pt idx="3784">237922.17105569999</cx:pt>
          <cx:pt idx="3785">218506.02405053601</cx:pt>
          <cx:pt idx="3786">262857.61589018599</cx:pt>
          <cx:pt idx="3787">223383.26092696699</cx:pt>
          <cx:pt idx="3788">256598.85535204099</cx:pt>
          <cx:pt idx="3789">236856.683697531</cx:pt>
          <cx:pt idx="3790">246151.18558476999</cx:pt>
          <cx:pt idx="3791">253934.19359341799</cx:pt>
          <cx:pt idx="3792">241949.19753535301</cx:pt>
          <cx:pt idx="3793">239792.56644621401</cx:pt>
          <cx:pt idx="3794">216850.60786442901</cx:pt>
          <cx:pt idx="3795">257143.722141009</cx:pt>
          <cx:pt idx="3796">270513.04337948601</cx:pt>
          <cx:pt idx="3797">196996.267187741</cx:pt>
          <cx:pt idx="3798">239731.711346836</cx:pt>
          <cx:pt idx="3799">232350.85752092901</cx:pt>
          <cx:pt idx="3800">186171.83423843599</cx:pt>
          <cx:pt idx="3801">249689.64524111201</cx:pt>
          <cx:pt idx="3802">253835.48629086401</cx:pt>
          <cx:pt idx="3803">233407.09324226799</cx:pt>
          <cx:pt idx="3804">250121.04327883801</cx:pt>
          <cx:pt idx="3805">227113.26431963299</cx:pt>
          <cx:pt idx="3806">240593.02561839801</cx:pt>
          <cx:pt idx="3807">223853.46616298601</cx:pt>
          <cx:pt idx="3808">233376.650946018</cx:pt>
          <cx:pt idx="3809">235249.27435299</cx:pt>
          <cx:pt idx="3810">230827.34471349901</cx:pt>
          <cx:pt idx="3811">239203.21604480399</cx:pt>
          <cx:pt idx="3812">267117.64121170301</cx:pt>
          <cx:pt idx="3813">232208.71463909899</cx:pt>
          <cx:pt idx="3814">262563.88590182201</cx:pt>
          <cx:pt idx="3815">241286.50605640101</cx:pt>
          <cx:pt idx="3816">246717.220121144</cx:pt>
          <cx:pt idx="3817">243458.164876469</cx:pt>
          <cx:pt idx="3818">267729.74327094102</cx:pt>
          <cx:pt idx="3819">255838.54754480801</cx:pt>
          <cx:pt idx="3820">242701.976624662</cx:pt>
          <cx:pt idx="3821">262672.21821710799</cx:pt>
          <cx:pt idx="3822">202585.78004820101</cx:pt>
          <cx:pt idx="3823">211240.58681010001</cx:pt>
          <cx:pt idx="3824">255394.75340603801</cx:pt>
          <cx:pt idx="3825">252657.693796223</cx:pt>
          <cx:pt idx="3826">241501.725284541</cx:pt>
          <cx:pt idx="3827">224293.30551465301</cx:pt>
          <cx:pt idx="3828">247899.16711367699</cx:pt>
          <cx:pt idx="3829">197658.03839243599</cx:pt>
          <cx:pt idx="3830">226248.42420038101</cx:pt>
          <cx:pt idx="3831">244721.44738211299</cx:pt>
          <cx:pt idx="3832">241610.69267628799</cx:pt>
          <cx:pt idx="3833">229065.68204977101</cx:pt>
          <cx:pt idx="3834">243153.225592651</cx:pt>
          <cx:pt idx="3835">286086.30640995502</cx:pt>
          <cx:pt idx="3836">224756.78493469401</cx:pt>
          <cx:pt idx="3837">244375.956882247</cx:pt>
          <cx:pt idx="3838">199914.36732578601</cx:pt>
          <cx:pt idx="3839">249444.17735768299</cx:pt>
          <cx:pt idx="3840">212382.18084626601</cx:pt>
          <cx:pt idx="3841">286138.19381209899</cx:pt>
          <cx:pt idx="3842">220251.90169847599</cx:pt>
          <cx:pt idx="3843">241654.27123434399</cx:pt>
          <cx:pt idx="3844">241105.074939382</cx:pt>
          <cx:pt idx="3845">265160.243294132</cx:pt>
          <cx:pt idx="3846">294107.03818011901</cx:pt>
          <cx:pt idx="3847">223149.55879005601</cx:pt>
          <cx:pt idx="3848">245085.317164571</cx:pt>
          <cx:pt idx="3849">232485.80660090601</cx:pt>
          <cx:pt idx="3850">208492.506532431</cx:pt>
          <cx:pt idx="3851">231909.22835345799</cx:pt>
          <cx:pt idx="3852">255516.161976453</cx:pt>
          <cx:pt idx="3853">245577.997976457</cx:pt>
          <cx:pt idx="3854">224873.154488934</cx:pt>
          <cx:pt idx="3855">253407.71078927699</cx:pt>
          <cx:pt idx="3856">242618.379641835</cx:pt>
          <cx:pt idx="3857">234907.02099735799</cx:pt>
          <cx:pt idx="3858">231268.577548884</cx:pt>
          <cx:pt idx="3859">252285.68142171399</cx:pt>
          <cx:pt idx="3860">236975.64358230901</cx:pt>
          <cx:pt idx="3861">225805.994140125</cx:pt>
          <cx:pt idx="3862">245116.09091887699</cx:pt>
          <cx:pt idx="3863">232350.800566335</cx:pt>
          <cx:pt idx="3864">238713.36243215701</cx:pt>
          <cx:pt idx="3865">243881.46120333299</cx:pt>
          <cx:pt idx="3866">220409.49997468601</cx:pt>
          <cx:pt idx="3867">246622.312849963</cx:pt>
          <cx:pt idx="3868">268611.705975455</cx:pt>
          <cx:pt idx="3869">252657.868058347</cx:pt>
          <cx:pt idx="3870">275140.34934513899</cx:pt>
          <cx:pt idx="3871">192805.80101794901</cx:pt>
          <cx:pt idx="3872">255123.880477453</cx:pt>
          <cx:pt idx="3873">239116.13582620301</cx:pt>
          <cx:pt idx="3874">255811.33018472401</cx:pt>
          <cx:pt idx="3875">242122.48164907499</cx:pt>
          <cx:pt idx="3876">244032.07478362101</cx:pt>
          <cx:pt idx="3877">260481.97996792599</cx:pt>
          <cx:pt idx="3878">274373.38578264299</cx:pt>
          <cx:pt idx="3879">273345.96710376302</cx:pt>
          <cx:pt idx="3880">250275.117008845</cx:pt>
          <cx:pt idx="3881">248958.00675358099</cx:pt>
          <cx:pt idx="3882">242434.901339651</cx:pt>
          <cx:pt idx="3883">243028.217853746</cx:pt>
          <cx:pt idx="3884">264484.228590952</cx:pt>
          <cx:pt idx="3885">246911.475141951</cx:pt>
          <cx:pt idx="3886">271326.36345799302</cx:pt>
          <cx:pt idx="3887">243627.97261306999</cx:pt>
          <cx:pt idx="3888">263634.15325562801</cx:pt>
          <cx:pt idx="3889">215935.871714332</cx:pt>
          <cx:pt idx="3890">231877.17438920101</cx:pt>
          <cx:pt idx="3891">218599.973201432</cx:pt>
          <cx:pt idx="3892">246208.142438524</cx:pt>
          <cx:pt idx="3893">212094.86470919699</cx:pt>
          <cx:pt idx="3894">233690.394163889</cx:pt>
          <cx:pt idx="3895">249689.24530929601</cx:pt>
          <cx:pt idx="3896">257822.91639946299</cx:pt>
          <cx:pt idx="3897">222422.58658061299</cx:pt>
          <cx:pt idx="3898">277642.553468625</cx:pt>
          <cx:pt idx="3899">258416.94884665901</cx:pt>
          <cx:pt idx="3900">233399.55060166601</cx:pt>
          <cx:pt idx="3901">248268.25455427199</cx:pt>
          <cx:pt idx="3902">249981.03876736999</cx:pt>
          <cx:pt idx="3903">233368.060636284</cx:pt>
          <cx:pt idx="3904">268578.28549552301</cx:pt>
          <cx:pt idx="3905">236948.76693777199</cx:pt>
          <cx:pt idx="3906">256214.14187823</cx:pt>
          <cx:pt idx="3907">224429.88310995299</cx:pt>
          <cx:pt idx="3908">228148.032151839</cx:pt>
          <cx:pt idx="3909">246449.86333053699</cx:pt>
          <cx:pt idx="3910">244431.80337010199</cx:pt>
          <cx:pt idx="3911">218658.60091974001</cx:pt>
          <cx:pt idx="3912">274814.44934018102</cx:pt>
          <cx:pt idx="3913">275579.31580125698</cx:pt>
          <cx:pt idx="3914">229219.66412057899</cx:pt>
          <cx:pt idx="3915">231194.019996577</cx:pt>
          <cx:pt idx="3916">261798.29060725</cx:pt>
          <cx:pt idx="3917">220387.436837733</cx:pt>
          <cx:pt idx="3918">241636.18890188399</cx:pt>
          <cx:pt idx="3919">245624.19597435501</cx:pt>
          <cx:pt idx="3920">198064.477491948</cx:pt>
          <cx:pt idx="3921">229894.582210697</cx:pt>
          <cx:pt idx="3922">276201.55552876601</cx:pt>
          <cx:pt idx="3923">237715.87813670901</cx:pt>
          <cx:pt idx="3924">241019.29810470401</cx:pt>
          <cx:pt idx="3925">229257.486188382</cx:pt>
          <cx:pt idx="3926">241394.52250759999</cx:pt>
          <cx:pt idx="3927">260843.008685329</cx:pt>
          <cx:pt idx="3928">220574.00930655099</cx:pt>
          <cx:pt idx="3929">219683.588553557</cx:pt>
          <cx:pt idx="3930">268517.40632185503</cx:pt>
          <cx:pt idx="3931">264452.40669750603</cx:pt>
          <cx:pt idx="3932">273266.45476463699</cx:pt>
          <cx:pt idx="3933">216096.96718631199</cx:pt>
          <cx:pt idx="3934">229639.08620192399</cx:pt>
          <cx:pt idx="3935">211988.983246941</cx:pt>
          <cx:pt idx="3936">273788.19135241001</cx:pt>
          <cx:pt idx="3937">219985.41239528201</cx:pt>
          <cx:pt idx="3938">261606.53252688801</cx:pt>
          <cx:pt idx="3939">270396.061878687</cx:pt>
          <cx:pt idx="3940">208621.38249241601</cx:pt>
          <cx:pt idx="3941">267883.289025284</cx:pt>
          <cx:pt idx="3942">228238.249223758</cx:pt>
          <cx:pt idx="3943">271704.01520531898</cx:pt>
          <cx:pt idx="3944">250769.522071124</cx:pt>
          <cx:pt idx="3945">241692.327858946</cx:pt>
          <cx:pt idx="3946">246037.77538831101</cx:pt>
          <cx:pt idx="3947">266403.04194011702</cx:pt>
          <cx:pt idx="3948">243037.77675961101</cx:pt>
          <cx:pt idx="3949">211531.79687981901</cx:pt>
          <cx:pt idx="3950">256828.261257256</cx:pt>
          <cx:pt idx="3951">224052.806792527</cx:pt>
          <cx:pt idx="3952">229293.22558047</cx:pt>
          <cx:pt idx="3953">246360.89201118299</cx:pt>
          <cx:pt idx="3954">239832.31054173</cx:pt>
          <cx:pt idx="3955">244200.765031155</cx:pt>
          <cx:pt idx="3956">264156.66565121198</cx:pt>
          <cx:pt idx="3957">236930.779336701</cx:pt>
          <cx:pt idx="3958">257718.84454980399</cx:pt>
          <cx:pt idx="3959">245198.27954006099</cx:pt>
          <cx:pt idx="3960">250776.02643813301</cx:pt>
          <cx:pt idx="3961">229614.33819539699</cx:pt>
          <cx:pt idx="3962">222570.30294637399</cx:pt>
          <cx:pt idx="3963">229916.946628126</cx:pt>
          <cx:pt idx="3964">242235.92963719499</cx:pt>
          <cx:pt idx="3965">245565.53695255399</cx:pt>
          <cx:pt idx="3966">248450.44124791501</cx:pt>
          <cx:pt idx="3967">261029.86218915001</cx:pt>
          <cx:pt idx="3968">280564.75110557699</cx:pt>
          <cx:pt idx="3969">236085.06404014901</cx:pt>
          <cx:pt idx="3970">242258.87502933899</cx:pt>
          <cx:pt idx="3971">234161.99073288499</cx:pt>
          <cx:pt idx="3972">204927.559293931</cx:pt>
          <cx:pt idx="3973">242943.32657284601</cx:pt>
          <cx:pt idx="3974">248620.516865866</cx:pt>
          <cx:pt idx="3975">234286.77943834299</cx:pt>
          <cx:pt idx="3976">211929.30711636899</cx:pt>
          <cx:pt idx="3977">251074.24324753601</cx:pt>
          <cx:pt idx="3978">246429.84762789501</cx:pt>
          <cx:pt idx="3979">260035.93171150101</cx:pt>
          <cx:pt idx="3980">244140.62239103799</cx:pt>
          <cx:pt idx="3981">228602.39235372399</cx:pt>
          <cx:pt idx="3982">243255.49445255601</cx:pt>
          <cx:pt idx="3983">228162.51451428101</cx:pt>
          <cx:pt idx="3984">218342.88866546101</cx:pt>
          <cx:pt idx="3985">251098.46652850401</cx:pt>
          <cx:pt idx="3986">226691.31183922201</cx:pt>
          <cx:pt idx="3987">255913.19975830801</cx:pt>
          <cx:pt idx="3988">245956.68629791701</cx:pt>
          <cx:pt idx="3989">209910.11116005099</cx:pt>
          <cx:pt idx="3990">273593.46699746599</cx:pt>
          <cx:pt idx="3991">235307.61959713401</cx:pt>
          <cx:pt idx="3992">215213.14368468901</cx:pt>
          <cx:pt idx="3993">223508.05447984501</cx:pt>
          <cx:pt idx="3994">256186.447896347</cx:pt>
          <cx:pt idx="3995">239956.15478290999</cx:pt>
          <cx:pt idx="3996">261964.023066247</cx:pt>
          <cx:pt idx="3997">254624.01442359999</cx:pt>
          <cx:pt idx="3998">247247.66753571699</cx:pt>
          <cx:pt idx="3999">252884.57017609599</cx:pt>
          <cx:pt idx="4000">238125.10265224901</cx:pt>
          <cx:pt idx="4001">219557.061111132</cx:pt>
          <cx:pt idx="4002">256132.77114772299</cx:pt>
          <cx:pt idx="4003">213366.202522579</cx:pt>
          <cx:pt idx="4004">259542.41077946499</cx:pt>
          <cx:pt idx="4005">254195.15156219801</cx:pt>
          <cx:pt idx="4006">284312.81861211697</cx:pt>
          <cx:pt idx="4007">205905.34149730401</cx:pt>
          <cx:pt idx="4008">237751.32540153601</cx:pt>
          <cx:pt idx="4009">251155.44853993901</cx:pt>
          <cx:pt idx="4010">242061.318410479</cx:pt>
          <cx:pt idx="4011">245076.521466937</cx:pt>
          <cx:pt idx="4012">255793.723445474</cx:pt>
          <cx:pt idx="4013">229591.36947499</cx:pt>
          <cx:pt idx="4014">269140.57917570602</cx:pt>
          <cx:pt idx="4015">249532.78195152699</cx:pt>
          <cx:pt idx="4016">246899.500048794</cx:pt>
          <cx:pt idx="4017">253276.27971175199</cx:pt>
          <cx:pt idx="4018">227483.017192586</cx:pt>
          <cx:pt idx="4019">237819.67326848701</cx:pt>
          <cx:pt idx="4020">272056.92268488201</cx:pt>
          <cx:pt idx="4021">270186.78062268102</cx:pt>
          <cx:pt idx="4022">258011.111071041</cx:pt>
          <cx:pt idx="4023">225636.77767719899</cx:pt>
          <cx:pt idx="4024">258421.422183471</cx:pt>
          <cx:pt idx="4025">226142.677234214</cx:pt>
          <cx:pt idx="4026">209348.05748889199</cx:pt>
          <cx:pt idx="4027">247721.63291607201</cx:pt>
          <cx:pt idx="4028">218786.13190665701</cx:pt>
          <cx:pt idx="4029">248173.14458463</cx:pt>
          <cx:pt idx="4030">226994.038726197</cx:pt>
          <cx:pt idx="4031">271212.064317176</cx:pt>
          <cx:pt idx="4032">235031.00528109199</cx:pt>
          <cx:pt idx="4033">254057.64454164699</cx:pt>
          <cx:pt idx="4034">267191.632499372</cx:pt>
          <cx:pt idx="4035">230065.74471410699</cx:pt>
          <cx:pt idx="4036">240084.20518469601</cx:pt>
          <cx:pt idx="4037">267307.70902716299</cx:pt>
          <cx:pt idx="4038">213108.38861486199</cx:pt>
          <cx:pt idx="4039">261332.77066109801</cx:pt>
          <cx:pt idx="4040">276261.92504094401</cx:pt>
          <cx:pt idx="4041">247681.2347991</cx:pt>
          <cx:pt idx="4042">232503.345333178</cx:pt>
          <cx:pt idx="4043">264112.79238392599</cx:pt>
          <cx:pt idx="4044">218369.375282402</cx:pt>
          <cx:pt idx="4045">238942.28342380599</cx:pt>
          <cx:pt idx="4046">244882.27960823401</cx:pt>
          <cx:pt idx="4047">252262.917747898</cx:pt>
          <cx:pt idx="4048">282337.25382302899</cx:pt>
          <cx:pt idx="4049">219083.29565913201</cx:pt>
          <cx:pt idx="4050">245097.06870940101</cx:pt>
          <cx:pt idx="4051">214356.75729126099</cx:pt>
          <cx:pt idx="4052">251610.431065682</cx:pt>
          <cx:pt idx="4053">217900.569914755</cx:pt>
          <cx:pt idx="4054">230471.49659657499</cx:pt>
          <cx:pt idx="4055">257409.66892653299</cx:pt>
          <cx:pt idx="4056">248049.439904845</cx:pt>
          <cx:pt idx="4057">200988.00679529901</cx:pt>
          <cx:pt idx="4058">272906.25699482101</cx:pt>
          <cx:pt idx="4059">237318.70942624399</cx:pt>
          <cx:pt idx="4060">211056.11297547401</cx:pt>
          <cx:pt idx="4061">255276.77950729601</cx:pt>
          <cx:pt idx="4062">223467.14532620701</cx:pt>
          <cx:pt idx="4063">239908.943600003</cx:pt>
          <cx:pt idx="4064">242873.53406571699</cx:pt>
          <cx:pt idx="4065">255968.74286957199</cx:pt>
          <cx:pt idx="4066">246882.44933699301</cx:pt>
          <cx:pt idx="4067">232702.049426415</cx:pt>
          <cx:pt idx="4068">271529.39799040399</cx:pt>
          <cx:pt idx="4069">245146.23492174601</cx:pt>
          <cx:pt idx="4070">260447.93836205101</cx:pt>
          <cx:pt idx="4071">244721.19806813</cx:pt>
          <cx:pt idx="4072">253458.05445783999</cx:pt>
          <cx:pt idx="4073">212254.55287953801</cx:pt>
          <cx:pt idx="4074">245857.71567515199</cx:pt>
          <cx:pt idx="4075">255137.34889883501</cx:pt>
          <cx:pt idx="4076">272271.55399241397</cx:pt>
          <cx:pt idx="4077">260917.792420596</cx:pt>
          <cx:pt idx="4078">234832.73783630299</cx:pt>
          <cx:pt idx="4079">208291.86630855501</cx:pt>
          <cx:pt idx="4080">248728.08452781601</cx:pt>
          <cx:pt idx="4081">298179.30592566001</cx:pt>
          <cx:pt idx="4082">233291.04253227299</cx:pt>
          <cx:pt idx="4083">234191.31155266499</cx:pt>
          <cx:pt idx="4084">240148.469038499</cx:pt>
          <cx:pt idx="4085">227201.98737430901</cx:pt>
          <cx:pt idx="4086">275925.84874197602</cx:pt>
          <cx:pt idx="4087">222101.46819372501</cx:pt>
          <cx:pt idx="4088">227917.759488735</cx:pt>
          <cx:pt idx="4089">218309.449156569</cx:pt>
          <cx:pt idx="4090">276851.34891864302</cx:pt>
          <cx:pt idx="4091">246386.222378737</cx:pt>
          <cx:pt idx="4092">235062.487227701</cx:pt>
          <cx:pt idx="4093">213908.95170227101</cx:pt>
          <cx:pt idx="4094">237336.55316338001</cx:pt>
          <cx:pt idx="4095">260771.43922611899</cx:pt>
          <cx:pt idx="4096">211740.631081689</cx:pt>
          <cx:pt idx="4097">244664.949336958</cx:pt>
          <cx:pt idx="4098">221910.353133039</cx:pt>
          <cx:pt idx="4099">245975.087319393</cx:pt>
          <cx:pt idx="4100">274635.620048062</cx:pt>
          <cx:pt idx="4101">218523.27475704401</cx:pt>
          <cx:pt idx="4102">245117.50813537301</cx:pt>
          <cx:pt idx="4103">247029.86710543901</cx:pt>
          <cx:pt idx="4104">259289.26010169199</cx:pt>
          <cx:pt idx="4105">257479.114890536</cx:pt>
          <cx:pt idx="4106">243636.50015037699</cx:pt>
          <cx:pt idx="4107">219789.425326456</cx:pt>
          <cx:pt idx="4108">250887.456521115</cx:pt>
          <cx:pt idx="4109">229032.90923361899</cx:pt>
          <cx:pt idx="4110">272120.61450845201</cx:pt>
          <cx:pt idx="4111">247655.769383746</cx:pt>
          <cx:pt idx="4112">261760.13341952901</cx:pt>
          <cx:pt idx="4113">228513.88465070701</cx:pt>
          <cx:pt idx="4114">252194.20181731399</cx:pt>
          <cx:pt idx="4115">259738.88013105499</cx:pt>
          <cx:pt idx="4116">266959.04372221598</cx:pt>
          <cx:pt idx="4117">245952.11708636201</cx:pt>
          <cx:pt idx="4118">221254.36747776999</cx:pt>
          <cx:pt idx="4119">197000.90393483601</cx:pt>
          <cx:pt idx="4120">244607.005572383</cx:pt>
          <cx:pt idx="4121">230577.43829742001</cx:pt>
          <cx:pt idx="4122">228266.80676448299</cx:pt>
          <cx:pt idx="4123">213396.808554955</cx:pt>
          <cx:pt idx="4124">250418.312289622</cx:pt>
          <cx:pt idx="4125">247998.50393092301</cx:pt>
          <cx:pt idx="4126">253038.94116210801</cx:pt>
          <cx:pt idx="4127">221873.45072374301</cx:pt>
          <cx:pt idx="4128">256502.31770144301</cx:pt>
          <cx:pt idx="4129">221369.18788990201</cx:pt>
          <cx:pt idx="4130">229061.945494026</cx:pt>
          <cx:pt idx="4131">255267.674129252</cx:pt>
          <cx:pt idx="4132">226349.384947855</cx:pt>
          <cx:pt idx="4133">252110.866213367</cx:pt>
          <cx:pt idx="4134">237621.82165322101</cx:pt>
          <cx:pt idx="4135">255724.92915975201</cx:pt>
          <cx:pt idx="4136">263898.176482221</cx:pt>
          <cx:pt idx="4137">239380.91226484301</cx:pt>
          <cx:pt idx="4138">225363.08114403801</cx:pt>
          <cx:pt idx="4139">237592.38375062001</cx:pt>
          <cx:pt idx="4140">284987.64582524501</cx:pt>
          <cx:pt idx="4141">274181.64421058598</cx:pt>
          <cx:pt idx="4142">194184.91994853001</cx:pt>
          <cx:pt idx="4143">230388.12251731401</cx:pt>
          <cx:pt idx="4144">247838.775053246</cx:pt>
          <cx:pt idx="4145">232322.83042439501</cx:pt>
          <cx:pt idx="4146">224632.94864204701</cx:pt>
          <cx:pt idx="4147">292083.17018431303</cx:pt>
          <cx:pt idx="4148">240245.52769748401</cx:pt>
          <cx:pt idx="4149">215172.45760023</cx:pt>
          <cx:pt idx="4150">240503.35847031401</cx:pt>
          <cx:pt idx="4151">277286.82783498202</cx:pt>
          <cx:pt idx="4152">231531.38364124799</cx:pt>
          <cx:pt idx="4153">225620.37068943799</cx:pt>
          <cx:pt idx="4154">242698.318169857</cx:pt>
          <cx:pt idx="4155">240549.62554766599</cx:pt>
          <cx:pt idx="4156">228746.13234025799</cx:pt>
          <cx:pt idx="4157">216788.42966594099</cx:pt>
          <cx:pt idx="4158">257607.974651197</cx:pt>
          <cx:pt idx="4159">238158.181558362</cx:pt>
          <cx:pt idx="4160">249802.754143233</cx:pt>
          <cx:pt idx="4161">221354.163995418</cx:pt>
          <cx:pt idx="4162">222844.92456851801</cx:pt>
          <cx:pt idx="4163">221845.89618783401</cx:pt>
          <cx:pt idx="4164">262428.98047167598</cx:pt>
          <cx:pt idx="4165">222487.80686965701</cx:pt>
          <cx:pt idx="4166">221007.96845653799</cx:pt>
          <cx:pt idx="4167">240542.61738845901</cx:pt>
          <cx:pt idx="4168">238519.29110729901</cx:pt>
          <cx:pt idx="4169">265540.18766055303</cx:pt>
          <cx:pt idx="4170">251333.78535282501</cx:pt>
          <cx:pt idx="4171">224361.134251165</cx:pt>
          <cx:pt idx="4172">241929.214914073</cx:pt>
          <cx:pt idx="4173">251443.53444907299</cx:pt>
          <cx:pt idx="4174">258322.60459080001</cx:pt>
          <cx:pt idx="4175">226390.549166943</cx:pt>
          <cx:pt idx="4176">216414.740909007</cx:pt>
          <cx:pt idx="4177">253039.354813941</cx:pt>
          <cx:pt idx="4178">204214.950583289</cx:pt>
          <cx:pt idx="4179">268900.44105796103</cx:pt>
          <cx:pt idx="4180">222038.29157713</cx:pt>
          <cx:pt idx="4181">240548.93529070099</cx:pt>
          <cx:pt idx="4182">194633.13221145701</cx:pt>
          <cx:pt idx="4183">258075.52835549199</cx:pt>
          <cx:pt idx="4184">236551.00657183299</cx:pt>
          <cx:pt idx="4185">285120.597225832</cx:pt>
          <cx:pt idx="4186">217367.82255355199</cx:pt>
          <cx:pt idx="4187">274879.13014772697</cx:pt>
          <cx:pt idx="4188">249950.698246076</cx:pt>
          <cx:pt idx="4189">247546.83209739899</cx:pt>
          <cx:pt idx="4190">232449.676090833</cx:pt>
          <cx:pt idx="4191">229058.71396555801</cx:pt>
          <cx:pt idx="4192">241250.93248842601</cx:pt>
          <cx:pt idx="4193">244701.2953038</cx:pt>
          <cx:pt idx="4194">235023.00186064199</cx:pt>
          <cx:pt idx="4195">250670.40655469199</cx:pt>
          <cx:pt idx="4196">268993.23924255098</cx:pt>
          <cx:pt idx="4197">213922.130045884</cx:pt>
          <cx:pt idx="4198">199772.92025381501</cx:pt>
          <cx:pt idx="4199">208911.878611136</cx:pt>
          <cx:pt idx="4200">248864.557223557</cx:pt>
          <cx:pt idx="4201">212024.45462693099</cx:pt>
          <cx:pt idx="4202">221841.836119524</cx:pt>
          <cx:pt idx="4203">220024.14021159301</cx:pt>
          <cx:pt idx="4204">275590.37425367901</cx:pt>
          <cx:pt idx="4205">257499.00536621199</cx:pt>
          <cx:pt idx="4206">252164.23404245899</cx:pt>
          <cx:pt idx="4207">215007.003321144</cx:pt>
          <cx:pt idx="4208">249062.40470852301</cx:pt>
          <cx:pt idx="4209">243082.84565629601</cx:pt>
          <cx:pt idx="4210">249244.069089011</cx:pt>
          <cx:pt idx="4211">231168.118690793</cx:pt>
          <cx:pt idx="4212">272964.046911471</cx:pt>
          <cx:pt idx="4213">250294.812749909</cx:pt>
          <cx:pt idx="4214">224741.92862015401</cx:pt>
          <cx:pt idx="4215">237069.03353521699</cx:pt>
          <cx:pt idx="4216">277777.79984562402</cx:pt>
          <cx:pt idx="4217">224312.57914125099</cx:pt>
          <cx:pt idx="4218">253208.82610326499</cx:pt>
          <cx:pt idx="4219">209884.354454207</cx:pt>
          <cx:pt idx="4220">221926.92625524799</cx:pt>
          <cx:pt idx="4221">225493.42127918999</cx:pt>
          <cx:pt idx="4222">214326.1246826</cx:pt>
          <cx:pt idx="4223">232889.96346249999</cx:pt>
          <cx:pt idx="4224">275277.95443510398</cx:pt>
          <cx:pt idx="4225">254381.49850558501</cx:pt>
          <cx:pt idx="4226">237305.98829639601</cx:pt>
          <cx:pt idx="4227">203177.95960443799</cx:pt>
          <cx:pt idx="4228">261234.37162578999</cx:pt>
          <cx:pt idx="4229">217293.94285583301</cx:pt>
          <cx:pt idx="4230">246090.55877608701</cx:pt>
          <cx:pt idx="4231">272148.74291104201</cx:pt>
          <cx:pt idx="4232">205209.46507110601</cx:pt>
          <cx:pt idx="4233">259324.34070064599</cx:pt>
          <cx:pt idx="4234">220646.12893124399</cx:pt>
          <cx:pt idx="4235">251851.51494480099</cx:pt>
          <cx:pt idx="4236">231592.01241687499</cx:pt>
          <cx:pt idx="4237">240600.02816706899</cx:pt>
          <cx:pt idx="4238">264994.73854066402</cx:pt>
          <cx:pt idx="4239">238697.40135950799</cx:pt>
          <cx:pt idx="4240">230005.026665499</cx:pt>
          <cx:pt idx="4241">241513.74530139199</cx:pt>
          <cx:pt idx="4242">257653.29887921401</cx:pt>
          <cx:pt idx="4243">223740.73630500201</cx:pt>
          <cx:pt idx="4244">245619.48822201</cx:pt>
          <cx:pt idx="4245">248096.30746985599</cx:pt>
          <cx:pt idx="4246">188043.244038278</cx:pt>
          <cx:pt idx="4247">255445.522594974</cx:pt>
          <cx:pt idx="4248">269850.65232497099</cx:pt>
          <cx:pt idx="4249">233010.63430410199</cx:pt>
          <cx:pt idx="4250">241270.21740484799</cx:pt>
          <cx:pt idx="4251">230492.39502044601</cx:pt>
          <cx:pt idx="4252">232485.563620931</cx:pt>
          <cx:pt idx="4253">245766.848307123</cx:pt>
          <cx:pt idx="4254">253423.900904496</cx:pt>
          <cx:pt idx="4255">259514.717936517</cx:pt>
          <cx:pt idx="4256">253224.61694488299</cx:pt>
          <cx:pt idx="4257">244751.557421698</cx:pt>
          <cx:pt idx="4258">246736.41057508299</cx:pt>
          <cx:pt idx="4259">245335.769343411</cx:pt>
          <cx:pt idx="4260">236909.32376219</cx:pt>
          <cx:pt idx="4261">293475.25067835802</cx:pt>
          <cx:pt idx="4262">231459.628457193</cx:pt>
          <cx:pt idx="4263">218854.912236551</cx:pt>
          <cx:pt idx="4264">248037.19298381201</cx:pt>
          <cx:pt idx="4265">264475.15912980202</cx:pt>
          <cx:pt idx="4266">270062.59629406</cx:pt>
          <cx:pt idx="4267">246383.90226503299</cx:pt>
          <cx:pt idx="4268">280543.98888710601</cx:pt>
          <cx:pt idx="4269">255158.49243038299</cx:pt>
          <cx:pt idx="4270">237904.489455528</cx:pt>
          <cx:pt idx="4271">242122.286510648</cx:pt>
          <cx:pt idx="4272">204680.80788745699</cx:pt>
          <cx:pt idx="4273">244094.76480188599</cx:pt>
          <cx:pt idx="4274">255275.35502568999</cx:pt>
          <cx:pt idx="4275">262650.22623834503</cx:pt>
          <cx:pt idx="4276">260285.02221211899</cx:pt>
          <cx:pt idx="4277">254611.26908756699</cx:pt>
          <cx:pt idx="4278">240556.63386090501</cx:pt>
          <cx:pt idx="4279">240116.84987063101</cx:pt>
          <cx:pt idx="4280">252812.939930186</cx:pt>
          <cx:pt idx="4281">239231.67340650299</cx:pt>
          <cx:pt idx="4282">265372.45357031398</cx:pt>
          <cx:pt idx="4283">263989.96045981097</cx:pt>
          <cx:pt idx="4284">222314.593483251</cx:pt>
          <cx:pt idx="4285">223402.44866775599</cx:pt>
          <cx:pt idx="4286">228945.53828639901</cx:pt>
          <cx:pt idx="4287">252641.498851307</cx:pt>
          <cx:pt idx="4288">197329.26843273701</cx:pt>
          <cx:pt idx="4289">253929.46010710299</cx:pt>
          <cx:pt idx="4290">218893.31899171401</cx:pt>
          <cx:pt idx="4291">246577.81435123601</cx:pt>
          <cx:pt idx="4292">236117.77160751299</cx:pt>
          <cx:pt idx="4293">257827.47413960399</cx:pt>
          <cx:pt idx="4294">244657.516848072</cx:pt>
          <cx:pt idx="4295">232776.37298857601</cx:pt>
          <cx:pt idx="4296">240391.49489221399</cx:pt>
          <cx:pt idx="4297">202300.84337461001</cx:pt>
          <cx:pt idx="4298">226809.072585107</cx:pt>
          <cx:pt idx="4299">254152.50727770099</cx:pt>
          <cx:pt idx="4300">223541.65887411201</cx:pt>
          <cx:pt idx="4301">239733.93453233401</cx:pt>
          <cx:pt idx="4302">279584.29054911499</cx:pt>
          <cx:pt idx="4303">236855.00499080299</cx:pt>
          <cx:pt idx="4304">234815.963450059</cx:pt>
          <cx:pt idx="4305">234856.147784556</cx:pt>
          <cx:pt idx="4306">271614.15940888203</cx:pt>
          <cx:pt idx="4307">237391.32237081899</cx:pt>
          <cx:pt idx="4308">236532.14460907399</cx:pt>
          <cx:pt idx="4309">251339.924562359</cx:pt>
          <cx:pt idx="4310">261561.980026709</cx:pt>
          <cx:pt idx="4311">240051.84768160401</cx:pt>
          <cx:pt idx="4312">257495.95378108401</cx:pt>
          <cx:pt idx="4313">257916.75255192499</cx:pt>
          <cx:pt idx="4314">213167.85470329801</cx:pt>
          <cx:pt idx="4315">291830.04180124297</cx:pt>
          <cx:pt idx="4316">243550.82761548599</cx:pt>
          <cx:pt idx="4317">247456.412620888</cx:pt>
          <cx:pt idx="4318">232323.09749029201</cx:pt>
          <cx:pt idx="4319">247125.78095297399</cx:pt>
          <cx:pt idx="4320">180132.72371095201</cx:pt>
          <cx:pt idx="4321">239519.64770601201</cx:pt>
          <cx:pt idx="4322">247026.64872868601</cx:pt>
          <cx:pt idx="4323">212109.57562173301</cx:pt>
          <cx:pt idx="4324">215660.00848129301</cx:pt>
          <cx:pt idx="4325">204171.43666020301</cx:pt>
          <cx:pt idx="4326">221683.053024906</cx:pt>
          <cx:pt idx="4327">210953.40211268701</cx:pt>
          <cx:pt idx="4328">276742.02060526703</cx:pt>
          <cx:pt idx="4329">236294.40830168201</cx:pt>
          <cx:pt idx="4330">225339.10455209101</cx:pt>
          <cx:pt idx="4331">228239.845686888</cx:pt>
          <cx:pt idx="4332">247874.946842593</cx:pt>
          <cx:pt idx="4333">203608.22541469699</cx:pt>
          <cx:pt idx="4334">252642.23518310799</cx:pt>
          <cx:pt idx="4335">234301.894281721</cx:pt>
          <cx:pt idx="4336">208666.81683997301</cx:pt>
          <cx:pt idx="4337">210589.704589751</cx:pt>
          <cx:pt idx="4338">270649.58992415702</cx:pt>
          <cx:pt idx="4339">207852.83854767701</cx:pt>
          <cx:pt idx="4340">237280.48818849699</cx:pt>
          <cx:pt idx="4341">220643.692480258</cx:pt>
          <cx:pt idx="4342">235410.611001121</cx:pt>
          <cx:pt idx="4343">271281.79389074701</cx:pt>
          <cx:pt idx="4344">233664.888703912</cx:pt>
          <cx:pt idx="4345">240344.337034008</cx:pt>
          <cx:pt idx="4346">246524.693534602</cx:pt>
          <cx:pt idx="4347">224146.374494082</cx:pt>
          <cx:pt idx="4348">252361.01486593799</cx:pt>
          <cx:pt idx="4349">237798.26621241201</cx:pt>
          <cx:pt idx="4350">240857.92989124899</cx:pt>
          <cx:pt idx="4351">252682.891711434</cx:pt>
          <cx:pt idx="4352">216320.17789986101</cx:pt>
          <cx:pt idx="4353">234820.72442127299</cx:pt>
          <cx:pt idx="4354">247832.880707823</cx:pt>
          <cx:pt idx="4355">209164.21798098099</cx:pt>
          <cx:pt idx="4356">228218.382625172</cx:pt>
          <cx:pt idx="4357">266903.85606920603</cx:pt>
          <cx:pt idx="4358">253462.29307999701</cx:pt>
          <cx:pt idx="4359">278715.97282699298</cx:pt>
          <cx:pt idx="4360">280218.04825474502</cx:pt>
          <cx:pt idx="4361">249967.92128353601</cx:pt>
          <cx:pt idx="4362">254664.32632797901</cx:pt>
          <cx:pt idx="4363">257361.585535405</cx:pt>
          <cx:pt idx="4364">241805.515176024</cx:pt>
          <cx:pt idx="4365">254882.89353017599</cx:pt>
          <cx:pt idx="4366">210946.83924830201</cx:pt>
          <cx:pt idx="4367">224251.74691663601</cx:pt>
          <cx:pt idx="4368">239259.44586311901</cx:pt>
          <cx:pt idx="4369">222425.84840453599</cx:pt>
          <cx:pt idx="4370">261322.99756019699</cx:pt>
          <cx:pt idx="4371">243672.80110330399</cx:pt>
          <cx:pt idx="4372">223758.66069761501</cx:pt>
          <cx:pt idx="4373">249277.58210454299</cx:pt>
          <cx:pt idx="4374">235081.878122055</cx:pt>
          <cx:pt idx="4375">223875.053652181</cx:pt>
          <cx:pt idx="4376">252987.634303197</cx:pt>
          <cx:pt idx="4377">253714.59863842101</cx:pt>
          <cx:pt idx="4378">258355.68683637999</cx:pt>
          <cx:pt idx="4379">238360.570155436</cx:pt>
          <cx:pt idx="4380">256614.79784440401</cx:pt>
          <cx:pt idx="4381">221624.55976887699</cx:pt>
          <cx:pt idx="4382">233795.32161819801</cx:pt>
          <cx:pt idx="4383">219700.204753842</cx:pt>
          <cx:pt idx="4384">249438.35694533499</cx:pt>
          <cx:pt idx="4385">239455.240106107</cx:pt>
          <cx:pt idx="4386">248015.65190894899</cx:pt>
          <cx:pt idx="4387">225827.522182824</cx:pt>
          <cx:pt idx="4388">253870.35289336499</cx:pt>
          <cx:pt idx="4389">221408.37718259601</cx:pt>
          <cx:pt idx="4390">223066.17115528201</cx:pt>
          <cx:pt idx="4391">266514.20896608999</cx:pt>
          <cx:pt idx="4392">241688.346321658</cx:pt>
          <cx:pt idx="4393">244380.86147620701</cx:pt>
          <cx:pt idx="4394">247257.11132803001</cx:pt>
          <cx:pt idx="4395">216901.71393110001</cx:pt>
          <cx:pt idx="4396">266819.78669294901</cx:pt>
          <cx:pt idx="4397">252543.08156926301</cx:pt>
          <cx:pt idx="4398">212064.09244309599</cx:pt>
          <cx:pt idx="4399">241039.42023933199</cx:pt>
          <cx:pt idx="4400">273651.81576862</cx:pt>
          <cx:pt idx="4401">238410.587490401</cx:pt>
          <cx:pt idx="4402">236807.40113654101</cx:pt>
          <cx:pt idx="4403">244878.701409025</cx:pt>
          <cx:pt idx="4404">271232.19288960798</cx:pt>
          <cx:pt idx="4405">223884.52579143699</cx:pt>
          <cx:pt idx="4406">262872.91068502498</cx:pt>
          <cx:pt idx="4407">216917.811828037</cx:pt>
          <cx:pt idx="4408">253546.38096052999</cx:pt>
          <cx:pt idx="4409">212805.06952446501</cx:pt>
          <cx:pt idx="4410">231701.76136109899</cx:pt>
          <cx:pt idx="4411">245820.13110393699</cx:pt>
          <cx:pt idx="4412">260443.62614649601</cx:pt>
          <cx:pt idx="4413">232644.214973111</cx:pt>
          <cx:pt idx="4414">224926.324726972</cx:pt>
          <cx:pt idx="4415">248353.06029091601</cx:pt>
          <cx:pt idx="4416">205578.02210776001</cx:pt>
          <cx:pt idx="4417">244293.65025954199</cx:pt>
          <cx:pt idx="4418">240736.98679331699</cx:pt>
          <cx:pt idx="4419">256211.57160913199</cx:pt>
          <cx:pt idx="4420">237952.90839082599</cx:pt>
          <cx:pt idx="4421">227538.88743202999</cx:pt>
          <cx:pt idx="4422">256835.126113056</cx:pt>
          <cx:pt idx="4423">222815.54733015</cx:pt>
          <cx:pt idx="4424">245080.37109709001</cx:pt>
          <cx:pt idx="4425">228818.86753187299</cx:pt>
          <cx:pt idx="4426">226847.30220561801</cx:pt>
          <cx:pt idx="4427">236147.79940336701</cx:pt>
          <cx:pt idx="4428">254043.56392526699</cx:pt>
          <cx:pt idx="4429">211875.53640360499</cx:pt>
          <cx:pt idx="4430">263752.00526999898</cx:pt>
          <cx:pt idx="4431">238009.122470492</cx:pt>
          <cx:pt idx="4432">245859.06196272199</cx:pt>
          <cx:pt idx="4433">220209.37105137701</cx:pt>
          <cx:pt idx="4434">227628.845105513</cx:pt>
          <cx:pt idx="4435">237600.52444632599</cx:pt>
          <cx:pt idx="4436">230407.85870376599</cx:pt>
          <cx:pt idx="4437">220776.18675451801</cx:pt>
          <cx:pt idx="4438">247653.88294096099</cx:pt>
          <cx:pt idx="4439">234191.43540945899</cx:pt>
          <cx:pt idx="4440">258568.20960929501</cx:pt>
          <cx:pt idx="4441">264052.16101713799</cx:pt>
          <cx:pt idx="4442">189708.541306183</cx:pt>
          <cx:pt idx="4443">227249.92872165999</cx:pt>
          <cx:pt idx="4444">243013.278254142</cx:pt>
          <cx:pt idx="4445">250800.445852092</cx:pt>
          <cx:pt idx="4446">245619.84901735201</cx:pt>
          <cx:pt idx="4447">251425.077591273</cx:pt>
          <cx:pt idx="4448">246902.49409088999</cx:pt>
          <cx:pt idx="4449">220740.26132163199</cx:pt>
          <cx:pt idx="4450">231855.56288846399</cx:pt>
          <cx:pt idx="4451">260941.83792511799</cx:pt>
          <cx:pt idx="4452">248810.627338772</cx:pt>
          <cx:pt idx="4453">221225.73345505199</cx:pt>
          <cx:pt idx="4454">252818.91704535301</cx:pt>
          <cx:pt idx="4455">241660.398135642</cx:pt>
          <cx:pt idx="4456">243423.53351439099</cx:pt>
          <cx:pt idx="4457">257396.83787701101</cx:pt>
          <cx:pt idx="4458">212001.31478443599</cx:pt>
          <cx:pt idx="4459">223027.74472378701</cx:pt>
          <cx:pt idx="4460">234531.33143458399</cx:pt>
          <cx:pt idx="4461">246389.152820202</cx:pt>
          <cx:pt idx="4462">256061.75308299699</cx:pt>
          <cx:pt idx="4463">170326.240461123</cx:pt>
          <cx:pt idx="4464">231568.01023518501</cx:pt>
          <cx:pt idx="4465">265531.35195467097</cx:pt>
          <cx:pt idx="4466">265980.60572695802</cx:pt>
          <cx:pt idx="4467">226212.70563387999</cx:pt>
          <cx:pt idx="4468">254709.60057160401</cx:pt>
          <cx:pt idx="4469">258235.648245566</cx:pt>
          <cx:pt idx="4470">218791.94501848801</cx:pt>
          <cx:pt idx="4471">246777.02977961299</cx:pt>
          <cx:pt idx="4472">255589.432343219</cx:pt>
          <cx:pt idx="4473">216501.25446940699</cx:pt>
          <cx:pt idx="4474">240862.29976560999</cx:pt>
          <cx:pt idx="4475">248724.935458508</cx:pt>
          <cx:pt idx="4476">243216.937017855</cx:pt>
          <cx:pt idx="4477">252894.66774357299</cx:pt>
          <cx:pt idx="4478">240073.45272194699</cx:pt>
          <cx:pt idx="4479">261778.156139422</cx:pt>
          <cx:pt idx="4480">253185.13387257501</cx:pt>
          <cx:pt idx="4481">235622.590457821</cx:pt>
          <cx:pt idx="4482">242043.32030692801</cx:pt>
          <cx:pt idx="4483">237917.95407783001</cx:pt>
          <cx:pt idx="4484">250612.14379272301</cx:pt>
          <cx:pt idx="4485">250102.81655852799</cx:pt>
          <cx:pt idx="4486">239250.86819337399</cx:pt>
          <cx:pt idx="4487">229522.937342408</cx:pt>
          <cx:pt idx="4488">241311.88136449401</cx:pt>
          <cx:pt idx="4489">240357.452922614</cx:pt>
          <cx:pt idx="4490">186146.19565048601</cx:pt>
          <cx:pt idx="4491">211787.30231176899</cx:pt>
          <cx:pt idx="4492">241919.91858741699</cx:pt>
          <cx:pt idx="4493">248384.79709807201</cx:pt>
          <cx:pt idx="4494">220893.73044548501</cx:pt>
          <cx:pt idx="4495">225227.241544163</cx:pt>
          <cx:pt idx="4496">236529.51063520499</cx:pt>
          <cx:pt idx="4497">218624.75400807001</cx:pt>
          <cx:pt idx="4498">235714.33190560999</cx:pt>
          <cx:pt idx="4499">201713.02827560701</cx:pt>
          <cx:pt idx="4500">257062.15982643401</cx:pt>
          <cx:pt idx="4501">229032.88703319899</cx:pt>
          <cx:pt idx="4502">238125.867879545</cx:pt>
          <cx:pt idx="4503">253405.173590391</cx:pt>
          <cx:pt idx="4504">248225.37037711599</cx:pt>
          <cx:pt idx="4505">249168.45730191699</cx:pt>
          <cx:pt idx="4506">270003.56283104199</cx:pt>
          <cx:pt idx="4507">200964.85233795701</cx:pt>
          <cx:pt idx="4508">261455.97212014001</cx:pt>
          <cx:pt idx="4509">246723.77988497901</cx:pt>
          <cx:pt idx="4510">231827.53791981301</cx:pt>
          <cx:pt idx="4511">222627.08933937599</cx:pt>
          <cx:pt idx="4512">263492.878241194</cx:pt>
          <cx:pt idx="4513">237033.220765848</cx:pt>
          <cx:pt idx="4514">270691.401433755</cx:pt>
          <cx:pt idx="4515">235738.21727176799</cx:pt>
          <cx:pt idx="4516">250193.320029731</cx:pt>
          <cx:pt idx="4517">259387.016393964</cx:pt>
          <cx:pt idx="4518">244226.742339558</cx:pt>
          <cx:pt idx="4519">207422.74868713401</cx:pt>
          <cx:pt idx="4520">269528.163655882</cx:pt>
          <cx:pt idx="4521">280925.69357764401</cx:pt>
          <cx:pt idx="4522">232438.070991674</cx:pt>
          <cx:pt idx="4523">201317.41974603699</cx:pt>
          <cx:pt idx="4524">212335.949184703</cx:pt>
          <cx:pt idx="4525">235799.447884722</cx:pt>
          <cx:pt idx="4526">206383.050323806</cx:pt>
          <cx:pt idx="4527">281153.58939330699</cx:pt>
          <cx:pt idx="4528">258206.61795437901</cx:pt>
          <cx:pt idx="4529">235680.39748371899</cx:pt>
          <cx:pt idx="4530">243303.905371639</cx:pt>
          <cx:pt idx="4531">238973.9241611</cx:pt>
          <cx:pt idx="4532">241504.677558033</cx:pt>
          <cx:pt idx="4533">232401.82716220999</cx:pt>
          <cx:pt idx="4534">211782.585341978</cx:pt>
          <cx:pt idx="4535">205564.33350720699</cx:pt>
          <cx:pt idx="4536">233759.952636948</cx:pt>
          <cx:pt idx="4537">225899.74477697801</cx:pt>
          <cx:pt idx="4538">271305.182282403</cx:pt>
          <cx:pt idx="4539">250982.970334048</cx:pt>
          <cx:pt idx="4540">241987.311864813</cx:pt>
          <cx:pt idx="4541">250098.701051337</cx:pt>
          <cx:pt idx="4542">208936.48590262499</cx:pt>
          <cx:pt idx="4543">235206.86591531101</cx:pt>
          <cx:pt idx="4544">237339.03546261301</cx:pt>
          <cx:pt idx="4545">243274.17350713999</cx:pt>
          <cx:pt idx="4546">226194.01765930999</cx:pt>
          <cx:pt idx="4547">244293.40744414399</cx:pt>
          <cx:pt idx="4548">200069.66078960599</cx:pt>
          <cx:pt idx="4549">222871.69223969901</cx:pt>
          <cx:pt idx="4550">227490.87360465899</cx:pt>
          <cx:pt idx="4551">261020.13899787201</cx:pt>
          <cx:pt idx="4552">209457.43538119501</cx:pt>
          <cx:pt idx="4553">253499.763306059</cx:pt>
          <cx:pt idx="4554">237004.32870906501</cx:pt>
          <cx:pt idx="4555">220565.65578876401</cx:pt>
          <cx:pt idx="4556">239101.39937764301</cx:pt>
          <cx:pt idx="4557">256164.48506317</cx:pt>
          <cx:pt idx="4558">217081.75133201701</cx:pt>
          <cx:pt idx="4559">231286.609536348</cx:pt>
          <cx:pt idx="4560">226909.99160022801</cx:pt>
          <cx:pt idx="4561">242463.65561651401</cx:pt>
          <cx:pt idx="4562">268309.70135154598</cx:pt>
          <cx:pt idx="4563">267316.40698394802</cx:pt>
          <cx:pt idx="4564">226947.64585353399</cx:pt>
          <cx:pt idx="4565">242594.93448</cx:pt>
          <cx:pt idx="4566">219907.70792237701</cx:pt>
          <cx:pt idx="4567">253606.964232078</cx:pt>
          <cx:pt idx="4568">260266.33045342899</cx:pt>
          <cx:pt idx="4569">250471.08982906799</cx:pt>
          <cx:pt idx="4570">230461.231183711</cx:pt>
          <cx:pt idx="4571">290728.07511349901</cx:pt>
          <cx:pt idx="4572">225717.83040563099</cx:pt>
          <cx:pt idx="4573">208253.91116878699</cx:pt>
          <cx:pt idx="4574">245018.472140698</cx:pt>
          <cx:pt idx="4575">254856.445664817</cx:pt>
          <cx:pt idx="4576">248619.94703755301</cx:pt>
          <cx:pt idx="4577">245308.38196267199</cx:pt>
          <cx:pt idx="4578">216756.59269368701</cx:pt>
          <cx:pt idx="4579">207093.58461625001</cx:pt>
          <cx:pt idx="4580">260054.39334904001</cx:pt>
          <cx:pt idx="4581">257541.63684664801</cx:pt>
          <cx:pt idx="4582">229501.24066884699</cx:pt>
          <cx:pt idx="4583">257433.34229751199</cx:pt>
          <cx:pt idx="4584">209385.241739997</cx:pt>
          <cx:pt idx="4585">214094.43892925</cx:pt>
          <cx:pt idx="4586">237538.538627884</cx:pt>
          <cx:pt idx="4587">254505.790367801</cx:pt>
          <cx:pt idx="4588">216010.60067268301</cx:pt>
          <cx:pt idx="4589">247484.626316387</cx:pt>
          <cx:pt idx="4590">234137.16230466301</cx:pt>
          <cx:pt idx="4591">254154.466762492</cx:pt>
          <cx:pt idx="4592">250220.036207586</cx:pt>
          <cx:pt idx="4593">247525.64410185601</cx:pt>
          <cx:pt idx="4594">258667.91131921299</cx:pt>
          <cx:pt idx="4595">214357.08747528101</cx:pt>
          <cx:pt idx="4596">232660.81606656199</cx:pt>
          <cx:pt idx="4597">229602.754380678</cx:pt>
          <cx:pt idx="4598">259746.81139367001</cx:pt>
          <cx:pt idx="4599">234053.218994964</cx:pt>
          <cx:pt idx="4600">239241.99351447899</cx:pt>
          <cx:pt idx="4601">241621.34085187601</cx:pt>
          <cx:pt idx="4602">246960.94760203399</cx:pt>
          <cx:pt idx="4603">250069.01894192601</cx:pt>
          <cx:pt idx="4604">237208.042874715</cx:pt>
          <cx:pt idx="4605">207135.178268886</cx:pt>
          <cx:pt idx="4606">217055.822663581</cx:pt>
          <cx:pt idx="4607">254696.131022341</cx:pt>
          <cx:pt idx="4608">223256.82853442599</cx:pt>
          <cx:pt idx="4609">252981.099859854</cx:pt>
          <cx:pt idx="4610">258340.764712125</cx:pt>
          <cx:pt idx="4611">263622.86712402798</cx:pt>
          <cx:pt idx="4612">219395.75387186001</cx:pt>
          <cx:pt idx="4613">224671.478990011</cx:pt>
          <cx:pt idx="4614">256633.28428184899</cx:pt>
          <cx:pt idx="4615">239636.11941060101</cx:pt>
          <cx:pt idx="4616">237640.76649591699</cx:pt>
          <cx:pt idx="4617">253955.33856670401</cx:pt>
          <cx:pt idx="4618">247740.319322425</cx:pt>
          <cx:pt idx="4619">243115.783881265</cx:pt>
          <cx:pt idx="4620">248682.056633823</cx:pt>
          <cx:pt idx="4621">239413.38483827401</cx:pt>
          <cx:pt idx="4622">230998.794332513</cx:pt>
          <cx:pt idx="4623">264662.15347876801</cx:pt>
          <cx:pt idx="4624">236997.68661627499</cx:pt>
          <cx:pt idx="4625">233750.397574754</cx:pt>
          <cx:pt idx="4626">276360.924516581</cx:pt>
          <cx:pt idx="4627">246571.83535808499</cx:pt>
          <cx:pt idx="4628">218536.59036284601</cx:pt>
          <cx:pt idx="4629">264402.43385145901</cx:pt>
          <cx:pt idx="4630">220048.85587037299</cx:pt>
          <cx:pt idx="4631">231447.626849697</cx:pt>
          <cx:pt idx="4632">257389.771454534</cx:pt>
          <cx:pt idx="4633">280198.88970245101</cx:pt>
          <cx:pt idx="4634">227493.194036848</cx:pt>
          <cx:pt idx="4635">242419.609587696</cx:pt>
          <cx:pt idx="4636">236799.790587953</cx:pt>
          <cx:pt idx="4637">251754.94482512699</cx:pt>
          <cx:pt idx="4638">250894.354299345</cx:pt>
          <cx:pt idx="4639">227641.037325332</cx:pt>
          <cx:pt idx="4640">216818.04514940199</cx:pt>
          <cx:pt idx="4641">249757.97852569199</cx:pt>
          <cx:pt idx="4642">281891.88639889</cx:pt>
          <cx:pt idx="4643">257844.96648702101</cx:pt>
          <cx:pt idx="4644">273755.52660048602</cx:pt>
          <cx:pt idx="4645">241540.81591234999</cx:pt>
          <cx:pt idx="4646">248864.46505837099</cx:pt>
          <cx:pt idx="4647">214318.21804484</cx:pt>
          <cx:pt idx="4648">241689.82762904701</cx:pt>
          <cx:pt idx="4649">226449.175823053</cx:pt>
          <cx:pt idx="4650">248441.947258039</cx:pt>
          <cx:pt idx="4651">236006.88188072701</cx:pt>
          <cx:pt idx="4652">241012.59155922299</cx:pt>
          <cx:pt idx="4653">233516.17411562701</cx:pt>
          <cx:pt idx="4654">233279.400591724</cx:pt>
          <cx:pt idx="4655">235478.01667676601</cx:pt>
          <cx:pt idx="4656">225004.47201966701</cx:pt>
          <cx:pt idx="4657">267063.16194693203</cx:pt>
          <cx:pt idx="4658">233834.279773263</cx:pt>
          <cx:pt idx="4659">246526.24297700601</cx:pt>
          <cx:pt idx="4660">208420.97029062099</cx:pt>
          <cx:pt idx="4661">216962.95961041501</cx:pt>
          <cx:pt idx="4662">260520.84539907399</cx:pt>
          <cx:pt idx="4663">225235.645160883</cx:pt>
          <cx:pt idx="4664">226333.532042106</cx:pt>
          <cx:pt idx="4665">252644.76566551899</cx:pt>
          <cx:pt idx="4666">228017.90791316601</cx:pt>
          <cx:pt idx="4667">217604.25950093399</cx:pt>
          <cx:pt idx="4668">245132.85607537799</cx:pt>
          <cx:pt idx="4669">213132.40546915599</cx:pt>
          <cx:pt idx="4670">256285.09007080999</cx:pt>
          <cx:pt idx="4671">214357.85012496301</cx:pt>
          <cx:pt idx="4672">220617.55117757601</cx:pt>
          <cx:pt idx="4673">245102.87345350499</cx:pt>
          <cx:pt idx="4674">233151.93698652301</cx:pt>
          <cx:pt idx="4675">278838.20889533899</cx:pt>
          <cx:pt idx="4676">284813.27137379802</cx:pt>
          <cx:pt idx="4677">237648.214919424</cx:pt>
          <cx:pt idx="4678">233998.148054989</cx:pt>
          <cx:pt idx="4679">261698.28137347999</cx:pt>
          <cx:pt idx="4680">236745.089589918</cx:pt>
          <cx:pt idx="4681">264837.90488681197</cx:pt>
          <cx:pt idx="4682">237980.43937377099</cx:pt>
          <cx:pt idx="4683">271742.13646071003</cx:pt>
          <cx:pt idx="4684">242958.98203682099</cx:pt>
          <cx:pt idx="4685">233356.60270839999</cx:pt>
          <cx:pt idx="4686">245797.99826869799</cx:pt>
          <cx:pt idx="4687">252320.045308831</cx:pt>
          <cx:pt idx="4688">226088.06805688501</cx:pt>
          <cx:pt idx="4689">254200.923600423</cx:pt>
          <cx:pt idx="4690">256012.66905311201</cx:pt>
          <cx:pt idx="4691">248021.180627066</cx:pt>
          <cx:pt idx="4692">208199.863919989</cx:pt>
          <cx:pt idx="4693">243426.164506209</cx:pt>
          <cx:pt idx="4694">231316.803704085</cx:pt>
          <cx:pt idx="4695">231614.544438538</cx:pt>
          <cx:pt idx="4696">266503.70721350098</cx:pt>
          <cx:pt idx="4697">223827.46389807799</cx:pt>
          <cx:pt idx="4698">243015.07740540901</cx:pt>
          <cx:pt idx="4699">242393.83842935399</cx:pt>
          <cx:pt idx="4700">227204.205476284</cx:pt>
          <cx:pt idx="4701">223609.27201010901</cx:pt>
          <cx:pt idx="4702">217377.94728456601</cx:pt>
          <cx:pt idx="4703">266188.19269469997</cx:pt>
          <cx:pt idx="4704">235900.516802253</cx:pt>
          <cx:pt idx="4705">248092.00043391099</cx:pt>
          <cx:pt idx="4706">238328.74769102401</cx:pt>
          <cx:pt idx="4707">238903.763013513</cx:pt>
          <cx:pt idx="4708">249806.117614063</cx:pt>
          <cx:pt idx="4709">205995.44994479101</cx:pt>
          <cx:pt idx="4710">264758.94306846999</cx:pt>
          <cx:pt idx="4711">240236.64630544599</cx:pt>
          <cx:pt idx="4712">234229.90410791899</cx:pt>
          <cx:pt idx="4713">260104.865038788</cx:pt>
          <cx:pt idx="4714">253666.06414075999</cx:pt>
          <cx:pt idx="4715">268642.96558320598</cx:pt>
          <cx:pt idx="4716">254335.05918393299</cx:pt>
          <cx:pt idx="4717">245845.28124093101</cx:pt>
          <cx:pt idx="4718">242373.41905909299</cx:pt>
          <cx:pt idx="4719">250823.75721958501</cx:pt>
          <cx:pt idx="4720">274092.72261506802</cx:pt>
          <cx:pt idx="4721">248810.99975534299</cx:pt>
          <cx:pt idx="4722">234802.61747601599</cx:pt>
          <cx:pt idx="4723">268575.58640028699</cx:pt>
          <cx:pt idx="4724">237309.51507794601</cx:pt>
          <cx:pt idx="4725">215964.08297710301</cx:pt>
          <cx:pt idx="4726">232539.211503017</cx:pt>
          <cx:pt idx="4727">259008.06323331399</cx:pt>
          <cx:pt idx="4728">257151.88448539699</cx:pt>
          <cx:pt idx="4729">251247.71112271701</cx:pt>
          <cx:pt idx="4730">223753.87484259499</cx:pt>
          <cx:pt idx="4731">237917.67902019399</cx:pt>
          <cx:pt idx="4732">236273.643872705</cx:pt>
          <cx:pt idx="4733">251969.512195733</cx:pt>
          <cx:pt idx="4734">249911.38095540201</cx:pt>
          <cx:pt idx="4735">258588.291863875</cx:pt>
          <cx:pt idx="4736">214302.92454664901</cx:pt>
          <cx:pt idx="4737">250215.984981185</cx:pt>
          <cx:pt idx="4738">245375.43664600799</cx:pt>
          <cx:pt idx="4739">250675.398519254</cx:pt>
          <cx:pt idx="4740">251238.26110110999</cx:pt>
          <cx:pt idx="4741">232770.28617279799</cx:pt>
          <cx:pt idx="4742">251442.28005045999</cx:pt>
          <cx:pt idx="4743">231126.128289669</cx:pt>
          <cx:pt idx="4744">230449.774859881</cx:pt>
          <cx:pt idx="4745">201608.413211718</cx:pt>
          <cx:pt idx="4746">230431.903427148</cx:pt>
          <cx:pt idx="4747">213266.34644386801</cx:pt>
          <cx:pt idx="4748">232820.90226967499</cx:pt>
          <cx:pt idx="4749">235489.60280682301</cx:pt>
          <cx:pt idx="4750">227145.494907985</cx:pt>
          <cx:pt idx="4751">246446.36816357699</cx:pt>
          <cx:pt idx="4752">202885.90275588</cx:pt>
          <cx:pt idx="4753">236989.01494054799</cx:pt>
          <cx:pt idx="4754">255415.567169305</cx:pt>
          <cx:pt idx="4755">234776.42656733401</cx:pt>
          <cx:pt idx="4756">234180.63031036299</cx:pt>
          <cx:pt idx="4757">246004.998318853</cx:pt>
          <cx:pt idx="4758">219849.21344598301</cx:pt>
          <cx:pt idx="4759">212298.87401514899</cx:pt>
          <cx:pt idx="4760">242209.29528437401</cx:pt>
          <cx:pt idx="4761">263323.69957596902</cx:pt>
          <cx:pt idx="4762">221140.663939761</cx:pt>
          <cx:pt idx="4763">241554.754867674</cx:pt>
          <cx:pt idx="4764">224871.55872845001</cx:pt>
          <cx:pt idx="4765">230958.82355694301</cx:pt>
          <cx:pt idx="4766">253441.548489212</cx:pt>
          <cx:pt idx="4767">243919.12401214801</cx:pt>
          <cx:pt idx="4768">222408.042722079</cx:pt>
          <cx:pt idx="4769">267731.371468328</cx:pt>
          <cx:pt idx="4770">210477.54680958801</cx:pt>
          <cx:pt idx="4771">243625.23631749701</cx:pt>
          <cx:pt idx="4772">193956.57525602501</cx:pt>
          <cx:pt idx="4773">237841.907060083</cx:pt>
          <cx:pt idx="4774">228918.013537905</cx:pt>
          <cx:pt idx="4775">233986.90225642899</cx:pt>
          <cx:pt idx="4776">237564.79944851901</cx:pt>
          <cx:pt idx="4777">227824.152183019</cx:pt>
          <cx:pt idx="4778">238798.20552328799</cx:pt>
          <cx:pt idx="4779">221549.84739179601</cx:pt>
          <cx:pt idx="4780">271836.05779634701</cx:pt>
          <cx:pt idx="4781">215167.64692444401</cx:pt>
          <cx:pt idx="4782">248900.065219802</cx:pt>
          <cx:pt idx="4783">231513.84229684999</cx:pt>
          <cx:pt idx="4784">256439.751783516</cx:pt>
          <cx:pt idx="4785">236016.822729509</cx:pt>
          <cx:pt idx="4786">245080.40738923001</cx:pt>
          <cx:pt idx="4787">237994.05293352599</cx:pt>
          <cx:pt idx="4788">252488.18285971001</cx:pt>
          <cx:pt idx="4789">248663.99914803199</cx:pt>
          <cx:pt idx="4790">234994.47082570201</cx:pt>
          <cx:pt idx="4791">261261.06341258099</cx:pt>
          <cx:pt idx="4792">236587.14469426099</cx:pt>
          <cx:pt idx="4793">250352.93860918301</cx:pt>
          <cx:pt idx="4794">239211.42636178801</cx:pt>
          <cx:pt idx="4795">203425.65993331099</cx:pt>
          <cx:pt idx="4796">235176.179445032</cx:pt>
          <cx:pt idx="4797">259467.47243667001</cx:pt>
          <cx:pt idx="4798">276064.03445606498</cx:pt>
          <cx:pt idx="4799">249502.21216338401</cx:pt>
          <cx:pt idx="4800">269414.55615982303</cx:pt>
          <cx:pt idx="4801">249430.83624616999</cx:pt>
          <cx:pt idx="4802">243694.59565484</cx:pt>
          <cx:pt idx="4803">228843.46979564099</cx:pt>
          <cx:pt idx="4804">235498.37088054101</cx:pt>
          <cx:pt idx="4805">248966.71233515599</cx:pt>
          <cx:pt idx="4806">277048.26545550599</cx:pt>
          <cx:pt idx="4807">263096.08408362401</cx:pt>
          <cx:pt idx="4808">210096.09734124699</cx:pt>
          <cx:pt idx="4809">225502.64991789201</cx:pt>
          <cx:pt idx="4810">238645.41871606401</cx:pt>
          <cx:pt idx="4811">229807.22121203301</cx:pt>
          <cx:pt idx="4812">258437.69901873</cx:pt>
          <cx:pt idx="4813">257204.44332664699</cx:pt>
          <cx:pt idx="4814">227832.839327514</cx:pt>
          <cx:pt idx="4815">234673.72821125999</cx:pt>
          <cx:pt idx="4816">244803.14224697501</cx:pt>
          <cx:pt idx="4817">282962.85546838603</cx:pt>
          <cx:pt idx="4818">249135.56647005799</cx:pt>
          <cx:pt idx="4819">248211.603958327</cx:pt>
          <cx:pt idx="4820">240673.24736641499</cx:pt>
          <cx:pt idx="4821">269943.64437100303</cx:pt>
          <cx:pt idx="4822">230086.47321681699</cx:pt>
          <cx:pt idx="4823">260860.583696277</cx:pt>
          <cx:pt idx="4824">265359.52651811298</cx:pt>
          <cx:pt idx="4825">232924.099929271</cx:pt>
          <cx:pt idx="4826">240540.165762052</cx:pt>
          <cx:pt idx="4827">268372.02311815298</cx:pt>
          <cx:pt idx="4828">220651.70613557601</cx:pt>
          <cx:pt idx="4829">258220.81083251501</cx:pt>
          <cx:pt idx="4830">220421.093269684</cx:pt>
          <cx:pt idx="4831">222407.35694908199</cx:pt>
          <cx:pt idx="4832">245558.10497895</cx:pt>
          <cx:pt idx="4833">230768.94564914299</cx:pt>
          <cx:pt idx="4834">212989.89723217499</cx:pt>
          <cx:pt idx="4835">254051.39904104601</cx:pt>
          <cx:pt idx="4836">236653.49709387601</cx:pt>
          <cx:pt idx="4837">262193.326384969</cx:pt>
          <cx:pt idx="4838">210428.18699435599</cx:pt>
          <cx:pt idx="4839">246430.10921996101</cx:pt>
          <cx:pt idx="4840">254138.746945955</cx:pt>
          <cx:pt idx="4841">211161.083658872</cx:pt>
          <cx:pt idx="4842">216764.80455439599</cx:pt>
          <cx:pt idx="4843">221409.705641874</cx:pt>
          <cx:pt idx="4844">229071.912977272</cx:pt>
          <cx:pt idx="4845">273885.39172528498</cx:pt>
          <cx:pt idx="4846">248956.53762013101</cx:pt>
          <cx:pt idx="4847">225661.46198843399</cx:pt>
          <cx:pt idx="4848">254035.48602259599</cx:pt>
          <cx:pt idx="4849">250970.58330346801</cx:pt>
          <cx:pt idx="4850">233025.88547137601</cx:pt>
          <cx:pt idx="4851">260880.96199324701</cx:pt>
          <cx:pt idx="4852">205240.9459855</cx:pt>
          <cx:pt idx="4853">244415.66469810199</cx:pt>
          <cx:pt idx="4854">238836.06638792501</cx:pt>
          <cx:pt idx="4855">254499.70316618701</cx:pt>
          <cx:pt idx="4856">207750.45606571899</cx:pt>
          <cx:pt idx="4857">254435.09197759899</cx:pt>
          <cx:pt idx="4858">235791.58063346599</cx:pt>
          <cx:pt idx="4859">194966.04645034901</cx:pt>
          <cx:pt idx="4860">251416.75137265699</cx:pt>
          <cx:pt idx="4861">257142.60308358201</cx:pt>
          <cx:pt idx="4862">239937.92060203201</cx:pt>
          <cx:pt idx="4863">259291.77789828001</cx:pt>
          <cx:pt idx="4864">220672.77346095699</cx:pt>
          <cx:pt idx="4865">246164.587614661</cx:pt>
          <cx:pt idx="4866">266910.04335146502</cx:pt>
          <cx:pt idx="4867">244729.13650515</cx:pt>
          <cx:pt idx="4868">230474.17828055899</cx:pt>
          <cx:pt idx="4869">259789.36946553201</cx:pt>
          <cx:pt idx="4870">217241.07467084701</cx:pt>
          <cx:pt idx="4871">235879.930375494</cx:pt>
          <cx:pt idx="4872">228896.197550788</cx:pt>
          <cx:pt idx="4873">269113.170904884</cx:pt>
          <cx:pt idx="4874">206351.17377160001</cx:pt>
          <cx:pt idx="4875">223906.156431457</cx:pt>
          <cx:pt idx="4876">251222.34398939199</cx:pt>
          <cx:pt idx="4877">228185.11373838899</cx:pt>
          <cx:pt idx="4878">261346.64304505399</cx:pt>
          <cx:pt idx="4879">251185.49512255701</cx:pt>
          <cx:pt idx="4880">251676.70092049401</cx:pt>
          <cx:pt idx="4881">216498.65334747799</cx:pt>
          <cx:pt idx="4882">269693.59894954698</cx:pt>
          <cx:pt idx="4883">235502.747239964</cx:pt>
          <cx:pt idx="4884">276818.488335684</cx:pt>
          <cx:pt idx="4885">197384.084396983</cx:pt>
          <cx:pt idx="4886">278404.19558815402</cx:pt>
          <cx:pt idx="4887">224605.694649607</cx:pt>
          <cx:pt idx="4888">218103.53655205399</cx:pt>
          <cx:pt idx="4889">230762.22139322999</cx:pt>
          <cx:pt idx="4890">228034.73691579601</cx:pt>
          <cx:pt idx="4891">243180.749767342</cx:pt>
          <cx:pt idx="4892">279268.659079323</cx:pt>
          <cx:pt idx="4893">227314.53190723099</cx:pt>
          <cx:pt idx="4894">253327.96974286501</cx:pt>
          <cx:pt idx="4895">246440.088940752</cx:pt>
          <cx:pt idx="4896">242859.18994065301</cx:pt>
          <cx:pt idx="4897">237313.773922108</cx:pt>
          <cx:pt idx="4898">250374.55319623399</cx:pt>
          <cx:pt idx="4899">287323.33781031898</cx:pt>
          <cx:pt idx="4900">243882.54019234399</cx:pt>
          <cx:pt idx="4901">208576.59540462401</cx:pt>
          <cx:pt idx="4902">202001.958864074</cx:pt>
          <cx:pt idx="4903">264436.80001652002</cx:pt>
          <cx:pt idx="4904">231415.435030191</cx:pt>
          <cx:pt idx="4905">258217.385544666</cx:pt>
          <cx:pt idx="4906">232300.659506041</cx:pt>
          <cx:pt idx="4907">234481.916229728</cx:pt>
          <cx:pt idx="4908">237134.32212199501</cx:pt>
          <cx:pt idx="4909">229494.23944632901</cx:pt>
          <cx:pt idx="4910">238471.92887454899</cx:pt>
          <cx:pt idx="4911">188660.743775234</cx:pt>
          <cx:pt idx="4912">213222.51573525701</cx:pt>
          <cx:pt idx="4913">258664.407284997</cx:pt>
          <cx:pt idx="4914">225177.024434088</cx:pt>
          <cx:pt idx="4915">241022.99810100699</cx:pt>
          <cx:pt idx="4916">219081.341291894</cx:pt>
          <cx:pt idx="4917">238429.772109015</cx:pt>
          <cx:pt idx="4918">278163.57099627098</cx:pt>
          <cx:pt idx="4919">251398.94428165301</cx:pt>
          <cx:pt idx="4920">250545.646843972</cx:pt>
          <cx:pt idx="4921">243579.65751218799</cx:pt>
          <cx:pt idx="4922">271914.70424808399</cx:pt>
          <cx:pt idx="4923">252136.20576508</cx:pt>
          <cx:pt idx="4924">198080.58651991101</cx:pt>
          <cx:pt idx="4925">236314.27346555999</cx:pt>
          <cx:pt idx="4926">244240.53838942401</cx:pt>
          <cx:pt idx="4927">272963.03597623098</cx:pt>
          <cx:pt idx="4928">235075.46859435001</cx:pt>
          <cx:pt idx="4929">254292.39228624999</cx:pt>
          <cx:pt idx="4930">208744.689398991</cx:pt>
          <cx:pt idx="4931">275011.26037617802</cx:pt>
          <cx:pt idx="4932">258525.643003181</cx:pt>
          <cx:pt idx="4933">253558.69869271701</cx:pt>
          <cx:pt idx="4934">230235.64183329299</cx:pt>
          <cx:pt idx="4935">241996.69666504799</cx:pt>
          <cx:pt idx="4936">247008.48043866499</cx:pt>
          <cx:pt idx="4937">236868.337437535</cx:pt>
          <cx:pt idx="4938">261966.331219888</cx:pt>
          <cx:pt idx="4939">235419.62440276201</cx:pt>
          <cx:pt idx="4940">228775.20994408699</cx:pt>
          <cx:pt idx="4941">219874.08995279</cx:pt>
          <cx:pt idx="4942">212279.95597214901</cx:pt>
          <cx:pt idx="4943">221081.737766276</cx:pt>
          <cx:pt idx="4944">220445.349649582</cx:pt>
          <cx:pt idx="4945">243306.46819821201</cx:pt>
          <cx:pt idx="4946">257582.17197788</cx:pt>
          <cx:pt idx="4947">221456.37353135701</cx:pt>
          <cx:pt idx="4948">217974.06545911499</cx:pt>
          <cx:pt idx="4949">228145.847636811</cx:pt>
          <cx:pt idx="4950">235366.08090700701</cx:pt>
          <cx:pt idx="4951">235493.83688236299</cx:pt>
          <cx:pt idx="4952">208360.52908738199</cx:pt>
          <cx:pt idx="4953">224542.11249733201</cx:pt>
          <cx:pt idx="4954">264974.80478942097</cx:pt>
          <cx:pt idx="4955">244984.09169052099</cx:pt>
          <cx:pt idx="4956">236004.637473974</cx:pt>
          <cx:pt idx="4957">248064.707751293</cx:pt>
          <cx:pt idx="4958">227941.95383623199</cx:pt>
          <cx:pt idx="4959">233042.705408393</cx:pt>
          <cx:pt idx="4960">247300.95755774199</cx:pt>
          <cx:pt idx="4961">218223.231459125</cx:pt>
          <cx:pt idx="4962">242811.51111912</cx:pt>
          <cx:pt idx="4963">286730.23555814999</cx:pt>
          <cx:pt idx="4964">244380.317984614</cx:pt>
          <cx:pt idx="4965">236015.42696153201</cx:pt>
          <cx:pt idx="4966">232662.622779892</cx:pt>
          <cx:pt idx="4967">261947.038691567</cx:pt>
          <cx:pt idx="4968">236528.57371647999</cx:pt>
          <cx:pt idx="4969">262266.98224223201</cx:pt>
          <cx:pt idx="4970">239192.94991387901</cx:pt>
          <cx:pt idx="4971">219603.31269274899</cx:pt>
          <cx:pt idx="4972">225198.31788718299</cx:pt>
          <cx:pt idx="4973">262257.59532138897</cx:pt>
          <cx:pt idx="4974">245173.55823947399</cx:pt>
          <cx:pt idx="4975">261821.379976595</cx:pt>
          <cx:pt idx="4976">230659.393497813</cx:pt>
          <cx:pt idx="4977">217024.50309603801</cx:pt>
          <cx:pt idx="4978">249702.30411668899</cx:pt>
          <cx:pt idx="4979">210369.163589565</cx:pt>
          <cx:pt idx="4980">226079.978804118</cx:pt>
          <cx:pt idx="4981">213294.98696405199</cx:pt>
          <cx:pt idx="4982">251727.475782136</cx:pt>
          <cx:pt idx="4983">245927.49685726201</cx:pt>
          <cx:pt idx="4984">231847.07645068</cx:pt>
          <cx:pt idx="4985">249468.04803506599</cx:pt>
          <cx:pt idx="4986">214973.091561326</cx:pt>
          <cx:pt idx="4987">210127.785555824</cx:pt>
          <cx:pt idx="4988">277748.07070893398</cx:pt>
          <cx:pt idx="4989">251998.853358008</cx:pt>
          <cx:pt idx="4990">236954.698231207</cx:pt>
          <cx:pt idx="4991">252864.54391574999</cx:pt>
          <cx:pt idx="4992">250985.811153952</cx:pt>
          <cx:pt idx="4993">217191.30085156899</cx:pt>
          <cx:pt idx="4994">278131.34836349601</cx:pt>
          <cx:pt idx="4995">246499.86000297999</cx:pt>
          <cx:pt idx="4996">253841.318972109</cx:pt>
          <cx:pt idx="4997">193496.402371239</cx:pt>
          <cx:pt idx="4998">251747.94427798499</cx:pt>
          <cx:pt idx="4999">248517.65043109801</cx:pt>
          <cx:pt idx="5000">225614.59233346401</cx:pt>
          <cx:pt idx="5001">261740.29956273999</cx:pt>
          <cx:pt idx="5002">248908.90435763099</cx:pt>
          <cx:pt idx="5003">245712.257211666</cx:pt>
          <cx:pt idx="5004">265766.52678062598</cx:pt>
          <cx:pt idx="5005">248036.39647532799</cx:pt>
          <cx:pt idx="5006">253349.83235864399</cx:pt>
          <cx:pt idx="5007">261976.68174711199</cx:pt>
          <cx:pt idx="5008">246195.16135349599</cx:pt>
          <cx:pt idx="5009">224458.092797077</cx:pt>
          <cx:pt idx="5010">233312.00786010301</cx:pt>
          <cx:pt idx="5011">278308.16699089197</cx:pt>
          <cx:pt idx="5012">230634.64946267201</cx:pt>
          <cx:pt idx="5013">245665.76231170399</cx:pt>
          <cx:pt idx="5014">242746.27467477901</cx:pt>
          <cx:pt idx="5015">220437.172859046</cx:pt>
          <cx:pt idx="5016">227369.62490575199</cx:pt>
          <cx:pt idx="5017">244948.996451635</cx:pt>
          <cx:pt idx="5018">280611.65487343102</cx:pt>
          <cx:pt idx="5019">241239.98931040501</cx:pt>
          <cx:pt idx="5020">233662.13675134999</cx:pt>
          <cx:pt idx="5021">260603.46291589501</cx:pt>
          <cx:pt idx="5022">259235.70012363701</cx:pt>
          <cx:pt idx="5023">228569.07752452799</cx:pt>
          <cx:pt idx="5024">226027.71189543299</cx:pt>
          <cx:pt idx="5025">222008.505242507</cx:pt>
          <cx:pt idx="5026">244471.55400790699</cx:pt>
          <cx:pt idx="5027">224786.198831299</cx:pt>
          <cx:pt idx="5028">237012.69617502901</cx:pt>
          <cx:pt idx="5029">237706.40279135999</cx:pt>
          <cx:pt idx="5030">257421.55400497399</cx:pt>
          <cx:pt idx="5031">251055.13387598601</cx:pt>
          <cx:pt idx="5032">278680.14463559003</cx:pt>
          <cx:pt idx="5033">220682.106726314</cx:pt>
          <cx:pt idx="5034">246095.331907001</cx:pt>
          <cx:pt idx="5035">249043.35910047599</cx:pt>
          <cx:pt idx="5036">246917.78177717599</cx:pt>
          <cx:pt idx="5037">264642.11763768998</cx:pt>
          <cx:pt idx="5038">266901.44609368098</cx:pt>
          <cx:pt idx="5039">241812.80227648999</cx:pt>
          <cx:pt idx="5040">240414.30347172701</cx:pt>
          <cx:pt idx="5041">237169.02581734801</cx:pt>
          <cx:pt idx="5042">200258.28012268699</cx:pt>
          <cx:pt idx="5043">256405.42469805299</cx:pt>
          <cx:pt idx="5044">252092.920964497</cx:pt>
          <cx:pt idx="5045">222573.716801334</cx:pt>
          <cx:pt idx="5046">224100.49216070501</cx:pt>
          <cx:pt idx="5047">238714.362554452</cx:pt>
          <cx:pt idx="5048">248034.92982003401</cx:pt>
          <cx:pt idx="5049">251273.742778794</cx:pt>
          <cx:pt idx="5050">259286.90402094499</cx:pt>
          <cx:pt idx="5051">219902.20404109801</cx:pt>
          <cx:pt idx="5052">253237.71310640001</cx:pt>
          <cx:pt idx="5053">246623.85262900501</cx:pt>
          <cx:pt idx="5054">263405.427476921</cx:pt>
          <cx:pt idx="5055">206191.408358869</cx:pt>
          <cx:pt idx="5056">197308.25100904901</cx:pt>
          <cx:pt idx="5057">224353.704740546</cx:pt>
          <cx:pt idx="5058">247127.436487094</cx:pt>
          <cx:pt idx="5059">232039.064627794</cx:pt>
          <cx:pt idx="5060">255714.51856616899</cx:pt>
          <cx:pt idx="5061">265286.14004560601</cx:pt>
          <cx:pt idx="5062">228223.432283815</cx:pt>
          <cx:pt idx="5063">250545.17048539899</cx:pt>
          <cx:pt idx="5064">239704.532035718</cx:pt>
          <cx:pt idx="5065">234734.41415304999</cx:pt>
          <cx:pt idx="5066">237151.168572795</cx:pt>
          <cx:pt idx="5067">211604.15153239999</cx:pt>
          <cx:pt idx="5068">239015.37462209599</cx:pt>
          <cx:pt idx="5069">236816.184515687</cx:pt>
          <cx:pt idx="5070">233521.39647570401</cx:pt>
          <cx:pt idx="5071">237771.21320164201</cx:pt>
          <cx:pt idx="5072">253527.41889918601</cx:pt>
          <cx:pt idx="5073">226911.57686914899</cx:pt>
          <cx:pt idx="5074">218162.17420923401</cx:pt>
          <cx:pt idx="5075">213466.13097393201</cx:pt>
          <cx:pt idx="5076">225023.94516703501</cx:pt>
          <cx:pt idx="5077">232833.908799086</cx:pt>
          <cx:pt idx="5078">265339.053241232</cx:pt>
          <cx:pt idx="5079">244590.596449851</cx:pt>
          <cx:pt idx="5080">257909.61835954501</cx:pt>
          <cx:pt idx="5081">291354.822094979</cx:pt>
          <cx:pt idx="5082">237065.598593022</cx:pt>
          <cx:pt idx="5083">268404.49149632</cx:pt>
          <cx:pt idx="5084">273082.52174601902</cx:pt>
          <cx:pt idx="5085">217265.640446384</cx:pt>
          <cx:pt idx="5086">224543.67555056</cx:pt>
          <cx:pt idx="5087">215642.43206853</cx:pt>
          <cx:pt idx="5088">242288.36074906899</cx:pt>
          <cx:pt idx="5089">228062.56982749599</cx:pt>
          <cx:pt idx="5090">222051.61564160799</cx:pt>
          <cx:pt idx="5091">218574.04017909701</cx:pt>
          <cx:pt idx="5092">243806.05637063601</cx:pt>
          <cx:pt idx="5093">260812.51377693101</cx:pt>
          <cx:pt idx="5094">189921.38069342499</cx:pt>
          <cx:pt idx="5095">243076.292708817</cx:pt>
          <cx:pt idx="5096">237993.40045188699</cx:pt>
          <cx:pt idx="5097">196394.022276131</cx:pt>
          <cx:pt idx="5098">265502.76993613102</cx:pt>
          <cx:pt idx="5099">257927.12260232301</cx:pt>
          <cx:pt idx="5100">248404.35891927301</cx:pt>
          <cx:pt idx="5101">257478.41661000601</cx:pt>
          <cx:pt idx="5102">239706.41133527699</cx:pt>
          <cx:pt idx="5103">208128.29160025899</cx:pt>
          <cx:pt idx="5104">268187.50082685897</cx:pt>
          <cx:pt idx="5105">249141.226175975</cx:pt>
          <cx:pt idx="5106">249961.264647756</cx:pt>
          <cx:pt idx="5107">242259.373998722</cx:pt>
          <cx:pt idx="5108">241429.33732888199</cx:pt>
          <cx:pt idx="5109">213499.920936348</cx:pt>
          <cx:pt idx="5110">268202.32502234</cx:pt>
          <cx:pt idx="5111">203795.94926328101</cx:pt>
          <cx:pt idx="5112">229963.783837322</cx:pt>
          <cx:pt idx="5113">251668.96265934501</cx:pt>
          <cx:pt idx="5114">233999.99037355901</cx:pt>
          <cx:pt idx="5115">268418.76551514998</cx:pt>
          <cx:pt idx="5116">226885.19285997999</cx:pt>
          <cx:pt idx="5117">243057.58832335001</cx:pt>
          <cx:pt idx="5118">227858.981214609</cx:pt>
          <cx:pt idx="5119">230662.04169459399</cx:pt>
          <cx:pt idx="5120">220828.149016535</cx:pt>
          <cx:pt idx="5121">266044.97971335502</cx:pt>
          <cx:pt idx="5122">235340.84459164701</cx:pt>
          <cx:pt idx="5123">253655.24126803299</cx:pt>
          <cx:pt idx="5124">252306.896584653</cx:pt>
          <cx:pt idx="5125">254553.181960805</cx:pt>
          <cx:pt idx="5126">227457.54481562399</cx:pt>
          <cx:pt idx="5127">235997.754574233</cx:pt>
          <cx:pt idx="5128">206068.287679033</cx:pt>
          <cx:pt idx="5129">244689.42334110301</cx:pt>
          <cx:pt idx="5130">250279.060736018</cx:pt>
          <cx:pt idx="5131">213752.07680743001</cx:pt>
          <cx:pt idx="5132">205136.287029528</cx:pt>
          <cx:pt idx="5133">210370.173528894</cx:pt>
          <cx:pt idx="5134">248904.04878323001</cx:pt>
          <cx:pt idx="5135">226994.95420760699</cx:pt>
          <cx:pt idx="5136">249576.923561298</cx:pt>
          <cx:pt idx="5137">229639.97187691901</cx:pt>
          <cx:pt idx="5138">224471.328212419</cx:pt>
          <cx:pt idx="5139">230951.036424825</cx:pt>
          <cx:pt idx="5140">254889.85324082401</cx:pt>
          <cx:pt idx="5141">227211.07499704501</cx:pt>
          <cx:pt idx="5142">240845.606546208</cx:pt>
          <cx:pt idx="5143">264447.37879544101</cx:pt>
          <cx:pt idx="5144">224004.75477460699</cx:pt>
          <cx:pt idx="5145">246580.568128635</cx:pt>
          <cx:pt idx="5146">229858.66906709899</cx:pt>
          <cx:pt idx="5147">233487.175620458</cx:pt>
          <cx:pt idx="5148">236365.490311573</cx:pt>
          <cx:pt idx="5149">254598.715730973</cx:pt>
          <cx:pt idx="5150">238348.25360943199</cx:pt>
          <cx:pt idx="5151">228411.59242162301</cx:pt>
          <cx:pt idx="5152">254944.442066477</cx:pt>
          <cx:pt idx="5153">214723.24557757101</cx:pt>
          <cx:pt idx="5154">225707.69187439699</cx:pt>
          <cx:pt idx="5155">238518.756627806</cx:pt>
          <cx:pt idx="5156">227688.315273924</cx:pt>
          <cx:pt idx="5157">216594.20276511501</cx:pt>
          <cx:pt idx="5158">211529.57437145899</cx:pt>
          <cx:pt idx="5159">253170.77341863301</cx:pt>
          <cx:pt idx="5160">237483.876751309</cx:pt>
          <cx:pt idx="5161">256027.53350619099</cx:pt>
          <cx:pt idx="5162">245424.59218203899</cx:pt>
          <cx:pt idx="5163">235539.589351189</cx:pt>
          <cx:pt idx="5164">218683.80249296001</cx:pt>
          <cx:pt idx="5165">255435.962525501</cx:pt>
          <cx:pt idx="5166">253422.31471401901</cx:pt>
          <cx:pt idx="5167">262948.89442541398</cx:pt>
          <cx:pt idx="5168">220631.328795765</cx:pt>
          <cx:pt idx="5169">214071.07972258501</cx:pt>
          <cx:pt idx="5170">204256.835654867</cx:pt>
          <cx:pt idx="5171">254145.57291199901</cx:pt>
          <cx:pt idx="5172">204555.98534588699</cx:pt>
          <cx:pt idx="5173">242718.22651705801</cx:pt>
          <cx:pt idx="5174">274043.58920043497</cx:pt>
          <cx:pt idx="5175">261091.019321448</cx:pt>
          <cx:pt idx="5176">226946.98173878901</cx:pt>
          <cx:pt idx="5177">231101.795720989</cx:pt>
          <cx:pt idx="5178">245003.382950937</cx:pt>
          <cx:pt idx="5179">236571.659579481</cx:pt>
          <cx:pt idx="5180">279140.399650648</cx:pt>
          <cx:pt idx="5181">204113.07490682401</cx:pt>
          <cx:pt idx="5182">221170.15961995901</cx:pt>
          <cx:pt idx="5183">220484.224883602</cx:pt>
          <cx:pt idx="5184">248594.35386641801</cx:pt>
          <cx:pt idx="5185">229595.48426095999</cx:pt>
          <cx:pt idx="5186">239157.73465857399</cx:pt>
          <cx:pt idx="5187">246349.373853503</cx:pt>
          <cx:pt idx="5188">230998.501530585</cx:pt>
          <cx:pt idx="5189">233548.819173973</cx:pt>
          <cx:pt idx="5190">246359.73002861699</cx:pt>
          <cx:pt idx="5191">246189.97936996</cx:pt>
          <cx:pt idx="5192">262964.15467728698</cx:pt>
          <cx:pt idx="5193">236518.07589977799</cx:pt>
          <cx:pt idx="5194">239018.99395397099</cx:pt>
          <cx:pt idx="5195">234396.877405545</cx:pt>
          <cx:pt idx="5196">230673.889090087</cx:pt>
          <cx:pt idx="5197">224348.43729421301</cx:pt>
          <cx:pt idx="5198">248090.633418051</cx:pt>
          <cx:pt idx="5199">239659.88800347099</cx:pt>
          <cx:pt idx="5200">201317.12922693801</cx:pt>
          <cx:pt idx="5201">241686.87421914699</cx:pt>
          <cx:pt idx="5202">256835.88887315401</cx:pt>
          <cx:pt idx="5203">221646.01379776699</cx:pt>
          <cx:pt idx="5204">204270.284347904</cx:pt>
          <cx:pt idx="5205">223629.98063703399</cx:pt>
          <cx:pt idx="5206">237557.19336893299</cx:pt>
          <cx:pt idx="5207">224146.33903082999</cx:pt>
          <cx:pt idx="5208">253805.94357395801</cx:pt>
          <cx:pt idx="5209">252509.378773373</cx:pt>
          <cx:pt idx="5210">234729.89879693699</cx:pt>
          <cx:pt idx="5211">232490.78712443999</cx:pt>
          <cx:pt idx="5212">249817.63087396399</cx:pt>
          <cx:pt idx="5213">230948.96937757701</cx:pt>
          <cx:pt idx="5214">237308.876455327</cx:pt>
          <cx:pt idx="5215">242056.21044438201</cx:pt>
          <cx:pt idx="5216">249306.84633212801</cx:pt>
          <cx:pt idx="5217">253916.64621983399</cx:pt>
          <cx:pt idx="5218">216602.18341351001</cx:pt>
          <cx:pt idx="5219">235938.888925737</cx:pt>
          <cx:pt idx="5220">238080.460569727</cx:pt>
          <cx:pt idx="5221">262514.07220914803</cx:pt>
          <cx:pt idx="5222">236088.257320659</cx:pt>
          <cx:pt idx="5223">227731.76126547501</cx:pt>
          <cx:pt idx="5224">247641.210912521</cx:pt>
          <cx:pt idx="5225">245821.738487672</cx:pt>
          <cx:pt idx="5226">260344.99291071601</cx:pt>
          <cx:pt idx="5227">269621.56320437399</cx:pt>
          <cx:pt idx="5228">231371.413943041</cx:pt>
          <cx:pt idx="5229">262431.267341386</cx:pt>
          <cx:pt idx="5230">235382.54156857301</cx:pt>
          <cx:pt idx="5231">233860.01406444499</cx:pt>
          <cx:pt idx="5232">234736.152958021</cx:pt>
          <cx:pt idx="5233">257336.34789395201</cx:pt>
          <cx:pt idx="5234">206426.40583876101</cx:pt>
          <cx:pt idx="5235">232195.203721175</cx:pt>
          <cx:pt idx="5236">205657.63329964201</cx:pt>
          <cx:pt idx="5237">273169.12178897101</cx:pt>
          <cx:pt idx="5238">254554.692778058</cx:pt>
          <cx:pt idx="5239">225705.855022495</cx:pt>
          <cx:pt idx="5240">248272.53921948001</cx:pt>
          <cx:pt idx="5241">243990.42895437099</cx:pt>
          <cx:pt idx="5242">239568.45278704699</cx:pt>
          <cx:pt idx="5243">249480.22401521099</cx:pt>
          <cx:pt idx="5244">281050.267698279</cx:pt>
          <cx:pt idx="5245">216035.584312083</cx:pt>
          <cx:pt idx="5246">263052.82037645503</cx:pt>
          <cx:pt idx="5247">233497.26338524601</cx:pt>
          <cx:pt idx="5248">271738.24410408799</cx:pt>
          <cx:pt idx="5249">224453.19112960799</cx:pt>
          <cx:pt idx="5250">282316.09578011301</cx:pt>
          <cx:pt idx="5251">215531.152461458</cx:pt>
          <cx:pt idx="5252">223198.27225824801</cx:pt>
          <cx:pt idx="5253">225318.14601547999</cx:pt>
          <cx:pt idx="5254">259776.684788477</cx:pt>
          <cx:pt idx="5255">249773.821248486</cx:pt>
          <cx:pt idx="5256">279388.96293688199</cx:pt>
          <cx:pt idx="5257">234404.67076066299</cx:pt>
          <cx:pt idx="5258">259527.73719923999</cx:pt>
          <cx:pt idx="5259">243704.55068946001</cx:pt>
          <cx:pt idx="5260">229775.04385813299</cx:pt>
          <cx:pt idx="5261">219443.561987213</cx:pt>
          <cx:pt idx="5262">272178.58831482398</cx:pt>
          <cx:pt idx="5263">216213.14968942001</cx:pt>
          <cx:pt idx="5264">263617.53655464301</cx:pt>
          <cx:pt idx="5265">269169.07649973501</cx:pt>
          <cx:pt idx="5266">205920.50479169301</cx:pt>
          <cx:pt idx="5267">195728.49428000601</cx:pt>
          <cx:pt idx="5268">213601.04710068501</cx:pt>
          <cx:pt idx="5269">233501.52552813201</cx:pt>
          <cx:pt idx="5270">264580.69204896898</cx:pt>
          <cx:pt idx="5271">257955.76895254801</cx:pt>
          <cx:pt idx="5272">222639.06606689599</cx:pt>
          <cx:pt idx="5273">244468.928605086</cx:pt>
          <cx:pt idx="5274">271043.43930526398</cx:pt>
          <cx:pt idx="5275">252787.262662219</cx:pt>
          <cx:pt idx="5276">246727.67232037801</cx:pt>
          <cx:pt idx="5277">252988.17441211699</cx:pt>
          <cx:pt idx="5278">241659.77604631201</cx:pt>
          <cx:pt idx="5279">242585.70784297399</cx:pt>
          <cx:pt idx="5280">187489.53770159101</cx:pt>
          <cx:pt idx="5281">215003.61950890301</cx:pt>
          <cx:pt idx="5282">272741.43665530701</cx:pt>
          <cx:pt idx="5283">231788.51040908901</cx:pt>
          <cx:pt idx="5284">230395.95851482201</cx:pt>
          <cx:pt idx="5285">263598.99070706702</cx:pt>
          <cx:pt idx="5286">248884.89032806701</cx:pt>
          <cx:pt idx="5287">235572.61338620001</cx:pt>
          <cx:pt idx="5288">256017.29228100801</cx:pt>
          <cx:pt idx="5289">240218.830512396</cx:pt>
          <cx:pt idx="5290">281560.43777976098</cx:pt>
          <cx:pt idx="5291">234122.26460633299</cx:pt>
          <cx:pt idx="5292">220321.091889467</cx:pt>
          <cx:pt idx="5293">225512.288349209</cx:pt>
          <cx:pt idx="5294">232715.41073979199</cx:pt>
          <cx:pt idx="5295">215419.38844751101</cx:pt>
          <cx:pt idx="5296">234997.06631789601</cx:pt>
          <cx:pt idx="5297">271790.47626971401</cx:pt>
          <cx:pt idx="5298">229801.30935741399</cx:pt>
          <cx:pt idx="5299">240348.54514945901</cx:pt>
          <cx:pt idx="5300">274516.98334333498</cx:pt>
          <cx:pt idx="5301">225596.94301884799</cx:pt>
          <cx:pt idx="5302">253372.471825093</cx:pt>
          <cx:pt idx="5303">276398.66970978299</cx:pt>
          <cx:pt idx="5304">256133.76786760101</cx:pt>
          <cx:pt idx="5305">217275.066357648</cx:pt>
          <cx:pt idx="5306">219972.29483130999</cx:pt>
          <cx:pt idx="5307">264299.58726588101</cx:pt>
          <cx:pt idx="5308">235993.15227888699</cx:pt>
          <cx:pt idx="5309">268937.94558516197</cx:pt>
          <cx:pt idx="5310">247492.974931209</cx:pt>
          <cx:pt idx="5311">223547.87992860199</cx:pt>
          <cx:pt idx="5312">258300.78954226099</cx:pt>
          <cx:pt idx="5313">253617.43115941799</cx:pt>
          <cx:pt idx="5314">227921.020063323</cx:pt>
          <cx:pt idx="5315">254494.394633724</cx:pt>
          <cx:pt idx="5316">265386.76545031602</cx:pt>
          <cx:pt idx="5317">186469.344574313</cx:pt>
          <cx:pt idx="5318">232595.71268280101</cx:pt>
          <cx:pt idx="5319">267614.95618749002</cx:pt>
          <cx:pt idx="5320">209434.56356755499</cx:pt>
          <cx:pt idx="5321">223029.14063003799</cx:pt>
          <cx:pt idx="5322">249479.106813828</cx:pt>
          <cx:pt idx="5323">265730.83432072197</cx:pt>
          <cx:pt idx="5324">225580.67738946</cx:pt>
          <cx:pt idx="5325">241426.189458279</cx:pt>
          <cx:pt idx="5326">220625.04300491</cx:pt>
          <cx:pt idx="5327">252692.25734167101</cx:pt>
          <cx:pt idx="5328">250611.073542228</cx:pt>
          <cx:pt idx="5329">246072.026910046</cx:pt>
          <cx:pt idx="5330">235819.639679563</cx:pt>
          <cx:pt idx="5331">232403.39115668999</cx:pt>
          <cx:pt idx="5332">255737.747305278</cx:pt>
          <cx:pt idx="5333">242673.50604063799</cx:pt>
          <cx:pt idx="5334">281992.66506177501</cx:pt>
          <cx:pt idx="5335">256206.40487320101</cx:pt>
          <cx:pt idx="5336">246249.60722190901</cx:pt>
          <cx:pt idx="5337">258010.286186315</cx:pt>
          <cx:pt idx="5338">285577.18914199399</cx:pt>
          <cx:pt idx="5339">246875.45202688299</cx:pt>
          <cx:pt idx="5340">247228.64304046301</cx:pt>
          <cx:pt idx="5341">258311.68721610101</cx:pt>
          <cx:pt idx="5342">239395.697355743</cx:pt>
          <cx:pt idx="5343">256252.45946011701</cx:pt>
          <cx:pt idx="5344">221273.413584113</cx:pt>
          <cx:pt idx="5345">230264.120832482</cx:pt>
          <cx:pt idx="5346">212608.89464256601</cx:pt>
          <cx:pt idx="5347">253252.68106336499</cx:pt>
          <cx:pt idx="5348">234689.41520298299</cx:pt>
          <cx:pt idx="5349">216560.732675206</cx:pt>
          <cx:pt idx="5350">256982.99308116801</cx:pt>
          <cx:pt idx="5351">224489.19603763899</cx:pt>
          <cx:pt idx="5352">224987.756288679</cx:pt>
          <cx:pt idx="5353">228425.82862181301</cx:pt>
          <cx:pt idx="5354">197127.978859286</cx:pt>
          <cx:pt idx="5355">243504.84607358699</cx:pt>
          <cx:pt idx="5356">206125.46009397399</cx:pt>
          <cx:pt idx="5357">260292.86121461799</cx:pt>
          <cx:pt idx="5358">237936.89075645001</cx:pt>
          <cx:pt idx="5359">262764.747112468</cx:pt>
          <cx:pt idx="5360">253491.45426186599</cx:pt>
          <cx:pt idx="5361">251254.734786335</cx:pt>
          <cx:pt idx="5362">275804.599550199</cx:pt>
          <cx:pt idx="5363">217703.567077135</cx:pt>
          <cx:pt idx="5364">272085.78423882899</cx:pt>
          <cx:pt idx="5365">227891.587191998</cx:pt>
          <cx:pt idx="5366">236815.371310777</cx:pt>
          <cx:pt idx="5367">244599.974374515</cx:pt>
          <cx:pt idx="5368">235254.14588696501</cx:pt>
          <cx:pt idx="5369">222515.90366449801</cx:pt>
          <cx:pt idx="5370">250202.14813350199</cx:pt>
          <cx:pt idx="5371">249461.270098718</cx:pt>
          <cx:pt idx="5372">241427.90100070799</cx:pt>
          <cx:pt idx="5373">258557.93768567001</cx:pt>
          <cx:pt idx="5374">228558.446489225</cx:pt>
          <cx:pt idx="5375">245791.56351673399</cx:pt>
          <cx:pt idx="5376">221966.51503657299</cx:pt>
          <cx:pt idx="5377">244518.35792588801</cx:pt>
          <cx:pt idx="5378">211898.11941408401</cx:pt>
          <cx:pt idx="5379">232993.034342172</cx:pt>
          <cx:pt idx="5380">245200.76120667101</cx:pt>
          <cx:pt idx="5381">233795.516828822</cx:pt>
          <cx:pt idx="5382">244555.862539369</cx:pt>
          <cx:pt idx="5383">233741.90181066401</cx:pt>
          <cx:pt idx="5384">212619.545863584</cx:pt>
          <cx:pt idx="5385">226376.165973956</cx:pt>
          <cx:pt idx="5386">281371.031622254</cx:pt>
          <cx:pt idx="5387">213771.242266471</cx:pt>
          <cx:pt idx="5388">232355.32271298999</cx:pt>
          <cx:pt idx="5389">212988.10071629201</cx:pt>
          <cx:pt idx="5390">239858.208500665</cx:pt>
          <cx:pt idx="5391">242501.93566424499</cx:pt>
          <cx:pt idx="5392">268191.73978398798</cx:pt>
          <cx:pt idx="5393">258879.522832616</cx:pt>
          <cx:pt idx="5394">281005.76896787598</cx:pt>
          <cx:pt idx="5395">228738.26096976901</cx:pt>
          <cx:pt idx="5396">224491.28119803499</cx:pt>
          <cx:pt idx="5397">231326.732877873</cx:pt>
          <cx:pt idx="5398">243584.871832078</cx:pt>
          <cx:pt idx="5399">261903.61877885601</cx:pt>
          <cx:pt idx="5400">232110.40389004201</cx:pt>
          <cx:pt idx="5401">244084.88025928699</cx:pt>
          <cx:pt idx="5402">233057.58191337</cx:pt>
          <cx:pt idx="5403">235067.068593189</cx:pt>
          <cx:pt idx="5404">268743.5948429</cx:pt>
          <cx:pt idx="5405">233526.40193741399</cx:pt>
          <cx:pt idx="5406">258726.786477569</cx:pt>
          <cx:pt idx="5407">225225.102359185</cx:pt>
          <cx:pt idx="5408">226987.018888919</cx:pt>
          <cx:pt idx="5409">253166.81958463599</cx:pt>
          <cx:pt idx="5410">214293.67438938899</cx:pt>
          <cx:pt idx="5411">244029.00134065101</cx:pt>
          <cx:pt idx="5412">220907.582759771</cx:pt>
          <cx:pt idx="5413">239112.331833484</cx:pt>
          <cx:pt idx="5414">227191.32577964</cx:pt>
          <cx:pt idx="5415">264333.35798692302</cx:pt>
          <cx:pt idx="5416">275959.68139728898</cx:pt>
          <cx:pt idx="5417">231493.30643395099</cx:pt>
          <cx:pt idx="5418">248747.31409178599</cx:pt>
          <cx:pt idx="5419">231734.88900580199</cx:pt>
          <cx:pt idx="5420">221232.17066629199</cx:pt>
          <cx:pt idx="5421">232174.08528776001</cx:pt>
          <cx:pt idx="5422">233410.93809124699</cx:pt>
          <cx:pt idx="5423">243966.79750147401</cx:pt>
          <cx:pt idx="5424">232059.80170321401</cx:pt>
          <cx:pt idx="5425">237660.36536733899</cx:pt>
          <cx:pt idx="5426">226788.704696487</cx:pt>
          <cx:pt idx="5427">218099.296410788</cx:pt>
          <cx:pt idx="5428">221555.38092918199</cx:pt>
          <cx:pt idx="5429">206984.367682824</cx:pt>
          <cx:pt idx="5430">254058.01222410801</cx:pt>
          <cx:pt idx="5431">210944.51042650701</cx:pt>
          <cx:pt idx="5432">276352.99933413602</cx:pt>
          <cx:pt idx="5433">222124.56891254999</cx:pt>
          <cx:pt idx="5434">241028.143437875</cx:pt>
          <cx:pt idx="5435">222276.735814502</cx:pt>
          <cx:pt idx="5436">233585.600696635</cx:pt>
          <cx:pt idx="5437">213542.97918238901</cx:pt>
          <cx:pt idx="5438">243847.668208705</cx:pt>
          <cx:pt idx="5439">240928.41665366801</cx:pt>
          <cx:pt idx="5440">250770.35673298</cx:pt>
          <cx:pt idx="5441">244348.04002500599</cx:pt>
          <cx:pt idx="5442">229332.675490277</cx:pt>
          <cx:pt idx="5443">219518.11977295199</cx:pt>
          <cx:pt idx="5444">256218.233932526</cx:pt>
          <cx:pt idx="5445">234341.39108655299</cx:pt>
          <cx:pt idx="5446">224930.53579023399</cx:pt>
          <cx:pt idx="5447">227748.00230269</cx:pt>
          <cx:pt idx="5448">264967.53446131002</cx:pt>
          <cx:pt idx="5449">213296.21554185601</cx:pt>
          <cx:pt idx="5450">232063.873658736</cx:pt>
          <cx:pt idx="5451">255463.15592503699</cx:pt>
          <cx:pt idx="5452">255572.97371534799</cx:pt>
          <cx:pt idx="5453">251658.563169514</cx:pt>
          <cx:pt idx="5454">255513.81747790999</cx:pt>
          <cx:pt idx="5455">254471.77482126901</cx:pt>
          <cx:pt idx="5456">217151.47320115799</cx:pt>
          <cx:pt idx="5457">238956.30189279901</cx:pt>
          <cx:pt idx="5458">222886.823586137</cx:pt>
          <cx:pt idx="5459">237908.975646568</cx:pt>
          <cx:pt idx="5460">246274.29942204201</cx:pt>
          <cx:pt idx="5461">294662.85353542003</cx:pt>
          <cx:pt idx="5462">248752.713313671</cx:pt>
          <cx:pt idx="5463">236410.40329699899</cx:pt>
          <cx:pt idx="5464">229180.988320187</cx:pt>
          <cx:pt idx="5465">220420.63046918</cx:pt>
          <cx:pt idx="5466">245808.793590382</cx:pt>
          <cx:pt idx="5467">236017.27134932799</cx:pt>
          <cx:pt idx="5468">245793.56456834599</cx:pt>
          <cx:pt idx="5469">235348.60112268801</cx:pt>
          <cx:pt idx="5470">270695.139117093</cx:pt>
          <cx:pt idx="5471">240726.864541469</cx:pt>
          <cx:pt idx="5472">255843.84353504301</cx:pt>
          <cx:pt idx="5473">223347.49530394201</cx:pt>
          <cx:pt idx="5474">231282.18237566901</cx:pt>
          <cx:pt idx="5475">217170.60505072601</cx:pt>
          <cx:pt idx="5476">237400.78650648499</cx:pt>
          <cx:pt idx="5477">243291.645915195</cx:pt>
          <cx:pt idx="5478">209580.92380581301</cx:pt>
          <cx:pt idx="5479">238231.40128625001</cx:pt>
          <cx:pt idx="5480">231959.42351364301</cx:pt>
          <cx:pt idx="5481">221816.4860764</cx:pt>
          <cx:pt idx="5482">234224.13770001</cx:pt>
          <cx:pt idx="5483">255008.25162599</cx:pt>
          <cx:pt idx="5484">227970.50008306801</cx:pt>
          <cx:pt idx="5485">229998.59434697099</cx:pt>
          <cx:pt idx="5486">250375.75347007401</cx:pt>
          <cx:pt idx="5487">244240.82275310301</cx:pt>
          <cx:pt idx="5488">225588.31372731901</cx:pt>
          <cx:pt idx="5489">242161.503639406</cx:pt>
          <cx:pt idx="5490">240053.298393067</cx:pt>
          <cx:pt idx="5491">237777.25443481101</cx:pt>
          <cx:pt idx="5492">229555.04963839601</cx:pt>
          <cx:pt idx="5493">232756.981864039</cx:pt>
          <cx:pt idx="5494">251019.52300058899</cx:pt>
          <cx:pt idx="5495">203571.14330095699</cx:pt>
          <cx:pt idx="5496">223144.24102505899</cx:pt>
          <cx:pt idx="5497">235318.57580112101</cx:pt>
          <cx:pt idx="5498">232691.57813661301</cx:pt>
          <cx:pt idx="5499">258241.28547882999</cx:pt>
          <cx:pt idx="5500">255827.06100820101</cx:pt>
          <cx:pt idx="5501">190191.93922892699</cx:pt>
          <cx:pt idx="5502">235868.16527525501</cx:pt>
          <cx:pt idx="5503">243236.88824425699</cx:pt>
          <cx:pt idx="5504">263508.432209972</cx:pt>
          <cx:pt idx="5505">243929.20149426701</cx:pt>
          <cx:pt idx="5506">251038.48176007601</cx:pt>
          <cx:pt idx="5507">228391.07255302</cx:pt>
          <cx:pt idx="5508">237181.884836877</cx:pt>
          <cx:pt idx="5509">263267.43134256703</cx:pt>
          <cx:pt idx="5510">219556.36083074301</cx:pt>
          <cx:pt idx="5511">232938.15632927799</cx:pt>
          <cx:pt idx="5512">241887.39040787201</cx:pt>
          <cx:pt idx="5513">251586.00958856099</cx:pt>
          <cx:pt idx="5514">268907.04848472401</cx:pt>
          <cx:pt idx="5515">260829.68909679499</cx:pt>
          <cx:pt idx="5516">196406.80475722201</cx:pt>
          <cx:pt idx="5517">258554.39126853499</cx:pt>
          <cx:pt idx="5518">255567.86750510399</cx:pt>
          <cx:pt idx="5519">241767.25958434399</cx:pt>
          <cx:pt idx="5520">254200.07105008001</cx:pt>
          <cx:pt idx="5521">211843.26347726301</cx:pt>
          <cx:pt idx="5522">246840.22160693599</cx:pt>
          <cx:pt idx="5523">262375.46007819899</cx:pt>
          <cx:pt idx="5524">265493.28685111401</cx:pt>
          <cx:pt idx="5525">200520.54211288199</cx:pt>
          <cx:pt idx="5526">253792.669491209</cx:pt>
          <cx:pt idx="5527">243910.324894994</cx:pt>
          <cx:pt idx="5528">267229.91484147601</cx:pt>
          <cx:pt idx="5529">241804.06735289501</cx:pt>
          <cx:pt idx="5530">225631.61987717499</cx:pt>
          <cx:pt idx="5531">255207.097441766</cx:pt>
          <cx:pt idx="5532">224617.98300908401</cx:pt>
          <cx:pt idx="5533">241343.59449699201</cx:pt>
          <cx:pt idx="5534">216178.20565926001</cx:pt>
          <cx:pt idx="5535">257937.90645757999</cx:pt>
          <cx:pt idx="5536">247462.86222082999</cx:pt>
          <cx:pt idx="5537">251985.52653414299</cx:pt>
          <cx:pt idx="5538">233062.24745945001</cx:pt>
          <cx:pt idx="5539">262786.01589043299</cx:pt>
          <cx:pt idx="5540">242385.320989867</cx:pt>
          <cx:pt idx="5541">222582.17576270801</cx:pt>
          <cx:pt idx="5542">235186.20309662801</cx:pt>
          <cx:pt idx="5543">262584.01703498297</cx:pt>
          <cx:pt idx="5544">251849.03770145201</cx:pt>
          <cx:pt idx="5545">228431.676569298</cx:pt>
          <cx:pt idx="5546">235986.14814618399</cx:pt>
          <cx:pt idx="5547">222292.80610086001</cx:pt>
          <cx:pt idx="5548">180206.553543627</cx:pt>
          <cx:pt idx="5549">246343.63578292599</cx:pt>
          <cx:pt idx="5550">213986.57587428199</cx:pt>
          <cx:pt idx="5551">265131.49817734997</cx:pt>
          <cx:pt idx="5552">238611.960298869</cx:pt>
          <cx:pt idx="5553">242970.21993081801</cx:pt>
          <cx:pt idx="5554">232784.52145813999</cx:pt>
          <cx:pt idx="5555">264837.51515672001</cx:pt>
          <cx:pt idx="5556">234388.15997412999</cx:pt>
          <cx:pt idx="5557">251277.231156127</cx:pt>
          <cx:pt idx="5558">260461.14718368</cx:pt>
          <cx:pt idx="5559">236603.26003337599</cx:pt>
          <cx:pt idx="5560">259842.65007630101</cx:pt>
          <cx:pt idx="5561">227628.19125756301</cx:pt>
          <cx:pt idx="5562">212520.92325710499</cx:pt>
          <cx:pt idx="5563">223286.16639867701</cx:pt>
          <cx:pt idx="5564">222209.94605512</cx:pt>
          <cx:pt idx="5565">242921.414476226</cx:pt>
          <cx:pt idx="5566">245030.74590180101</cx:pt>
          <cx:pt idx="5567">266107.68106000999</cx:pt>
          <cx:pt idx="5568">241945.34366481501</cx:pt>
          <cx:pt idx="5569">288817.04818047798</cx:pt>
          <cx:pt idx="5570">238541.14051799499</cx:pt>
          <cx:pt idx="5571">236196.74338451601</cx:pt>
          <cx:pt idx="5572">228667.673738649</cx:pt>
          <cx:pt idx="5573">206808.10530584099</cx:pt>
          <cx:pt idx="5574">235205.496295424</cx:pt>
          <cx:pt idx="5575">197390.43524505399</cx:pt>
          <cx:pt idx="5576">237655.190610978</cx:pt>
          <cx:pt idx="5577">199628.99777452499</cx:pt>
          <cx:pt idx="5578">228249.70532413499</cx:pt>
          <cx:pt idx="5579">251947.51728358699</cx:pt>
          <cx:pt idx="5580">267412.59899993299</cx:pt>
          <cx:pt idx="5581">189077.374823052</cx:pt>
          <cx:pt idx="5582">233588.81842671501</cx:pt>
          <cx:pt idx="5583">231672.57940323901</cx:pt>
          <cx:pt idx="5584">233241.563223548</cx:pt>
          <cx:pt idx="5585">235699.93965009801</cx:pt>
          <cx:pt idx="5586">257316.687002794</cx:pt>
          <cx:pt idx="5587">262090.99255144401</cx:pt>
          <cx:pt idx="5588">239343.112933208</cx:pt>
          <cx:pt idx="5589">237441.762174676</cx:pt>
          <cx:pt idx="5590">257254.44925827999</cx:pt>
          <cx:pt idx="5591">249768.85109326601</cx:pt>
          <cx:pt idx="5592">221833.26531461001</cx:pt>
          <cx:pt idx="5593">255972.867668894</cx:pt>
          <cx:pt idx="5594">248162.09192418301</cx:pt>
          <cx:pt idx="5595">239932.49833901</cx:pt>
          <cx:pt idx="5596">243008.66015650099</cx:pt>
          <cx:pt idx="5597">245726.68391952899</cx:pt>
          <cx:pt idx="5598">217608.89078396501</cx:pt>
          <cx:pt idx="5599">227481.957034725</cx:pt>
          <cx:pt idx="5600">241216.72616150699</cx:pt>
          <cx:pt idx="5601">234573.245052813</cx:pt>
          <cx:pt idx="5602">259206.63830799301</cx:pt>
          <cx:pt idx="5603">242394.41988668501</cx:pt>
          <cx:pt idx="5604">228589.859909566</cx:pt>
          <cx:pt idx="5605">279117.31483236997</cx:pt>
          <cx:pt idx="5606">224208.51111267399</cx:pt>
          <cx:pt idx="5607">235361.24818495801</cx:pt>
          <cx:pt idx="5608">243994.21343646699</cx:pt>
          <cx:pt idx="5609">261732.848486834</cx:pt>
          <cx:pt idx="5610">240195.20907011401</cx:pt>
          <cx:pt idx="5611">224506.14659999701</cx:pt>
          <cx:pt idx="5612">262066.04203028299</cx:pt>
          <cx:pt idx="5613">229759.56953613201</cx:pt>
          <cx:pt idx="5614">251941.81475977399</cx:pt>
          <cx:pt idx="5615">216155.55593508101</cx:pt>
          <cx:pt idx="5616">252797.57770528499</cx:pt>
          <cx:pt idx="5617">273885.84061146597</cx:pt>
          <cx:pt idx="5618">243912.341506481</cx:pt>
          <cx:pt idx="5619">252537.24794460399</cx:pt>
          <cx:pt idx="5620">248614.346483584</cx:pt>
          <cx:pt idx="5621">233063.789175768</cx:pt>
          <cx:pt idx="5622">262571.86622998898</cx:pt>
          <cx:pt idx="5623">243566.29049255999</cx:pt>
          <cx:pt idx="5624">266293.787055831</cx:pt>
          <cx:pt idx="5625">233172.08859599699</cx:pt>
          <cx:pt idx="5626">241250.15963035999</cx:pt>
          <cx:pt idx="5627">252365.27716358699</cx:pt>
          <cx:pt idx="5628">226589.30797385599</cx:pt>
          <cx:pt idx="5629">265637.68040902301</cx:pt>
          <cx:pt idx="5630">271781.65105422703</cx:pt>
          <cx:pt idx="5631">208257.126437409</cx:pt>
          <cx:pt idx="5632">214756.05163276099</cx:pt>
          <cx:pt idx="5633">241671.15302288401</cx:pt>
          <cx:pt idx="5634">232097.73030716801</cx:pt>
          <cx:pt idx="5635">246087.12723527401</cx:pt>
          <cx:pt idx="5636">245271.449599249</cx:pt>
          <cx:pt idx="5637">239465.035473767</cx:pt>
          <cx:pt idx="5638">213457.29020793701</cx:pt>
          <cx:pt idx="5639">249162.30215420201</cx:pt>
          <cx:pt idx="5640">231329.89260056699</cx:pt>
          <cx:pt idx="5641">235120.30122404001</cx:pt>
          <cx:pt idx="5642">271509.32335778303</cx:pt>
          <cx:pt idx="5643">245149.49692265099</cx:pt>
          <cx:pt idx="5644">257795.75726548099</cx:pt>
          <cx:pt idx="5645">243983.00674180401</cx:pt>
          <cx:pt idx="5646">251971.65530467301</cx:pt>
          <cx:pt idx="5647">264140.52176823001</cx:pt>
          <cx:pt idx="5648">269755.103732327</cx:pt>
          <cx:pt idx="5649">227112.218714749</cx:pt>
          <cx:pt idx="5650">228108.23458565801</cx:pt>
          <cx:pt idx="5651">215153.60073520901</cx:pt>
          <cx:pt idx="5652">249725.18265849</cx:pt>
          <cx:pt idx="5653">234934.342628179</cx:pt>
          <cx:pt idx="5654">259419.93075964699</cx:pt>
          <cx:pt idx="5655">261655.44301794301</cx:pt>
          <cx:pt idx="5656">265978.70524579799</cx:pt>
          <cx:pt idx="5657">237852.50564873501</cx:pt>
          <cx:pt idx="5658">248120.76807137299</cx:pt>
          <cx:pt idx="5659">246903.913363756</cx:pt>
          <cx:pt idx="5660">267444.82451984897</cx:pt>
          <cx:pt idx="5661">218446.90608454999</cx:pt>
          <cx:pt idx="5662">247065.00572521999</cx:pt>
          <cx:pt idx="5663">257855.86778674799</cx:pt>
          <cx:pt idx="5664">268918.43028262898</cx:pt>
          <cx:pt idx="5665">216933.96332410001</cx:pt>
          <cx:pt idx="5666">270541.941765811</cx:pt>
          <cx:pt idx="5667">239857.59293501999</cx:pt>
          <cx:pt idx="5668">268283.69275381498</cx:pt>
          <cx:pt idx="5669">250608.49346733501</cx:pt>
          <cx:pt idx="5670">242345.169860044</cx:pt>
          <cx:pt idx="5671">225653.30581346399</cx:pt>
          <cx:pt idx="5672">230924.217086074</cx:pt>
          <cx:pt idx="5673">287749.88107911602</cx:pt>
          <cx:pt idx="5674">263541.27531629201</cx:pt>
          <cx:pt idx="5675">286323.884720387</cx:pt>
          <cx:pt idx="5676">258986.807074627</cx:pt>
          <cx:pt idx="5677">247726.40725458501</cx:pt>
          <cx:pt idx="5678">223030.76166397199</cx:pt>
          <cx:pt idx="5679">223363.50745337401</cx:pt>
          <cx:pt idx="5680">268072.47766701801</cx:pt>
          <cx:pt idx="5681">219320.75335155</cx:pt>
          <cx:pt idx="5682">255606.984820026</cx:pt>
          <cx:pt idx="5683">268506.16895420902</cx:pt>
          <cx:pt idx="5684">251260.15032173001</cx:pt>
          <cx:pt idx="5685">214999.544910214</cx:pt>
          <cx:pt idx="5686">212521.57661395901</cx:pt>
          <cx:pt idx="5687">239408.42287605299</cx:pt>
          <cx:pt idx="5688">227488.47490275599</cx:pt>
          <cx:pt idx="5689">256217.80650728199</cx:pt>
          <cx:pt idx="5690">262717.21538953198</cx:pt>
          <cx:pt idx="5691">250077.086110017</cx:pt>
          <cx:pt idx="5692">216210.18480939601</cx:pt>
          <cx:pt idx="5693">209365.779956154</cx:pt>
          <cx:pt idx="5694">235204.54341812199</cx:pt>
          <cx:pt idx="5695">272354.77845986403</cx:pt>
          <cx:pt idx="5696">249121.51012920699</cx:pt>
          <cx:pt idx="5697">237754.10270569401</cx:pt>
          <cx:pt idx="5698">209619.550997176</cx:pt>
          <cx:pt idx="5699">221938.53413879601</cx:pt>
          <cx:pt idx="5700">240889.27922606299</cx:pt>
          <cx:pt idx="5701">232194.060007447</cx:pt>
          <cx:pt idx="5702">229201.70594974101</cx:pt>
          <cx:pt idx="5703">236103.18716531401</cx:pt>
          <cx:pt idx="5704">230709.95538111101</cx:pt>
          <cx:pt idx="5705">255983.83541075699</cx:pt>
          <cx:pt idx="5706">233008.538476694</cx:pt>
          <cx:pt idx="5707">220742.03085661001</cx:pt>
          <cx:pt idx="5708">250959.71269202401</cx:pt>
          <cx:pt idx="5709">207678.73399429</cx:pt>
          <cx:pt idx="5710">252095.193204515</cx:pt>
          <cx:pt idx="5711">245727.940699831</cx:pt>
          <cx:pt idx="5712">253232.299985661</cx:pt>
          <cx:pt idx="5713">256127.24408995701</cx:pt>
          <cx:pt idx="5714">259853.85805617599</cx:pt>
          <cx:pt idx="5715">237596.098148947</cx:pt>
          <cx:pt idx="5716">227493.21322948899</cx:pt>
          <cx:pt idx="5717">197537.27966990499</cx:pt>
          <cx:pt idx="5718">237008.663968307</cx:pt>
          <cx:pt idx="5719">243653.132909882</cx:pt>
          <cx:pt idx="5720">234881.21418544001</cx:pt>
          <cx:pt idx="5721">223006.54716588999</cx:pt>
          <cx:pt idx="5722">244459.76147872501</cx:pt>
          <cx:pt idx="5723">230180.78448725399</cx:pt>
          <cx:pt idx="5724">220285.990920557</cx:pt>
          <cx:pt idx="5725">241556.17090193499</cx:pt>
          <cx:pt idx="5726">210845.912575375</cx:pt>
          <cx:pt idx="5727">239137.14257438001</cx:pt>
          <cx:pt idx="5728">242079.75994194701</cx:pt>
          <cx:pt idx="5729">273094.64746664598</cx:pt>
          <cx:pt idx="5730">236241.45697692901</cx:pt>
          <cx:pt idx="5731">225455.870105115</cx:pt>
          <cx:pt idx="5732">223305.567430517</cx:pt>
          <cx:pt idx="5733">219633.70026134199</cx:pt>
          <cx:pt idx="5734">199757.36822148299</cx:pt>
          <cx:pt idx="5735">238394.41327849601</cx:pt>
          <cx:pt idx="5736">287032.43583736202</cx:pt>
          <cx:pt idx="5737">267170.10779828503</cx:pt>
          <cx:pt idx="5738">223845.420840076</cx:pt>
          <cx:pt idx="5739">247084.69566637999</cx:pt>
          <cx:pt idx="5740">224937.25293188199</cx:pt>
          <cx:pt idx="5741">201300.781971577</cx:pt>
          <cx:pt idx="5742">213101.477994788</cx:pt>
          <cx:pt idx="5743">240707.284329293</cx:pt>
          <cx:pt idx="5744">246070.644790469</cx:pt>
          <cx:pt idx="5745">215828.49107386</cx:pt>
          <cx:pt idx="5746">271322.283193729</cx:pt>
          <cx:pt idx="5747">204110.13717184801</cx:pt>
          <cx:pt idx="5748">222032.53769811901</cx:pt>
          <cx:pt idx="5749">231425.17850013101</cx:pt>
          <cx:pt idx="5750">229459.38148350199</cx:pt>
          <cx:pt idx="5751">217707.23357221601</cx:pt>
          <cx:pt idx="5752">229281.038549894</cx:pt>
          <cx:pt idx="5753">270310.48988770001</cx:pt>
          <cx:pt idx="5754">257418.891417128</cx:pt>
          <cx:pt idx="5755">229173.445467816</cx:pt>
          <cx:pt idx="5756">233715.88799756099</cx:pt>
          <cx:pt idx="5757">248034.058236446</cx:pt>
          <cx:pt idx="5758">234713.27530550701</cx:pt>
          <cx:pt idx="5759">254231.74283667299</cx:pt>
          <cx:pt idx="5760">232280.59658071201</cx:pt>
          <cx:pt idx="5761">206581.74716480501</cx:pt>
          <cx:pt idx="5762">255783.378128638</cx:pt>
          <cx:pt idx="5763">255477.98493109699</cx:pt>
          <cx:pt idx="5764">257371.02766603601</cx:pt>
          <cx:pt idx="5765">231954.88465591701</cx:pt>
          <cx:pt idx="5766">258294.49889245001</cx:pt>
          <cx:pt idx="5767">261153.83255627399</cx:pt>
          <cx:pt idx="5768">224702.24347552701</cx:pt>
          <cx:pt idx="5769">238533.59116933501</cx:pt>
          <cx:pt idx="5770">237056.475255147</cx:pt>
          <cx:pt idx="5771">256193.68710466099</cx:pt>
          <cx:pt idx="5772">262982.86728092597</cx:pt>
          <cx:pt idx="5773">235140.10477111599</cx:pt>
          <cx:pt idx="5774">248341.915555835</cx:pt>
          <cx:pt idx="5775">245127.549769123</cx:pt>
          <cx:pt idx="5776">228832.455891897</cx:pt>
          <cx:pt idx="5777">257496.65900334701</cx:pt>
          <cx:pt idx="5778">220865.76356426699</cx:pt>
          <cx:pt idx="5779">228097.713820896</cx:pt>
          <cx:pt idx="5780">248927.76769550299</cx:pt>
          <cx:pt idx="5781">239075.764892715</cx:pt>
          <cx:pt idx="5782">249661.33832393601</cx:pt>
          <cx:pt idx="5783">250890.48956177701</cx:pt>
          <cx:pt idx="5784">217530.089997356</cx:pt>
          <cx:pt idx="5785">249240.18859209001</cx:pt>
          <cx:pt idx="5786">254316.82165058501</cx:pt>
          <cx:pt idx="5787">274213.49813329999</cx:pt>
          <cx:pt idx="5788">235178.87147721101</cx:pt>
          <cx:pt idx="5789">223553.205324084</cx:pt>
          <cx:pt idx="5790">220516.553713973</cx:pt>
          <cx:pt idx="5791">249284.56155693799</cx:pt>
          <cx:pt idx="5792">209214.56167251299</cx:pt>
          <cx:pt idx="5793">240186.68531980799</cx:pt>
          <cx:pt idx="5794">272842.56037129898</cx:pt>
          <cx:pt idx="5795">256163.67604399699</cx:pt>
          <cx:pt idx="5796">249695.83217458401</cx:pt>
          <cx:pt idx="5797">214136.49124548299</cx:pt>
          <cx:pt idx="5798">242372.568752319</cx:pt>
          <cx:pt idx="5799">214478.087005101</cx:pt>
          <cx:pt idx="5800">228149.90297641401</cx:pt>
          <cx:pt idx="5801">273549.83175783302</cx:pt>
          <cx:pt idx="5802">241409.51351821801</cx:pt>
          <cx:pt idx="5803">265812.93974579597</cx:pt>
          <cx:pt idx="5804">245940.653331448</cx:pt>
          <cx:pt idx="5805">228289.124132483</cx:pt>
          <cx:pt idx="5806">257877.39366634801</cx:pt>
          <cx:pt idx="5807">258870.292904178</cx:pt>
          <cx:pt idx="5808">259912.719702476</cx:pt>
          <cx:pt idx="5809">244405.42451614299</cx:pt>
          <cx:pt idx="5810">249512.93001934901</cx:pt>
          <cx:pt idx="5811">250312.72261757599</cx:pt>
          <cx:pt idx="5812">222951.00267058201</cx:pt>
          <cx:pt idx="5813">223164.79056817401</cx:pt>
          <cx:pt idx="5814">281210.12219335203</cx:pt>
          <cx:pt idx="5815">249720.03058097599</cx:pt>
          <cx:pt idx="5816">255406.122139933</cx:pt>
          <cx:pt idx="5817">274943.83007268899</cx:pt>
          <cx:pt idx="5818">249680.852680346</cx:pt>
          <cx:pt idx="5819">263470.401438292</cx:pt>
          <cx:pt idx="5820">220413.396547891</cx:pt>
          <cx:pt idx="5821">262390.17969380802</cx:pt>
          <cx:pt idx="5822">220339.32942089401</cx:pt>
          <cx:pt idx="5823">259208.59110762001</cx:pt>
          <cx:pt idx="5824">231281.97510940899</cx:pt>
          <cx:pt idx="5825">213466.58379752899</cx:pt>
          <cx:pt idx="5826">247531.464268159</cx:pt>
          <cx:pt idx="5827">243743.66898414399</cx:pt>
          <cx:pt idx="5828">261812.38306272399</cx:pt>
          <cx:pt idx="5829">229294.11350031701</cx:pt>
          <cx:pt idx="5830">220866.810038703</cx:pt>
          <cx:pt idx="5831">250140.30995347301</cx:pt>
          <cx:pt idx="5832">216027.71862245799</cx:pt>
          <cx:pt idx="5833">249824.21292342999</cx:pt>
          <cx:pt idx="5834">211203.09469308201</cx:pt>
          <cx:pt idx="5835">244141.99234292601</cx:pt>
          <cx:pt idx="5836">251816.36730435901</cx:pt>
          <cx:pt idx="5837">253508.609704954</cx:pt>
          <cx:pt idx="5838">217537.13727879699</cx:pt>
          <cx:pt idx="5839">236891.72922464699</cx:pt>
          <cx:pt idx="5840">262693.409432124</cx:pt>
          <cx:pt idx="5841">265350.47874463699</cx:pt>
          <cx:pt idx="5842">258274.25432074899</cx:pt>
          <cx:pt idx="5843">217164.63798215601</cx:pt>
          <cx:pt idx="5844">253460.449167368</cx:pt>
          <cx:pt idx="5845">252841.87821078801</cx:pt>
          <cx:pt idx="5846">227539.026464681</cx:pt>
          <cx:pt idx="5847">249236.67360018499</cx:pt>
          <cx:pt idx="5848">238250.798530164</cx:pt>
          <cx:pt idx="5849">248462.37162349801</cx:pt>
          <cx:pt idx="5850">253452.157448335</cx:pt>
          <cx:pt idx="5851">255782.815730339</cx:pt>
          <cx:pt idx="5852">254947.63675213401</cx:pt>
          <cx:pt idx="5853">248900.43042904799</cx:pt>
          <cx:pt idx="5854">259972.16412621699</cx:pt>
          <cx:pt idx="5855">225650.07405953301</cx:pt>
          <cx:pt idx="5856">264438.63609028701</cx:pt>
          <cx:pt idx="5857">230009.893277881</cx:pt>
          <cx:pt idx="5858">224133.018607693</cx:pt>
          <cx:pt idx="5859">245813.464178959</cx:pt>
          <cx:pt idx="5860">238733.70293231599</cx:pt>
          <cx:pt idx="5861">271355.68366736802</cx:pt>
          <cx:pt idx="5862">226287.72963254299</cx:pt>
          <cx:pt idx="5863">241264.08351446901</cx:pt>
          <cx:pt idx="5864">263914.98120080301</cx:pt>
          <cx:pt idx="5865">222795.99141362499</cx:pt>
          <cx:pt idx="5866">240410.04900081901</cx:pt>
          <cx:pt idx="5867">244601.611464708</cx:pt>
          <cx:pt idx="5868">268988.70060653199</cx:pt>
          <cx:pt idx="5869">247207.61405139699</cx:pt>
          <cx:pt idx="5870">268669.85692240897</cx:pt>
          <cx:pt idx="5871">255120.41709148401</cx:pt>
          <cx:pt idx="5872">259667.54243055201</cx:pt>
          <cx:pt idx="5873">262062.06238726099</cx:pt>
          <cx:pt idx="5874">249265.98533467701</cx:pt>
          <cx:pt idx="5875">237925.82283573999</cx:pt>
          <cx:pt idx="5876">264793.62149659498</cx:pt>
          <cx:pt idx="5877">225045.47529188299</cx:pt>
          <cx:pt idx="5878">242525.639618115</cx:pt>
          <cx:pt idx="5879">249583.82222261399</cx:pt>
          <cx:pt idx="5880">254613.539798126</cx:pt>
          <cx:pt idx="5881">261909.53270792001</cx:pt>
          <cx:pt idx="5882">250369.935349901</cx:pt>
          <cx:pt idx="5883">264490.56714252097</cx:pt>
          <cx:pt idx="5884">218750.05958264801</cx:pt>
          <cx:pt idx="5885">255973.913226131</cx:pt>
          <cx:pt idx="5886">249394.27297474901</cx:pt>
          <cx:pt idx="5887">260960.51952007599</cx:pt>
          <cx:pt idx="5888">222055.33491588701</cx:pt>
          <cx:pt idx="5889">255772.316759429</cx:pt>
          <cx:pt idx="5890">238588.56763340501</cx:pt>
          <cx:pt idx="5891">265452.71899029397</cx:pt>
          <cx:pt idx="5892">217406.26522135799</cx:pt>
          <cx:pt idx="5893">271446.42309807503</cx:pt>
          <cx:pt idx="5894">236344.94968462401</cx:pt>
          <cx:pt idx="5895">242024.154160657</cx:pt>
          <cx:pt idx="5896">225333.07500883599</cx:pt>
          <cx:pt idx="5897">269214.60572420398</cx:pt>
          <cx:pt idx="5898">226149.83864494</cx:pt>
          <cx:pt idx="5899">228369.40052656599</cx:pt>
          <cx:pt idx="5900">219206.230988806</cx:pt>
          <cx:pt idx="5901">205174.407373214</cx:pt>
          <cx:pt idx="5902">282362.09830615902</cx:pt>
          <cx:pt idx="5903">237776.95011927199</cx:pt>
          <cx:pt idx="5904">234090.52219734099</cx:pt>
          <cx:pt idx="5905">269423.71791985701</cx:pt>
          <cx:pt idx="5906">244690.37588525299</cx:pt>
          <cx:pt idx="5907">261088.04354998301</cx:pt>
          <cx:pt idx="5908">267988.69105541101</cx:pt>
          <cx:pt idx="5909">231877.51190698199</cx:pt>
          <cx:pt idx="5910">254736.080651914</cx:pt>
          <cx:pt idx="5911">209023.810574139</cx:pt>
          <cx:pt idx="5912">228200.546289727</cx:pt>
          <cx:pt idx="5913">219979.80033642001</cx:pt>
          <cx:pt idx="5914">232063.658225274</cx:pt>
          <cx:pt idx="5915">234799.170406313</cx:pt>
          <cx:pt idx="5916">240442.80303882799</cx:pt>
          <cx:pt idx="5917">226964.39623083</cx:pt>
          <cx:pt idx="5918">232057.41072227401</cx:pt>
          <cx:pt idx="5919">261691.723898011</cx:pt>
          <cx:pt idx="5920">260313.98077497</cx:pt>
          <cx:pt idx="5921">231544.60205134301</cx:pt>
          <cx:pt idx="5922">218576.84061580099</cx:pt>
          <cx:pt idx="5923">241255.42286848399</cx:pt>
          <cx:pt idx="5924">225532.903749082</cx:pt>
          <cx:pt idx="5925">214671.487334687</cx:pt>
          <cx:pt idx="5926">239608.79458861001</cx:pt>
          <cx:pt idx="5927">249354.625906606</cx:pt>
          <cx:pt idx="5928">227020.55448449499</cx:pt>
          <cx:pt idx="5929">270049.410897856</cx:pt>
          <cx:pt idx="5930">192220.10826996501</cx:pt>
          <cx:pt idx="5931">231958.351055184</cx:pt>
          <cx:pt idx="5932">203239.89540926399</cx:pt>
          <cx:pt idx="5933">244049.65223181801</cx:pt>
          <cx:pt idx="5934">263874.06157166703</cx:pt>
          <cx:pt idx="5935">226846.38223811999</cx:pt>
          <cx:pt idx="5936">247342.44653096001</cx:pt>
          <cx:pt idx="5937">233348.304536549</cx:pt>
          <cx:pt idx="5938">269449.93909421499</cx:pt>
          <cx:pt idx="5939">224280.508024607</cx:pt>
          <cx:pt idx="5940">264961.04228459002</cx:pt>
          <cx:pt idx="5941">225508.67865290301</cx:pt>
          <cx:pt idx="5942">269271.747235741</cx:pt>
          <cx:pt idx="5943">257902.21919256201</cx:pt>
          <cx:pt idx="5944">250935.51643046801</cx:pt>
          <cx:pt idx="5945">238594.29714427699</cx:pt>
          <cx:pt idx="5946">225769.615894738</cx:pt>
          <cx:pt idx="5947">258633.209085226</cx:pt>
          <cx:pt idx="5948">218416.115687151</cx:pt>
          <cx:pt idx="5949">235233.305938668</cx:pt>
          <cx:pt idx="5950">267235.09960810997</cx:pt>
          <cx:pt idx="5951">235854.64265866799</cx:pt>
          <cx:pt idx="5952">243583.73264854</cx:pt>
          <cx:pt idx="5953">255264.70918293699</cx:pt>
          <cx:pt idx="5954">233718.531006481</cx:pt>
          <cx:pt idx="5955">248035.00265829399</cx:pt>
          <cx:pt idx="5956">250449.52473345801</cx:pt>
          <cx:pt idx="5957">278379.04507835599</cx:pt>
          <cx:pt idx="5958">271656.40818011999</cx:pt>
          <cx:pt idx="5959">223232.786489438</cx:pt>
          <cx:pt idx="5960">273279.36112210801</cx:pt>
          <cx:pt idx="5961">268448.92370729998</cx:pt>
          <cx:pt idx="5962">238334.621266373</cx:pt>
          <cx:pt idx="5963">237240.49462444801</cx:pt>
          <cx:pt idx="5964">256993.19889871599</cx:pt>
          <cx:pt idx="5965">263468.47248327901</cx:pt>
          <cx:pt idx="5966">261168.089838368</cx:pt>
          <cx:pt idx="5967">254179.36844566499</cx:pt>
          <cx:pt idx="5968">234512.143333199</cx:pt>
          <cx:pt idx="5969">264745.86334679299</cx:pt>
          <cx:pt idx="5970">248098.19233216901</cx:pt>
          <cx:pt idx="5971">286511.20702024701</cx:pt>
          <cx:pt idx="5972">243496.09491289299</cx:pt>
          <cx:pt idx="5973">264005.97374644998</cx:pt>
          <cx:pt idx="5974">230177.51284632701</cx:pt>
          <cx:pt idx="5975">224476.03567606999</cx:pt>
          <cx:pt idx="5976">248418.735470613</cx:pt>
          <cx:pt idx="5977">242333.955836787</cx:pt>
          <cx:pt idx="5978">270167.13893405598</cx:pt>
          <cx:pt idx="5979">217662.455660026</cx:pt>
          <cx:pt idx="5980">219769.91352488199</cx:pt>
          <cx:pt idx="5981">259088.42239614599</cx:pt>
          <cx:pt idx="5982">220377.10111873501</cx:pt>
          <cx:pt idx="5983">221201.11085323599</cx:pt>
          <cx:pt idx="5984">249108.21099419601</cx:pt>
          <cx:pt idx="5985">247315.78707979599</cx:pt>
          <cx:pt idx="5986">222486.2681279</cx:pt>
          <cx:pt idx="5987">268150.93344455102</cx:pt>
          <cx:pt idx="5988">245111.25357536401</cx:pt>
          <cx:pt idx="5989">215086.32078810799</cx:pt>
          <cx:pt idx="5990">240814.16679664401</cx:pt>
          <cx:pt idx="5991">216641.40395167601</cx:pt>
          <cx:pt idx="5992">229845.688852947</cx:pt>
          <cx:pt idx="5993">252359.387389293</cx:pt>
          <cx:pt idx="5994">264776.66940558102</cx:pt>
          <cx:pt idx="5995">269157.59501424199</cx:pt>
          <cx:pt idx="5996">271676.538531008</cx:pt>
          <cx:pt idx="5997">247423.84929840299</cx:pt>
          <cx:pt idx="5998">260087.35069038201</cx:pt>
          <cx:pt idx="5999">217743.914034955</cx:pt>
          <cx:pt idx="6000">241946.16557923501</cx:pt>
          <cx:pt idx="6001">223303.011177671</cx:pt>
          <cx:pt idx="6002">261091.28678165301</cx:pt>
          <cx:pt idx="6003">272149.72676255601</cx:pt>
          <cx:pt idx="6004">233828.014374702</cx:pt>
          <cx:pt idx="6005">246986.87509933999</cx:pt>
          <cx:pt idx="6006">234572.794536398</cx:pt>
          <cx:pt idx="6007">193937.922138444</cx:pt>
          <cx:pt idx="6008">255308.627295805</cx:pt>
          <cx:pt idx="6009">233579.45097732599</cx:pt>
          <cx:pt idx="6010">251113.598729191</cx:pt>
          <cx:pt idx="6011">221091.923074144</cx:pt>
          <cx:pt idx="6012">227684.07163517101</cx:pt>
          <cx:pt idx="6013">238341.208985526</cx:pt>
          <cx:pt idx="6014">229667.643646499</cx:pt>
          <cx:pt idx="6015">226513.05266953399</cx:pt>
          <cx:pt idx="6016">257356.06293311901</cx:pt>
          <cx:pt idx="6017">231559.48724836</cx:pt>
          <cx:pt idx="6018">230250.643261319</cx:pt>
          <cx:pt idx="6019">230217.62335353001</cx:pt>
          <cx:pt idx="6020">278707.07475791703</cx:pt>
          <cx:pt idx="6021">252329.40636707499</cx:pt>
          <cx:pt idx="6022">234660.61026623601</cx:pt>
          <cx:pt idx="6023">225279.69011103001</cx:pt>
          <cx:pt idx="6024">222843.277097415</cx:pt>
          <cx:pt idx="6025">226392.23336060499</cx:pt>
          <cx:pt idx="6026">226573.499955999</cx:pt>
          <cx:pt idx="6027">223344.10288750401</cx:pt>
          <cx:pt idx="6028">258831.70977685801</cx:pt>
          <cx:pt idx="6029">252225.485101411</cx:pt>
          <cx:pt idx="6030">224251.95674244899</cx:pt>
          <cx:pt idx="6031">218685.35423882701</cx:pt>
          <cx:pt idx="6032">275625.86988276098</cx:pt>
          <cx:pt idx="6033">230994.46330633099</cx:pt>
          <cx:pt idx="6034">237063.56378993901</cx:pt>
          <cx:pt idx="6035">246850.84839232199</cx:pt>
          <cx:pt idx="6036">252019.681830596</cx:pt>
          <cx:pt idx="6037">254126.16141494201</cx:pt>
          <cx:pt idx="6038">234007.589264946</cx:pt>
          <cx:pt idx="6039">247045.10234201301</cx:pt>
          <cx:pt idx="6040">236717.13027472899</cx:pt>
          <cx:pt idx="6041">244649.03819326</cx:pt>
          <cx:pt idx="6042">259104.98035429601</cx:pt>
          <cx:pt idx="6043">233919.71110568001</cx:pt>
          <cx:pt idx="6044">241288.32938505901</cx:pt>
          <cx:pt idx="6045">263322.19298870099</cx:pt>
          <cx:pt idx="6046">228138.61983437301</cx:pt>
          <cx:pt idx="6047">262400.17253235902</cx:pt>
          <cx:pt idx="6048">260142.18239186399</cx:pt>
          <cx:pt idx="6049">233488.22191245799</cx:pt>
          <cx:pt idx="6050">286526.95419957099</cx:pt>
          <cx:pt idx="6051">221638.02753012301</cx:pt>
          <cx:pt idx="6052">226795.47613097599</cx:pt>
          <cx:pt idx="6053">207566.71903644601</cx:pt>
          <cx:pt idx="6054">253086.268791771</cx:pt>
          <cx:pt idx="6055">226144.69842154099</cx:pt>
          <cx:pt idx="6056">245400.56329837901</cx:pt>
          <cx:pt idx="6057">256209.51834412201</cx:pt>
          <cx:pt idx="6058">248019.263293903</cx:pt>
          <cx:pt idx="6059">228250.54488528299</cx:pt>
          <cx:pt idx="6060">259994.41364828101</cx:pt>
          <cx:pt idx="6061">227462.65791009099</cx:pt>
          <cx:pt idx="6062">221401.71696320301</cx:pt>
          <cx:pt idx="6063">251955.458189672</cx:pt>
          <cx:pt idx="6064">230288.787138496</cx:pt>
          <cx:pt idx="6065">235393.36329756799</cx:pt>
          <cx:pt idx="6066">233509.97488761801</cx:pt>
          <cx:pt idx="6067">253925.718090326</cx:pt>
          <cx:pt idx="6068">256654.70090145801</cx:pt>
          <cx:pt idx="6069">276223.07341112499</cx:pt>
          <cx:pt idx="6070">200403.17732828099</cx:pt>
          <cx:pt idx="6071">260952.56636980799</cx:pt>
          <cx:pt idx="6072">202826.544561738</cx:pt>
          <cx:pt idx="6073">259134.751192948</cx:pt>
          <cx:pt idx="6074">254259.86106826499</cx:pt>
          <cx:pt idx="6075">260521.03453133701</cx:pt>
          <cx:pt idx="6076">245202.87380343</cx:pt>
          <cx:pt idx="6077">226270.38175069101</cx:pt>
          <cx:pt idx="6078">227097.014338315</cx:pt>
          <cx:pt idx="6079">245890.66349425199</cx:pt>
          <cx:pt idx="6080">220761.91228788201</cx:pt>
          <cx:pt idx="6081">205208.09934079199</cx:pt>
          <cx:pt idx="6082">210248.59204041501</cx:pt>
          <cx:pt idx="6083">235730.043695067</cx:pt>
          <cx:pt idx="6084">262402.99256848602</cx:pt>
          <cx:pt idx="6085">239512.78143072801</cx:pt>
          <cx:pt idx="6086">194929.14446130401</cx:pt>
          <cx:pt idx="6087">248555.04434031001</cx:pt>
          <cx:pt idx="6088">260315.292400354</cx:pt>
          <cx:pt idx="6089">263710.40695105499</cx:pt>
          <cx:pt idx="6090">254316.00067800499</cx:pt>
          <cx:pt idx="6091">242122.38635510401</cx:pt>
          <cx:pt idx="6092">226014.127392269</cx:pt>
          <cx:pt idx="6093">274160.58380165102</cx:pt>
          <cx:pt idx="6094">228796.51325723101</cx:pt>
          <cx:pt idx="6095">211949.84987300599</cx:pt>
          <cx:pt idx="6096">225871.20120616499</cx:pt>
          <cx:pt idx="6097">274899.31185846397</cx:pt>
          <cx:pt idx="6098">230881.06123566799</cx:pt>
          <cx:pt idx="6099">249590.75503807</cx:pt>
          <cx:pt idx="6100">263318.62982328801</cx:pt>
          <cx:pt idx="6101">227298.843471703</cx:pt>
          <cx:pt idx="6102">258201.696598112</cx:pt>
          <cx:pt idx="6103">251188.673243489</cx:pt>
          <cx:pt idx="6104">270928.688262649</cx:pt>
          <cx:pt idx="6105">243882.69161067501</cx:pt>
          <cx:pt idx="6106">281808.37278762902</cx:pt>
          <cx:pt idx="6107">244131.999241076</cx:pt>
          <cx:pt idx="6108">229557.44385412001</cx:pt>
          <cx:pt idx="6109">236471.47120417401</cx:pt>
          <cx:pt idx="6110">281118.11405785399</cx:pt>
          <cx:pt idx="6111">257410.964528565</cx:pt>
          <cx:pt idx="6112">240553.28592119901</cx:pt>
          <cx:pt idx="6113">221338.49709405101</cx:pt>
          <cx:pt idx="6114">226823.87332661499</cx:pt>
          <cx:pt idx="6115">216131.93783174999</cx:pt>
          <cx:pt idx="6116">266765.89072074898</cx:pt>
          <cx:pt idx="6117">231877.963786345</cx:pt>
          <cx:pt idx="6118">258357.816042021</cx:pt>
          <cx:pt idx="6119">270765.116917142</cx:pt>
          <cx:pt idx="6120">261463.76177688601</cx:pt>
          <cx:pt idx="6121">225649.98106905699</cx:pt>
          <cx:pt idx="6122">218536.92536906101</cx:pt>
          <cx:pt idx="6123">232160.24163935299</cx:pt>
          <cx:pt idx="6124">230982.97893081099</cx:pt>
          <cx:pt idx="6125">274661.097898081</cx:pt>
          <cx:pt idx="6126">228375.54655057899</cx:pt>
          <cx:pt idx="6127">230389.03836213599</cx:pt>
          <cx:pt idx="6128">203366.07268944901</cx:pt>
          <cx:pt idx="6129">246224.85531034999</cx:pt>
          <cx:pt idx="6130">230544.215169467</cx:pt>
          <cx:pt idx="6131">242746.33278656501</cx:pt>
          <cx:pt idx="6132">223978.46787007499</cx:pt>
          <cx:pt idx="6133">251979.59418877499</cx:pt>
          <cx:pt idx="6134">269202.00228358002</cx:pt>
          <cx:pt idx="6135">263631.57020319701</cx:pt>
          <cx:pt idx="6136">241656.36750087401</cx:pt>
          <cx:pt idx="6137">255179.84913612399</cx:pt>
          <cx:pt idx="6138">244185.72606066999</cx:pt>
          <cx:pt idx="6139">265721.92897731101</cx:pt>
          <cx:pt idx="6140">229798.63231247</cx:pt>
          <cx:pt idx="6141">260909.580812659</cx:pt>
          <cx:pt idx="6142">276577.268446929</cx:pt>
          <cx:pt idx="6143">233986.06667141101</cx:pt>
          <cx:pt idx="6144">232566.746092705</cx:pt>
          <cx:pt idx="6145">252334.62954724801</cx:pt>
          <cx:pt idx="6146">248583.76095191701</cx:pt>
          <cx:pt idx="6147">240419.290654054</cx:pt>
          <cx:pt idx="6148">263800.20824623603</cx:pt>
          <cx:pt idx="6149">230787.74019402801</cx:pt>
          <cx:pt idx="6150">288095.93013099302</cx:pt>
          <cx:pt idx="6151">287969.90091763099</cx:pt>
          <cx:pt idx="6152">230753.29025479499</cx:pt>
          <cx:pt idx="6153">208681.99315331399</cx:pt>
          <cx:pt idx="6154">250632.56922337701</cx:pt>
          <cx:pt idx="6155">232407.003805341</cx:pt>
          <cx:pt idx="6156">215108.42545693199</cx:pt>
          <cx:pt idx="6157">215184.94688805201</cx:pt>
          <cx:pt idx="6158">234316.655385755</cx:pt>
          <cx:pt idx="6159">233095.87917086401</cx:pt>
          <cx:pt idx="6160">217649.57008352299</cx:pt>
          <cx:pt idx="6161">238110.846269948</cx:pt>
          <cx:pt idx="6162">235462.88856284501</cx:pt>
          <cx:pt idx="6163">227082.55945181099</cx:pt>
          <cx:pt idx="6164">224448.25817655699</cx:pt>
          <cx:pt idx="6165">244433.81712391501</cx:pt>
          <cx:pt idx="6166">256382.134226058</cx:pt>
          <cx:pt idx="6167">215034.657170085</cx:pt>
          <cx:pt idx="6168">221848.00339819799</cx:pt>
          <cx:pt idx="6169">275165.06609246001</cx:pt>
          <cx:pt idx="6170">229875.391554904</cx:pt>
          <cx:pt idx="6171">258045.15016222201</cx:pt>
          <cx:pt idx="6172">212350.350274839</cx:pt>
          <cx:pt idx="6173">244554.84615496101</cx:pt>
          <cx:pt idx="6174">230267.59778792399</cx:pt>
          <cx:pt idx="6175">236148.226833614</cx:pt>
          <cx:pt idx="6176">243111.14440325499</cx:pt>
          <cx:pt idx="6177">224943.86698837299</cx:pt>
          <cx:pt idx="6178">253682.815057267</cx:pt>
          <cx:pt idx="6179">258234.165132358</cx:pt>
          <cx:pt idx="6180">259685.40177748099</cx:pt>
          <cx:pt idx="6181">192225.78426421501</cx:pt>
          <cx:pt idx="6182">197000.514927026</cx:pt>
          <cx:pt idx="6183">217115.42185994799</cx:pt>
          <cx:pt idx="6184">243749.18186411099</cx:pt>
          <cx:pt idx="6185">241944.735327387</cx:pt>
          <cx:pt idx="6186">252250.86366560901</cx:pt>
          <cx:pt idx="6187">243275.93581504299</cx:pt>
          <cx:pt idx="6188">257342.58901365899</cx:pt>
          <cx:pt idx="6189">252484.15777344001</cx:pt>
          <cx:pt idx="6190">225778.22643540899</cx:pt>
          <cx:pt idx="6191">241536.49949060701</cx:pt>
          <cx:pt idx="6192">221217.39919220199</cx:pt>
          <cx:pt idx="6193">229900.71272229901</cx:pt>
          <cx:pt idx="6194">247179.05346418801</cx:pt>
          <cx:pt idx="6195">251638.63435252701</cx:pt>
          <cx:pt idx="6196">257043.154172134</cx:pt>
          <cx:pt idx="6197">230272.467427072</cx:pt>
          <cx:pt idx="6198">262289.49516363099</cx:pt>
          <cx:pt idx="6199">247427.700788685</cx:pt>
          <cx:pt idx="6200">218904.18461139401</cx:pt>
          <cx:pt idx="6201">230936.53784266999</cx:pt>
          <cx:pt idx="6202">278393.56886706199</cx:pt>
          <cx:pt idx="6203">229205.47222300299</cx:pt>
          <cx:pt idx="6204">235193.536007697</cx:pt>
          <cx:pt idx="6205">259136.07828707801</cx:pt>
          <cx:pt idx="6206">217759.91889711501</cx:pt>
          <cx:pt idx="6207">216151.60765772199</cx:pt>
          <cx:pt idx="6208">236705.62559685501</cx:pt>
          <cx:pt idx="6209">252295.09083917801</cx:pt>
          <cx:pt idx="6210">265825.61559307203</cx:pt>
          <cx:pt idx="6211">232651.664382613</cx:pt>
          <cx:pt idx="6212">190259.01919132599</cx:pt>
          <cx:pt idx="6213">267874.40401232103</cx:pt>
          <cx:pt idx="6214">211925.66768442999</cx:pt>
          <cx:pt idx="6215">234180.57024853301</cx:pt>
          <cx:pt idx="6216">271578.56303650897</cx:pt>
          <cx:pt idx="6217">251275.12696016801</cx:pt>
          <cx:pt idx="6218">254954.27623342199</cx:pt>
          <cx:pt idx="6219">212165.558615774</cx:pt>
          <cx:pt idx="6220">209429.96142583399</cx:pt>
          <cx:pt idx="6221">261171.779578608</cx:pt>
          <cx:pt idx="6222">253817.39675564901</cx:pt>
          <cx:pt idx="6223">219205.53676036099</cx:pt>
          <cx:pt idx="6224">288491.85824509198</cx:pt>
          <cx:pt idx="6225">219640.060323179</cx:pt>
          <cx:pt idx="6226">227788.83724611701</cx:pt>
          <cx:pt idx="6227">274320.70072407799</cx:pt>
          <cx:pt idx="6228">226631.47444062901</cx:pt>
          <cx:pt idx="6229">277501.40610590699</cx:pt>
          <cx:pt idx="6230">235351.06910182099</cx:pt>
          <cx:pt idx="6231">253807.42058544399</cx:pt>
          <cx:pt idx="6232">222257.11867630601</cx:pt>
          <cx:pt idx="6233">265996.10199067602</cx:pt>
          <cx:pt idx="6234">234553.136011764</cx:pt>
          <cx:pt idx="6235">198852.31035635501</cx:pt>
          <cx:pt idx="6236">223123.076383373</cx:pt>
          <cx:pt idx="6237">236646.795614175</cx:pt>
          <cx:pt idx="6238">254857.85624635199</cx:pt>
          <cx:pt idx="6239">272714.13170907903</cx:pt>
          <cx:pt idx="6240">263465.84833517898</cx:pt>
          <cx:pt idx="6241">229248.35502867401</cx:pt>
          <cx:pt idx="6242">245005.99896407101</cx:pt>
          <cx:pt idx="6243">257997.528165339</cx:pt>
          <cx:pt idx="6244">258858.581785374</cx:pt>
          <cx:pt idx="6245">237614.82377435299</cx:pt>
          <cx:pt idx="6246">266108.35197052499</cx:pt>
          <cx:pt idx="6247">215367.07851622201</cx:pt>
          <cx:pt idx="6248">247059.4514741</cx:pt>
          <cx:pt idx="6249">234370.78881488901</cx:pt>
          <cx:pt idx="6250">240051.99818541601</cx:pt>
          <cx:pt idx="6251">208956.76557516801</cx:pt>
          <cx:pt idx="6252">243975.00735324301</cx:pt>
          <cx:pt idx="6253">245480.775445545</cx:pt>
          <cx:pt idx="6254">257623.694121031</cx:pt>
          <cx:pt idx="6255">205705.13148086099</cx:pt>
          <cx:pt idx="6256">210125.43299695299</cx:pt>
          <cx:pt idx="6257">239388.92305125701</cx:pt>
          <cx:pt idx="6258">246097.387157652</cx:pt>
          <cx:pt idx="6259">238942.67533825801</cx:pt>
          <cx:pt idx="6260">241639.637573213</cx:pt>
          <cx:pt idx="6261">246439.64287383901</cx:pt>
          <cx:pt idx="6262">268020.82620595</cx:pt>
          <cx:pt idx="6263">249470.169842259</cx:pt>
          <cx:pt idx="6264">240252.06844547199</cx:pt>
          <cx:pt idx="6265">240060.033261137</cx:pt>
          <cx:pt idx="6266">198907.227603265</cx:pt>
          <cx:pt idx="6267">191266.887671693</cx:pt>
          <cx:pt idx="6268">210769.31251604401</cx:pt>
          <cx:pt idx="6269">244024.747670299</cx:pt>
          <cx:pt idx="6270">248364.448654493</cx:pt>
          <cx:pt idx="6271">245933.250787581</cx:pt>
          <cx:pt idx="6272">261379.38740540101</cx:pt>
          <cx:pt idx="6273">211029.34839455099</cx:pt>
          <cx:pt idx="6274">235018.918702792</cx:pt>
          <cx:pt idx="6275">280435.11161167501</cx:pt>
          <cx:pt idx="6276">254720.74511800101</cx:pt>
          <cx:pt idx="6277">255499.49068328901</cx:pt>
          <cx:pt idx="6278">260388.856708529</cx:pt>
          <cx:pt idx="6279">256775.50858666899</cx:pt>
          <cx:pt idx="6280">247002.07743198401</cx:pt>
          <cx:pt idx="6281">224924.238076571</cx:pt>
          <cx:pt idx="6282">208216.94792874</cx:pt>
          <cx:pt idx="6283">266135.27340648801</cx:pt>
          <cx:pt idx="6284">292477.99211638101</cx:pt>
          <cx:pt idx="6285">277423.32404914597</cx:pt>
          <cx:pt idx="6286">244531.51284343799</cx:pt>
          <cx:pt idx="6287">273308.67301411601</cx:pt>
          <cx:pt idx="6288">214142.47102138901</cx:pt>
          <cx:pt idx="6289">235749.228208199</cx:pt>
          <cx:pt idx="6290">230316.35590207399</cx:pt>
          <cx:pt idx="6291">233120.15161069899</cx:pt>
          <cx:pt idx="6292">254009.85112321499</cx:pt>
          <cx:pt idx="6293">261543.13456252799</cx:pt>
          <cx:pt idx="6294">273172.89638111502</cx:pt>
          <cx:pt idx="6295">246046.96744643099</cx:pt>
          <cx:pt idx="6296">242183.598779288</cx:pt>
          <cx:pt idx="6297">260817.807172873</cx:pt>
          <cx:pt idx="6298">210033.410437827</cx:pt>
          <cx:pt idx="6299">224629.44638010499</cx:pt>
          <cx:pt idx="6300">209590.465919212</cx:pt>
          <cx:pt idx="6301">213787.612436191</cx:pt>
          <cx:pt idx="6302">218375.594293392</cx:pt>
          <cx:pt idx="6303">254986.75044106899</cx:pt>
          <cx:pt idx="6304">230329.038528431</cx:pt>
          <cx:pt idx="6305">237353.81254047499</cx:pt>
          <cx:pt idx="6306">211402.84225680601</cx:pt>
          <cx:pt idx="6307">238344.85388055001</cx:pt>
          <cx:pt idx="6308">212479.98591844901</cx:pt>
          <cx:pt idx="6309">246700.77213819299</cx:pt>
          <cx:pt idx="6310">206343.79934975901</cx:pt>
          <cx:pt idx="6311">211581.096202249</cx:pt>
          <cx:pt idx="6312">231787.59235917201</cx:pt>
          <cx:pt idx="6313">219087.84897510399</cx:pt>
          <cx:pt idx="6314">258849.56593397999</cx:pt>
          <cx:pt idx="6315">239693.3064763</cx:pt>
          <cx:pt idx="6316">211261.54411614599</cx:pt>
          <cx:pt idx="6317">265394.688587335</cx:pt>
          <cx:pt idx="6318">253416.88215130099</cx:pt>
          <cx:pt idx="6319">199842.27790324501</cx:pt>
          <cx:pt idx="6320">247989.55014752201</cx:pt>
          <cx:pt idx="6321">229011.725365772</cx:pt>
          <cx:pt idx="6322">261560.50856233001</cx:pt>
          <cx:pt idx="6323">253360.29465398399</cx:pt>
          <cx:pt idx="6324">259333.87010954</cx:pt>
          <cx:pt idx="6325">238812.47951082201</cx:pt>
          <cx:pt idx="6326">217239.762568001</cx:pt>
          <cx:pt idx="6327">261742.532095036</cx:pt>
          <cx:pt idx="6328">252076.895011724</cx:pt>
          <cx:pt idx="6329">279165.46794534201</cx:pt>
          <cx:pt idx="6330">232963.35674416399</cx:pt>
          <cx:pt idx="6331">232556.69283170599</cx:pt>
          <cx:pt idx="6332">219621.17967134499</cx:pt>
          <cx:pt idx="6333">257360.02831093801</cx:pt>
          <cx:pt idx="6334">267342.43209309201</cx:pt>
          <cx:pt idx="6335">260702.962620217</cx:pt>
          <cx:pt idx="6336">197963.06975281099</cx:pt>
          <cx:pt idx="6337">250533.751102946</cx:pt>
          <cx:pt idx="6338">284224.71858795098</cx:pt>
          <cx:pt idx="6339">198851.02801942799</cx:pt>
          <cx:pt idx="6340">244475.87356465499</cx:pt>
          <cx:pt idx="6341">256711.782722723</cx:pt>
          <cx:pt idx="6342">217614.93822979601</cx:pt>
          <cx:pt idx="6343">246860.52427881799</cx:pt>
          <cx:pt idx="6344">243614.425723928</cx:pt>
          <cx:pt idx="6345">253042.760003426</cx:pt>
          <cx:pt idx="6346">237953.26980796899</cx:pt>
          <cx:pt idx="6347">259601.761061372</cx:pt>
          <cx:pt idx="6348">218310.72187987799</cx:pt>
          <cx:pt idx="6349">277927.06694410002</cx:pt>
          <cx:pt idx="6350">240811.080698145</cx:pt>
          <cx:pt idx="6351">293321.76906595298</cx:pt>
          <cx:pt idx="6352">236619.518179757</cx:pt>
          <cx:pt idx="6353">241570.80635741699</cx:pt>
          <cx:pt idx="6354">227346.617382075</cx:pt>
          <cx:pt idx="6355">265652.791709396</cx:pt>
          <cx:pt idx="6356">250917.40790874601</cx:pt>
          <cx:pt idx="6357">241604.05408036799</cx:pt>
          <cx:pt idx="6358">258886.96707865401</cx:pt>
          <cx:pt idx="6359">241437.845783394</cx:pt>
          <cx:pt idx="6360">259941.683250061</cx:pt>
          <cx:pt idx="6361">273824.80084841</cx:pt>
          <cx:pt idx="6362">256075.11649477799</cx:pt>
          <cx:pt idx="6363">232019.881245258</cx:pt>
          <cx:pt idx="6364">216119.67471849601</cx:pt>
          <cx:pt idx="6365">197871.295020252</cx:pt>
          <cx:pt idx="6366">235340.45102370199</cx:pt>
          <cx:pt idx="6367">226755.58000066801</cx:pt>
          <cx:pt idx="6368">246551.14404280201</cx:pt>
          <cx:pt idx="6369">261364.899371482</cx:pt>
          <cx:pt idx="6370">247372.974996656</cx:pt>
          <cx:pt idx="6371">238673.40364944999</cx:pt>
          <cx:pt idx="6372">221164.82629297001</cx:pt>
          <cx:pt idx="6373">269229.98299692001</cx:pt>
          <cx:pt idx="6374">287311.239519828</cx:pt>
          <cx:pt idx="6375">256787.759539855</cx:pt>
          <cx:pt idx="6376">241598.29507873501</cx:pt>
          <cx:pt idx="6377">239077.69653097299</cx:pt>
          <cx:pt idx="6378">208857.52376783299</cx:pt>
          <cx:pt idx="6379">228147.64422073701</cx:pt>
          <cx:pt idx="6380">253942.75495572999</cx:pt>
          <cx:pt idx="6381">253904.14785900601</cx:pt>
          <cx:pt idx="6382">235915.36762600701</cx:pt>
          <cx:pt idx="6383">282172.18163708597</cx:pt>
          <cx:pt idx="6384">240628.59294923799</cx:pt>
          <cx:pt idx="6385">223430.65528877001</cx:pt>
          <cx:pt idx="6386">211405.52687156299</cx:pt>
          <cx:pt idx="6387">217139.69666146999</cx:pt>
          <cx:pt idx="6388">224183.91963341099</cx:pt>
          <cx:pt idx="6389">240581.27315665199</cx:pt>
          <cx:pt idx="6390">231351.79321090199</cx:pt>
          <cx:pt idx="6391">247126.96654818399</cx:pt>
          <cx:pt idx="6392">207528.33719901001</cx:pt>
          <cx:pt idx="6393">276962.48702072201</cx:pt>
          <cx:pt idx="6394">220000.629592782</cx:pt>
          <cx:pt idx="6395">220792.139897074</cx:pt>
          <cx:pt idx="6396">260411.83375908801</cx:pt>
          <cx:pt idx="6397">239591.07118057701</cx:pt>
          <cx:pt idx="6398">230187.47634009601</cx:pt>
          <cx:pt idx="6399">262699.56099544198</cx:pt>
          <cx:pt idx="6400">256294.99482856799</cx:pt>
          <cx:pt idx="6401">267439.31685504201</cx:pt>
          <cx:pt idx="6402">226427.64106243401</cx:pt>
          <cx:pt idx="6403">217685.525267613</cx:pt>
          <cx:pt idx="6404">203822.14690154701</cx:pt>
          <cx:pt idx="6405">241344.652980549</cx:pt>
          <cx:pt idx="6406">248828.92490787001</cx:pt>
          <cx:pt idx="6407">242631.75113076001</cx:pt>
          <cx:pt idx="6408">221432.02887114501</cx:pt>
          <cx:pt idx="6409">238396.03621311599</cx:pt>
          <cx:pt idx="6410">218390.44906969499</cx:pt>
          <cx:pt idx="6411">267486.71862911503</cx:pt>
          <cx:pt idx="6412">238758.37070955901</cx:pt>
          <cx:pt idx="6413">250573.94389713899</cx:pt>
          <cx:pt idx="6414">203481.833220136</cx:pt>
          <cx:pt idx="6415">231453.39109211401</cx:pt>
          <cx:pt idx="6416">230484.014483012</cx:pt>
          <cx:pt idx="6417">236634.90135419901</cx:pt>
          <cx:pt idx="6418">232197.507760851</cx:pt>
          <cx:pt idx="6419">241184.45822241</cx:pt>
          <cx:pt idx="6420">210777.051045445</cx:pt>
          <cx:pt idx="6421">262337.30536494497</cx:pt>
          <cx:pt idx="6422">224643.09243495099</cx:pt>
          <cx:pt idx="6423">206905.519610135</cx:pt>
          <cx:pt idx="6424">249804.61566342801</cx:pt>
          <cx:pt idx="6425">239107.10927279101</cx:pt>
          <cx:pt idx="6426">253533.00624167101</cx:pt>
          <cx:pt idx="6427">226994.75248202099</cx:pt>
          <cx:pt idx="6428">236598.811483442</cx:pt>
          <cx:pt idx="6429">219964.89408667001</cx:pt>
          <cx:pt idx="6430">223069.65608427499</cx:pt>
          <cx:pt idx="6431">244143.67364285301</cx:pt>
          <cx:pt idx="6432">235493.363075642</cx:pt>
          <cx:pt idx="6433">231670.24674926599</cx:pt>
          <cx:pt idx="6434">278229.89913952898</cx:pt>
          <cx:pt idx="6435">214973.861816119</cx:pt>
          <cx:pt idx="6436">227153.395582239</cx:pt>
          <cx:pt idx="6437">228298.85259517201</cx:pt>
          <cx:pt idx="6438">241581.83864525001</cx:pt>
          <cx:pt idx="6439">257167.089767406</cx:pt>
          <cx:pt idx="6440">245847.606913358</cx:pt>
          <cx:pt idx="6441">209808.52547866001</cx:pt>
          <cx:pt idx="6442">256004.70655922001</cx:pt>
          <cx:pt idx="6443">244932.73493690899</cx:pt>
          <cx:pt idx="6444">239304.54157533601</cx:pt>
          <cx:pt idx="6445">233748.91770630801</cx:pt>
          <cx:pt idx="6446">239786.159042752</cx:pt>
          <cx:pt idx="6447">250849.90328966</cx:pt>
          <cx:pt idx="6448">245318.45697802701</cx:pt>
          <cx:pt idx="6449">239889.60310816599</cx:pt>
          <cx:pt idx="6450">243837.16278645999</cx:pt>
          <cx:pt idx="6451">246417.45303864099</cx:pt>
          <cx:pt idx="6452">268577.82095870998</cx:pt>
          <cx:pt idx="6453">280567.67596394802</cx:pt>
          <cx:pt idx="6454">233178.519575037</cx:pt>
          <cx:pt idx="6455">274394.46221843897</cx:pt>
          <cx:pt idx="6456">254004.17999422501</cx:pt>
          <cx:pt idx="6457">281661.97339994798</cx:pt>
          <cx:pt idx="6458">230105.94238147399</cx:pt>
          <cx:pt idx="6459">215181.553810037</cx:pt>
          <cx:pt idx="6460">258572.84746037799</cx:pt>
          <cx:pt idx="6461">231963.473054236</cx:pt>
          <cx:pt idx="6462">242371.76907229601</cx:pt>
          <cx:pt idx="6463">227449.88373274301</cx:pt>
          <cx:pt idx="6464">235188.202192617</cx:pt>
          <cx:pt idx="6465">244200.93637630099</cx:pt>
          <cx:pt idx="6466">211967.00449039499</cx:pt>
          <cx:pt idx="6467">243802.41246042601</cx:pt>
          <cx:pt idx="6468">193986.22911561301</cx:pt>
          <cx:pt idx="6469">242567.08337238</cx:pt>
          <cx:pt idx="6470">263014.56259153399</cx:pt>
          <cx:pt idx="6471">226280.579361532</cx:pt>
          <cx:pt idx="6472">245156.857943471</cx:pt>
          <cx:pt idx="6473">239317.90131587401</cx:pt>
          <cx:pt idx="6474">256331.822466807</cx:pt>
          <cx:pt idx="6475">223504.54649897499</cx:pt>
          <cx:pt idx="6476">259508.88074932701</cx:pt>
          <cx:pt idx="6477">245373.78213462199</cx:pt>
          <cx:pt idx="6478">258733.02661057899</cx:pt>
          <cx:pt idx="6479">255337.50640417001</cx:pt>
          <cx:pt idx="6480">282763.55501722702</cx:pt>
          <cx:pt idx="6481">256364.67429209501</cx:pt>
          <cx:pt idx="6482">246119.32723188901</cx:pt>
          <cx:pt idx="6483">220141.44518686799</cx:pt>
          <cx:pt idx="6484">255016.685959489</cx:pt>
          <cx:pt idx="6485">229063.906586959</cx:pt>
          <cx:pt idx="6486">214942.630688545</cx:pt>
          <cx:pt idx="6487">267126.29789109301</cx:pt>
          <cx:pt idx="6488">226655.036739492</cx:pt>
          <cx:pt idx="6489">242787.96300985201</cx:pt>
          <cx:pt idx="6490">217588.68078583601</cx:pt>
          <cx:pt idx="6491">243647.62121126</cx:pt>
          <cx:pt idx="6492">216043.59180087</cx:pt>
          <cx:pt idx="6493">258579.983388975</cx:pt>
          <cx:pt idx="6494">223079.91181747301</cx:pt>
          <cx:pt idx="6495">238577.35925728999</cx:pt>
          <cx:pt idx="6496">211165.49834512101</cx:pt>
          <cx:pt idx="6497">234092.05663282401</cx:pt>
          <cx:pt idx="6498">222629.46757805301</cx:pt>
          <cx:pt idx="6499">236541.61236123901</cx:pt>
          <cx:pt idx="6500">240220.78670614399</cx:pt>
          <cx:pt idx="6501">248871.159571244</cx:pt>
          <cx:pt idx="6502">242954.46309287401</cx:pt>
          <cx:pt idx="6503">234219.11193058299</cx:pt>
          <cx:pt idx="6504">272765.75531600002</cx:pt>
          <cx:pt idx="6505">242823.352753871</cx:pt>
          <cx:pt idx="6506">231381.851585709</cx:pt>
          <cx:pt idx="6507">224875.32712926</cx:pt>
          <cx:pt idx="6508">243885.02589332199</cx:pt>
          <cx:pt idx="6509">241509.65198356699</cx:pt>
          <cx:pt idx="6510">227413.43702669401</cx:pt>
          <cx:pt idx="6511">204405.71542675799</cx:pt>
          <cx:pt idx="6512">263732.26481642597</cx:pt>
          <cx:pt idx="6513">252034.271836239</cx:pt>
          <cx:pt idx="6514">222257.78586382401</cx:pt>
          <cx:pt idx="6515">232867.657239603</cx:pt>
          <cx:pt idx="6516">276584.16519054002</cx:pt>
          <cx:pt idx="6517">248799.201532912</cx:pt>
          <cx:pt idx="6518">238090.964866575</cx:pt>
          <cx:pt idx="6519">230150.774214295</cx:pt>
          <cx:pt idx="6520">240997.85877951901</cx:pt>
          <cx:pt idx="6521">242584.71640932199</cx:pt>
          <cx:pt idx="6522">257896.75206083001</cx:pt>
          <cx:pt idx="6523">275189.75943184498</cx:pt>
          <cx:pt idx="6524">249933.73225415201</cx:pt>
          <cx:pt idx="6525">199473.91597801101</cx:pt>
          <cx:pt idx="6526">253386.77478946</cx:pt>
          <cx:pt idx="6527">252107.868644442</cx:pt>
          <cx:pt idx="6528">235885.35191295799</cx:pt>
          <cx:pt idx="6529">280193.903176711</cx:pt>
          <cx:pt idx="6530">238365.9053364</cx:pt>
          <cx:pt idx="6531">271729.48234979098</cx:pt>
          <cx:pt idx="6532">230879.88002413901</cx:pt>
          <cx:pt idx="6533">260847.18580359401</cx:pt>
          <cx:pt idx="6534">245659.20870823201</cx:pt>
          <cx:pt idx="6535">269685.573141517</cx:pt>
          <cx:pt idx="6536">186763.38584355</cx:pt>
          <cx:pt idx="6537">230402.669142981</cx:pt>
          <cx:pt idx="6538">228875.814012394</cx:pt>
          <cx:pt idx="6539">250733.33150501101</cx:pt>
          <cx:pt idx="6540">243216.22322664101</cx:pt>
          <cx:pt idx="6541">256952.24263263901</cx:pt>
          <cx:pt idx="6542">229765.75897192201</cx:pt>
          <cx:pt idx="6543">249795.78557149501</cx:pt>
          <cx:pt idx="6544">253561.30970645999</cx:pt>
          <cx:pt idx="6545">250534.07757243101</cx:pt>
          <cx:pt idx="6546">234343.32764709301</cx:pt>
          <cx:pt idx="6547">252607.90593079801</cx:pt>
          <cx:pt idx="6548">221256.87869073701</cx:pt>
          <cx:pt idx="6549">236696.57820458699</cx:pt>
          <cx:pt idx="6550">224449.266123829</cx:pt>
          <cx:pt idx="6551">247280.14735492601</cx:pt>
          <cx:pt idx="6552">243346.24489787099</cx:pt>
          <cx:pt idx="6553">233744.851805215</cx:pt>
          <cx:pt idx="6554">225674.65840873</cx:pt>
          <cx:pt idx="6555">236018.27719157701</cx:pt>
          <cx:pt idx="6556">189375.166034372</cx:pt>
          <cx:pt idx="6557">259197.709370903</cx:pt>
          <cx:pt idx="6558">265741.26024520601</cx:pt>
          <cx:pt idx="6559">249428.688119459</cx:pt>
          <cx:pt idx="6560">242536.04963554299</cx:pt>
          <cx:pt idx="6561">275725.08851423801</cx:pt>
          <cx:pt idx="6562">226715.36900589601</cx:pt>
          <cx:pt idx="6563">224106.39183003301</cx:pt>
          <cx:pt idx="6564">256362.838907781</cx:pt>
          <cx:pt idx="6565">233419.198439828</cx:pt>
          <cx:pt idx="6566">235724.303181197</cx:pt>
          <cx:pt idx="6567">226333.65745228599</cx:pt>
          <cx:pt idx="6568">211072.43526376699</cx:pt>
          <cx:pt idx="6569">240516.60404003001</cx:pt>
          <cx:pt idx="6570">239376.79940543501</cx:pt>
          <cx:pt idx="6571">219193.41830053701</cx:pt>
          <cx:pt idx="6572">246649.25807672899</cx:pt>
          <cx:pt idx="6573">264116.871050947</cx:pt>
          <cx:pt idx="6574">200135.44031553</cx:pt>
          <cx:pt idx="6575">201544.199098171</cx:pt>
          <cx:pt idx="6576">205971.62368371701</cx:pt>
          <cx:pt idx="6577">252472.36743815499</cx:pt>
          <cx:pt idx="6578">246598.46934790901</cx:pt>
          <cx:pt idx="6579">246586.90327874699</cx:pt>
          <cx:pt idx="6580">264692.66464402701</cx:pt>
          <cx:pt idx="6581">225209.19878883901</cx:pt>
          <cx:pt idx="6582">269840.678340232</cx:pt>
          <cx:pt idx="6583">251098.92326067801</cx:pt>
          <cx:pt idx="6584">280650.78639486199</cx:pt>
          <cx:pt idx="6585">230469.74196459301</cx:pt>
          <cx:pt idx="6586">222391.19685495601</cx:pt>
          <cx:pt idx="6587">235896.004509925</cx:pt>
          <cx:pt idx="6588">258921.15367189</cx:pt>
          <cx:pt idx="6589">253521.18166345599</cx:pt>
          <cx:pt idx="6590">258752.73484348101</cx:pt>
          <cx:pt idx="6591">232068.67031373299</cx:pt>
          <cx:pt idx="6592">256310.07516075601</cx:pt>
          <cx:pt idx="6593">212108.09116799699</cx:pt>
          <cx:pt idx="6594">201714.00664896701</cx:pt>
          <cx:pt idx="6595">243702.33395155799</cx:pt>
          <cx:pt idx="6596">242548.065874708</cx:pt>
          <cx:pt idx="6597">271424.92295896303</cx:pt>
          <cx:pt idx="6598">239042.63830728599</cx:pt>
          <cx:pt idx="6599">238473.15667787701</cx:pt>
          <cx:pt idx="6600">226373.28818573599</cx:pt>
          <cx:pt idx="6601">254691.375272807</cx:pt>
          <cx:pt idx="6602">246384.15224127701</cx:pt>
          <cx:pt idx="6603">238894.89120241901</cx:pt>
          <cx:pt idx="6604">260597.72246096499</cx:pt>
          <cx:pt idx="6605">233717.52069769701</cx:pt>
          <cx:pt idx="6606">233649.091772238</cx:pt>
          <cx:pt idx="6607">277203.117906339</cx:pt>
          <cx:pt idx="6608">210249.150949061</cx:pt>
          <cx:pt idx="6609">227686.488717923</cx:pt>
          <cx:pt idx="6610">239544.57268893201</cx:pt>
          <cx:pt idx="6611">248408.89200512899</cx:pt>
          <cx:pt idx="6612">270738.25812948099</cx:pt>
          <cx:pt idx="6613">232570.869456777</cx:pt>
          <cx:pt idx="6614">219178.56113168201</cx:pt>
          <cx:pt idx="6615">222092.652832186</cx:pt>
          <cx:pt idx="6616">247153.98617106301</cx:pt>
          <cx:pt idx="6617">223380.03501412799</cx:pt>
          <cx:pt idx="6618">251932.31775608301</cx:pt>
          <cx:pt idx="6619">220494.449102591</cx:pt>
          <cx:pt idx="6620">259616.841853602</cx:pt>
          <cx:pt idx="6621">220867.73810658601</cx:pt>
          <cx:pt idx="6622">216405.97038421599</cx:pt>
          <cx:pt idx="6623">222765.294153717</cx:pt>
          <cx:pt idx="6624">213440.83691453299</cx:pt>
          <cx:pt idx="6625">204823.85442217099</cx:pt>
          <cx:pt idx="6626">238176.92996366799</cx:pt>
          <cx:pt idx="6627">224436.639476385</cx:pt>
          <cx:pt idx="6628">238241.86386868</cx:pt>
          <cx:pt idx="6629">245579.16254047299</cx:pt>
          <cx:pt idx="6630">242936.833822513</cx:pt>
          <cx:pt idx="6631">219339.84566627099</cx:pt>
          <cx:pt idx="6632">232379.964160203</cx:pt>
          <cx:pt idx="6633">273342.76365441398</cx:pt>
          <cx:pt idx="6634">263249.77680268697</cx:pt>
          <cx:pt idx="6635">202091.17625989899</cx:pt>
          <cx:pt idx="6636">221775.49150181501</cx:pt>
          <cx:pt idx="6637">273520.52617195301</cx:pt>
          <cx:pt idx="6638">273054.38273351901</cx:pt>
          <cx:pt idx="6639">225461.01392509899</cx:pt>
          <cx:pt idx="6640">208065.102995989</cx:pt>
          <cx:pt idx="6641">264841.82494303997</cx:pt>
          <cx:pt idx="6642">231820.61344797001</cx:pt>
          <cx:pt idx="6643">187819.49499943899</cx:pt>
          <cx:pt idx="6644">248596.608705127</cx:pt>
          <cx:pt idx="6645">192560.19313777101</cx:pt>
          <cx:pt idx="6646">240248.03626151301</cx:pt>
          <cx:pt idx="6647">240789.851046633</cx:pt>
          <cx:pt idx="6648">212670.49442524099</cx:pt>
          <cx:pt idx="6649">216678.72053834601</cx:pt>
          <cx:pt idx="6650">209623.61061393999</cx:pt>
          <cx:pt idx="6651">235788.641232077</cx:pt>
          <cx:pt idx="6652">233687.59643567499</cx:pt>
          <cx:pt idx="6653">262709.13108725101</cx:pt>
          <cx:pt idx="6654">234220.96561302201</cx:pt>
          <cx:pt idx="6655">227939.302524976</cx:pt>
          <cx:pt idx="6656">229470.80081822001</cx:pt>
          <cx:pt idx="6657">247006.28270638699</cx:pt>
          <cx:pt idx="6658">224353.37985458499</cx:pt>
          <cx:pt idx="6659">214696.88831362699</cx:pt>
          <cx:pt idx="6660">245874.61409536499</cx:pt>
          <cx:pt idx="6661">272993.34085235698</cx:pt>
          <cx:pt idx="6662">249701.60056899901</cx:pt>
          <cx:pt idx="6663">258252.235829696</cx:pt>
          <cx:pt idx="6664">262263.93575758598</cx:pt>
          <cx:pt idx="6665">236121.92399646199</cx:pt>
          <cx:pt idx="6666">257606.33799698201</cx:pt>
          <cx:pt idx="6667">268624.88917455898</cx:pt>
          <cx:pt idx="6668">242239.039549765</cx:pt>
          <cx:pt idx="6669">236645.05198506301</cx:pt>
          <cx:pt idx="6670">267926.68102856202</cx:pt>
          <cx:pt idx="6671">233206.71633181101</cx:pt>
          <cx:pt idx="6672">214585.11206260201</cx:pt>
          <cx:pt idx="6673">262894.02070240601</cx:pt>
          <cx:pt idx="6674">250732.06131063399</cx:pt>
          <cx:pt idx="6675">251164.34845119799</cx:pt>
          <cx:pt idx="6676">219740.120460481</cx:pt>
          <cx:pt idx="6677">257329.141945221</cx:pt>
          <cx:pt idx="6678">248277.13838250501</cx:pt>
          <cx:pt idx="6679">259844.71524835101</cx:pt>
          <cx:pt idx="6680">251141.76583873801</cx:pt>
          <cx:pt idx="6681">218466.466492451</cx:pt>
          <cx:pt idx="6682">232057.45101329</cx:pt>
          <cx:pt idx="6683">240187.99486316601</cx:pt>
          <cx:pt idx="6684">243927.719616282</cx:pt>
          <cx:pt idx="6685">238109.876874357</cx:pt>
          <cx:pt idx="6686">255854.26195479001</cx:pt>
          <cx:pt idx="6687">263553.76597454998</cx:pt>
          <cx:pt idx="6688">260006.50005300299</cx:pt>
          <cx:pt idx="6689">275869.86446560902</cx:pt>
          <cx:pt idx="6690">267360.38822756801</cx:pt>
          <cx:pt idx="6691">225275.77408375099</cx:pt>
          <cx:pt idx="6692">216148.41838153999</cx:pt>
          <cx:pt idx="6693">232485.605751859</cx:pt>
          <cx:pt idx="6694">205807.196249406</cx:pt>
          <cx:pt idx="6695">239179.82015584601</cx:pt>
          <cx:pt idx="6696">248140.665998526</cx:pt>
          <cx:pt idx="6697">258577.142311745</cx:pt>
          <cx:pt idx="6698">239062.06682539501</cx:pt>
          <cx:pt idx="6699">233730.890147873</cx:pt>
          <cx:pt idx="6700">200236.47208875199</cx:pt>
          <cx:pt idx="6701">242571.548791026</cx:pt>
          <cx:pt idx="6702">241857.71839959201</cx:pt>
          <cx:pt idx="6703">210035.82044574601</cx:pt>
          <cx:pt idx="6704">216359.03215519001</cx:pt>
          <cx:pt idx="6705">238398.73892567001</cx:pt>
          <cx:pt idx="6706">217174.99726740699</cx:pt>
          <cx:pt idx="6707">210346.57187487301</cx:pt>
          <cx:pt idx="6708">235694.72685735201</cx:pt>
          <cx:pt idx="6709">224916.857002704</cx:pt>
          <cx:pt idx="6710">231481.97633289301</cx:pt>
          <cx:pt idx="6711">234787.52337378499</cx:pt>
          <cx:pt idx="6712">246942.01935381899</cx:pt>
          <cx:pt idx="6713">212781.44602756799</cx:pt>
          <cx:pt idx="6714">220006.20162985299</cx:pt>
          <cx:pt idx="6715">233554.55926256799</cx:pt>
          <cx:pt idx="6716">207188.833304278</cx:pt>
          <cx:pt idx="6717">240107.70936735699</cx:pt>
          <cx:pt idx="6718">210022.65761550001</cx:pt>
          <cx:pt idx="6719">239340.89642485001</cx:pt>
          <cx:pt idx="6720">238672.784602145</cx:pt>
          <cx:pt idx="6721">257732.84784981399</cx:pt>
          <cx:pt idx="6722">266528.69936378999</cx:pt>
          <cx:pt idx="6723">274234.73480163002</cx:pt>
          <cx:pt idx="6724">232181.70980841399</cx:pt>
          <cx:pt idx="6725">220674.18876502599</cx:pt>
          <cx:pt idx="6726">229474.17965162301</cx:pt>
          <cx:pt idx="6727">213664.38643234599</cx:pt>
          <cx:pt idx="6728">247642.43935258201</cx:pt>
          <cx:pt idx="6729">233807.55942293201</cx:pt>
          <cx:pt idx="6730">222709.56233993301</cx:pt>
          <cx:pt idx="6731">240578.21725925099</cx:pt>
          <cx:pt idx="6732">218208.02545558001</cx:pt>
          <cx:pt idx="6733">260800.50454736201</cx:pt>
          <cx:pt idx="6734">217041.91191139101</cx:pt>
          <cx:pt idx="6735">201961.30298329101</cx:pt>
          <cx:pt idx="6736">216069.460557649</cx:pt>
          <cx:pt idx="6737">266923.70168915298</cx:pt>
          <cx:pt idx="6738">256731.14140470899</cx:pt>
          <cx:pt idx="6739">220038.373740218</cx:pt>
          <cx:pt idx="6740">247643.78157945001</cx:pt>
          <cx:pt idx="6741">217275.588472003</cx:pt>
          <cx:pt idx="6742">252006.077833936</cx:pt>
          <cx:pt idx="6743">221902.04952703099</cx:pt>
          <cx:pt idx="6744">229154.14009561099</cx:pt>
          <cx:pt idx="6745">268338.027142276</cx:pt>
          <cx:pt idx="6746">246180.593695713</cx:pt>
          <cx:pt idx="6747">226714.47172322799</cx:pt>
          <cx:pt idx="6748">224981.10629175199</cx:pt>
          <cx:pt idx="6749">299586.62338309799</cx:pt>
          <cx:pt idx="6750">206122.12874285699</cx:pt>
          <cx:pt idx="6751">261230.112403837</cx:pt>
          <cx:pt idx="6752">246288.71306850901</cx:pt>
          <cx:pt idx="6753">247689.43219414301</cx:pt>
          <cx:pt idx="6754">250233.852712005</cx:pt>
          <cx:pt idx="6755">261817.686575848</cx:pt>
          <cx:pt idx="6756">221525.98966888801</cx:pt>
          <cx:pt idx="6757">268321.37055088201</cx:pt>
          <cx:pt idx="6758">214686.67182585999</cx:pt>
          <cx:pt idx="6759">252554.95009269999</cx:pt>
          <cx:pt idx="6760">259341.53999494601</cx:pt>
          <cx:pt idx="6761">259927.12531986501</cx:pt>
          <cx:pt idx="6762">227583.513172434</cx:pt>
          <cx:pt idx="6763">191991.484375264</cx:pt>
          <cx:pt idx="6764">248287.45060708199</cx:pt>
          <cx:pt idx="6765">229186.92588794499</cx:pt>
          <cx:pt idx="6766">240996.14562542801</cx:pt>
          <cx:pt idx="6767">239821.23994954801</cx:pt>
          <cx:pt idx="6768">254301.55569678999</cx:pt>
          <cx:pt idx="6769">218124.86007287199</cx:pt>
          <cx:pt idx="6770">256374.14153818399</cx:pt>
          <cx:pt idx="6771">230475.98227501899</cx:pt>
          <cx:pt idx="6772">226952.37442618</cx:pt>
          <cx:pt idx="6773">250777.32875894799</cx:pt>
          <cx:pt idx="6774">225959.54970804299</cx:pt>
          <cx:pt idx="6775">261008.643980508</cx:pt>
          <cx:pt idx="6776">250616.89747708599</cx:pt>
          <cx:pt idx="6777">245472.133698138</cx:pt>
          <cx:pt idx="6778">255593.98537215</cx:pt>
          <cx:pt idx="6779">231367.568035723</cx:pt>
          <cx:pt idx="6780">254425.91949726699</cx:pt>
          <cx:pt idx="6781">220956.21765485301</cx:pt>
          <cx:pt idx="6782">287195.84665097401</cx:pt>
          <cx:pt idx="6783">226691.81787128901</cx:pt>
          <cx:pt idx="6784">239040.88489384801</cx:pt>
          <cx:pt idx="6785">248438.05285951201</cx:pt>
          <cx:pt idx="6786">248361.24771260301</cx:pt>
          <cx:pt idx="6787">235103.80012716301</cx:pt>
          <cx:pt idx="6788">255636.12750619199</cx:pt>
          <cx:pt idx="6789">270214.235335315</cx:pt>
          <cx:pt idx="6790">235850.63985534699</cx:pt>
          <cx:pt idx="6791">243538.79325826099</cx:pt>
          <cx:pt idx="6792">249228.639750195</cx:pt>
          <cx:pt idx="6793">225537.00345810401</cx:pt>
          <cx:pt idx="6794">262702.82353279798</cx:pt>
          <cx:pt idx="6795">242830.01891265099</cx:pt>
          <cx:pt idx="6796">274407.57034688501</cx:pt>
          <cx:pt idx="6797">243366.52635953901</cx:pt>
          <cx:pt idx="6798">311863.25229879399</cx:pt>
          <cx:pt idx="6799">246620.199282241</cx:pt>
          <cx:pt idx="6800">241484.795554807</cx:pt>
          <cx:pt idx="6801">243093.20738880101</cx:pt>
          <cx:pt idx="6802">244618.50180237199</cx:pt>
          <cx:pt idx="6803">233332.02928036501</cx:pt>
          <cx:pt idx="6804">245437.648924579</cx:pt>
          <cx:pt idx="6805">212323.09792956299</cx:pt>
          <cx:pt idx="6806">221320.344175896</cx:pt>
          <cx:pt idx="6807">234887.898041815</cx:pt>
          <cx:pt idx="6808">234895.84594519899</cx:pt>
          <cx:pt idx="6809">250773.235026179</cx:pt>
          <cx:pt idx="6810">223093.605958553</cx:pt>
          <cx:pt idx="6811">246337.55666667101</cx:pt>
          <cx:pt idx="6812">263700.84183962102</cx:pt>
          <cx:pt idx="6813">264207.803786128</cx:pt>
          <cx:pt idx="6814">259907.773662188</cx:pt>
          <cx:pt idx="6815">244043.976206961</cx:pt>
          <cx:pt idx="6816">239724.660673595</cx:pt>
          <cx:pt idx="6817">237269.063692447</cx:pt>
          <cx:pt idx="6818">234649.26138143</cx:pt>
          <cx:pt idx="6819">244930.006186671</cx:pt>
          <cx:pt idx="6820">208358.20523207</cx:pt>
          <cx:pt idx="6821">225908.34983230499</cx:pt>
          <cx:pt idx="6822">238865.05293993599</cx:pt>
          <cx:pt idx="6823">227729.568674913</cx:pt>
          <cx:pt idx="6824">264950.18704743998</cx:pt>
          <cx:pt idx="6825">232834.64590869</cx:pt>
          <cx:pt idx="6826">231640.472995038</cx:pt>
          <cx:pt idx="6827">224996.041399151</cx:pt>
          <cx:pt idx="6828">258872.02463288899</cx:pt>
          <cx:pt idx="6829">251519.21017574001</cx:pt>
          <cx:pt idx="6830">206972.59898074</cx:pt>
          <cx:pt idx="6831">249294.78220347399</cx:pt>
          <cx:pt idx="6832">211834.57361943799</cx:pt>
          <cx:pt idx="6833">261751.261273993</cx:pt>
          <cx:pt idx="6834">265219.549390384</cx:pt>
          <cx:pt idx="6835">229158.687991115</cx:pt>
          <cx:pt idx="6836">227774.72655574299</cx:pt>
          <cx:pt idx="6837">242940.32198542001</cx:pt>
          <cx:pt idx="6838">243369.49048928401</cx:pt>
          <cx:pt idx="6839">235937.39154387399</cx:pt>
          <cx:pt idx="6840">225592.31226615599</cx:pt>
          <cx:pt idx="6841">222984.48085786699</cx:pt>
          <cx:pt idx="6842">254144.03700548501</cx:pt>
          <cx:pt idx="6843">235222.15150370801</cx:pt>
          <cx:pt idx="6844">261649.015592376</cx:pt>
          <cx:pt idx="6845">205447.44715647501</cx:pt>
          <cx:pt idx="6846">237469.84639859901</cx:pt>
          <cx:pt idx="6847">241894.220267511</cx:pt>
          <cx:pt idx="6848">228403.988730579</cx:pt>
          <cx:pt idx="6849">252862.08583997801</cx:pt>
          <cx:pt idx="6850">257862.90140014599</cx:pt>
          <cx:pt idx="6851">251073.80950042899</cx:pt>
          <cx:pt idx="6852">228123.512762989</cx:pt>
          <cx:pt idx="6853">220575.81891766199</cx:pt>
          <cx:pt idx="6854">245152.19150921499</cx:pt>
          <cx:pt idx="6855">233533.029312848</cx:pt>
          <cx:pt idx="6856">225167.82116818201</cx:pt>
          <cx:pt idx="6857">252895.391819807</cx:pt>
          <cx:pt idx="6858">241768.57777137301</cx:pt>
          <cx:pt idx="6859">218082.53887432101</cx:pt>
          <cx:pt idx="6860">237488.19343057799</cx:pt>
          <cx:pt idx="6861">227349.132068287</cx:pt>
          <cx:pt idx="6862">242632.94210593199</cx:pt>
          <cx:pt idx="6863">233851.509253066</cx:pt>
          <cx:pt idx="6864">230268.46490405701</cx:pt>
          <cx:pt idx="6865">219229.333280516</cx:pt>
          <cx:pt idx="6866">247676.34004611999</cx:pt>
          <cx:pt idx="6867">220664.12723685399</cx:pt>
          <cx:pt idx="6868">219563.62652410299</cx:pt>
          <cx:pt idx="6869">258869.06095324701</cx:pt>
          <cx:pt idx="6870">252226.112297165</cx:pt>
          <cx:pt idx="6871">208917.50458424201</cx:pt>
          <cx:pt idx="6872">275173.532884766</cx:pt>
          <cx:pt idx="6873">249519.520693934</cx:pt>
          <cx:pt idx="6874">241214.14928800601</cx:pt>
          <cx:pt idx="6875">241885.117831918</cx:pt>
          <cx:pt idx="6876">237095.58670460599</cx:pt>
          <cx:pt idx="6877">273854.41968008998</cx:pt>
          <cx:pt idx="6878">259057.15121284599</cx:pt>
          <cx:pt idx="6879">237492.49379124201</cx:pt>
          <cx:pt idx="6880">249532.296916477</cx:pt>
          <cx:pt idx="6881">259727.378403165</cx:pt>
          <cx:pt idx="6882">233150.77388433501</cx:pt>
          <cx:pt idx="6883">273686.28998646198</cx:pt>
          <cx:pt idx="6884">252426.773903603</cx:pt>
          <cx:pt idx="6885">268224.267472704</cx:pt>
          <cx:pt idx="6886">202137.98053586099</cx:pt>
          <cx:pt idx="6887">244302.29694393199</cx:pt>
          <cx:pt idx="6888">218163.51412124399</cx:pt>
          <cx:pt idx="6889">246894.91682340001</cx:pt>
          <cx:pt idx="6890">226854.10353217399</cx:pt>
          <cx:pt idx="6891">251700.07025029001</cx:pt>
          <cx:pt idx="6892">236446.345156066</cx:pt>
          <cx:pt idx="6893">243760.40232281</cx:pt>
          <cx:pt idx="6894">233058.08474320499</cx:pt>
          <cx:pt idx="6895">243162.74637545299</cx:pt>
          <cx:pt idx="6896">219314.18201843099</cx:pt>
          <cx:pt idx="6897">258894.94773710499</cx:pt>
          <cx:pt idx="6898">247598.34836121299</cx:pt>
          <cx:pt idx="6899">249360.58933902401</cx:pt>
          <cx:pt idx="6900">235631.62253616101</cx:pt>
          <cx:pt idx="6901">232464.05470799701</cx:pt>
          <cx:pt idx="6902">232143.757932901</cx:pt>
          <cx:pt idx="6903">228428.494658929</cx:pt>
          <cx:pt idx="6904">261632.85812545501</cx:pt>
          <cx:pt idx="6905">193047.68932404599</cx:pt>
          <cx:pt idx="6906">249284.89914998499</cx:pt>
          <cx:pt idx="6907">231750.787661654</cx:pt>
          <cx:pt idx="6908">228312.46719664001</cx:pt>
          <cx:pt idx="6909">250042.60068544399</cx:pt>
          <cx:pt idx="6910">223369.58304906701</cx:pt>
          <cx:pt idx="6911">246971.260124519</cx:pt>
          <cx:pt idx="6912">224704.920745023</cx:pt>
          <cx:pt idx="6913">270042.268562429</cx:pt>
          <cx:pt idx="6914">239900.39647319799</cx:pt>
          <cx:pt idx="6915">247075.421774057</cx:pt>
          <cx:pt idx="6916">207458.153431251</cx:pt>
          <cx:pt idx="6917">233009.59133756199</cx:pt>
          <cx:pt idx="6918">269075.04544220801</cx:pt>
          <cx:pt idx="6919">228730.79162132801</cx:pt>
          <cx:pt idx="6920">277555.93311658001</cx:pt>
          <cx:pt idx="6921">196744.56148410801</cx:pt>
          <cx:pt idx="6922">252920.144363056</cx:pt>
          <cx:pt idx="6923">222048.135481943</cx:pt>
          <cx:pt idx="6924">251521.70544122899</cx:pt>
          <cx:pt idx="6925">226146.59973851201</cx:pt>
          <cx:pt idx="6926">231730.11472146699</cx:pt>
          <cx:pt idx="6927">237905.78237389401</cx:pt>
          <cx:pt idx="6928">252111.57312622599</cx:pt>
          <cx:pt idx="6929">243885.57583595501</cx:pt>
          <cx:pt idx="6930">260484.09585668601</cx:pt>
          <cx:pt idx="6931">254422.83095504399</cx:pt>
          <cx:pt idx="6932">222839.18187080801</cx:pt>
          <cx:pt idx="6933">237808.315230882</cx:pt>
          <cx:pt idx="6934">228081.87148794599</cx:pt>
          <cx:pt idx="6935">256309.77522128701</cx:pt>
          <cx:pt idx="6936">215468.173292155</cx:pt>
          <cx:pt idx="6937">247954.67061540601</cx:pt>
          <cx:pt idx="6938">216427.72322025499</cx:pt>
          <cx:pt idx="6939">241063.44448568299</cx:pt>
          <cx:pt idx="6940">207506.51598377299</cx:pt>
          <cx:pt idx="6941">261116.633510138</cx:pt>
          <cx:pt idx="6942">245213.91354398199</cx:pt>
          <cx:pt idx="6943">240997.59784901299</cx:pt>
          <cx:pt idx="6944">260994.016058938</cx:pt>
          <cx:pt idx="6945">233340.82765829799</cx:pt>
          <cx:pt idx="6946">268486.179672845</cx:pt>
          <cx:pt idx="6947">250367.63517806999</cx:pt>
          <cx:pt idx="6948">197903.882540805</cx:pt>
          <cx:pt idx="6949">278394.51392107701</cx:pt>
          <cx:pt idx="6950">224215.69667042099</cx:pt>
          <cx:pt idx="6951">251999.54033097401</cx:pt>
          <cx:pt idx="6952">258748.051059486</cx:pt>
          <cx:pt idx="6953">241251.824553374</cx:pt>
          <cx:pt idx="6954">217303.78150417699</cx:pt>
          <cx:pt idx="6955">258367.347375418</cx:pt>
          <cx:pt idx="6956">232429.55266417199</cx:pt>
          <cx:pt idx="6957">221676.56309297599</cx:pt>
          <cx:pt idx="6958">271281.16423283698</cx:pt>
          <cx:pt idx="6959">254594.04385278901</cx:pt>
          <cx:pt idx="6960">240286.756832819</cx:pt>
          <cx:pt idx="6961">239091.828172796</cx:pt>
          <cx:pt idx="6962">242329.25315467801</cx:pt>
          <cx:pt idx="6963">235238.03361432199</cx:pt>
          <cx:pt idx="6964">254770.69528084801</cx:pt>
          <cx:pt idx="6965">247378.310970016</cx:pt>
          <cx:pt idx="6966">248949.08830679001</cx:pt>
          <cx:pt idx="6967">228402.60401831201</cx:pt>
          <cx:pt idx="6968">242801.68895165401</cx:pt>
          <cx:pt idx="6969">215775.92803756299</cx:pt>
          <cx:pt idx="6970">247625.78980298701</cx:pt>
          <cx:pt idx="6971">214682.41592301099</cx:pt>
          <cx:pt idx="6972">222810.05733319101</cx:pt>
          <cx:pt idx="6973">229647.90690561599</cx:pt>
          <cx:pt idx="6974">276476.34920336999</cx:pt>
          <cx:pt idx="6975">264575.25753847498</cx:pt>
          <cx:pt idx="6976">258357.559250755</cx:pt>
          <cx:pt idx="6977">239117.90379412001</cx:pt>
          <cx:pt idx="6978">221904.388330913</cx:pt>
          <cx:pt idx="6979">251819.08342760001</cx:pt>
          <cx:pt idx="6980">262733.35548300098</cx:pt>
          <cx:pt idx="6981">256164.91067164001</cx:pt>
          <cx:pt idx="6982">274107.53251984</cx:pt>
          <cx:pt idx="6983">249987.17626430199</cx:pt>
          <cx:pt idx="6984">214756.75122591501</cx:pt>
          <cx:pt idx="6985">272549.50424685999</cx:pt>
          <cx:pt idx="6986">240315.704378333</cx:pt>
          <cx:pt idx="6987">229550.16241869799</cx:pt>
          <cx:pt idx="6988">240830.245923104</cx:pt>
          <cx:pt idx="6989">282720.56242201501</cx:pt>
          <cx:pt idx="6990">226711.80464172701</cx:pt>
          <cx:pt idx="6991">231073.62996744999</cx:pt>
          <cx:pt idx="6992">241019.33251958899</cx:pt>
          <cx:pt idx="6993">229477.142448489</cx:pt>
          <cx:pt idx="6994">244183.371115685</cx:pt>
          <cx:pt idx="6995">241223.27805171101</cx:pt>
          <cx:pt idx="6996">253498.64067965001</cx:pt>
          <cx:pt idx="6997">203580.84915757601</cx:pt>
          <cx:pt idx="6998">247266.058922959</cx:pt>
          <cx:pt idx="6999">239384.70915598501</cx:pt>
          <cx:pt idx="7000">254236.57182555701</cx:pt>
          <cx:pt idx="7001">271807.98702880502</cx:pt>
          <cx:pt idx="7002">237103.737306141</cx:pt>
          <cx:pt idx="7003">260451.586815936</cx:pt>
          <cx:pt idx="7004">230208.353713869</cx:pt>
          <cx:pt idx="7005">234547.19511833601</cx:pt>
          <cx:pt idx="7006">256121.82262838201</cx:pt>
          <cx:pt idx="7007">240558.62609813199</cx:pt>
          <cx:pt idx="7008">263764.90418994299</cx:pt>
          <cx:pt idx="7009">264196.99246584403</cx:pt>
          <cx:pt idx="7010">258099.616744734</cx:pt>
          <cx:pt idx="7011">235527.09390777501</cx:pt>
          <cx:pt idx="7012">226727.191377387</cx:pt>
          <cx:pt idx="7013">253083.47969247799</cx:pt>
          <cx:pt idx="7014">227985.150674976</cx:pt>
          <cx:pt idx="7015">256158.11783851299</cx:pt>
          <cx:pt idx="7016">280397.18141913798</cx:pt>
          <cx:pt idx="7017">258625.91477448901</cx:pt>
          <cx:pt idx="7018">237410.85146812</cx:pt>
          <cx:pt idx="7019">260869.88559184701</cx:pt>
          <cx:pt idx="7020">290708.26993776101</cx:pt>
          <cx:pt idx="7021">228612.17534537401</cx:pt>
          <cx:pt idx="7022">230455.63268240201</cx:pt>
          <cx:pt idx="7023">270132.36162550497</cx:pt>
          <cx:pt idx="7024">240526.48110386499</cx:pt>
          <cx:pt idx="7025">180500.948085807</cx:pt>
          <cx:pt idx="7026">252205.67442994201</cx:pt>
          <cx:pt idx="7027">248850.49301312899</cx:pt>
          <cx:pt idx="7028">242440.202108486</cx:pt>
          <cx:pt idx="7029">261475.87759385101</cx:pt>
          <cx:pt idx="7030">287752.49893608899</cx:pt>
          <cx:pt idx="7031">255184.15515795001</cx:pt>
          <cx:pt idx="7032">237096.84027011</cx:pt>
          <cx:pt idx="7033">221699.50376220999</cx:pt>
          <cx:pt idx="7034">250162.94960169401</cx:pt>
          <cx:pt idx="7035">267477.05427475198</cx:pt>
          <cx:pt idx="7036">268345.45420158003</cx:pt>
          <cx:pt idx="7037">244311.11794541599</cx:pt>
          <cx:pt idx="7038">184979.04790070499</cx:pt>
          <cx:pt idx="7039">249908.67292813701</cx:pt>
          <cx:pt idx="7040">268153.88554176502</cx:pt>
          <cx:pt idx="7041">242678.34041259199</cx:pt>
          <cx:pt idx="7042">230003.69663968001</cx:pt>
          <cx:pt idx="7043">225232.862831443</cx:pt>
          <cx:pt idx="7044">216609.34676312699</cx:pt>
          <cx:pt idx="7045">240613.46215363601</cx:pt>
          <cx:pt idx="7046">265005.50858538901</cx:pt>
          <cx:pt idx="7047">229250.45185101801</cx:pt>
          <cx:pt idx="7048">248386.03488905699</cx:pt>
          <cx:pt idx="7049">217391.275018527</cx:pt>
          <cx:pt idx="7050">242106.31083566899</cx:pt>
          <cx:pt idx="7051">219518.66750810199</cx:pt>
          <cx:pt idx="7052">224640.07436730599</cx:pt>
          <cx:pt idx="7053">238258.98051620001</cx:pt>
          <cx:pt idx="7054">208808.81657669001</cx:pt>
          <cx:pt idx="7055">263304.80773293698</cx:pt>
          <cx:pt idx="7056">222013.69275858201</cx:pt>
          <cx:pt idx="7057">241983.05934276999</cx:pt>
          <cx:pt idx="7058">258762.039460762</cx:pt>
          <cx:pt idx="7059">237927.740983519</cx:pt>
          <cx:pt idx="7060">279209.130755399</cx:pt>
          <cx:pt idx="7061">253372.70621013301</cx:pt>
          <cx:pt idx="7062">290706.187339317</cx:pt>
          <cx:pt idx="7063">260068.91974043701</cx:pt>
          <cx:pt idx="7064">247686.165875565</cx:pt>
          <cx:pt idx="7065">257979.95723000501</cx:pt>
          <cx:pt idx="7066">253089.14478670599</cx:pt>
          <cx:pt idx="7067">212687.72889441301</cx:pt>
          <cx:pt idx="7068">233765.13708155899</cx:pt>
          <cx:pt idx="7069">248531.631449804</cx:pt>
          <cx:pt idx="7070">256709.038676925</cx:pt>
          <cx:pt idx="7071">250582.92089203899</cx:pt>
          <cx:pt idx="7072">269792.40326703602</cx:pt>
          <cx:pt idx="7073">249787.87627794599</cx:pt>
          <cx:pt idx="7074">215772.232268956</cx:pt>
          <cx:pt idx="7075">234106.058436819</cx:pt>
          <cx:pt idx="7076">265070.34690571501</cx:pt>
          <cx:pt idx="7077">228842.63274545601</cx:pt>
          <cx:pt idx="7078">271696.784350815</cx:pt>
          <cx:pt idx="7079">241064.03271810501</cx:pt>
          <cx:pt idx="7080">215525.3026163</cx:pt>
          <cx:pt idx="7081">274519.85922138102</cx:pt>
          <cx:pt idx="7082">244219.09340432001</cx:pt>
          <cx:pt idx="7083">245092.96992079599</cx:pt>
          <cx:pt idx="7084">227032.17682023699</cx:pt>
          <cx:pt idx="7085">240415.185451517</cx:pt>
          <cx:pt idx="7086">264448.07626228698</cx:pt>
          <cx:pt idx="7087">235282.89681235299</cx:pt>
          <cx:pt idx="7088">195067.01361117201</cx:pt>
          <cx:pt idx="7089">241564.45908522999</cx:pt>
          <cx:pt idx="7090">232671.71683976499</cx:pt>
          <cx:pt idx="7091">269191.731029674</cx:pt>
          <cx:pt idx="7092">237666.998288829</cx:pt>
          <cx:pt idx="7093">231456.389606738</cx:pt>
          <cx:pt idx="7094">221083.702690017</cx:pt>
          <cx:pt idx="7095">237044.541194736</cx:pt>
          <cx:pt idx="7096">214598.370356673</cx:pt>
          <cx:pt idx="7097">268035.59363830602</cx:pt>
          <cx:pt idx="7098">247221.708313435</cx:pt>
          <cx:pt idx="7099">307159.22177117201</cx:pt>
          <cx:pt idx="7100">227722.54618462399</cx:pt>
          <cx:pt idx="7101">229781.71887721599</cx:pt>
          <cx:pt idx="7102">239361.54666517299</cx:pt>
          <cx:pt idx="7103">234032.25606249599</cx:pt>
          <cx:pt idx="7104">282127.24425317399</cx:pt>
          <cx:pt idx="7105">233978.00443165799</cx:pt>
          <cx:pt idx="7106">235520.24113669401</cx:pt>
          <cx:pt idx="7107">256276.54177150701</cx:pt>
          <cx:pt idx="7108">247126.422653471</cx:pt>
          <cx:pt idx="7109">217705.79886069201</cx:pt>
          <cx:pt idx="7110">237839.894409481</cx:pt>
          <cx:pt idx="7111">221244.04977250801</cx:pt>
          <cx:pt idx="7112">230211.744410396</cx:pt>
          <cx:pt idx="7113">222266.75903862601</cx:pt>
          <cx:pt idx="7114">253133.43038687599</cx:pt>
          <cx:pt idx="7115">208296.82687635999</cx:pt>
          <cx:pt idx="7116">262863.19520333601</cx:pt>
          <cx:pt idx="7117">270711.792225126</cx:pt>
          <cx:pt idx="7118">234719.40727954</cx:pt>
          <cx:pt idx="7119">268930.88454030402</cx:pt>
          <cx:pt idx="7120">230763.104746636</cx:pt>
          <cx:pt idx="7121">233428.10737754701</cx:pt>
          <cx:pt idx="7122">237427.180616917</cx:pt>
          <cx:pt idx="7123">233409.335156947</cx:pt>
          <cx:pt idx="7124">238541.64288661999</cx:pt>
          <cx:pt idx="7125">240452.06718453101</cx:pt>
          <cx:pt idx="7126">267692.45017312799</cx:pt>
          <cx:pt idx="7127">268690.26806774299</cx:pt>
          <cx:pt idx="7128">237137.01282080601</cx:pt>
          <cx:pt idx="7129">199558.21408197301</cx:pt>
          <cx:pt idx="7130">276613.48708623397</cx:pt>
          <cx:pt idx="7131">254191.908878166</cx:pt>
          <cx:pt idx="7132">257352.07380217401</cx:pt>
          <cx:pt idx="7133">250661.77539487099</cx:pt>
          <cx:pt idx="7134">240608.956401237</cx:pt>
          <cx:pt idx="7135">252106.88866983299</cx:pt>
          <cx:pt idx="7136">233881.25868319999</cx:pt>
          <cx:pt idx="7137">225991.689863281</cx:pt>
          <cx:pt idx="7138">249505.597688034</cx:pt>
          <cx:pt idx="7139">254906.48493573599</cx:pt>
          <cx:pt idx="7140">286695.67910638102</cx:pt>
          <cx:pt idx="7141">236603.433644882</cx:pt>
          <cx:pt idx="7142">256823.392569127</cx:pt>
          <cx:pt idx="7143">251800.50753499099</cx:pt>
          <cx:pt idx="7144">243289.888318474</cx:pt>
          <cx:pt idx="7145">237680.64955561701</cx:pt>
          <cx:pt idx="7146">216330.04033166799</cx:pt>
          <cx:pt idx="7147">230954.235191096</cx:pt>
          <cx:pt idx="7148">217305.26136148901</cx:pt>
          <cx:pt idx="7149">231773.76348555999</cx:pt>
          <cx:pt idx="7150">240450.40741308199</cx:pt>
          <cx:pt idx="7151">282263.99315534101</cx:pt>
          <cx:pt idx="7152">232568.26573766</cx:pt>
          <cx:pt idx="7153">219054.47055221201</cx:pt>
          <cx:pt idx="7154">241062.55797222999</cx:pt>
          <cx:pt idx="7155">269410.70648474799</cx:pt>
          <cx:pt idx="7156">235923.345736622</cx:pt>
          <cx:pt idx="7157">257630.12482729199</cx:pt>
          <cx:pt idx="7158">191819.50772325101</cx:pt>
          <cx:pt idx="7159">245854.734113983</cx:pt>
          <cx:pt idx="7160">283482.74264781398</cx:pt>
          <cx:pt idx="7161">227518.80190315499</cx:pt>
          <cx:pt idx="7162">219902.48756375999</cx:pt>
          <cx:pt idx="7163">237047.11335844599</cx:pt>
          <cx:pt idx="7164">243426.83323377499</cx:pt>
          <cx:pt idx="7165">236029.321277993</cx:pt>
          <cx:pt idx="7166">232494.62919611699</cx:pt>
          <cx:pt idx="7167">244316.15453238299</cx:pt>
          <cx:pt idx="7168">247179.54573343301</cx:pt>
          <cx:pt idx="7169">213281.80232092401</cx:pt>
          <cx:pt idx="7170">195154.096122538</cx:pt>
          <cx:pt idx="7171">219884.09544748999</cx:pt>
          <cx:pt idx="7172">229076.25121960399</cx:pt>
          <cx:pt idx="7173">232334.606415577</cx:pt>
          <cx:pt idx="7174">243309.69584139701</cx:pt>
          <cx:pt idx="7175">258470.914641732</cx:pt>
          <cx:pt idx="7176">221822.08743097301</cx:pt>
          <cx:pt idx="7177">229896.99995050099</cx:pt>
          <cx:pt idx="7178">206492.853401514</cx:pt>
          <cx:pt idx="7179">213870.19612129399</cx:pt>
          <cx:pt idx="7180">223907.59380976899</cx:pt>
          <cx:pt idx="7181">227711.31436443</cx:pt>
          <cx:pt idx="7182">233337.24669142699</cx:pt>
          <cx:pt idx="7183">203479.30874191399</cx:pt>
          <cx:pt idx="7184">254390.34433811999</cx:pt>
          <cx:pt idx="7185">243305.75254164499</cx:pt>
          <cx:pt idx="7186">205773.699411913</cx:pt>
          <cx:pt idx="7187">213945.553328187</cx:pt>
          <cx:pt idx="7188">240061.97627185899</cx:pt>
          <cx:pt idx="7189">233655.85830326701</cx:pt>
          <cx:pt idx="7190">244133.368655497</cx:pt>
          <cx:pt idx="7191">233761.45556971099</cx:pt>
          <cx:pt idx="7192">232884.1921244</cx:pt>
          <cx:pt idx="7193">207347.607433155</cx:pt>
          <cx:pt idx="7194">232615.59259972701</cx:pt>
          <cx:pt idx="7195">242683.22958718101</cx:pt>
          <cx:pt idx="7196">248080.06162042401</cx:pt>
          <cx:pt idx="7197">266544.13513189601</cx:pt>
          <cx:pt idx="7198">266895.08051813801</cx:pt>
          <cx:pt idx="7199">227209.19646572601</cx:pt>
          <cx:pt idx="7200">235777.059544541</cx:pt>
          <cx:pt idx="7201">274066.98489375098</cx:pt>
          <cx:pt idx="7202">258781.895959713</cx:pt>
          <cx:pt idx="7203">229381.23932977399</cx:pt>
          <cx:pt idx="7204">226879.95253825001</cx:pt>
          <cx:pt idx="7205">252169.27332398001</cx:pt>
          <cx:pt idx="7206">249796.51837356199</cx:pt>
          <cx:pt idx="7207">236917.08296570799</cx:pt>
          <cx:pt idx="7208">274231.88631815498</cx:pt>
          <cx:pt idx="7209">209712.12175203301</cx:pt>
          <cx:pt idx="7210">237531.63229387999</cx:pt>
          <cx:pt idx="7211">233453.225668625</cx:pt>
          <cx:pt idx="7212">255033.85640313101</cx:pt>
          <cx:pt idx="7213">193648.779612446</cx:pt>
          <cx:pt idx="7214">263449.94143789099</cx:pt>
          <cx:pt idx="7215">245372.958254931</cx:pt>
          <cx:pt idx="7216">234057.28760106201</cx:pt>
          <cx:pt idx="7217">267091.85819898598</cx:pt>
          <cx:pt idx="7218">219141.507273758</cx:pt>
          <cx:pt idx="7219">230953.090237406</cx:pt>
          <cx:pt idx="7220">248059.627765843</cx:pt>
          <cx:pt idx="7221">262098.41872093501</cx:pt>
          <cx:pt idx="7222">215276.48849038201</cx:pt>
          <cx:pt idx="7223">282716.543865746</cx:pt>
          <cx:pt idx="7224">226842.61390446901</cx:pt>
          <cx:pt idx="7225">270218.06927555799</cx:pt>
          <cx:pt idx="7226">246066.318697504</cx:pt>
          <cx:pt idx="7227">227688.89827583201</cx:pt>
          <cx:pt idx="7228">240800.538608231</cx:pt>
          <cx:pt idx="7229">257663.72954687299</cx:pt>
          <cx:pt idx="7230">243252.88216629901</cx:pt>
          <cx:pt idx="7231">218795.60675631999</cx:pt>
          <cx:pt idx="7232">241000.97112042501</cx:pt>
          <cx:pt idx="7233">230361.46322416101</cx:pt>
          <cx:pt idx="7234">219137.22629459499</cx:pt>
          <cx:pt idx="7235">228105.03792083301</cx:pt>
          <cx:pt idx="7236">223302.97613391699</cx:pt>
          <cx:pt idx="7237">245447.13787663999</cx:pt>
          <cx:pt idx="7238">244891.556221156</cx:pt>
          <cx:pt idx="7239">245119.82141064599</cx:pt>
          <cx:pt idx="7240">228920.420513986</cx:pt>
          <cx:pt idx="7241">273826.76378181903</cx:pt>
          <cx:pt idx="7242">247386.67748250501</cx:pt>
          <cx:pt idx="7243">221831.63870488</cx:pt>
          <cx:pt idx="7244">228928.37463188701</cx:pt>
          <cx:pt idx="7245">236822.385827247</cx:pt>
          <cx:pt idx="7246">213376.45893171401</cx:pt>
          <cx:pt idx="7247">232107.28213015501</cx:pt>
          <cx:pt idx="7248">197796.691145132</cx:pt>
          <cx:pt idx="7249">223507.005322493</cx:pt>
          <cx:pt idx="7250">258603.87820545401</cx:pt>
          <cx:pt idx="7251">202155.93304264499</cx:pt>
          <cx:pt idx="7252">282709.32264473499</cx:pt>
          <cx:pt idx="7253">231563.30550437601</cx:pt>
          <cx:pt idx="7254">238031.78032672999</cx:pt>
          <cx:pt idx="7255">261612.10004341701</cx:pt>
          <cx:pt idx="7256">261533.77905615399</cx:pt>
          <cx:pt idx="7257">233440.160922462</cx:pt>
          <cx:pt idx="7258">246756.70046157</cx:pt>
          <cx:pt idx="7259">236261.56984319899</cx:pt>
          <cx:pt idx="7260">227712.07624130801</cx:pt>
          <cx:pt idx="7261">259516.271729309</cx:pt>
          <cx:pt idx="7262">221541.90107914701</cx:pt>
          <cx:pt idx="7263">220040.15712361599</cx:pt>
          <cx:pt idx="7264">249729.88844673199</cx:pt>
          <cx:pt idx="7265">208640.39046960699</cx:pt>
          <cx:pt idx="7266">242987.32024072399</cx:pt>
          <cx:pt idx="7267">262961.78276836697</cx:pt>
          <cx:pt idx="7268">272372.269578245</cx:pt>
          <cx:pt idx="7269">231421.016617719</cx:pt>
          <cx:pt idx="7270">265891.01896626002</cx:pt>
          <cx:pt idx="7271">276972.493412802</cx:pt>
          <cx:pt idx="7272">248500.10757922899</cx:pt>
          <cx:pt idx="7273">248848.26449267601</cx:pt>
          <cx:pt idx="7274">234793.407982581</cx:pt>
          <cx:pt idx="7275">221980.75231724701</cx:pt>
          <cx:pt idx="7276">233067.500784173</cx:pt>
          <cx:pt idx="7277">257589.337181376</cx:pt>
          <cx:pt idx="7278">279047.480204174</cx:pt>
          <cx:pt idx="7279">198710.29316957699</cx:pt>
          <cx:pt idx="7280">235935.824205796</cx:pt>
          <cx:pt idx="7281">223050.46309437099</cx:pt>
          <cx:pt idx="7282">239169.92427443701</cx:pt>
          <cx:pt idx="7283">243809.98137334001</cx:pt>
          <cx:pt idx="7284">219513.22178974201</cx:pt>
          <cx:pt idx="7285">275243.911539144</cx:pt>
          <cx:pt idx="7286">251114.61005739099</cx:pt>
          <cx:pt idx="7287">248142.425695885</cx:pt>
          <cx:pt idx="7288">244907.50443501401</cx:pt>
          <cx:pt idx="7289">209183.637930659</cx:pt>
          <cx:pt idx="7290">244208.50405002199</cx:pt>
          <cx:pt idx="7291">209813.56140400699</cx:pt>
          <cx:pt idx="7292">217993.49847771</cx:pt>
          <cx:pt idx="7293">241288.89421314301</cx:pt>
          <cx:pt idx="7294">238152.451696251</cx:pt>
          <cx:pt idx="7295">213655.522735996</cx:pt>
          <cx:pt idx="7296">215667.72549860799</cx:pt>
          <cx:pt idx="7297">255508.858862728</cx:pt>
          <cx:pt idx="7298">260756.32379884599</cx:pt>
          <cx:pt idx="7299">215933.036009287</cx:pt>
          <cx:pt idx="7300">218828.55390756699</cx:pt>
          <cx:pt idx="7301">215607.945261185</cx:pt>
          <cx:pt idx="7302">303044.33357258001</cx:pt>
          <cx:pt idx="7303">239298.81777506499</cx:pt>
          <cx:pt idx="7304">259923.67630103201</cx:pt>
          <cx:pt idx="7305">195769.926718125</cx:pt>
          <cx:pt idx="7306">269256.90080357197</cx:pt>
          <cx:pt idx="7307">232420.245669948</cx:pt>
          <cx:pt idx="7308">207983.116405604</cx:pt>
          <cx:pt idx="7309">234165.42260344201</cx:pt>
          <cx:pt idx="7310">215983.20480145101</cx:pt>
          <cx:pt idx="7311">235274.044806096</cx:pt>
          <cx:pt idx="7312">256771.58236579801</cx:pt>
          <cx:pt idx="7313">231880.68892821501</cx:pt>
          <cx:pt idx="7314">235611.99585221501</cx:pt>
          <cx:pt idx="7315">281845.17823354102</cx:pt>
          <cx:pt idx="7316">241517.895584996</cx:pt>
          <cx:pt idx="7317">249079.45921041101</cx:pt>
          <cx:pt idx="7318">244597.08759059699</cx:pt>
          <cx:pt idx="7319">216192.214574602</cx:pt>
          <cx:pt idx="7320">220035.25017429001</cx:pt>
          <cx:pt idx="7321">252428.35054126801</cx:pt>
          <cx:pt idx="7322">231129.752349149</cx:pt>
          <cx:pt idx="7323">213337.68847818699</cx:pt>
          <cx:pt idx="7324">249965.99504251001</cx:pt>
          <cx:pt idx="7325">205219.98909079199</cx:pt>
          <cx:pt idx="7326">259847.00932398101</cx:pt>
          <cx:pt idx="7327">248284.37193311899</cx:pt>
          <cx:pt idx="7328">230228.47743743399</cx:pt>
          <cx:pt idx="7329">232989.154005736</cx:pt>
          <cx:pt idx="7330">266162.44523775601</cx:pt>
          <cx:pt idx="7331">256024.79027241399</cx:pt>
          <cx:pt idx="7332">214710.12300411699</cx:pt>
          <cx:pt idx="7333">229446.94744097599</cx:pt>
          <cx:pt idx="7334">228653.426713091</cx:pt>
          <cx:pt idx="7335">241395.03539344901</cx:pt>
          <cx:pt idx="7336">225797.02006384701</cx:pt>
          <cx:pt idx="7337">230444.64531220499</cx:pt>
          <cx:pt idx="7338">251141.321075571</cx:pt>
          <cx:pt idx="7339">255668.08109633601</cx:pt>
          <cx:pt idx="7340">241578.902353649</cx:pt>
          <cx:pt idx="7341">230527.54460961799</cx:pt>
          <cx:pt idx="7342">245831.538466887</cx:pt>
          <cx:pt idx="7343">234473.77164692999</cx:pt>
          <cx:pt idx="7344">258123.87244278699</cx:pt>
          <cx:pt idx="7345">259476.67870078099</cx:pt>
          <cx:pt idx="7346">237037.660342599</cx:pt>
          <cx:pt idx="7347">242924.87044891799</cx:pt>
          <cx:pt idx="7348">258192.07912659601</cx:pt>
          <cx:pt idx="7349">224413.04021646801</cx:pt>
          <cx:pt idx="7350">258553.80872391901</cx:pt>
          <cx:pt idx="7351">239410.539255307</cx:pt>
          <cx:pt idx="7352">234252.21011591901</cx:pt>
          <cx:pt idx="7353">217365.83771483399</cx:pt>
          <cx:pt idx="7354">268353.49705309898</cx:pt>
          <cx:pt idx="7355">249994.95964541801</cx:pt>
          <cx:pt idx="7356">231637.45923956801</cx:pt>
          <cx:pt idx="7357">235183.648564851</cx:pt>
          <cx:pt idx="7358">237034.52733399899</cx:pt>
          <cx:pt idx="7359">250963.98087547501</cx:pt>
          <cx:pt idx="7360">227073.68766635301</cx:pt>
          <cx:pt idx="7361">222676.16804786699</cx:pt>
          <cx:pt idx="7362">221877.11165271801</cx:pt>
          <cx:pt idx="7363">221754.819026613</cx:pt>
          <cx:pt idx="7364">232982.172038716</cx:pt>
          <cx:pt idx="7365">226734.54958947399</cx:pt>
          <cx:pt idx="7366">238629.06190319799</cx:pt>
          <cx:pt idx="7367">243552.60795890601</cx:pt>
          <cx:pt idx="7368">257926.498525125</cx:pt>
          <cx:pt idx="7369">260927.86893888499</cx:pt>
          <cx:pt idx="7370">223320.86556827501</cx:pt>
          <cx:pt idx="7371">262135.378703383</cx:pt>
          <cx:pt idx="7372">265971.12187644799</cx:pt>
          <cx:pt idx="7373">205479.686354623</cx:pt>
          <cx:pt idx="7374">231339.98811160299</cx:pt>
          <cx:pt idx="7375">233259.27416807599</cx:pt>
          <cx:pt idx="7376">219429.98710550999</cx:pt>
          <cx:pt idx="7377">246429.52906976899</cx:pt>
          <cx:pt idx="7378">252124.80405679799</cx:pt>
          <cx:pt idx="7379">286762.92760403</cx:pt>
          <cx:pt idx="7380">232148.42365699401</cx:pt>
          <cx:pt idx="7381">228784.31954764001</cx:pt>
          <cx:pt idx="7382">243616.534905851</cx:pt>
          <cx:pt idx="7383">228858.668686541</cx:pt>
          <cx:pt idx="7384">218708.753876473</cx:pt>
          <cx:pt idx="7385">252118.00437195299</cx:pt>
          <cx:pt idx="7386">261597.49841049701</cx:pt>
          <cx:pt idx="7387">264910.294331474</cx:pt>
          <cx:pt idx="7388">221602.07551668701</cx:pt>
          <cx:pt idx="7389">240732.382242666</cx:pt>
          <cx:pt idx="7390">238301.910211599</cx:pt>
          <cx:pt idx="7391">249071.15119727599</cx:pt>
          <cx:pt idx="7392">266259.57210730598</cx:pt>
          <cx:pt idx="7393">260136.764711981</cx:pt>
          <cx:pt idx="7394">237082.66930441599</cx:pt>
          <cx:pt idx="7395">239038.14032336601</cx:pt>
          <cx:pt idx="7396">235406.52032554799</cx:pt>
          <cx:pt idx="7397">223524.79686072899</cx:pt>
          <cx:pt idx="7398">234638.05820717401</cx:pt>
          <cx:pt idx="7399">251532.61573592501</cx:pt>
          <cx:pt idx="7400">227299.49500348899</cx:pt>
          <cx:pt idx="7401">253855.70512645901</cx:pt>
          <cx:pt idx="7402">238272.961619504</cx:pt>
          <cx:pt idx="7403">219200.50774635701</cx:pt>
          <cx:pt idx="7404">216720.70298761301</cx:pt>
          <cx:pt idx="7405">231659.91296048599</cx:pt>
          <cx:pt idx="7406">249951.78385459201</cx:pt>
          <cx:pt idx="7407">222522.778687674</cx:pt>
          <cx:pt idx="7408">259603.53265139199</cx:pt>
          <cx:pt idx="7409">242975.03003923199</cx:pt>
          <cx:pt idx="7410">250402.604482606</cx:pt>
          <cx:pt idx="7411">223488.50133121901</cx:pt>
          <cx:pt idx="7412">239503.11497818</cx:pt>
          <cx:pt idx="7413">246295.68262574801</cx:pt>
          <cx:pt idx="7414">253609.38439260001</cx:pt>
          <cx:pt idx="7415">229786.64434009299</cx:pt>
          <cx:pt idx="7416">217534.30286427299</cx:pt>
          <cx:pt idx="7417">265026.70529137802</cx:pt>
          <cx:pt idx="7418">266240.149349524</cx:pt>
          <cx:pt idx="7419">227633.95417070901</cx:pt>
          <cx:pt idx="7420">260672.35610931899</cx:pt>
          <cx:pt idx="7421">259208.164815303</cx:pt>
          <cx:pt idx="7422">245366.44581813601</cx:pt>
          <cx:pt idx="7423">219881.34453213299</cx:pt>
          <cx:pt idx="7424">243120.44014270001</cx:pt>
          <cx:pt idx="7425">232649.48110738801</cx:pt>
          <cx:pt idx="7426">225778.827241105</cx:pt>
          <cx:pt idx="7427">227803.60233280499</cx:pt>
          <cx:pt idx="7428">240406.301111026</cx:pt>
          <cx:pt idx="7429">232954.65429873101</cx:pt>
          <cx:pt idx="7430">237302.172066167</cx:pt>
          <cx:pt idx="7431">243459.36466160501</cx:pt>
          <cx:pt idx="7432">220836.62113064399</cx:pt>
          <cx:pt idx="7433">242950.14553730999</cx:pt>
          <cx:pt idx="7434">209693.91962196</cx:pt>
          <cx:pt idx="7435">269384.881688794</cx:pt>
          <cx:pt idx="7436">242070.88357019599</cx:pt>
          <cx:pt idx="7437">238322.60264997301</cx:pt>
          <cx:pt idx="7438">256989.35908202999</cx:pt>
          <cx:pt idx="7439">235288.964673276</cx:pt>
          <cx:pt idx="7440">243138.65190780399</cx:pt>
          <cx:pt idx="7441">252421.36092945901</cx:pt>
          <cx:pt idx="7442">248657.598367092</cx:pt>
          <cx:pt idx="7443">260776.634958376</cx:pt>
          <cx:pt idx="7444">247125.32083401701</cx:pt>
          <cx:pt idx="7445">259842.27987045801</cx:pt>
          <cx:pt idx="7446">227637.144150092</cx:pt>
          <cx:pt idx="7447">241455.009429122</cx:pt>
          <cx:pt idx="7448">220699.248988982</cx:pt>
          <cx:pt idx="7449">231109.29712694901</cx:pt>
          <cx:pt idx="7450">256748.58882125799</cx:pt>
          <cx:pt idx="7451">242067.721618518</cx:pt>
          <cx:pt idx="7452">233359.96512720501</cx:pt>
          <cx:pt idx="7453">281179.219124405</cx:pt>
          <cx:pt idx="7454">248708.20218094901</cx:pt>
          <cx:pt idx="7455">271607.94822901598</cx:pt>
          <cx:pt idx="7456">249395.93805594201</cx:pt>
          <cx:pt idx="7457">266281.37081768899</cx:pt>
          <cx:pt idx="7458">221021.57689289199</cx:pt>
          <cx:pt idx="7459">266434.89601906302</cx:pt>
          <cx:pt idx="7460">235137.887842286</cx:pt>
          <cx:pt idx="7461">246593.640874012</cx:pt>
          <cx:pt idx="7462">204417.28881952001</cx:pt>
          <cx:pt idx="7463">242624.471240824</cx:pt>
          <cx:pt idx="7464">255951.13367911099</cx:pt>
          <cx:pt idx="7465">234979.544065817</cx:pt>
          <cx:pt idx="7466">255824.08413072399</cx:pt>
          <cx:pt idx="7467">225397.83657337501</cx:pt>
          <cx:pt idx="7468">277576.13553297799</cx:pt>
          <cx:pt idx="7469">231689.44102219201</cx:pt>
          <cx:pt idx="7470">239348.35868746301</cx:pt>
          <cx:pt idx="7471">215008.58810464499</cx:pt>
          <cx:pt idx="7472">234805.57001740701</cx:pt>
          <cx:pt idx="7473">224322.85565605899</cx:pt>
          <cx:pt idx="7474">216456.58803748401</cx:pt>
          <cx:pt idx="7475">259236.36034082601</cx:pt>
          <cx:pt idx="7476">222512.55230323799</cx:pt>
          <cx:pt idx="7477">230085.09225024001</cx:pt>
          <cx:pt idx="7478">249400.31541151099</cx:pt>
          <cx:pt idx="7479">240298.912023779</cx:pt>
          <cx:pt idx="7480">246379.99984633201</cx:pt>
          <cx:pt idx="7481">248014.378810105</cx:pt>
          <cx:pt idx="7482">228225.46149154601</cx:pt>
          <cx:pt idx="7483">242048.43165118599</cx:pt>
          <cx:pt idx="7484">219667.31158668501</cx:pt>
          <cx:pt idx="7485">232838.81278465799</cx:pt>
          <cx:pt idx="7486">224028.39833841901</cx:pt>
          <cx:pt idx="7487">249672.148120695</cx:pt>
          <cx:pt idx="7488">248477.671804196</cx:pt>
          <cx:pt idx="7489">231181.009690115</cx:pt>
          <cx:pt idx="7490">193432.91365563599</cx:pt>
          <cx:pt idx="7491">256742.67290301499</cx:pt>
          <cx:pt idx="7492">231695.67905335201</cx:pt>
          <cx:pt idx="7493">209585.46393859401</cx:pt>
          <cx:pt idx="7494">257811.72006053801</cx:pt>
          <cx:pt idx="7495">231417.555744599</cx:pt>
          <cx:pt idx="7496">261903.32935630201</cx:pt>
          <cx:pt idx="7497">234659.27894476301</cx:pt>
          <cx:pt idx="7498">224009.45135953501</cx:pt>
          <cx:pt idx="7499">208329.90456125699</cx:pt>
          <cx:pt idx="7500">277784.25572191499</cx:pt>
          <cx:pt idx="7501">249115.04238127399</cx:pt>
          <cx:pt idx="7502">224664.52566705301</cx:pt>
          <cx:pt idx="7503">218604.995051445</cx:pt>
          <cx:pt idx="7504">236376.50774442</cx:pt>
          <cx:pt idx="7505">226796.39230378901</cx:pt>
          <cx:pt idx="7506">217590.48506337899</cx:pt>
          <cx:pt idx="7507">245257.19940217401</cx:pt>
          <cx:pt idx="7508">241523.20541154401</cx:pt>
          <cx:pt idx="7509">242400.89829497199</cx:pt>
          <cx:pt idx="7510">233842.05790567401</cx:pt>
          <cx:pt idx="7511">269405.844085388</cx:pt>
          <cx:pt idx="7512">249701.21832350499</cx:pt>
          <cx:pt idx="7513">214037.780578809</cx:pt>
          <cx:pt idx="7514">238949.69847107501</cx:pt>
          <cx:pt idx="7515">275886.12680967199</cx:pt>
          <cx:pt idx="7516">242164.60754031301</cx:pt>
          <cx:pt idx="7517">226577.567174052</cx:pt>
          <cx:pt idx="7518">270785.93608744303</cx:pt>
          <cx:pt idx="7519">288235.20229407301</cx:pt>
          <cx:pt idx="7520">256835.70266154499</cx:pt>
          <cx:pt idx="7521">251714.35086057</cx:pt>
          <cx:pt idx="7522">208022.17713483499</cx:pt>
          <cx:pt idx="7523">227519.618764885</cx:pt>
          <cx:pt idx="7524">217428.34762916199</cx:pt>
          <cx:pt idx="7525">239489.328748673</cx:pt>
          <cx:pt idx="7526">244869.10330945801</cx:pt>
          <cx:pt idx="7527">260799.85050831901</cx:pt>
          <cx:pt idx="7528">233154.83629195299</cx:pt>
          <cx:pt idx="7529">222338.44761485999</cx:pt>
          <cx:pt idx="7530">254792.40138262801</cx:pt>
          <cx:pt idx="7531">236389.69069734999</cx:pt>
          <cx:pt idx="7532">250199.4619614</cx:pt>
          <cx:pt idx="7533">223277.91227715</cx:pt>
          <cx:pt idx="7534">224622.96693478199</cx:pt>
          <cx:pt idx="7535">232397.47767860201</cx:pt>
          <cx:pt idx="7536">249222.85725095301</cx:pt>
          <cx:pt idx="7537">214301.32489607099</cx:pt>
          <cx:pt idx="7538">234771.43454384001</cx:pt>
          <cx:pt idx="7539">251066.834189905</cx:pt>
          <cx:pt idx="7540">244994.827448961</cx:pt>
          <cx:pt idx="7541">254005.45155435</cx:pt>
          <cx:pt idx="7542">234497.816992721</cx:pt>
          <cx:pt idx="7543">209055.80489999201</cx:pt>
          <cx:pt idx="7544">241724.690808869</cx:pt>
          <cx:pt idx="7545">205692.49888617601</cx:pt>
          <cx:pt idx="7546">240875.98857429699</cx:pt>
          <cx:pt idx="7547">260710.59251167701</cx:pt>
          <cx:pt idx="7548">253948.351204223</cx:pt>
          <cx:pt idx="7549">211265.639686307</cx:pt>
          <cx:pt idx="7550">248433.86376934199</cx:pt>
          <cx:pt idx="7551">250475.47087590201</cx:pt>
          <cx:pt idx="7552">208808.10667322201</cx:pt>
          <cx:pt idx="7553">228931.495483315</cx:pt>
          <cx:pt idx="7554">255653.512192233</cx:pt>
          <cx:pt idx="7555">223874.41700663301</cx:pt>
          <cx:pt idx="7556">229849.80804256001</cx:pt>
          <cx:pt idx="7557">250299.469869105</cx:pt>
          <cx:pt idx="7558">252347.811761096</cx:pt>
          <cx:pt idx="7559">213874.78212583001</cx:pt>
          <cx:pt idx="7560">256362.75664345</cx:pt>
          <cx:pt idx="7561">244331.030406985</cx:pt>
          <cx:pt idx="7562">265047.34089331399</cx:pt>
          <cx:pt idx="7563">275142.87438254303</cx:pt>
          <cx:pt idx="7564">231308.58455763699</cx:pt>
          <cx:pt idx="7565">280578.16867415601</cx:pt>
          <cx:pt idx="7566">219834.11296768399</cx:pt>
          <cx:pt idx="7567">232478.71173635</cx:pt>
          <cx:pt idx="7568">214181.20120446</cx:pt>
          <cx:pt idx="7569">187760.39604893001</cx:pt>
          <cx:pt idx="7570">256439.960496763</cx:pt>
          <cx:pt idx="7571">244075.552452378</cx:pt>
          <cx:pt idx="7572">259383.55001370501</cx:pt>
          <cx:pt idx="7573">247865.346283413</cx:pt>
          <cx:pt idx="7574">258200.99977234699</cx:pt>
          <cx:pt idx="7575">224450.708289439</cx:pt>
          <cx:pt idx="7576">236947.243383614</cx:pt>
          <cx:pt idx="7577">230786.77672689801</cx:pt>
          <cx:pt idx="7578">258525.367585406</cx:pt>
          <cx:pt idx="7579">234077.70031607201</cx:pt>
          <cx:pt idx="7580">240690.62855949899</cx:pt>
          <cx:pt idx="7581">242034.72900062299</cx:pt>
          <cx:pt idx="7582">232928.563004572</cx:pt>
          <cx:pt idx="7583">240994.532262425</cx:pt>
          <cx:pt idx="7584">264495.01685640903</cx:pt>
          <cx:pt idx="7585">245541.07020377801</cx:pt>
          <cx:pt idx="7586">252993.78692635699</cx:pt>
          <cx:pt idx="7587">230465.15403555299</cx:pt>
          <cx:pt idx="7588">250366.52434274601</cx:pt>
          <cx:pt idx="7589">216332.35392761801</cx:pt>
          <cx:pt idx="7590">273006.82739921199</cx:pt>
          <cx:pt idx="7591">264859.85644836799</cx:pt>
          <cx:pt idx="7592">231033.361683553</cx:pt>
          <cx:pt idx="7593">271677.57864388498</cx:pt>
          <cx:pt idx="7594">249560.32003549699</cx:pt>
          <cx:pt idx="7595">228040.27243410499</cx:pt>
          <cx:pt idx="7596">214292.73861824299</cx:pt>
          <cx:pt idx="7597">193607.86128575</cx:pt>
          <cx:pt idx="7598">234160.53874394999</cx:pt>
          <cx:pt idx="7599">270313.32742361899</cx:pt>
          <cx:pt idx="7600">214083.80917074799</cx:pt>
          <cx:pt idx="7601">231415.448235166</cx:pt>
          <cx:pt idx="7602">234168.07420591099</cx:pt>
          <cx:pt idx="7603">238795.31587025101</cx:pt>
          <cx:pt idx="7604">255338.496874112</cx:pt>
          <cx:pt idx="7605">262706.46059609798</cx:pt>
          <cx:pt idx="7606">226043.730714034</cx:pt>
          <cx:pt idx="7607">222158.804711367</cx:pt>
          <cx:pt idx="7608">241098.569100917</cx:pt>
          <cx:pt idx="7609">273268.46305333899</cx:pt>
          <cx:pt idx="7610">251079.688745002</cx:pt>
          <cx:pt idx="7611">245493.95269390001</cx:pt>
          <cx:pt idx="7612">259437.093551105</cx:pt>
          <cx:pt idx="7613">270216.51932977402</cx:pt>
          <cx:pt idx="7614">248054.391113469</cx:pt>
          <cx:pt idx="7615">203712.93947017801</cx:pt>
          <cx:pt idx="7616">261230.174395482</cx:pt>
          <cx:pt idx="7617">233154.17437276599</cx:pt>
          <cx:pt idx="7618">248721.037969431</cx:pt>
          <cx:pt idx="7619">263363.79323414899</cx:pt>
          <cx:pt idx="7620">253999.75212553001</cx:pt>
          <cx:pt idx="7621">228792.653475834</cx:pt>
          <cx:pt idx="7622">270254.35716730403</cx:pt>
          <cx:pt idx="7623">258743.356637513</cx:pt>
          <cx:pt idx="7624">241673.70608515799</cx:pt>
          <cx:pt idx="7625">258569.17255446</cx:pt>
          <cx:pt idx="7626">236591.66305105301</cx:pt>
          <cx:pt idx="7627">253845.502229406</cx:pt>
          <cx:pt idx="7628">279695.06516747997</cx:pt>
          <cx:pt idx="7629">230856.65910132101</cx:pt>
          <cx:pt idx="7630">282076.362467948</cx:pt>
          <cx:pt idx="7631">250330.87614323801</cx:pt>
          <cx:pt idx="7632">262948.30662564997</cx:pt>
          <cx:pt idx="7633">238517.683454994</cx:pt>
          <cx:pt idx="7634">228503.64982592099</cx:pt>
          <cx:pt idx="7635">262070.25041197499</cx:pt>
          <cx:pt idx="7636">220586.27032696499</cx:pt>
          <cx:pt idx="7637">243196.702606907</cx:pt>
          <cx:pt idx="7638">217853.564894899</cx:pt>
          <cx:pt idx="7639">231840.49886352799</cx:pt>
          <cx:pt idx="7640">218710.376576629</cx:pt>
          <cx:pt idx="7641">240216.870033343</cx:pt>
          <cx:pt idx="7642">217168.69911593199</cx:pt>
          <cx:pt idx="7643">279855.70211819699</cx:pt>
          <cx:pt idx="7644">230555.33360969301</cx:pt>
          <cx:pt idx="7645">250597.027130059</cx:pt>
          <cx:pt idx="7646">247068.765288936</cx:pt>
          <cx:pt idx="7647">223986.446653144</cx:pt>
          <cx:pt idx="7648">261307.95178897001</cx:pt>
          <cx:pt idx="7649">235363.35332732101</cx:pt>
          <cx:pt idx="7650">254090.76224502199</cx:pt>
          <cx:pt idx="7651">235158.766855166</cx:pt>
          <cx:pt idx="7652">235219.83685162</cx:pt>
          <cx:pt idx="7653">212579.186835106</cx:pt>
          <cx:pt idx="7654">259812.83344856501</cx:pt>
          <cx:pt idx="7655">248729.191167404</cx:pt>
          <cx:pt idx="7656">219854.22628456299</cx:pt>
          <cx:pt idx="7657">235671.902607236</cx:pt>
          <cx:pt idx="7658">258275.35838105399</cx:pt>
          <cx:pt idx="7659">268132.60005711298</cx:pt>
          <cx:pt idx="7660">236678.69995710001</cx:pt>
          <cx:pt idx="7661">242370.10173346099</cx:pt>
          <cx:pt idx="7662">254208.216826346</cx:pt>
          <cx:pt idx="7663">245510.917205587</cx:pt>
          <cx:pt idx="7664">281527.297111516</cx:pt>
          <cx:pt idx="7665">245211.59370745099</cx:pt>
          <cx:pt idx="7666">255557.680582784</cx:pt>
          <cx:pt idx="7667">233244.66270120101</cx:pt>
          <cx:pt idx="7668">248968.902453316</cx:pt>
          <cx:pt idx="7669">246305.39531744801</cx:pt>
          <cx:pt idx="7670">264667.36881831702</cx:pt>
          <cx:pt idx="7671">245555.40126939199</cx:pt>
          <cx:pt idx="7672">234175.99226176701</cx:pt>
          <cx:pt idx="7673">245087.40303280301</cx:pt>
          <cx:pt idx="7674">191649.64434725099</cx:pt>
          <cx:pt idx="7675">239840.68458615901</cx:pt>
          <cx:pt idx="7676">246013.74428617401</cx:pt>
          <cx:pt idx="7677">218966.01385298499</cx:pt>
          <cx:pt idx="7678">234400.240150778</cx:pt>
          <cx:pt idx="7679">243724.68937401101</cx:pt>
          <cx:pt idx="7680">201903.593183983</cx:pt>
          <cx:pt idx="7681">241926.069928079</cx:pt>
          <cx:pt idx="7682">255702.207986113</cx:pt>
          <cx:pt idx="7683">255952.566981515</cx:pt>
          <cx:pt idx="7684">217483.492929887</cx:pt>
          <cx:pt idx="7685">264863.73808529001</cx:pt>
          <cx:pt idx="7686">227235.10488496901</cx:pt>
          <cx:pt idx="7687">239502.37826249201</cx:pt>
          <cx:pt idx="7688">235298.81672125301</cx:pt>
          <cx:pt idx="7689">253319.20031536699</cx:pt>
          <cx:pt idx="7690">273139.10230267199</cx:pt>
          <cx:pt idx="7691">266860.30954433698</cx:pt>
          <cx:pt idx="7692">246449.744769126</cx:pt>
          <cx:pt idx="7693">258601.589977875</cx:pt>
          <cx:pt idx="7694">252579.482436967</cx:pt>
          <cx:pt idx="7695">213900.08195240999</cx:pt>
          <cx:pt idx="7696">235583.50248258901</cx:pt>
          <cx:pt idx="7697">269478.48465912201</cx:pt>
          <cx:pt idx="7698">238354.05007582199</cx:pt>
          <cx:pt idx="7699">225612.15803941799</cx:pt>
          <cx:pt idx="7700">231065.688024376</cx:pt>
          <cx:pt idx="7701">235131.45491243701</cx:pt>
          <cx:pt idx="7702">236913.59416844099</cx:pt>
          <cx:pt idx="7703">208894.884903617</cx:pt>
          <cx:pt idx="7704">223003.650382833</cx:pt>
          <cx:pt idx="7705">227085.70773543499</cx:pt>
          <cx:pt idx="7706">195317.67428440999</cx:pt>
          <cx:pt idx="7707">236732.73527129201</cx:pt>
          <cx:pt idx="7708">230119.39736199801</cx:pt>
          <cx:pt idx="7709">239620.32032297301</cx:pt>
          <cx:pt idx="7710">219198.17333079499</cx:pt>
          <cx:pt idx="7711">244221.34808493601</cx:pt>
          <cx:pt idx="7712">266825.04549495701</cx:pt>
          <cx:pt idx="7713">280379.02452704299</cx:pt>
          <cx:pt idx="7714">232022.269702613</cx:pt>
          <cx:pt idx="7715">243147.636165017</cx:pt>
          <cx:pt idx="7716">211910.09597087701</cx:pt>
          <cx:pt idx="7717">205670.88829153799</cx:pt>
          <cx:pt idx="7718">239148.12503209399</cx:pt>
          <cx:pt idx="7719">238732.63862200899</cx:pt>
          <cx:pt idx="7720">232006.51744779301</cx:pt>
          <cx:pt idx="7721">189206.30645922199</cx:pt>
          <cx:pt idx="7722">241243.956233815</cx:pt>
          <cx:pt idx="7723">256994.89299728701</cx:pt>
          <cx:pt idx="7724">221214.20529590399</cx:pt>
          <cx:pt idx="7725">265788.33287702902</cx:pt>
          <cx:pt idx="7726">227420.52797189701</cx:pt>
          <cx:pt idx="7727">225135.704170763</cx:pt>
          <cx:pt idx="7728">229084.569226438</cx:pt>
          <cx:pt idx="7729">254319.081776671</cx:pt>
          <cx:pt idx="7730">191139.113217178</cx:pt>
          <cx:pt idx="7731">256795.10520357199</cx:pt>
          <cx:pt idx="7732">215505.09407737499</cx:pt>
          <cx:pt idx="7733">241933.729758692</cx:pt>
          <cx:pt idx="7734">206957.73290463901</cx:pt>
          <cx:pt idx="7735">249628.04321300201</cx:pt>
          <cx:pt idx="7736">203632.25156310599</cx:pt>
          <cx:pt idx="7737">233831.74986029699</cx:pt>
          <cx:pt idx="7738">249004.009387233</cx:pt>
          <cx:pt idx="7739">239728.047035305</cx:pt>
          <cx:pt idx="7740">248236.43151814301</cx:pt>
          <cx:pt idx="7741">213103.53146841799</cx:pt>
          <cx:pt idx="7742">231227.64936933099</cx:pt>
          <cx:pt idx="7743">240363.23180661901</cx:pt>
          <cx:pt idx="7744">217581.97429901801</cx:pt>
          <cx:pt idx="7745">223450.81422886401</cx:pt>
          <cx:pt idx="7746">235420.32721129499</cx:pt>
          <cx:pt idx="7747">214251.396734443</cx:pt>
          <cx:pt idx="7748">221856.580294871</cx:pt>
          <cx:pt idx="7749">224912.660396666</cx:pt>
          <cx:pt idx="7750">243351.371825201</cx:pt>
          <cx:pt idx="7751">210668.39059081001</cx:pt>
          <cx:pt idx="7752">248184.14273339801</cx:pt>
          <cx:pt idx="7753">211277.95412459999</cx:pt>
          <cx:pt idx="7754">217694.470181532</cx:pt>
          <cx:pt idx="7755">199175.35417171699</cx:pt>
          <cx:pt idx="7756">223988.693345473</cx:pt>
          <cx:pt idx="7757">223935.475823257</cx:pt>
          <cx:pt idx="7758">254037.66581045199</cx:pt>
          <cx:pt idx="7759">264756.572543093</cx:pt>
          <cx:pt idx="7760">202116.80278724601</cx:pt>
          <cx:pt idx="7761">261376.06620651801</cx:pt>
          <cx:pt idx="7762">228371.457648771</cx:pt>
          <cx:pt idx="7763">250917.13674820901</cx:pt>
          <cx:pt idx="7764">265455.21915436699</cx:pt>
          <cx:pt idx="7765">239251.83898373399</cx:pt>
          <cx:pt idx="7766">241125.652787008</cx:pt>
          <cx:pt idx="7767">259383.61023732999</cx:pt>
          <cx:pt idx="7768">247789.69756776199</cx:pt>
          <cx:pt idx="7769">257516.887561799</cx:pt>
          <cx:pt idx="7770">205660.786351377</cx:pt>
          <cx:pt idx="7771">245899.795179187</cx:pt>
          <cx:pt idx="7772">235645.75529694301</cx:pt>
          <cx:pt idx="7773">230619.620795644</cx:pt>
          <cx:pt idx="7774">235599.97558446901</cx:pt>
          <cx:pt idx="7775">264404.91959469998</cx:pt>
          <cx:pt idx="7776">223892.240769147</cx:pt>
          <cx:pt idx="7777">238946.895810788</cx:pt>
          <cx:pt idx="7778">251857.04667387501</cx:pt>
          <cx:pt idx="7779">245136.95830340101</cx:pt>
          <cx:pt idx="7780">222681.973764653</cx:pt>
          <cx:pt idx="7781">237915.32039375301</cx:pt>
          <cx:pt idx="7782">287787.606899818</cx:pt>
          <cx:pt idx="7783">226839.56133769601</cx:pt>
          <cx:pt idx="7784">241853.459370706</cx:pt>
          <cx:pt idx="7785">282214.25908159302</cx:pt>
          <cx:pt idx="7786">240518.03063040099</cx:pt>
          <cx:pt idx="7787">261703.20870998901</cx:pt>
          <cx:pt idx="7788">246134.31847998701</cx:pt>
          <cx:pt idx="7789">271165.32295737002</cx:pt>
          <cx:pt idx="7790">241203.25336950499</cx:pt>
          <cx:pt idx="7791">219316.79721077401</cx:pt>
          <cx:pt idx="7792">227060.50221321799</cx:pt>
          <cx:pt idx="7793">201454.52113271199</cx:pt>
          <cx:pt idx="7794">235131.12115855399</cx:pt>
          <cx:pt idx="7795">255996.086390646</cx:pt>
          <cx:pt idx="7796">242450.652798689</cx:pt>
          <cx:pt idx="7797">222719.79241447599</cx:pt>
          <cx:pt idx="7798">268371.125518783</cx:pt>
          <cx:pt idx="7799">241832.54351841801</cx:pt>
          <cx:pt idx="7800">218573.820649906</cx:pt>
          <cx:pt idx="7801">264393.90604742803</cx:pt>
          <cx:pt idx="7802">255061.25895737499</cx:pt>
          <cx:pt idx="7803">246544.32443574001</cx:pt>
          <cx:pt idx="7804">225265.18553640699</cx:pt>
          <cx:pt idx="7805">241467.488947345</cx:pt>
          <cx:pt idx="7806">256872.47574362101</cx:pt>
          <cx:pt idx="7807">252124.94991083301</cx:pt>
          <cx:pt idx="7808">250133.87474442599</cx:pt>
          <cx:pt idx="7809">257194.135474782</cx:pt>
          <cx:pt idx="7810">265244.65753275598</cx:pt>
          <cx:pt idx="7811">243911.44939760299</cx:pt>
          <cx:pt idx="7812">244251.40787022101</cx:pt>
          <cx:pt idx="7813">240058.01974577</cx:pt>
          <cx:pt idx="7814">245321.33624527301</cx:pt>
          <cx:pt idx="7815">235939.50563581201</cx:pt>
          <cx:pt idx="7816">238849.278661419</cx:pt>
          <cx:pt idx="7817">244852.76773070201</cx:pt>
          <cx:pt idx="7818">245329.47190785501</cx:pt>
          <cx:pt idx="7819">257226.408361918</cx:pt>
          <cx:pt idx="7820">230449.04756972499</cx:pt>
          <cx:pt idx="7821">251658.46322309901</cx:pt>
          <cx:pt idx="7822">272745.98883757001</cx:pt>
          <cx:pt idx="7823">243657.72827606299</cx:pt>
          <cx:pt idx="7824">233500.23104488201</cx:pt>
          <cx:pt idx="7825">249630.67424743099</cx:pt>
          <cx:pt idx="7826">260870.618590745</cx:pt>
          <cx:pt idx="7827">236044.363990385</cx:pt>
          <cx:pt idx="7828">233890.77217167601</cx:pt>
          <cx:pt idx="7829">235570.00216865301</cx:pt>
          <cx:pt idx="7830">282516.73348921398</cx:pt>
          <cx:pt idx="7831">218817.46977411001</cx:pt>
          <cx:pt idx="7832">264836.01004564401</cx:pt>
          <cx:pt idx="7833">234395.99901469401</cx:pt>
          <cx:pt idx="7834">234428.414931437</cx:pt>
          <cx:pt idx="7835">219695.26125348601</cx:pt>
          <cx:pt idx="7836">251000.51952393199</cx:pt>
          <cx:pt idx="7837">254962.37581271501</cx:pt>
          <cx:pt idx="7838">269433.78648569097</cx:pt>
          <cx:pt idx="7839">231095.361149395</cx:pt>
          <cx:pt idx="7840">259627.74878825399</cx:pt>
          <cx:pt idx="7841">210866.52978058599</cx:pt>
          <cx:pt idx="7842">260580.87468308501</cx:pt>
          <cx:pt idx="7843">225298.192356051</cx:pt>
          <cx:pt idx="7844">224908.784975188</cx:pt>
          <cx:pt idx="7845">266387.44098619098</cx:pt>
          <cx:pt idx="7846">238983.74109012299</cx:pt>
          <cx:pt idx="7847">221796.77257072399</cx:pt>
          <cx:pt idx="7848">266306.62717851001</cx:pt>
          <cx:pt idx="7849">244534.41011401001</cx:pt>
          <cx:pt idx="7850">235901.96918372699</cx:pt>
          <cx:pt idx="7851">207673.84396255601</cx:pt>
          <cx:pt idx="7852">217119.84496773299</cx:pt>
          <cx:pt idx="7853">245005.63765745799</cx:pt>
          <cx:pt idx="7854">224352.506801971</cx:pt>
          <cx:pt idx="7855">250162.60999168901</cx:pt>
          <cx:pt idx="7856">254102.04198356299</cx:pt>
          <cx:pt idx="7857">205299.22646232901</cx:pt>
          <cx:pt idx="7858">273909.21640406502</cx:pt>
          <cx:pt idx="7859">225655.892439875</cx:pt>
          <cx:pt idx="7860">229833.74747894201</cx:pt>
          <cx:pt idx="7861">242167.302497292</cx:pt>
          <cx:pt idx="7862">253102.36659211299</cx:pt>
          <cx:pt idx="7863">201688.284942567</cx:pt>
          <cx:pt idx="7864">241309.43269294201</cx:pt>
          <cx:pt idx="7865">223636.86196362099</cx:pt>
          <cx:pt idx="7866">222452.13227356301</cx:pt>
          <cx:pt idx="7867">269801.93533367099</cx:pt>
          <cx:pt idx="7868">248621.30358149399</cx:pt>
          <cx:pt idx="7869">265697.89218954602</cx:pt>
          <cx:pt idx="7870">255831.17587102301</cx:pt>
          <cx:pt idx="7871">231695.78999401501</cx:pt>
          <cx:pt idx="7872">240902.78808760599</cx:pt>
          <cx:pt idx="7873">265331.59587062098</cx:pt>
          <cx:pt idx="7874">209496.463101106</cx:pt>
          <cx:pt idx="7875">265187.71952321503</cx:pt>
          <cx:pt idx="7876">218827.77105045799</cx:pt>
          <cx:pt idx="7877">255820.365615933</cx:pt>
          <cx:pt idx="7878">264828.641946399</cx:pt>
          <cx:pt idx="7879">243791.518691698</cx:pt>
          <cx:pt idx="7880">246413.32141023999</cx:pt>
          <cx:pt idx="7881">277888.825574713</cx:pt>
          <cx:pt idx="7882">230220.64025485801</cx:pt>
          <cx:pt idx="7883">232146.60956411099</cx:pt>
          <cx:pt idx="7884">258442.009581997</cx:pt>
          <cx:pt idx="7885">220425.28209758701</cx:pt>
          <cx:pt idx="7886">212778.62369102699</cx:pt>
          <cx:pt idx="7887">256995.105371212</cx:pt>
          <cx:pt idx="7888">269064.404647786</cx:pt>
          <cx:pt idx="7889">209935.54904360801</cx:pt>
          <cx:pt idx="7890">243583.37165454499</cx:pt>
          <cx:pt idx="7891">238281.65539715099</cx:pt>
          <cx:pt idx="7892">267149.04020205099</cx:pt>
          <cx:pt idx="7893">202596.095118634</cx:pt>
          <cx:pt idx="7894">246085.78247473401</cx:pt>
          <cx:pt idx="7895">232224.138225562</cx:pt>
          <cx:pt idx="7896">237543.13572377001</cx:pt>
          <cx:pt idx="7897">232549.685694785</cx:pt>
          <cx:pt idx="7898">227981.484495774</cx:pt>
          <cx:pt idx="7899">247361.602950181</cx:pt>
          <cx:pt idx="7900">244024.641382142</cx:pt>
          <cx:pt idx="7901">243246.513624805</cx:pt>
          <cx:pt idx="7902">220097.295801028</cx:pt>
          <cx:pt idx="7903">232995.566721918</cx:pt>
          <cx:pt idx="7904">197258.29297743301</cx:pt>
          <cx:pt idx="7905">235797.78200936501</cx:pt>
          <cx:pt idx="7906">231537.777047835</cx:pt>
          <cx:pt idx="7907">284306.20672950399</cx:pt>
          <cx:pt idx="7908">239651.80100040301</cx:pt>
          <cx:pt idx="7909">258768.489874063</cx:pt>
          <cx:pt idx="7910">234057.57641908099</cx:pt>
          <cx:pt idx="7911">243260.04309338401</cx:pt>
          <cx:pt idx="7912">282856.05183618102</cx:pt>
          <cx:pt idx="7913">228982.704020498</cx:pt>
          <cx:pt idx="7914">238873.62674029099</cx:pt>
          <cx:pt idx="7915">234178.28432957499</cx:pt>
          <cx:pt idx="7916">211595.83362521301</cx:pt>
          <cx:pt idx="7917">222126.79720632199</cx:pt>
          <cx:pt idx="7918">217265.23916626701</cx:pt>
          <cx:pt idx="7919">252936.68208779799</cx:pt>
          <cx:pt idx="7920">251322.98478785399</cx:pt>
          <cx:pt idx="7921">241414.73595843301</cx:pt>
          <cx:pt idx="7922">240007.89077480699</cx:pt>
          <cx:pt idx="7923">281142.54954806698</cx:pt>
          <cx:pt idx="7924">251796.69771815199</cx:pt>
          <cx:pt idx="7925">256920.78657251099</cx:pt>
          <cx:pt idx="7926">260793.18740113699</cx:pt>
          <cx:pt idx="7927">219166.646577804</cx:pt>
          <cx:pt idx="7928">240718.990642094</cx:pt>
          <cx:pt idx="7929">254873.44297326799</cx:pt>
          <cx:pt idx="7930">228512.04880010101</cx:pt>
          <cx:pt idx="7931">255961.01052276799</cx:pt>
          <cx:pt idx="7932">246661.96765206399</cx:pt>
          <cx:pt idx="7933">240723.62387310201</cx:pt>
          <cx:pt idx="7934">222601.31552030999</cx:pt>
          <cx:pt idx="7935">268660.66283908201</cx:pt>
          <cx:pt idx="7936">226778.63592754601</cx:pt>
          <cx:pt idx="7937">218518.61187057901</cx:pt>
          <cx:pt idx="7938">289277.78399278998</cx:pt>
          <cx:pt idx="7939">251923.27536814701</cx:pt>
          <cx:pt idx="7940">272095.15164020599</cx:pt>
          <cx:pt idx="7941">235534.50311939701</cx:pt>
          <cx:pt idx="7942">245737.924364648</cx:pt>
          <cx:pt idx="7943">249785.801992133</cx:pt>
          <cx:pt idx="7944">247845.40615729001</cx:pt>
          <cx:pt idx="7945">246156.33093661099</cx:pt>
          <cx:pt idx="7946">261441.383394779</cx:pt>
          <cx:pt idx="7947">271923.37505061697</cx:pt>
          <cx:pt idx="7948">250309.19022565501</cx:pt>
          <cx:pt idx="7949">218973.234643873</cx:pt>
          <cx:pt idx="7950">257212.94005827501</cx:pt>
          <cx:pt idx="7951">275785.37656848598</cx:pt>
          <cx:pt idx="7952">203818.71463977901</cx:pt>
          <cx:pt idx="7953">246373.751302452</cx:pt>
          <cx:pt idx="7954">251871.31968517101</cx:pt>
          <cx:pt idx="7955">261203.727272469</cx:pt>
          <cx:pt idx="7956">248941.89142489899</cx:pt>
          <cx:pt idx="7957">222595.89704218</cx:pt>
          <cx:pt idx="7958">225060.96292420701</cx:pt>
          <cx:pt idx="7959">274602.42094285903</cx:pt>
          <cx:pt idx="7960">219849.54081879801</cx:pt>
          <cx:pt idx="7961">232569.775930264</cx:pt>
          <cx:pt idx="7962">223892.66899532499</cx:pt>
          <cx:pt idx="7963">217757.92400457899</cx:pt>
          <cx:pt idx="7964">234503.252049145</cx:pt>
          <cx:pt idx="7965">264410.59154845699</cx:pt>
          <cx:pt idx="7966">197800.78778220099</cx:pt>
          <cx:pt idx="7967">287443.21137708297</cx:pt>
          <cx:pt idx="7968">252135.124560842</cx:pt>
          <cx:pt idx="7969">231321.991676114</cx:pt>
          <cx:pt idx="7970">254918.685999929</cx:pt>
          <cx:pt idx="7971">234722.30167093701</cx:pt>
          <cx:pt idx="7972">248186.06821715299</cx:pt>
          <cx:pt idx="7973">233693.85994682601</cx:pt>
          <cx:pt idx="7974">227657.51141599499</cx:pt>
          <cx:pt idx="7975">250469.61300408901</cx:pt>
          <cx:pt idx="7976">228921.49669873301</cx:pt>
          <cx:pt idx="7977">254783.282371398</cx:pt>
          <cx:pt idx="7978">263130.73159247101</cx:pt>
          <cx:pt idx="7979">251515.53339589099</cx:pt>
          <cx:pt idx="7980">229442.770429197</cx:pt>
          <cx:pt idx="7981">270527.08109360299</cx:pt>
          <cx:pt idx="7982">247287.02575693201</cx:pt>
          <cx:pt idx="7983">257268.64631611499</cx:pt>
          <cx:pt idx="7984">245511.59133022299</cx:pt>
          <cx:pt idx="7985">227615.13299187299</cx:pt>
          <cx:pt idx="7986">225242.869983504</cx:pt>
          <cx:pt idx="7987">224750.409915667</cx:pt>
          <cx:pt idx="7988">250718.54926031301</cx:pt>
          <cx:pt idx="7989">259256.78701013801</cx:pt>
          <cx:pt idx="7990">251057.24645932799</cx:pt>
          <cx:pt idx="7991">232608.49021770601</cx:pt>
          <cx:pt idx="7992">236893.74168099501</cx:pt>
          <cx:pt idx="7993">244347.00061319</cx:pt>
          <cx:pt idx="7994">239651.478937874</cx:pt>
          <cx:pt idx="7995">245569.65051508401</cx:pt>
          <cx:pt idx="7996">246434.3254651</cx:pt>
          <cx:pt idx="7997">233990.815039735</cx:pt>
          <cx:pt idx="7998">248820.36344598999</cx:pt>
          <cx:pt idx="7999">259244.127147191</cx:pt>
          <cx:pt idx="8000">215647.58690718201</cx:pt>
          <cx:pt idx="8001">250431.86413444101</cx:pt>
          <cx:pt idx="8002">232891.85974716701</cx:pt>
          <cx:pt idx="8003">257553.14818885599</cx:pt>
          <cx:pt idx="8004">213977.90182530601</cx:pt>
          <cx:pt idx="8005">228521.70954893899</cx:pt>
          <cx:pt idx="8006">219709.60886641199</cx:pt>
          <cx:pt idx="8007">238107.529151127</cx:pt>
          <cx:pt idx="8008">271052.515756968</cx:pt>
          <cx:pt idx="8009">294822.96425512998</cx:pt>
          <cx:pt idx="8010">222144.91861738401</cx:pt>
          <cx:pt idx="8011">220057.86224336899</cx:pt>
          <cx:pt idx="8012">226073.03565141899</cx:pt>
          <cx:pt idx="8013">262172.14944093599</cx:pt>
          <cx:pt idx="8014">210805.22992131201</cx:pt>
          <cx:pt idx="8015">216650.32288240199</cx:pt>
          <cx:pt idx="8016">224589.51251288</cx:pt>
          <cx:pt idx="8017">229932.95706786701</cx:pt>
          <cx:pt idx="8018">272755.62302348798</cx:pt>
          <cx:pt idx="8019">221557.95656422799</cx:pt>
          <cx:pt idx="8020">231977.26799714199</cx:pt>
          <cx:pt idx="8021">272333.43566108099</cx:pt>
          <cx:pt idx="8022">241377.201741436</cx:pt>
          <cx:pt idx="8023">243120.484852177</cx:pt>
          <cx:pt idx="8024">210374.98322110801</cx:pt>
          <cx:pt idx="8025">252892.695484016</cx:pt>
          <cx:pt idx="8026">277634.33983736398</cx:pt>
          <cx:pt idx="8027">266310.347764684</cx:pt>
          <cx:pt idx="8028">245064.133476952</cx:pt>
          <cx:pt idx="8029">234392.84034569099</cx:pt>
          <cx:pt idx="8030">224778.051857502</cx:pt>
          <cx:pt idx="8031">262459.60853010102</cx:pt>
          <cx:pt idx="8032">238198.87359321499</cx:pt>
          <cx:pt idx="8033">271175.534741665</cx:pt>
          <cx:pt idx="8034">233821.585647025</cx:pt>
          <cx:pt idx="8035">264386.38938734098</cx:pt>
          <cx:pt idx="8036">253345.19919039099</cx:pt>
          <cx:pt idx="8037">272150.48027034401</cx:pt>
          <cx:pt idx="8038">226994.609831115</cx:pt>
          <cx:pt idx="8039">247457.51815643901</cx:pt>
          <cx:pt idx="8040">249042.629108469</cx:pt>
          <cx:pt idx="8041">253763.35512939401</cx:pt>
          <cx:pt idx="8042">240121.23046743</cx:pt>
          <cx:pt idx="8043">220332.77510794901</cx:pt>
          <cx:pt idx="8044">236658.254882707</cx:pt>
          <cx:pt idx="8045">245789.00902124299</cx:pt>
          <cx:pt idx="8046">242360.42677145801</cx:pt>
          <cx:pt idx="8047">218394.71240657801</cx:pt>
          <cx:pt idx="8048">273197.20604043698</cx:pt>
          <cx:pt idx="8049">219152.51329</cx:pt>
          <cx:pt idx="8050">223269.77969055201</cx:pt>
          <cx:pt idx="8051">278509.23395436798</cx:pt>
          <cx:pt idx="8052">234004.87893785501</cx:pt>
          <cx:pt idx="8053">240845.924525568</cx:pt>
          <cx:pt idx="8054">208785.35447850701</cx:pt>
          <cx:pt idx="8055">238998.41420430999</cx:pt>
          <cx:pt idx="8056">281819.99060708302</cx:pt>
          <cx:pt idx="8057">227368.035975298</cx:pt>
          <cx:pt idx="8058">257876.93303655001</cx:pt>
          <cx:pt idx="8059">238943.42417571199</cx:pt>
          <cx:pt idx="8060">241722.622316975</cx:pt>
          <cx:pt idx="8061">217724.104339732</cx:pt>
          <cx:pt idx="8062">247471.78254738299</cx:pt>
          <cx:pt idx="8063">211440.046547392</cx:pt>
          <cx:pt idx="8064">254833.144302184</cx:pt>
          <cx:pt idx="8065">248985.76440403299</cx:pt>
          <cx:pt idx="8066">252980.57348882299</cx:pt>
          <cx:pt idx="8067">266439.46766727598</cx:pt>
          <cx:pt idx="8068">214945.108986329</cx:pt>
          <cx:pt idx="8069">234884.277574543</cx:pt>
          <cx:pt idx="8070">207024.86361289301</cx:pt>
          <cx:pt idx="8071">250489.98728350399</cx:pt>
          <cx:pt idx="8072">253911.47953977899</cx:pt>
          <cx:pt idx="8073">277052.71090244001</cx:pt>
          <cx:pt idx="8074">233495.47154164599</cx:pt>
          <cx:pt idx="8075">217812.64609076601</cx:pt>
          <cx:pt idx="8076">228155.69742374899</cx:pt>
          <cx:pt idx="8077">230886.845747438</cx:pt>
          <cx:pt idx="8078">233393.135732745</cx:pt>
          <cx:pt idx="8079">209483.36797414301</cx:pt>
          <cx:pt idx="8080">247951.986697324</cx:pt>
          <cx:pt idx="8081">234923.165601794</cx:pt>
          <cx:pt idx="8082">232105.67004436199</cx:pt>
          <cx:pt idx="8083">224968.14770251501</cx:pt>
          <cx:pt idx="8084">234696.99981943</cx:pt>
          <cx:pt idx="8085">210596.00853848201</cx:pt>
          <cx:pt idx="8086">263758.76636058302</cx:pt>
          <cx:pt idx="8087">232030.02345005801</cx:pt>
          <cx:pt idx="8088">265355.31411438598</cx:pt>
          <cx:pt idx="8089">210380.37719119401</cx:pt>
          <cx:pt idx="8090">266059.46588309301</cx:pt>
          <cx:pt idx="8091">236450.03413171199</cx:pt>
          <cx:pt idx="8092">227658.01783245199</cx:pt>
          <cx:pt idx="8093">226586.67498553899</cx:pt>
          <cx:pt idx="8094">248133.10115933101</cx:pt>
          <cx:pt idx="8095">252689.21003001099</cx:pt>
          <cx:pt idx="8096">251142.06136800299</cx:pt>
          <cx:pt idx="8097">245872.00920931599</cx:pt>
          <cx:pt idx="8098">250333.17868242599</cx:pt>
          <cx:pt idx="8099">251436.14010213199</cx:pt>
          <cx:pt idx="8100">238972.97193281699</cx:pt>
          <cx:pt idx="8101">244690.03978838501</cx:pt>
          <cx:pt idx="8102">238861.25295163301</cx:pt>
          <cx:pt idx="8103">252477.67247918501</cx:pt>
          <cx:pt idx="8104">225819.23310254799</cx:pt>
          <cx:pt idx="8105">246282.96527890299</cx:pt>
          <cx:pt idx="8106">237788.74126583899</cx:pt>
          <cx:pt idx="8107">241178.631232363</cx:pt>
          <cx:pt idx="8108">251160.05378175</cx:pt>
          <cx:pt idx="8109">272728.478229878</cx:pt>
          <cx:pt idx="8110">248344.48861381999</cx:pt>
          <cx:pt idx="8111">237632.38884937801</cx:pt>
          <cx:pt idx="8112">237684.528119211</cx:pt>
          <cx:pt idx="8113">210247.57973698899</cx:pt>
          <cx:pt idx="8114">237476.41901645</cx:pt>
          <cx:pt idx="8115">256710.02662643199</cx:pt>
          <cx:pt idx="8116">227115.62866923001</cx:pt>
          <cx:pt idx="8117">258903.08514916099</cx:pt>
          <cx:pt idx="8118">226980.47205956999</cx:pt>
          <cx:pt idx="8119">256184.434979057</cx:pt>
          <cx:pt idx="8120">268631.457354301</cx:pt>
          <cx:pt idx="8121">228899.39251581099</cx:pt>
          <cx:pt idx="8122">246580.732536294</cx:pt>
          <cx:pt idx="8123">225516.68862473601</cx:pt>
          <cx:pt idx="8124">229536.74003343601</cx:pt>
          <cx:pt idx="8125">242959.42936111501</cx:pt>
          <cx:pt idx="8126">230593.27230494699</cx:pt>
          <cx:pt idx="8127">242375.92299879401</cx:pt>
          <cx:pt idx="8128">235188.26998787199</cx:pt>
          <cx:pt idx="8129">248907.12725645199</cx:pt>
          <cx:pt idx="8130">240236.27823797299</cx:pt>
          <cx:pt idx="8131">242751.99460435001</cx:pt>
          <cx:pt idx="8132">257821.395553437</cx:pt>
          <cx:pt idx="8133">242003.50341643201</cx:pt>
          <cx:pt idx="8134">233428.07650402799</cx:pt>
          <cx:pt idx="8135">257249.51705672199</cx:pt>
          <cx:pt idx="8136">255988.50784719299</cx:pt>
          <cx:pt idx="8137">294398.71774106898</cx:pt>
          <cx:pt idx="8138">237292.16826691001</cx:pt>
          <cx:pt idx="8139">210198.82200839499</cx:pt>
          <cx:pt idx="8140">223639.598340228</cx:pt>
          <cx:pt idx="8141">246058.795860427</cx:pt>
          <cx:pt idx="8142">235084.69026666199</cx:pt>
          <cx:pt idx="8143">229173.30232710901</cx:pt>
          <cx:pt idx="8144">247719.50940265099</cx:pt>
          <cx:pt idx="8145">248222.285802642</cx:pt>
          <cx:pt idx="8146">221679.97251594401</cx:pt>
          <cx:pt idx="8147">252601.688245016</cx:pt>
          <cx:pt idx="8148">275319.99680355901</cx:pt>
          <cx:pt idx="8149">195123.90488053099</cx:pt>
          <cx:pt idx="8150">294208.70466295298</cx:pt>
          <cx:pt idx="8151">275781.131667979</cx:pt>
          <cx:pt idx="8152">234401.193284259</cx:pt>
          <cx:pt idx="8153">239881.064539438</cx:pt>
          <cx:pt idx="8154">255075.34020834399</cx:pt>
          <cx:pt idx="8155">261377.18648002599</cx:pt>
          <cx:pt idx="8156">243248.14089632299</cx:pt>
          <cx:pt idx="8157">234081.25106341601</cx:pt>
          <cx:pt idx="8158">246595.55517332701</cx:pt>
          <cx:pt idx="8159">257486.02651175999</cx:pt>
          <cx:pt idx="8160">234996.985206218</cx:pt>
          <cx:pt idx="8161">252202.333215886</cx:pt>
          <cx:pt idx="8162">256612.723302472</cx:pt>
          <cx:pt idx="8163">213046.50594492801</cx:pt>
          <cx:pt idx="8164">226783.14511839699</cx:pt>
          <cx:pt idx="8165">271099.253544226</cx:pt>
          <cx:pt idx="8166">209080.429386848</cx:pt>
          <cx:pt idx="8167">214771.89357700001</cx:pt>
          <cx:pt idx="8168">222661.88587134</cx:pt>
          <cx:pt idx="8169">233114.84078431001</cx:pt>
          <cx:pt idx="8170">239766.332676922</cx:pt>
          <cx:pt idx="8171">256946.14484918301</cx:pt>
          <cx:pt idx="8172">234360.59966993699</cx:pt>
          <cx:pt idx="8173">238726.63514940001</cx:pt>
          <cx:pt idx="8174">236495.69478967399</cx:pt>
          <cx:pt idx="8175">222060.79982847301</cx:pt>
          <cx:pt idx="8176">205462.36263805101</cx:pt>
          <cx:pt idx="8177">226168.041929403</cx:pt>
          <cx:pt idx="8178">239001.85401311601</cx:pt>
          <cx:pt idx="8179">229109.177815681</cx:pt>
          <cx:pt idx="8180">282673.01567778602</cx:pt>
          <cx:pt idx="8181">215102.48938552299</cx:pt>
          <cx:pt idx="8182">254604.459426752</cx:pt>
          <cx:pt idx="8183">231894.14220337299</cx:pt>
          <cx:pt idx="8184">257170.023938172</cx:pt>
          <cx:pt idx="8185">234873.861243386</cx:pt>
          <cx:pt idx="8186">235320.12959538601</cx:pt>
          <cx:pt idx="8187">238995.39794972699</cx:pt>
          <cx:pt idx="8188">269190.97799633699</cx:pt>
          <cx:pt idx="8189">218670.051603097</cx:pt>
          <cx:pt idx="8190">247724.07726031201</cx:pt>
          <cx:pt idx="8191">210337.470842654</cx:pt>
          <cx:pt idx="8192">265176.99016939598</cx:pt>
          <cx:pt idx="8193">243011.811869489</cx:pt>
          <cx:pt idx="8194">252265.502156676</cx:pt>
          <cx:pt idx="8195">251753.29350781001</cx:pt>
          <cx:pt idx="8196">246327.32236056699</cx:pt>
          <cx:pt idx="8197">216770.39934701199</cx:pt>
          <cx:pt idx="8198">258739.14924048199</cx:pt>
          <cx:pt idx="8199">264597.81838119897</cx:pt>
          <cx:pt idx="8200">246153.92984410899</cx:pt>
          <cx:pt idx="8201">253881.15416603099</cx:pt>
          <cx:pt idx="8202">253448.074863099</cx:pt>
          <cx:pt idx="8203">242237.41228385299</cx:pt>
          <cx:pt idx="8204">233301.84951954</cx:pt>
          <cx:pt idx="8205">235210.117218753</cx:pt>
          <cx:pt idx="8206">238156.77881599101</cx:pt>
          <cx:pt idx="8207">247873.82431665401</cx:pt>
          <cx:pt idx="8208">247417.99013191499</cx:pt>
          <cx:pt idx="8209">242952.089122395</cx:pt>
          <cx:pt idx="8210">217315.25632199901</cx:pt>
          <cx:pt idx="8211">216222.971656223</cx:pt>
          <cx:pt idx="8212">240343.186649754</cx:pt>
          <cx:pt idx="8213">265680.85818836</cx:pt>
          <cx:pt idx="8214">273600.635393932</cx:pt>
          <cx:pt idx="8215">239114.566465682</cx:pt>
          <cx:pt idx="8216">227034.84800867099</cx:pt>
          <cx:pt idx="8217">240350.22839546399</cx:pt>
          <cx:pt idx="8218">259748.249338016</cx:pt>
          <cx:pt idx="8219">251169.774705043</cx:pt>
          <cx:pt idx="8220">275276.183046725</cx:pt>
          <cx:pt idx="8221">216884.70497149599</cx:pt>
          <cx:pt idx="8222">193518.907130295</cx:pt>
          <cx:pt idx="8223">212942.079901569</cx:pt>
          <cx:pt idx="8224">233204.983182358</cx:pt>
          <cx:pt idx="8225">241987.386131626</cx:pt>
          <cx:pt idx="8226">239435.51102295701</cx:pt>
          <cx:pt idx="8227">236083.181018298</cx:pt>
          <cx:pt idx="8228">249044.77237671701</cx:pt>
          <cx:pt idx="8229">253803.42582825301</cx:pt>
          <cx:pt idx="8230">194160.205406739</cx:pt>
          <cx:pt idx="8231">235884.23252498399</cx:pt>
          <cx:pt idx="8232">224199.61161359699</cx:pt>
          <cx:pt idx="8233">226275.94693663801</cx:pt>
          <cx:pt idx="8234">248456.01110854701</cx:pt>
          <cx:pt idx="8235">261181.456185066</cx:pt>
          <cx:pt idx="8236">222859.70374094899</cx:pt>
          <cx:pt idx="8237">248068.93050097799</cx:pt>
          <cx:pt idx="8238">243397.080679609</cx:pt>
          <cx:pt idx="8239">203252.99214021501</cx:pt>
          <cx:pt idx="8240">224684.819421967</cx:pt>
          <cx:pt idx="8241">269177.10572142102</cx:pt>
          <cx:pt idx="8242">240892.79804175801</cx:pt>
          <cx:pt idx="8243">239711.138419002</cx:pt>
          <cx:pt idx="8244">224793.20228799799</cx:pt>
          <cx:pt idx="8245">283451.368846283</cx:pt>
          <cx:pt idx="8246">275344.05925378198</cx:pt>
          <cx:pt idx="8247">225077.76304211101</cx:pt>
          <cx:pt idx="8248">211649.03840288101</cx:pt>
          <cx:pt idx="8249">221081.136738211</cx:pt>
          <cx:pt idx="8250">216164.911042653</cx:pt>
          <cx:pt idx="8251">242856.64171759901</cx:pt>
          <cx:pt idx="8252">249292.920458671</cx:pt>
          <cx:pt idx="8253">208315.875029794</cx:pt>
          <cx:pt idx="8254">260911.76283100099</cx:pt>
          <cx:pt idx="8255">270627.861850582</cx:pt>
          <cx:pt idx="8256">242839.81033028199</cx:pt>
          <cx:pt idx="8257">235491.56261021199</cx:pt>
          <cx:pt idx="8258">238018.47208616999</cx:pt>
          <cx:pt idx="8259">226901.11537372501</cx:pt>
          <cx:pt idx="8260">261312.305356136</cx:pt>
          <cx:pt idx="8261">238001.91482011101</cx:pt>
          <cx:pt idx="8262">264587.20742302801</cx:pt>
          <cx:pt idx="8263">238366.62415671401</cx:pt>
          <cx:pt idx="8264">231473.28040710601</cx:pt>
          <cx:pt idx="8265">251211.229884167</cx:pt>
          <cx:pt idx="8266">234497.85402955901</cx:pt>
          <cx:pt idx="8267">250699.11811163099</cx:pt>
          <cx:pt idx="8268">246312.885505627</cx:pt>
          <cx:pt idx="8269">246402.351391231</cx:pt>
          <cx:pt idx="8270">233359.613636683</cx:pt>
          <cx:pt idx="8271">213129.486503297</cx:pt>
          <cx:pt idx="8272">213864.44907888799</cx:pt>
          <cx:pt idx="8273">256028.98915644499</cx:pt>
          <cx:pt idx="8274">261472.34507906801</cx:pt>
          <cx:pt idx="8275">268903.74316982902</cx:pt>
          <cx:pt idx="8276">229121.26912131201</cx:pt>
          <cx:pt idx="8277">235487.571071618</cx:pt>
          <cx:pt idx="8278">215187.04412294301</cx:pt>
          <cx:pt idx="8279">225745.76076271699</cx:pt>
          <cx:pt idx="8280">228409.77811159301</cx:pt>
          <cx:pt idx="8281">250781.87612379401</cx:pt>
          <cx:pt idx="8282">224932.60184707001</cx:pt>
          <cx:pt idx="8283">244294.58136841899</cx:pt>
          <cx:pt idx="8284">235564.39572093901</cx:pt>
          <cx:pt idx="8285">228951.08233826101</cx:pt>
          <cx:pt idx="8286">236970.727313779</cx:pt>
          <cx:pt idx="8287">210042.127472689</cx:pt>
          <cx:pt idx="8288">225716.29052558099</cx:pt>
          <cx:pt idx="8289">268895.52989445999</cx:pt>
          <cx:pt idx="8290">300329.13069683098</cx:pt>
          <cx:pt idx="8291">276857.43353984802</cx:pt>
          <cx:pt idx="8292">246404.79807734201</cx:pt>
          <cx:pt idx="8293">217530.55131112301</cx:pt>
          <cx:pt idx="8294">175491.47983303099</cx:pt>
          <cx:pt idx="8295">225649.598271511</cx:pt>
          <cx:pt idx="8296">301183.00822621101</cx:pt>
          <cx:pt idx="8297">233565.775668116</cx:pt>
          <cx:pt idx="8298">281051.11159983999</cx:pt>
          <cx:pt idx="8299">231531.73773504401</cx:pt>
          <cx:pt idx="8300">243750.356362908</cx:pt>
          <cx:pt idx="8301">231171.695267662</cx:pt>
          <cx:pt idx="8302">244319.29404009099</cx:pt>
          <cx:pt idx="8303">237975.76139219</cx:pt>
          <cx:pt idx="8304">205954.95928183899</cx:pt>
          <cx:pt idx="8305">245625.637886891</cx:pt>
          <cx:pt idx="8306">253421.95927783501</cx:pt>
          <cx:pt idx="8307">253472.846387044</cx:pt>
          <cx:pt idx="8308">235941.58762239601</cx:pt>
          <cx:pt idx="8309">235759.28365515301</cx:pt>
          <cx:pt idx="8310">237597.59099477899</cx:pt>
          <cx:pt idx="8311">257833.63254737301</cx:pt>
          <cx:pt idx="8312">220563.470420397</cx:pt>
          <cx:pt idx="8313">226086.899574999</cx:pt>
          <cx:pt idx="8314">244115.03880131201</cx:pt>
          <cx:pt idx="8315">198376.26505549799</cx:pt>
          <cx:pt idx="8316">234314.11970163599</cx:pt>
          <cx:pt idx="8317">257442.30422549901</cx:pt>
          <cx:pt idx="8318">249422.35471760601</cx:pt>
          <cx:pt idx="8319">236222.49348617799</cx:pt>
          <cx:pt idx="8320">264860.58177041099</cx:pt>
          <cx:pt idx="8321">240985.56679622101</cx:pt>
          <cx:pt idx="8322">263249.383308405</cx:pt>
          <cx:pt idx="8323">205983.049169965</cx:pt>
          <cx:pt idx="8324">255263.410907955</cx:pt>
          <cx:pt idx="8325">216494.81850972801</cx:pt>
          <cx:pt idx="8326">249108.50863121499</cx:pt>
          <cx:pt idx="8327">255079.214327236</cx:pt>
          <cx:pt idx="8328">249767.61855822301</cx:pt>
          <cx:pt idx="8329">247210.77536310101</cx:pt>
          <cx:pt idx="8330">239313.91000383001</cx:pt>
          <cx:pt idx="8331">251048.469630215</cx:pt>
          <cx:pt idx="8332">238131.320758343</cx:pt>
          <cx:pt idx="8333">245319.28816541299</cx:pt>
          <cx:pt idx="8334">224081.481235132</cx:pt>
          <cx:pt idx="8335">274660.73396938498</cx:pt>
          <cx:pt idx="8336">208064.94277117299</cx:pt>
          <cx:pt idx="8337">252244.95326481201</cx:pt>
          <cx:pt idx="8338">236412.86720602799</cx:pt>
          <cx:pt idx="8339">257418.557119501</cx:pt>
          <cx:pt idx="8340">196450.225160256</cx:pt>
          <cx:pt idx="8341">255491.593412641</cx:pt>
          <cx:pt idx="8342">251197.003699122</cx:pt>
          <cx:pt idx="8343">215247.43543356599</cx:pt>
          <cx:pt idx="8344">238276.73887744299</cx:pt>
          <cx:pt idx="8345">233320.775355422</cx:pt>
          <cx:pt idx="8346">230553.13051816201</cx:pt>
          <cx:pt idx="8347">236042.853946705</cx:pt>
          <cx:pt idx="8348">200874.44696250799</cx:pt>
          <cx:pt idx="8349">275044.151592988</cx:pt>
          <cx:pt idx="8350">234684.63706427201</cx:pt>
          <cx:pt idx="8351">231549.898971713</cx:pt>
          <cx:pt idx="8352">242745.60749792599</cx:pt>
          <cx:pt idx="8353">280767.58552651998</cx:pt>
          <cx:pt idx="8354">270723.83497577399</cx:pt>
          <cx:pt idx="8355">283265.33113420598</cx:pt>
          <cx:pt idx="8356">228974.69634304399</cx:pt>
          <cx:pt idx="8357">216696.117938276</cx:pt>
          <cx:pt idx="8358">248138.595722717</cx:pt>
          <cx:pt idx="8359">239025.87497426901</cx:pt>
          <cx:pt idx="8360">269379.74241227901</cx:pt>
          <cx:pt idx="8361">216690.337426232</cx:pt>
          <cx:pt idx="8362">220593.30169512401</cx:pt>
          <cx:pt idx="8363">200415.935197963</cx:pt>
          <cx:pt idx="8364">258589.40358786299</cx:pt>
          <cx:pt idx="8365">255144.43857321001</cx:pt>
          <cx:pt idx="8366">237682.015862275</cx:pt>
          <cx:pt idx="8367">250275.68851313699</cx:pt>
          <cx:pt idx="8368">221807.77682698201</cx:pt>
          <cx:pt idx="8369">216705.88923688699</cx:pt>
          <cx:pt idx="8370">265988.33800300601</cx:pt>
          <cx:pt idx="8371">224691.47759187999</cx:pt>
          <cx:pt idx="8372">257785.23906718899</cx:pt>
          <cx:pt idx="8373">249205.57396616001</cx:pt>
          <cx:pt idx="8374">232244.41619872101</cx:pt>
          <cx:pt idx="8375">245314.92788153101</cx:pt>
          <cx:pt idx="8376">235759.02025970601</cx:pt>
          <cx:pt idx="8377">247106.36618462199</cx:pt>
          <cx:pt idx="8378">228259.05210017299</cx:pt>
          <cx:pt idx="8379">242671.08569199801</cx:pt>
          <cx:pt idx="8380">267633.79491149698</cx:pt>
          <cx:pt idx="8381">258198.31067681799</cx:pt>
          <cx:pt idx="8382">237056.19967635599</cx:pt>
          <cx:pt idx="8383">233930.15375573401</cx:pt>
          <cx:pt idx="8384">242564.60176140099</cx:pt>
          <cx:pt idx="8385">229870.70311151</cx:pt>
          <cx:pt idx="8386">256192.167140114</cx:pt>
          <cx:pt idx="8387">242065.26523190999</cx:pt>
          <cx:pt idx="8388">261851.94277793501</cx:pt>
          <cx:pt idx="8389">226467.09057423199</cx:pt>
          <cx:pt idx="8390">269807.85917963198</cx:pt>
          <cx:pt idx="8391">278266.27081429999</cx:pt>
          <cx:pt idx="8392">254581.38378191699</cx:pt>
          <cx:pt idx="8393">242310.71300830701</cx:pt>
          <cx:pt idx="8394">261776.207158598</cx:pt>
          <cx:pt idx="8395">204429.865265762</cx:pt>
          <cx:pt idx="8396">269220.79872597102</cx:pt>
          <cx:pt idx="8397">281539.55324060901</cx:pt>
          <cx:pt idx="8398">236938.17757285899</cx:pt>
          <cx:pt idx="8399">251923.91062312701</cx:pt>
          <cx:pt idx="8400">239919.30236659801</cx:pt>
          <cx:pt idx="8401">258492.84009008601</cx:pt>
          <cx:pt idx="8402">277742.74407402298</cx:pt>
          <cx:pt idx="8403">204422.348220424</cx:pt>
          <cx:pt idx="8404">252229.112466969</cx:pt>
          <cx:pt idx="8405">217569.50419156501</cx:pt>
          <cx:pt idx="8406">259975.98693940099</cx:pt>
          <cx:pt idx="8407">266463.09289980301</cx:pt>
          <cx:pt idx="8408">256210.262952883</cx:pt>
          <cx:pt idx="8409">243198.82575588001</cx:pt>
          <cx:pt idx="8410">229265.72251850899</cx:pt>
          <cx:pt idx="8411">225353.535648602</cx:pt>
          <cx:pt idx="8412">250755.30880324199</cx:pt>
          <cx:pt idx="8413">240896.311651094</cx:pt>
          <cx:pt idx="8414">225426.69728626401</cx:pt>
          <cx:pt idx="8415">217436.46120759199</cx:pt>
          <cx:pt idx="8416">255783.42910451401</cx:pt>
          <cx:pt idx="8417">250113.552485491</cx:pt>
          <cx:pt idx="8418">235915.30733896501</cx:pt>
          <cx:pt idx="8419">242334.891709866</cx:pt>
          <cx:pt idx="8420">246071.12957603001</cx:pt>
          <cx:pt idx="8421">223581.65434309101</cx:pt>
          <cx:pt idx="8422">206371.99582593201</cx:pt>
          <cx:pt idx="8423">234944.95546838499</cx:pt>
          <cx:pt idx="8424">237084.791818105</cx:pt>
          <cx:pt idx="8425">221007.042912581</cx:pt>
          <cx:pt idx="8426">232013.17551019799</cx:pt>
          <cx:pt idx="8427">244852.844325596</cx:pt>
          <cx:pt idx="8428">248888.613151892</cx:pt>
          <cx:pt idx="8429">228922.963725307</cx:pt>
          <cx:pt idx="8430">231494.99420058</cx:pt>
          <cx:pt idx="8431">258280.01602291199</cx:pt>
          <cx:pt idx="8432">240225.21416129</cx:pt>
          <cx:pt idx="8433">239290.27728637401</cx:pt>
          <cx:pt idx="8434">203035.453494744</cx:pt>
          <cx:pt idx="8435">256354.76391274901</cx:pt>
          <cx:pt idx="8436">259187.95548765699</cx:pt>
          <cx:pt idx="8437">226309.96991988999</cx:pt>
          <cx:pt idx="8438">264978.77172645403</cx:pt>
          <cx:pt idx="8439">236809.05364570799</cx:pt>
          <cx:pt idx="8440">237222.071936491</cx:pt>
          <cx:pt idx="8441">225772.18701696099</cx:pt>
          <cx:pt idx="8442">229696.392232924</cx:pt>
          <cx:pt idx="8443">259185.24546868901</cx:pt>
          <cx:pt idx="8444">224270.165663908</cx:pt>
          <cx:pt idx="8445">261102.21478591699</cx:pt>
          <cx:pt idx="8446">213801.08467068401</cx:pt>
          <cx:pt idx="8447">260851.389339121</cx:pt>
          <cx:pt idx="8448">251590.218489855</cx:pt>
          <cx:pt idx="8449">234647.83523100801</cx:pt>
          <cx:pt idx="8450">257037.64052747199</cx:pt>
          <cx:pt idx="8451">238337.718361345</cx:pt>
          <cx:pt idx="8452">226165.31887009699</cx:pt>
          <cx:pt idx="8453">221754.785011809</cx:pt>
          <cx:pt idx="8454">251710.681825003</cx:pt>
          <cx:pt idx="8455">240327.15212806599</cx:pt>
          <cx:pt idx="8456">241146.56281465001</cx:pt>
          <cx:pt idx="8457">228945.44305801601</cx:pt>
          <cx:pt idx="8458">203548.69511459101</cx:pt>
          <cx:pt idx="8459">228373.36763900201</cx:pt>
          <cx:pt idx="8460">193956.49745944599</cx:pt>
          <cx:pt idx="8461">264607.09102604998</cx:pt>
          <cx:pt idx="8462">266363.25323582301</cx:pt>
          <cx:pt idx="8463">275538.68108506402</cx:pt>
          <cx:pt idx="8464">232308.87635850499</cx:pt>
          <cx:pt idx="8465">228439.727094175</cx:pt>
          <cx:pt idx="8466">206386.92973602499</cx:pt>
          <cx:pt idx="8467">227163.593419796</cx:pt>
          <cx:pt idx="8468">235409.29662437501</cx:pt>
          <cx:pt idx="8469">232287.63331783499</cx:pt>
          <cx:pt idx="8470">236307.120937962</cx:pt>
          <cx:pt idx="8471">237712.730968722</cx:pt>
          <cx:pt idx="8472">256788.937911129</cx:pt>
          <cx:pt idx="8473">254043.62464186299</cx:pt>
          <cx:pt idx="8474">243537.93094196499</cx:pt>
          <cx:pt idx="8475">256672.15592465701</cx:pt>
          <cx:pt idx="8476">225425.90597508001</cx:pt>
          <cx:pt idx="8477">238531.85936687101</cx:pt>
          <cx:pt idx="8478">246598.59719966</cx:pt>
          <cx:pt idx="8479">267080.33895054599</cx:pt>
          <cx:pt idx="8480">251643.453388489</cx:pt>
          <cx:pt idx="8481">227484.513826223</cx:pt>
          <cx:pt idx="8482">257046.06009226601</cx:pt>
          <cx:pt idx="8483">270847.147687255</cx:pt>
          <cx:pt idx="8484">190839.264457296</cx:pt>
          <cx:pt idx="8485">216049.243947546</cx:pt>
          <cx:pt idx="8486">244037.50343454501</cx:pt>
          <cx:pt idx="8487">261418.74998825701</cx:pt>
          <cx:pt idx="8488">240943.215980412</cx:pt>
          <cx:pt idx="8489">249313.54177899199</cx:pt>
          <cx:pt idx="8490">233348.32682419999</cx:pt>
          <cx:pt idx="8491">268431.260122318</cx:pt>
          <cx:pt idx="8492">278891.438204679</cx:pt>
          <cx:pt idx="8493">249080.252955281</cx:pt>
          <cx:pt idx="8494">252808.66274310401</cx:pt>
          <cx:pt idx="8495">229763.06639816001</cx:pt>
          <cx:pt idx="8496">225639.37126042799</cx:pt>
          <cx:pt idx="8497">262647.20172410703</cx:pt>
          <cx:pt idx="8498">244380.567462746</cx:pt>
          <cx:pt idx="8499">209347.82611368701</cx:pt>
          <cx:pt idx="8500">229301.320441349</cx:pt>
          <cx:pt idx="8501">229524.01555867199</cx:pt>
          <cx:pt idx="8502">210262.411129535</cx:pt>
          <cx:pt idx="8503">217010.4368622</cx:pt>
          <cx:pt idx="8504">206042.87235352199</cx:pt>
          <cx:pt idx="8505">265194.06124021497</cx:pt>
          <cx:pt idx="8506">243127.82871489899</cx:pt>
          <cx:pt idx="8507">225638.79649862999</cx:pt>
          <cx:pt idx="8508">219045.08869639901</cx:pt>
          <cx:pt idx="8509">221115.055453126</cx:pt>
          <cx:pt idx="8510">239908.180128698</cx:pt>
          <cx:pt idx="8511">231894.80831656401</cx:pt>
          <cx:pt idx="8512">257768.60801293401</cx:pt>
          <cx:pt idx="8513">243118.921888696</cx:pt>
          <cx:pt idx="8514">254013.10488254399</cx:pt>
          <cx:pt idx="8515">242411.91640575099</cx:pt>
          <cx:pt idx="8516">260580.90307260401</cx:pt>
          <cx:pt idx="8517">245253.04975248</cx:pt>
          <cx:pt idx="8518">243955.13482926501</cx:pt>
          <cx:pt idx="8519">228462.22435986201</cx:pt>
          <cx:pt idx="8520">234844.71123510599</cx:pt>
          <cx:pt idx="8521">239346.86439527001</cx:pt>
          <cx:pt idx="8522">244175.37875577799</cx:pt>
          <cx:pt idx="8523">204219.135850013</cx:pt>
          <cx:pt idx="8524">240082.520884731</cx:pt>
          <cx:pt idx="8525">232248.63962853001</cx:pt>
          <cx:pt idx="8526">208215.076867308</cx:pt>
          <cx:pt idx="8527">227864.86214047801</cx:pt>
          <cx:pt idx="8528">218660.191215525</cx:pt>
          <cx:pt idx="8529">234210.24802257199</cx:pt>
          <cx:pt idx="8530">237523.84364177001</cx:pt>
          <cx:pt idx="8531">218991.62737947301</cx:pt>
          <cx:pt idx="8532">272794.246941966</cx:pt>
          <cx:pt idx="8533">213925.14021854801</cx:pt>
          <cx:pt idx="8534">262214.65742838202</cx:pt>
          <cx:pt idx="8535">257697.619750149</cx:pt>
          <cx:pt idx="8536">264110.84635347797</cx:pt>
          <cx:pt idx="8537">206086.12043173501</cx:pt>
          <cx:pt idx="8538">243121.49140279699</cx:pt>
          <cx:pt idx="8539">220907.764770507</cx:pt>
          <cx:pt idx="8540">228496.38467101901</cx:pt>
          <cx:pt idx="8541">266412.05361811502</cx:pt>
          <cx:pt idx="8542">219765.958792847</cx:pt>
          <cx:pt idx="8543">235394.76447545801</cx:pt>
          <cx:pt idx="8544">244293.260568203</cx:pt>
          <cx:pt idx="8545">241854.14666966099</cx:pt>
          <cx:pt idx="8546">202611.41275659201</cx:pt>
          <cx:pt idx="8547">230704.56832392499</cx:pt>
          <cx:pt idx="8548">229137.459194086</cx:pt>
          <cx:pt idx="8549">225912.783112195</cx:pt>
          <cx:pt idx="8550">231851.567641462</cx:pt>
          <cx:pt idx="8551">232364.52442634699</cx:pt>
          <cx:pt idx="8552">222513.90376483399</cx:pt>
          <cx:pt idx="8553">257593.33617338599</cx:pt>
          <cx:pt idx="8554">235081.88120102699</cx:pt>
          <cx:pt idx="8555">203843.58514017001</cx:pt>
          <cx:pt idx="8556">235551.979242045</cx:pt>
          <cx:pt idx="8557">252957.43908568899</cx:pt>
          <cx:pt idx="8558">195432.89883547701</cx:pt>
          <cx:pt idx="8559">237388.39753800299</cx:pt>
          <cx:pt idx="8560">256862.41885627</cx:pt>
          <cx:pt idx="8561">265351.951297683</cx:pt>
          <cx:pt idx="8562">266936.11687625299</cx:pt>
          <cx:pt idx="8563">276441.659447351</cx:pt>
          <cx:pt idx="8564">235354.25652733099</cx:pt>
          <cx:pt idx="8565">249494.13111156799</cx:pt>
          <cx:pt idx="8566">269640.713730958</cx:pt>
          <cx:pt idx="8567">239694.951765059</cx:pt>
          <cx:pt idx="8568">267877.45789300598</cx:pt>
          <cx:pt idx="8569">224438.88049000601</cx:pt>
          <cx:pt idx="8570">263048.33525879099</cx:pt>
          <cx:pt idx="8571">246768.02378307999</cx:pt>
          <cx:pt idx="8572">205950.084204402</cx:pt>
          <cx:pt idx="8573">243739.84767688799</cx:pt>
          <cx:pt idx="8574">230878.04746708399</cx:pt>
          <cx:pt idx="8575">263193.29646404</cx:pt>
          <cx:pt idx="8576">278716.76426264999</cx:pt>
          <cx:pt idx="8577">240319.607172797</cx:pt>
          <cx:pt idx="8578">242593.811959257</cx:pt>
          <cx:pt idx="8579">245912.42143951301</cx:pt>
          <cx:pt idx="8580">248239.48362108399</cx:pt>
          <cx:pt idx="8581">231525.65661183401</cx:pt>
          <cx:pt idx="8582">246942.375458175</cx:pt>
          <cx:pt idx="8583">272264.53849203099</cx:pt>
          <cx:pt idx="8584">214558.51118697299</cx:pt>
          <cx:pt idx="8585">250333.594874912</cx:pt>
          <cx:pt idx="8586">246837.37854563</cx:pt>
          <cx:pt idx="8587">201704.645666228</cx:pt>
          <cx:pt idx="8588">239775.828819958</cx:pt>
          <cx:pt idx="8589">230944.49824957101</cx:pt>
          <cx:pt idx="8590">230021.30669444799</cx:pt>
          <cx:pt idx="8591">187454.11673378301</cx:pt>
          <cx:pt idx="8592">265821.64164525003</cx:pt>
          <cx:pt idx="8593">225694.37031903799</cx:pt>
          <cx:pt idx="8594">229731.71934202401</cx:pt>
          <cx:pt idx="8595">239797.63522625799</cx:pt>
          <cx:pt idx="8596">191113.95287666199</cx:pt>
          <cx:pt idx="8597">215733.746241733</cx:pt>
          <cx:pt idx="8598">233417.81649939899</cx:pt>
          <cx:pt idx="8599">244177.681449631</cx:pt>
          <cx:pt idx="8600">247992.32599300201</cx:pt>
          <cx:pt idx="8601">241580.79921625799</cx:pt>
          <cx:pt idx="8602">211699.05446095101</cx:pt>
          <cx:pt idx="8603">233764.519672208</cx:pt>
          <cx:pt idx="8604">272327.33661314601</cx:pt>
          <cx:pt idx="8605">220835.55867298599</cx:pt>
          <cx:pt idx="8606">253720.876334531</cx:pt>
          <cx:pt idx="8607">269743.052207792</cx:pt>
          <cx:pt idx="8608">211254.506180205</cx:pt>
          <cx:pt idx="8609">234721.63455429999</cx:pt>
          <cx:pt idx="8610">210631.81149913301</cx:pt>
          <cx:pt idx="8611">241663.15033691301</cx:pt>
          <cx:pt idx="8612">272524.86474773998</cx:pt>
          <cx:pt idx="8613">257076.91818626499</cx:pt>
          <cx:pt idx="8614">234669.16285686</cx:pt>
          <cx:pt idx="8615">238619.90516028099</cx:pt>
          <cx:pt idx="8616">214480.52467011701</cx:pt>
          <cx:pt idx="8617">224459.038007013</cx:pt>
          <cx:pt idx="8618">223204.65605393401</cx:pt>
          <cx:pt idx="8619">230393.654513238</cx:pt>
          <cx:pt idx="8620">205376.95068479801</cx:pt>
          <cx:pt idx="8621">237135.87287383</cx:pt>
          <cx:pt idx="8622">259799.26440155099</cx:pt>
          <cx:pt idx="8623">241894.880490582</cx:pt>
          <cx:pt idx="8624">252357.04011804899</cx:pt>
          <cx:pt idx="8625">234477.07046919499</cx:pt>
          <cx:pt idx="8626">236504.37733631799</cx:pt>
          <cx:pt idx="8627">200825.73616698099</cx:pt>
          <cx:pt idx="8628">258054.63835207399</cx:pt>
          <cx:pt idx="8629">239030.30497188901</cx:pt>
          <cx:pt idx="8630">205952.478159413</cx:pt>
          <cx:pt idx="8631">245011.72727540901</cx:pt>
          <cx:pt idx="8632">261636.63996087399</cx:pt>
          <cx:pt idx="8633">238505.030050703</cx:pt>
          <cx:pt idx="8634">221699.57446398199</cx:pt>
          <cx:pt idx="8635">281196.56646960002</cx:pt>
          <cx:pt idx="8636">200090.92034510299</cx:pt>
          <cx:pt idx="8637">284816.69647896203</cx:pt>
          <cx:pt idx="8638">262501.69404588197</cx:pt>
          <cx:pt idx="8639">255385.32096064699</cx:pt>
          <cx:pt idx="8640">219526.597537739</cx:pt>
          <cx:pt idx="8641">218808.130127126</cx:pt>
          <cx:pt idx="8642">229275.73694612301</cx:pt>
          <cx:pt idx="8643">222338.76923284499</cx:pt>
          <cx:pt idx="8644">212611.683915684</cx:pt>
          <cx:pt idx="8645">271076.79864459101</cx:pt>
          <cx:pt idx="8646">235035.76988827501</cx:pt>
          <cx:pt idx="8647">257475.43067865999</cx:pt>
          <cx:pt idx="8648">268700.77926921</cx:pt>
          <cx:pt idx="8649">235912.29816313699</cx:pt>
          <cx:pt idx="8650">243920.416473166</cx:pt>
          <cx:pt idx="8651">283656.16447729297</cx:pt>
          <cx:pt idx="8652">230787.31101962499</cx:pt>
          <cx:pt idx="8653">235935.589444207</cx:pt>
          <cx:pt idx="8654">241503.95178536299</cx:pt>
          <cx:pt idx="8655">225745.23538338099</cx:pt>
          <cx:pt idx="8656">219193.51511724899</cx:pt>
          <cx:pt idx="8657">251743.562844253</cx:pt>
          <cx:pt idx="8658">243612.246727533</cx:pt>
          <cx:pt idx="8659">219084.746313916</cx:pt>
          <cx:pt idx="8660">262561.21777543798</cx:pt>
          <cx:pt idx="8661">242501.53123396399</cx:pt>
          <cx:pt idx="8662">235600.51635474601</cx:pt>
          <cx:pt idx="8663">240295.26411239299</cx:pt>
          <cx:pt idx="8664">227489.19506372401</cx:pt>
          <cx:pt idx="8665">261634.885096766</cx:pt>
          <cx:pt idx="8666">257927.250887192</cx:pt>
          <cx:pt idx="8667">223639.253254713</cx:pt>
          <cx:pt idx="8668">247635.20148569299</cx:pt>
          <cx:pt idx="8669">235437.772350457</cx:pt>
          <cx:pt idx="8670">273153.49103553401</cx:pt>
          <cx:pt idx="8671">253663.386308455</cx:pt>
          <cx:pt idx="8672">256866.31082283999</cx:pt>
          <cx:pt idx="8673">218582.80334548099</cx:pt>
          <cx:pt idx="8674">241486.21401461301</cx:pt>
          <cx:pt idx="8675">227074.275771085</cx:pt>
          <cx:pt idx="8676">266506.59429829498</cx:pt>
          <cx:pt idx="8677">242232.003126614</cx:pt>
          <cx:pt idx="8678">224896.89163334901</cx:pt>
          <cx:pt idx="8679">199363.727438317</cx:pt>
          <cx:pt idx="8680">275627.99418313598</cx:pt>
          <cx:pt idx="8681">262174.78726323001</cx:pt>
          <cx:pt idx="8682">242095.292565404</cx:pt>
          <cx:pt idx="8683">271038.60758798203</cx:pt>
          <cx:pt idx="8684">214622.85803953599</cx:pt>
          <cx:pt idx="8685">256102.978871353</cx:pt>
          <cx:pt idx="8686">219539.85984659099</cx:pt>
          <cx:pt idx="8687">262449.84889295697</cx:pt>
          <cx:pt idx="8688">278352.11295163998</cx:pt>
          <cx:pt idx="8689">263883.43206566101</cx:pt>
          <cx:pt idx="8690">251126.212187842</cx:pt>
          <cx:pt idx="8691">209306.94079365701</cx:pt>
          <cx:pt idx="8692">223377.27846942199</cx:pt>
          <cx:pt idx="8693">225898.89619269301</cx:pt>
          <cx:pt idx="8694">226853.11431382599</cx:pt>
          <cx:pt idx="8695">248991.42070582599</cx:pt>
          <cx:pt idx="8696">257043.51529367099</cx:pt>
          <cx:pt idx="8697">216772.081400191</cx:pt>
          <cx:pt idx="8698">263596.45245118003</cx:pt>
          <cx:pt idx="8699">240624.465998559</cx:pt>
          <cx:pt idx="8700">211125.78525685001</cx:pt>
          <cx:pt idx="8701">217099.62840601499</cx:pt>
          <cx:pt idx="8702">231195.80104050701</cx:pt>
          <cx:pt idx="8703">264794.83200876397</cx:pt>
          <cx:pt idx="8704">247997.83595095199</cx:pt>
          <cx:pt idx="8705">213967.18476802099</cx:pt>
          <cx:pt idx="8706">252996.20146548899</cx:pt>
          <cx:pt idx="8707">237231.01663451199</cx:pt>
          <cx:pt idx="8708">243808.37402986601</cx:pt>
          <cx:pt idx="8709">238863.494371551</cx:pt>
          <cx:pt idx="8710">256439.220891673</cx:pt>
          <cx:pt idx="8711">231510.27151411699</cx:pt>
          <cx:pt idx="8712">272262.86547272099</cx:pt>
          <cx:pt idx="8713">290032.87825618999</cx:pt>
          <cx:pt idx="8714">257799.31737413301</cx:pt>
          <cx:pt idx="8715">220614.82059082401</cx:pt>
          <cx:pt idx="8716">231358.10205764501</cx:pt>
          <cx:pt idx="8717">263498.55551900598</cx:pt>
          <cx:pt idx="8718">255932.850883726</cx:pt>
          <cx:pt idx="8719">257011.66203242901</cx:pt>
          <cx:pt idx="8720">244045.65162700499</cx:pt>
          <cx:pt idx="8721">253136.63789602299</cx:pt>
          <cx:pt idx="8722">269174.23396835302</cx:pt>
          <cx:pt idx="8723">254639.63010331101</cx:pt>
          <cx:pt idx="8724">217049.725320261</cx:pt>
          <cx:pt idx="8725">265775.90020097501</cx:pt>
          <cx:pt idx="8726">279372.29431707202</cx:pt>
          <cx:pt idx="8727">214204.525220696</cx:pt>
          <cx:pt idx="8728">243376.920978507</cx:pt>
          <cx:pt idx="8729">204988.47707844799</cx:pt>
          <cx:pt idx="8730">226357.461027062</cx:pt>
          <cx:pt idx="8731">263147.73721393698</cx:pt>
          <cx:pt idx="8732">233444.80676200599</cx:pt>
          <cx:pt idx="8733">251543.196218984</cx:pt>
          <cx:pt idx="8734">247326.74920960699</cx:pt>
          <cx:pt idx="8735">233553.71344578301</cx:pt>
          <cx:pt idx="8736">217784.006315217</cx:pt>
          <cx:pt idx="8737">230263.74813811999</cx:pt>
          <cx:pt idx="8738">241187.71885408301</cx:pt>
          <cx:pt idx="8739">253412.05254122301</cx:pt>
          <cx:pt idx="8740">258918.75701502399</cx:pt>
          <cx:pt idx="8741">256600.59740766801</cx:pt>
          <cx:pt idx="8742">253138.14412609601</cx:pt>
          <cx:pt idx="8743">260715.24574334401</cx:pt>
          <cx:pt idx="8744">219813.12046300501</cx:pt>
          <cx:pt idx="8745">235488.760641598</cx:pt>
          <cx:pt idx="8746">252340.87082593201</cx:pt>
          <cx:pt idx="8747">245313.43890885499</cx:pt>
          <cx:pt idx="8748">276464.04605176701</cx:pt>
          <cx:pt idx="8749">237213.674984766</cx:pt>
          <cx:pt idx="8750">205320.381134653</cx:pt>
          <cx:pt idx="8751">237776.079323957</cx:pt>
          <cx:pt idx="8752">249289.08388079499</cx:pt>
          <cx:pt idx="8753">231882.28387595</cx:pt>
          <cx:pt idx="8754">229791.51669638301</cx:pt>
          <cx:pt idx="8755">264713.33861583599</cx:pt>
          <cx:pt idx="8756">239034.565542353</cx:pt>
          <cx:pt idx="8757">250414.46622725899</cx:pt>
          <cx:pt idx="8758">240928.10463376899</cx:pt>
          <cx:pt idx="8759">229613.920593099</cx:pt>
          <cx:pt idx="8760">246677.67554442401</cx:pt>
          <cx:pt idx="8761">246471.65476756101</cx:pt>
          <cx:pt idx="8762">234297.90730175999</cx:pt>
          <cx:pt idx="8763">209531.354919337</cx:pt>
          <cx:pt idx="8764">204367.09144570099</cx:pt>
          <cx:pt idx="8765">176190.45801333699</cx:pt>
          <cx:pt idx="8766">266946.43189202598</cx:pt>
          <cx:pt idx="8767">274133.38020236202</cx:pt>
          <cx:pt idx="8768">253377.57254478501</cx:pt>
          <cx:pt idx="8769">242264.593556976</cx:pt>
          <cx:pt idx="8770">221156.883924347</cx:pt>
          <cx:pt idx="8771">211621.00866119601</cx:pt>
          <cx:pt idx="8772">217075.81804626199</cx:pt>
          <cx:pt idx="8773">217682.85762339301</cx:pt>
          <cx:pt idx="8774">231773.93245718401</cx:pt>
          <cx:pt idx="8775">256289.31327075799</cx:pt>
          <cx:pt idx="8776">237545.820218665</cx:pt>
          <cx:pt idx="8777">225132.16944007701</cx:pt>
          <cx:pt idx="8778">225023.53029887599</cx:pt>
          <cx:pt idx="8779">256155.551943581</cx:pt>
          <cx:pt idx="8780">280791.730120641</cx:pt>
          <cx:pt idx="8781">246121.92765605499</cx:pt>
          <cx:pt idx="8782">225394.03801212201</cx:pt>
          <cx:pt idx="8783">237042.932553533</cx:pt>
          <cx:pt idx="8784">245501.13029105999</cx:pt>
          <cx:pt idx="8785">259841.395279341</cx:pt>
          <cx:pt idx="8786">242320.49432472599</cx:pt>
          <cx:pt idx="8787">228202.594804169</cx:pt>
          <cx:pt idx="8788">267833.12934650801</cx:pt>
          <cx:pt idx="8789">236383.272029543</cx:pt>
          <cx:pt idx="8790">278198.82214907801</cx:pt>
          <cx:pt idx="8791">236741.15742096401</cx:pt>
          <cx:pt idx="8792">266071.68996582198</cx:pt>
          <cx:pt idx="8793">258252.70575926901</cx:pt>
          <cx:pt idx="8794">227208.89446338199</cx:pt>
          <cx:pt idx="8795">235765.09173016</cx:pt>
          <cx:pt idx="8796">249919.539989832</cx:pt>
          <cx:pt idx="8797">245914.71161386999</cx:pt>
          <cx:pt idx="8798">216041.886902967</cx:pt>
          <cx:pt idx="8799">259864.50115763399</cx:pt>
          <cx:pt idx="8800">257180.09319410101</cx:pt>
          <cx:pt idx="8801">226494.39289753599</cx:pt>
          <cx:pt idx="8802">202019.42461117299</cx:pt>
          <cx:pt idx="8803">233841.50458510101</cx:pt>
          <cx:pt idx="8804">231551.56895612099</cx:pt>
          <cx:pt idx="8805">213967.64640131101</cx:pt>
          <cx:pt idx="8806">238957.009060315</cx:pt>
          <cx:pt idx="8807">273472.61827245401</cx:pt>
          <cx:pt idx="8808">256078.747921512</cx:pt>
          <cx:pt idx="8809">243928.05110961801</cx:pt>
          <cx:pt idx="8810">240097.96901669499</cx:pt>
          <cx:pt idx="8811">225371.28912676999</cx:pt>
          <cx:pt idx="8812">238020.454881618</cx:pt>
          <cx:pt idx="8813">227337.500759635</cx:pt>
          <cx:pt idx="8814">213572.108713797</cx:pt>
          <cx:pt idx="8815">271623.40207774303</cx:pt>
          <cx:pt idx="8816">256058.882913054</cx:pt>
          <cx:pt idx="8817">254692.01673228299</cx:pt>
          <cx:pt idx="8818">237717.40970844499</cx:pt>
          <cx:pt idx="8819">243436.14424835501</cx:pt>
          <cx:pt idx="8820">250556.849715335</cx:pt>
          <cx:pt idx="8821">226797.43736003799</cx:pt>
          <cx:pt idx="8822">232266.275014504</cx:pt>
          <cx:pt idx="8823">266971.32773368497</cx:pt>
          <cx:pt idx="8824">228188.46597474799</cx:pt>
          <cx:pt idx="8825">250460.599666113</cx:pt>
          <cx:pt idx="8826">240365.85985801701</cx:pt>
          <cx:pt idx="8827">227964.253615086</cx:pt>
          <cx:pt idx="8828">250085.91735698201</cx:pt>
          <cx:pt idx="8829">247760.39876668499</cx:pt>
          <cx:pt idx="8830">229704.98325984</cx:pt>
          <cx:pt idx="8831">226018.55708694301</cx:pt>
          <cx:pt idx="8832">239388.267092411</cx:pt>
          <cx:pt idx="8833">201761.09315406499</cx:pt>
          <cx:pt idx="8834">265010.087473911</cx:pt>
          <cx:pt idx="8835">227645.330715232</cx:pt>
          <cx:pt idx="8836">240269.69574204201</cx:pt>
          <cx:pt idx="8837">256643.77222521199</cx:pt>
          <cx:pt idx="8838">271935.43424547999</cx:pt>
          <cx:pt idx="8839">233594.17666130501</cx:pt>
          <cx:pt idx="8840">218378.29193869699</cx:pt>
          <cx:pt idx="8841">224341.00060814401</cx:pt>
          <cx:pt idx="8842">274077.40856409998</cx:pt>
          <cx:pt idx="8843">227231.647754929</cx:pt>
          <cx:pt idx="8844">237881.67814809701</cx:pt>
          <cx:pt idx="8845">249111.32297674901</cx:pt>
          <cx:pt idx="8846">281643.42302067199</cx:pt>
          <cx:pt idx="8847">230460.97161554999</cx:pt>
          <cx:pt idx="8848">197629.65757233699</cx:pt>
          <cx:pt idx="8849">278114.88693718798</cx:pt>
          <cx:pt idx="8850">257118.55755748099</cx:pt>
          <cx:pt idx="8851">266573.36346499802</cx:pt>
          <cx:pt idx="8852">235337.164993471</cx:pt>
          <cx:pt idx="8853">229783.997998365</cx:pt>
          <cx:pt idx="8854">213194.78497570299</cx:pt>
          <cx:pt idx="8855">231239.49642958899</cx:pt>
          <cx:pt idx="8856">245277.049368768</cx:pt>
          <cx:pt idx="8857">238868.27867537699</cx:pt>
          <cx:pt idx="8858">233815.22282486301</cx:pt>
          <cx:pt idx="8859">276530.725059124</cx:pt>
          <cx:pt idx="8860">242472.63343513099</cx:pt>
          <cx:pt idx="8861">224796.00798846199</cx:pt>
          <cx:pt idx="8862">202585.95626607799</cx:pt>
          <cx:pt idx="8863">226207.453657968</cx:pt>
          <cx:pt idx="8864">260001.81178226601</cx:pt>
          <cx:pt idx="8865">228424.066605695</cx:pt>
          <cx:pt idx="8866">247225.54394275701</cx:pt>
          <cx:pt idx="8867">216772.25630442199</cx:pt>
          <cx:pt idx="8868">228004.74644449999</cx:pt>
          <cx:pt idx="8869">205452.72277415701</cx:pt>
          <cx:pt idx="8870">254766.44996021499</cx:pt>
          <cx:pt idx="8871">239727.087741364</cx:pt>
          <cx:pt idx="8872">231719.573197547</cx:pt>
          <cx:pt idx="8873">220774.415389931</cx:pt>
          <cx:pt idx="8874">233176.01620029801</cx:pt>
          <cx:pt idx="8875">230722.09853934601</cx:pt>
          <cx:pt idx="8876">228942.03915556899</cx:pt>
          <cx:pt idx="8877">211833.287110965</cx:pt>
          <cx:pt idx="8878">245300.94105906499</cx:pt>
          <cx:pt idx="8879">243448.87837915399</cx:pt>
          <cx:pt idx="8880">223947.79787511</cx:pt>
          <cx:pt idx="8881">251737.69546845701</cx:pt>
          <cx:pt idx="8882">242617.66543628299</cx:pt>
          <cx:pt idx="8883">229754.31552288</cx:pt>
          <cx:pt idx="8884">219521.83417064499</cx:pt>
          <cx:pt idx="8885">217630.24774818201</cx:pt>
          <cx:pt idx="8886">232911.15307749101</cx:pt>
          <cx:pt idx="8887">233869.42013612701</cx:pt>
          <cx:pt idx="8888">234695.00128654399</cx:pt>
          <cx:pt idx="8889">216091.23201758901</cx:pt>
          <cx:pt idx="8890">251437.29071313201</cx:pt>
          <cx:pt idx="8891">237992.29370556501</cx:pt>
          <cx:pt idx="8892">259026.95144098499</cx:pt>
          <cx:pt idx="8893">269583.88597580697</cx:pt>
          <cx:pt idx="8894">282290.59057888598</cx:pt>
          <cx:pt idx="8895">242630.60892508301</cx:pt>
          <cx:pt idx="8896">240589.11285615899</cx:pt>
          <cx:pt idx="8897">275252.94668832299</cx:pt>
          <cx:pt idx="8898">229509.74992727701</cx:pt>
          <cx:pt idx="8899">232917.16413884799</cx:pt>
          <cx:pt idx="8900">216552.44060531401</cx:pt>
          <cx:pt idx="8901">265441.92503128498</cx:pt>
          <cx:pt idx="8902">221490.85932335601</cx:pt>
          <cx:pt idx="8903">249449.61650148701</cx:pt>
          <cx:pt idx="8904">227774.99305831801</cx:pt>
          <cx:pt idx="8905">256020.695262675</cx:pt>
          <cx:pt idx="8906">216368.58224708799</cx:pt>
          <cx:pt idx="8907">230589.27372294699</cx:pt>
          <cx:pt idx="8908">273722.43581598299</cx:pt>
          <cx:pt idx="8909">252310.04956826399</cx:pt>
          <cx:pt idx="8910">212849.37505462099</cx:pt>
          <cx:pt idx="8911">247281.04678233399</cx:pt>
          <cx:pt idx="8912">241773.63703482499</cx:pt>
          <cx:pt idx="8913">229220.601259191</cx:pt>
          <cx:pt idx="8914">251998.285620907</cx:pt>
          <cx:pt idx="8915">273548.12033190101</cx:pt>
          <cx:pt idx="8916">223590.66774436101</cx:pt>
          <cx:pt idx="8917">247608.05042030101</cx:pt>
          <cx:pt idx="8918">217419.475090433</cx:pt>
          <cx:pt idx="8919">251489.32660756601</cx:pt>
          <cx:pt idx="8920">240344.22260065799</cx:pt>
          <cx:pt idx="8921">220433.508701093</cx:pt>
          <cx:pt idx="8922">239383.442986118</cx:pt>
          <cx:pt idx="8923">232342.569114602</cx:pt>
          <cx:pt idx="8924">270091.00847129303</cx:pt>
          <cx:pt idx="8925">251262.67184510999</cx:pt>
          <cx:pt idx="8926">240372.034193281</cx:pt>
          <cx:pt idx="8927">247719.40178456501</cx:pt>
          <cx:pt idx="8928">242440.556486738</cx:pt>
          <cx:pt idx="8929">211762.62472126601</cx:pt>
          <cx:pt idx="8930">227532.890757899</cx:pt>
          <cx:pt idx="8931">212107.95713843501</cx:pt>
          <cx:pt idx="8932">190164.608317123</cx:pt>
          <cx:pt idx="8933">224527.572926869</cx:pt>
          <cx:pt idx="8934">226247.50939058099</cx:pt>
          <cx:pt idx="8935">237799.54992205201</cx:pt>
          <cx:pt idx="8936">234517.83768206401</cx:pt>
          <cx:pt idx="8937">231543.38025606601</cx:pt>
          <cx:pt idx="8938">220290.41698901801</cx:pt>
          <cx:pt idx="8939">221032.59210279401</cx:pt>
          <cx:pt idx="8940">201777.10471537299</cx:pt>
          <cx:pt idx="8941">220630.84451829901</cx:pt>
          <cx:pt idx="8942">261954.44871392101</cx:pt>
          <cx:pt idx="8943">240024.07456154801</cx:pt>
          <cx:pt idx="8944">254562.54890308899</cx:pt>
          <cx:pt idx="8945">219133.87438116199</cx:pt>
          <cx:pt idx="8946">250461.620921836</cx:pt>
          <cx:pt idx="8947">248476.501711057</cx:pt>
          <cx:pt idx="8948">222878.35783266299</cx:pt>
          <cx:pt idx="8949">201701.11235497301</cx:pt>
          <cx:pt idx="8950">243007.69722177699</cx:pt>
          <cx:pt idx="8951">252048.437111729</cx:pt>
          <cx:pt idx="8952">243838.78249090401</cx:pt>
          <cx:pt idx="8953">213576.87675996</cx:pt>
          <cx:pt idx="8954">227830.36984993701</cx:pt>
          <cx:pt idx="8955">237239.96385619199</cx:pt>
          <cx:pt idx="8956">219511.002353016</cx:pt>
          <cx:pt idx="8957">247801.24268795</cx:pt>
          <cx:pt idx="8958">291704.078071322</cx:pt>
          <cx:pt idx="8959">252954.001402055</cx:pt>
          <cx:pt idx="8960">285328.75350825599</cx:pt>
          <cx:pt idx="8961">265518.62361250998</cx:pt>
          <cx:pt idx="8962">215497.79732552599</cx:pt>
          <cx:pt idx="8963">259992.42259154099</cx:pt>
          <cx:pt idx="8964">223339.583386235</cx:pt>
          <cx:pt idx="8965">275582.38792238099</cx:pt>
          <cx:pt idx="8966">254254.25739350601</cx:pt>
          <cx:pt idx="8967">260434.71632486299</cx:pt>
          <cx:pt idx="8968">251929.077473132</cx:pt>
          <cx:pt idx="8969">227897.56229670701</cx:pt>
          <cx:pt idx="8970">238973.69053657699</cx:pt>
          <cx:pt idx="8971">239108.20274301901</cx:pt>
          <cx:pt idx="8972">230751.039489416</cx:pt>
          <cx:pt idx="8973">212297.12595197701</cx:pt>
          <cx:pt idx="8974">251028.53783800901</cx:pt>
          <cx:pt idx="8975">241930.167811102</cx:pt>
          <cx:pt idx="8976">276482.59925100702</cx:pt>
          <cx:pt idx="8977">288699.62742932403</cx:pt>
          <cx:pt idx="8978">260198.455675426</cx:pt>
          <cx:pt idx="8979">250343.840194733</cx:pt>
          <cx:pt idx="8980">240522.51736666501</cx:pt>
          <cx:pt idx="8981">274301.47494840802</cx:pt>
          <cx:pt idx="8982">231189.162869411</cx:pt>
          <cx:pt idx="8983">234760.499520621</cx:pt>
          <cx:pt idx="8984">252000.67243189801</cx:pt>
          <cx:pt idx="8985">251373.5562467</cx:pt>
          <cx:pt idx="8986">244233.95228926101</cx:pt>
          <cx:pt idx="8987">245374.40944535099</cx:pt>
          <cx:pt idx="8988">225438.30091750901</cx:pt>
          <cx:pt idx="8989">246379.83618102199</cx:pt>
          <cx:pt idx="8990">245149.78282058501</cx:pt>
          <cx:pt idx="8991">264512.586906532</cx:pt>
          <cx:pt idx="8992">242272.66477792099</cx:pt>
          <cx:pt idx="8993">252268.03413166301</cx:pt>
          <cx:pt idx="8994">244950.01401713799</cx:pt>
          <cx:pt idx="8995">226523.705283313</cx:pt>
          <cx:pt idx="8996">275690.58008594997</cx:pt>
          <cx:pt idx="8997">213849.882504607</cx:pt>
          <cx:pt idx="8998">237277.806962203</cx:pt>
          <cx:pt idx="8999">210856.30046894299</cx:pt>
          <cx:pt idx="9000">281504.38641549298</cx:pt>
          <cx:pt idx="9001">224101.644295595</cx:pt>
          <cx:pt idx="9002">258631.358691634</cx:pt>
          <cx:pt idx="9003">244087.24288726301</cx:pt>
          <cx:pt idx="9004">233053.83501221699</cx:pt>
          <cx:pt idx="9005">228714.99712079699</cx:pt>
          <cx:pt idx="9006">184937.77204605599</cx:pt>
          <cx:pt idx="9007">222347.05376728001</cx:pt>
          <cx:pt idx="9008">239053.291244942</cx:pt>
          <cx:pt idx="9009">224336.598918156</cx:pt>
          <cx:pt idx="9010">242799.563247671</cx:pt>
          <cx:pt idx="9011">253382.22831919999</cx:pt>
          <cx:pt idx="9012">213717.22242245599</cx:pt>
          <cx:pt idx="9013">237746.69868023999</cx:pt>
          <cx:pt idx="9014">233118.21091152899</cx:pt>
          <cx:pt idx="9015">223743.035560007</cx:pt>
          <cx:pt idx="9016">244770.096119047</cx:pt>
          <cx:pt idx="9017">261382.853297839</cx:pt>
          <cx:pt idx="9018">249594.27756421501</cx:pt>
          <cx:pt idx="9019">279922.81213969999</cx:pt>
          <cx:pt idx="9020">257772.708557545</cx:pt>
          <cx:pt idx="9021">199497.20579865601</cx:pt>
          <cx:pt idx="9022">219227.72495347599</cx:pt>
          <cx:pt idx="9023">195111.75780187699</cx:pt>
          <cx:pt idx="9024">244139.63041800499</cx:pt>
          <cx:pt idx="9025">240971.59779602199</cx:pt>
          <cx:pt idx="9026">235577.559163567</cx:pt>
          <cx:pt idx="9027">232361.585279333</cx:pt>
          <cx:pt idx="9028">205926.76280454101</cx:pt>
          <cx:pt idx="9029">233819.00548922099</cx:pt>
          <cx:pt idx="9030">199672.239790188</cx:pt>
          <cx:pt idx="9031">261330.159844059</cx:pt>
          <cx:pt idx="9032">240598.43275412399</cx:pt>
          <cx:pt idx="9033">253392.838542802</cx:pt>
          <cx:pt idx="9034">227883.04717127301</cx:pt>
          <cx:pt idx="9035">261079.442783462</cx:pt>
          <cx:pt idx="9036">228312.45640630001</cx:pt>
          <cx:pt idx="9037">234732.299998801</cx:pt>
          <cx:pt idx="9038">246450.39962561501</cx:pt>
          <cx:pt idx="9039">264443.74721931998</cx:pt>
          <cx:pt idx="9040">232834.262959432</cx:pt>
          <cx:pt idx="9041">238588.59291132001</cx:pt>
          <cx:pt idx="9042">262919.41884759301</cx:pt>
          <cx:pt idx="9043">218203.752902179</cx:pt>
          <cx:pt idx="9044">243985.24223448901</cx:pt>
          <cx:pt idx="9045">260514.22949523301</cx:pt>
          <cx:pt idx="9046">251166.533381988</cx:pt>
          <cx:pt idx="9047">232398.021386106</cx:pt>
          <cx:pt idx="9048">235640.78890641901</cx:pt>
          <cx:pt idx="9049">223293.91664469001</cx:pt>
          <cx:pt idx="9050">248295.09658809999</cx:pt>
          <cx:pt idx="9051">258663.01615269599</cx:pt>
          <cx:pt idx="9052">212057.74442129099</cx:pt>
          <cx:pt idx="9053">216624.44786634101</cx:pt>
          <cx:pt idx="9054">254207.448928581</cx:pt>
          <cx:pt idx="9055">263858.72364425298</cx:pt>
          <cx:pt idx="9056">275152.04731044802</cx:pt>
          <cx:pt idx="9057">238185.559806198</cx:pt>
          <cx:pt idx="9058">242289.02986742699</cx:pt>
          <cx:pt idx="9059">227423.261222234</cx:pt>
          <cx:pt idx="9060">248637.38839277101</cx:pt>
          <cx:pt idx="9061">239260.149432165</cx:pt>
          <cx:pt idx="9062">230852.621393743</cx:pt>
          <cx:pt idx="9063">250515.171682577</cx:pt>
          <cx:pt idx="9064">247165.97009244899</cx:pt>
          <cx:pt idx="9065">260860.15343746601</cx:pt>
          <cx:pt idx="9066">232160.23043043999</cx:pt>
          <cx:pt idx="9067">238069.03291192499</cx:pt>
          <cx:pt idx="9068">266801.31163420802</cx:pt>
          <cx:pt idx="9069">275908.472808577</cx:pt>
          <cx:pt idx="9070">218853.77627438301</cx:pt>
          <cx:pt idx="9071">256610.33810280901</cx:pt>
          <cx:pt idx="9072">253353.25634183001</cx:pt>
          <cx:pt idx="9073">249176.165930891</cx:pt>
          <cx:pt idx="9074">232860.90082799</cx:pt>
          <cx:pt idx="9075">230061.78406002501</cx:pt>
          <cx:pt idx="9076">222671.217600326</cx:pt>
          <cx:pt idx="9077">269179.35187715298</cx:pt>
          <cx:pt idx="9078">219551.716790746</cx:pt>
          <cx:pt idx="9079">270155.81229891197</cx:pt>
          <cx:pt idx="9080">264948.68952157203</cx:pt>
          <cx:pt idx="9081">250598.061497032</cx:pt>
          <cx:pt idx="9082">200961.47655796801</cx:pt>
          <cx:pt idx="9083">247486.369765187</cx:pt>
          <cx:pt idx="9084">215478.68358459201</cx:pt>
          <cx:pt idx="9085">229584.12728430799</cx:pt>
          <cx:pt idx="9086">255488.182228105</cx:pt>
          <cx:pt idx="9087">268076.62736989697</cx:pt>
          <cx:pt idx="9088">268552.66818270501</cx:pt>
          <cx:pt idx="9089">222458.874136809</cx:pt>
          <cx:pt idx="9090">223292.72084482701</cx:pt>
          <cx:pt idx="9091">225636.53560535499</cx:pt>
          <cx:pt idx="9092">243595.556369322</cx:pt>
          <cx:pt idx="9093">248541.03519326099</cx:pt>
          <cx:pt idx="9094">277072.68570760102</cx:pt>
          <cx:pt idx="9095">242509.021848656</cx:pt>
          <cx:pt idx="9096">278553.054642934</cx:pt>
          <cx:pt idx="9097">233274.498894964</cx:pt>
          <cx:pt idx="9098">245183.37367899201</cx:pt>
          <cx:pt idx="9099">222531.773383099</cx:pt>
          <cx:pt idx="9100">221205.57458674401</cx:pt>
          <cx:pt idx="9101">257099.299359875</cx:pt>
          <cx:pt idx="9102">225104.671907899</cx:pt>
          <cx:pt idx="9103">240980.324804737</cx:pt>
          <cx:pt idx="9104">246820.05917861999</cx:pt>
          <cx:pt idx="9105">254343.45047288699</cx:pt>
          <cx:pt idx="9106">252161.207406061</cx:pt>
          <cx:pt idx="9107">257733.86481271099</cx:pt>
          <cx:pt idx="9108">251008.97471161699</cx:pt>
          <cx:pt idx="9109">248297.62601455799</cx:pt>
          <cx:pt idx="9110">240206.470891859</cx:pt>
          <cx:pt idx="9111">223828.34153241801</cx:pt>
          <cx:pt idx="9112">256482.692162689</cx:pt>
          <cx:pt idx="9113">247506.96973509699</cx:pt>
          <cx:pt idx="9114">276845.267799836</cx:pt>
          <cx:pt idx="9115">249809.61137732299</cx:pt>
          <cx:pt idx="9116">231676.78681960999</cx:pt>
          <cx:pt idx="9117">240980.67403368599</cx:pt>
          <cx:pt idx="9118">259427.536307534</cx:pt>
          <cx:pt idx="9119">255631.83431130901</cx:pt>
          <cx:pt idx="9120">231517.39619521101</cx:pt>
          <cx:pt idx="9121">264165.921039343</cx:pt>
          <cx:pt idx="9122">256461.588053705</cx:pt>
          <cx:pt idx="9123">240832.75927963699</cx:pt>
          <cx:pt idx="9124">275347.618199474</cx:pt>
          <cx:pt idx="9125">234898.840042403</cx:pt>
          <cx:pt idx="9126">272226.515365967</cx:pt>
          <cx:pt idx="9127">282951.38345813198</cx:pt>
          <cx:pt idx="9128">257779.85276862199</cx:pt>
          <cx:pt idx="9129">229726.699146703</cx:pt>
          <cx:pt idx="9130">231001.62730928799</cx:pt>
          <cx:pt idx="9131">231013.53658081699</cx:pt>
          <cx:pt idx="9132">255980.12730438</cx:pt>
          <cx:pt idx="9133">256314.40051791901</cx:pt>
          <cx:pt idx="9134">224279.57751007201</cx:pt>
          <cx:pt idx="9135">247515.73060334299</cx:pt>
          <cx:pt idx="9136">267869.69323766598</cx:pt>
          <cx:pt idx="9137">268138.03540901502</cx:pt>
          <cx:pt idx="9138">213321.42845369899</cx:pt>
          <cx:pt idx="9139">251472.934392731</cx:pt>
          <cx:pt idx="9140">269973.21558659099</cx:pt>
          <cx:pt idx="9141">208173.09396871401</cx:pt>
          <cx:pt idx="9142">233628.552747874</cx:pt>
          <cx:pt idx="9143">257755.72767636599</cx:pt>
          <cx:pt idx="9144">221860.242973652</cx:pt>
          <cx:pt idx="9145">242753.41751531899</cx:pt>
          <cx:pt idx="9146">249317.976862802</cx:pt>
          <cx:pt idx="9147">248066.51004351</cx:pt>
          <cx:pt idx="9148">272288.550400879</cx:pt>
          <cx:pt idx="9149">251662.67966916601</cx:pt>
          <cx:pt idx="9150">268058.95178323699</cx:pt>
          <cx:pt idx="9151">244512.34844457699</cx:pt>
          <cx:pt idx="9152">243276.12834342901</cx:pt>
          <cx:pt idx="9153">206016.26256842201</cx:pt>
          <cx:pt idx="9154">223253.44876252499</cx:pt>
          <cx:pt idx="9155">226926.00824865699</cx:pt>
          <cx:pt idx="9156">244096.25176006</cx:pt>
          <cx:pt idx="9157">247117.85540340201</cx:pt>
          <cx:pt idx="9158">243141.880083094</cx:pt>
          <cx:pt idx="9159">222832.97560320399</cx:pt>
          <cx:pt idx="9160">231812.586746132</cx:pt>
          <cx:pt idx="9161">243313.18068739501</cx:pt>
          <cx:pt idx="9162">234768.95619602501</cx:pt>
          <cx:pt idx="9163">258357.00929421</cx:pt>
          <cx:pt idx="9164">257289.10593810299</cx:pt>
          <cx:pt idx="9165">247477.52239760899</cx:pt>
          <cx:pt idx="9166">240755.064857385</cx:pt>
          <cx:pt idx="9167">261656.86845417501</cx:pt>
          <cx:pt idx="9168">285015.11590496002</cx:pt>
          <cx:pt idx="9169">234264.75478325901</cx:pt>
          <cx:pt idx="9170">269932.471723222</cx:pt>
          <cx:pt idx="9171">236437.02791712299</cx:pt>
          <cx:pt idx="9172">248810.46436594299</cx:pt>
          <cx:pt idx="9173">241753.804703159</cx:pt>
          <cx:pt idx="9174">251381.95648429301</cx:pt>
          <cx:pt idx="9175">260409.13803718801</cx:pt>
          <cx:pt idx="9176">246694.431581034</cx:pt>
          <cx:pt idx="9177">257042.728715832</cx:pt>
          <cx:pt idx="9178">260131.43827672701</cx:pt>
          <cx:pt idx="9179">214837.53518125101</cx:pt>
          <cx:pt idx="9180">229334.18108121099</cx:pt>
          <cx:pt idx="9181">277730.480249941</cx:pt>
          <cx:pt idx="9182">215674.65108267099</cx:pt>
          <cx:pt idx="9183">247145.84954658401</cx:pt>
          <cx:pt idx="9184">245710.39423328999</cx:pt>
          <cx:pt idx="9185">214852.98978115999</cx:pt>
          <cx:pt idx="9186">257185.86190277801</cx:pt>
          <cx:pt idx="9187">243364.65320571</cx:pt>
          <cx:pt idx="9188">277799.31292228599</cx:pt>
          <cx:pt idx="9189">233811.70854011699</cx:pt>
          <cx:pt idx="9190">219339.07683604301</cx:pt>
          <cx:pt idx="9191">226274.040244064</cx:pt>
          <cx:pt idx="9192">260310.014065686</cx:pt>
          <cx:pt idx="9193">231929.16869568199</cx:pt>
          <cx:pt idx="9194">240680.79471351701</cx:pt>
          <cx:pt idx="9195">260732.08858720801</cx:pt>
          <cx:pt idx="9196">215582.201901505</cx:pt>
          <cx:pt idx="9197">237507.26543560499</cx:pt>
          <cx:pt idx="9198">240312.407709091</cx:pt>
          <cx:pt idx="9199">233320.90820991801</cx:pt>
          <cx:pt idx="9200">243715.82235309901</cx:pt>
          <cx:pt idx="9201">218988.04151459801</cx:pt>
          <cx:pt idx="9202">267284.45069948002</cx:pt>
          <cx:pt idx="9203">245809.66326792899</cx:pt>
          <cx:pt idx="9204">259440.72720276201</cx:pt>
          <cx:pt idx="9205">226824.62447017001</cx:pt>
          <cx:pt idx="9206">269503.04292221001</cx:pt>
          <cx:pt idx="9207">270798.752326185</cx:pt>
          <cx:pt idx="9208">216994.03608201901</cx:pt>
          <cx:pt idx="9209">224278.57746067399</cx:pt>
          <cx:pt idx="9210">253589.70869005399</cx:pt>
          <cx:pt idx="9211">238775.23610809699</cx:pt>
          <cx:pt idx="9212">224107.23635314</cx:pt>
          <cx:pt idx="9213">226480.36104155899</cx:pt>
          <cx:pt idx="9214">257427.45113096299</cx:pt>
          <cx:pt idx="9215">235674.95931164199</cx:pt>
          <cx:pt idx="9216">227151.70662298799</cx:pt>
          <cx:pt idx="9217">256734.68280392999</cx:pt>
          <cx:pt idx="9218">263507.68367607001</cx:pt>
          <cx:pt idx="9219">216929.74535947901</cx:pt>
          <cx:pt idx="9220">234674.911839106</cx:pt>
          <cx:pt idx="9221">263569.14477365703</cx:pt>
          <cx:pt idx="9222">239812.56744307</cx:pt>
          <cx:pt idx="9223">255398.198650379</cx:pt>
          <cx:pt idx="9224">215920.739611433</cx:pt>
          <cx:pt idx="9225">246648.895596516</cx:pt>
          <cx:pt idx="9226">237064.614934368</cx:pt>
          <cx:pt idx="9227">259927.438631497</cx:pt>
          <cx:pt idx="9228">240918.25548822299</cx:pt>
          <cx:pt idx="9229">263368.145896831</cx:pt>
          <cx:pt idx="9230">238168.42049146901</cx:pt>
          <cx:pt idx="9231">212192.07553335899</cx:pt>
          <cx:pt idx="9232">248222.52219361099</cx:pt>
          <cx:pt idx="9233">214434.298457375</cx:pt>
          <cx:pt idx="9234">259695.37035184901</cx:pt>
          <cx:pt idx="9235">237208.24196562299</cx:pt>
          <cx:pt idx="9236">247399.86946330499</cx:pt>
          <cx:pt idx="9237">268702.85190860601</cx:pt>
          <cx:pt idx="9238">273260.75817823998</cx:pt>
          <cx:pt idx="9239">283909.37721623899</cx:pt>
          <cx:pt idx="9240">252923.94737362899</cx:pt>
          <cx:pt idx="9241">208844.046427464</cx:pt>
          <cx:pt idx="9242">255117.52327914</cx:pt>
          <cx:pt idx="9243">214704.804992424</cx:pt>
          <cx:pt idx="9244">235742.40808754001</cx:pt>
          <cx:pt idx="9245">222738.803834727</cx:pt>
          <cx:pt idx="9246">253524.995611978</cx:pt>
          <cx:pt idx="9247">223955.85276626699</cx:pt>
          <cx:pt idx="9248">235571.37316495899</cx:pt>
          <cx:pt idx="9249">246712.15550608301</cx:pt>
          <cx:pt idx="9250">248894.345901864</cx:pt>
          <cx:pt idx="9251">233941.59755617401</cx:pt>
          <cx:pt idx="9252">245516.00276872801</cx:pt>
          <cx:pt idx="9253">239899.47835650801</cx:pt>
          <cx:pt idx="9254">236533.82545560299</cx:pt>
          <cx:pt idx="9255">224612.09864722099</cx:pt>
          <cx:pt idx="9256">227040.79598633901</cx:pt>
          <cx:pt idx="9257">252421.360178851</cx:pt>
          <cx:pt idx="9258">257659.90850951301</cx:pt>
          <cx:pt idx="9259">241085.02956296099</cx:pt>
          <cx:pt idx="9260">230628.51633654599</cx:pt>
          <cx:pt idx="9261">239702.18728249901</cx:pt>
          <cx:pt idx="9262">240857.27937847201</cx:pt>
          <cx:pt idx="9263">228397.42515304001</cx:pt>
          <cx:pt idx="9264">244292.75259328299</cx:pt>
          <cx:pt idx="9265">232071.80741341799</cx:pt>
          <cx:pt idx="9266">265739.98700234899</cx:pt>
          <cx:pt idx="9267">239717.53006784301</cx:pt>
          <cx:pt idx="9268">261574.06159208101</cx:pt>
          <cx:pt idx="9269">234395.520537162</cx:pt>
          <cx:pt idx="9270">248988.081860181</cx:pt>
          <cx:pt idx="9271">291102.11165717599</cx:pt>
          <cx:pt idx="9272">223190.53691288101</cx:pt>
          <cx:pt idx="9273">236177.48392358501</cx:pt>
          <cx:pt idx="9274">253109.80328080599</cx:pt>
          <cx:pt idx="9275">265709.23591280897</cx:pt>
          <cx:pt idx="9276">243407.23371163299</cx:pt>
          <cx:pt idx="9277">224584.79078016299</cx:pt>
          <cx:pt idx="9278">265339.24464161397</cx:pt>
          <cx:pt idx="9279">242191.573731729</cx:pt>
          <cx:pt idx="9280">229316.70304127401</cx:pt>
          <cx:pt idx="9281">252793.71843211801</cx:pt>
          <cx:pt idx="9282">243036.96046340599</cx:pt>
          <cx:pt idx="9283">229160.51477228801</cx:pt>
          <cx:pt idx="9284">233199.464252893</cx:pt>
          <cx:pt idx="9285">254122.63946808901</cx:pt>
          <cx:pt idx="9286">246510.68279255999</cx:pt>
          <cx:pt idx="9287">224017.09035834699</cx:pt>
          <cx:pt idx="9288">238977.408238334</cx:pt>
          <cx:pt idx="9289">243618.446684336</cx:pt>
          <cx:pt idx="9290">245040.35693477999</cx:pt>
          <cx:pt idx="9291">240599.407731037</cx:pt>
          <cx:pt idx="9292">297660.18471830798</cx:pt>
          <cx:pt idx="9293">224709.47489414801</cx:pt>
          <cx:pt idx="9294">237706.58397901099</cx:pt>
          <cx:pt idx="9295">256575.23626835199</cx:pt>
          <cx:pt idx="9296">253145.165572261</cx:pt>
          <cx:pt idx="9297">233075.20290908599</cx:pt>
          <cx:pt idx="9298">283571.99256583402</cx:pt>
          <cx:pt idx="9299">243886.786669789</cx:pt>
          <cx:pt idx="9300">243746.87277031501</cx:pt>
          <cx:pt idx="9301">265626.46459711698</cx:pt>
          <cx:pt idx="9302">253405.75615506701</cx:pt>
          <cx:pt idx="9303">232935.091410105</cx:pt>
          <cx:pt idx="9304">276612.121405021</cx:pt>
          <cx:pt idx="9305">259052.42971990199</cx:pt>
          <cx:pt idx="9306">227375.21120239401</cx:pt>
          <cx:pt idx="9307">235158.47243702301</cx:pt>
          <cx:pt idx="9308">231944.40363748299</cx:pt>
          <cx:pt idx="9309">231208.667105512</cx:pt>
          <cx:pt idx="9310">257646.597906918</cx:pt>
          <cx:pt idx="9311">264068.75050185103</cx:pt>
          <cx:pt idx="9312">288107.131897574</cx:pt>
          <cx:pt idx="9313">218170.55185635001</cx:pt>
          <cx:pt idx="9314">253425.15445592999</cx:pt>
          <cx:pt idx="9315">247291.48118519</cx:pt>
          <cx:pt idx="9316">220024.414122541</cx:pt>
          <cx:pt idx="9317">233240.487183413</cx:pt>
          <cx:pt idx="9318">244349.55680977501</cx:pt>
          <cx:pt idx="9319">222340.18080570601</cx:pt>
          <cx:pt idx="9320">220656.516505176</cx:pt>
          <cx:pt idx="9321">237473.11402363799</cx:pt>
          <cx:pt idx="9322">257411.47014872101</cx:pt>
          <cx:pt idx="9323">246018.99695419401</cx:pt>
          <cx:pt idx="9324">233471.35013493701</cx:pt>
          <cx:pt idx="9325">218143.541236424</cx:pt>
          <cx:pt idx="9326">243459.39392568599</cx:pt>
          <cx:pt idx="9327">245843.08988107799</cx:pt>
          <cx:pt idx="9328">243801.74960269601</cx:pt>
          <cx:pt idx="9329">224934.85959304799</cx:pt>
          <cx:pt idx="9330">214262.55289178301</cx:pt>
          <cx:pt idx="9331">238302.71365301099</cx:pt>
          <cx:pt idx="9332">251735.45171481901</cx:pt>
          <cx:pt idx="9333">236610.62574125899</cx:pt>
          <cx:pt idx="9334">220114.35501576</cx:pt>
          <cx:pt idx="9335">257056.16201062399</cx:pt>
          <cx:pt idx="9336">217808.98944932199</cx:pt>
          <cx:pt idx="9337">254517.43739692701</cx:pt>
          <cx:pt idx="9338">227961.04035075201</cx:pt>
          <cx:pt idx="9339">228375.51749608101</cx:pt>
          <cx:pt idx="9340">218522.30102584901</cx:pt>
          <cx:pt idx="9341">264963.91794614698</cx:pt>
          <cx:pt idx="9342">265573.10286040802</cx:pt>
          <cx:pt idx="9343">253395.40904011601</cx:pt>
          <cx:pt idx="9344">209551.63331230899</cx:pt>
          <cx:pt idx="9345">245633.11510968301</cx:pt>
          <cx:pt idx="9346">233751.18844900001</cx:pt>
          <cx:pt idx="9347">202069.55872212199</cx:pt>
          <cx:pt idx="9348">235731.71977763201</cx:pt>
          <cx:pt idx="9349">224076.96411907501</cx:pt>
          <cx:pt idx="9350">264689.69960085698</cx:pt>
          <cx:pt idx="9351">229092.666088439</cx:pt>
          <cx:pt idx="9352">242704.74482085399</cx:pt>
          <cx:pt idx="9353">233114.57706365801</cx:pt>
          <cx:pt idx="9354">260497.02461189401</cx:pt>
          <cx:pt idx="9355">270448.61875354202</cx:pt>
          <cx:pt idx="9356">235741.51319881299</cx:pt>
          <cx:pt idx="9357">225848.040244537</cx:pt>
          <cx:pt idx="9358">201550.51501967301</cx:pt>
          <cx:pt idx="9359">207787.07974064999</cx:pt>
          <cx:pt idx="9360">238095.41807811</cx:pt>
          <cx:pt idx="9361">224991.919406292</cx:pt>
          <cx:pt idx="9362">238536.64809253099</cx:pt>
          <cx:pt idx="9363">233887.45294975501</cx:pt>
          <cx:pt idx="9364">240610.35568280501</cx:pt>
          <cx:pt idx="9365">253305.49247128901</cx:pt>
          <cx:pt idx="9366">218248.729580357</cx:pt>
          <cx:pt idx="9367">241254.57874412899</cx:pt>
          <cx:pt idx="9368">270699.42969980201</cx:pt>
          <cx:pt idx="9369">267534.28659555601</cx:pt>
          <cx:pt idx="9370">219164.61581549601</cx:pt>
          <cx:pt idx="9371">237997.71252092201</cx:pt>
          <cx:pt idx="9372">224542.667124172</cx:pt>
          <cx:pt idx="9373">239282.27230053401</cx:pt>
          <cx:pt idx="9374">232622.63072605501</cx:pt>
          <cx:pt idx="9375">263431.06428045302</cx:pt>
          <cx:pt idx="9376">243451.63256058699</cx:pt>
          <cx:pt idx="9377">203901.59661251001</cx:pt>
          <cx:pt idx="9378">243340.77350651499</cx:pt>
          <cx:pt idx="9379">233955.14124131299</cx:pt>
          <cx:pt idx="9380">231881.721397407</cx:pt>
          <cx:pt idx="9381">258846.08395519701</cx:pt>
          <cx:pt idx="9382">228542.39389719101</cx:pt>
          <cx:pt idx="9383">266420.68899870699</cx:pt>
          <cx:pt idx="9384">237025.78483075299</cx:pt>
          <cx:pt idx="9385">268878.17589149199</cx:pt>
          <cx:pt idx="9386">237261.63721247099</cx:pt>
          <cx:pt idx="9387">242135.98413229801</cx:pt>
          <cx:pt idx="9388">198943.049419797</cx:pt>
          <cx:pt idx="9389">244014.56989902499</cx:pt>
          <cx:pt idx="9390">249581.018652867</cx:pt>
          <cx:pt idx="9391">278334.85945934203</cx:pt>
          <cx:pt idx="9392">237446.77658322299</cx:pt>
          <cx:pt idx="9393">227917.61074405399</cx:pt>
          <cx:pt idx="9394">250202.95386175599</cx:pt>
          <cx:pt idx="9395">210496.111345863</cx:pt>
          <cx:pt idx="9396">239276.30536786001</cx:pt>
          <cx:pt idx="9397">244597.35064425299</cx:pt>
          <cx:pt idx="9398">258059.551075925</cx:pt>
          <cx:pt idx="9399">249979.868256132</cx:pt>
          <cx:pt idx="9400">240943.96438830899</cx:pt>
          <cx:pt idx="9401">244880.73847091099</cx:pt>
          <cx:pt idx="9402">249525.559797316</cx:pt>
          <cx:pt idx="9403">270053.04324686102</cx:pt>
          <cx:pt idx="9404">224056.96766943001</cx:pt>
          <cx:pt idx="9405">254898.62521240499</cx:pt>
          <cx:pt idx="9406">265634.54618111899</cx:pt>
          <cx:pt idx="9407">234474.098500222</cx:pt>
          <cx:pt idx="9408">243799.08158123601</cx:pt>
          <cx:pt idx="9409">242283.270925569</cx:pt>
          <cx:pt idx="9410">231669.97866094499</cx:pt>
          <cx:pt idx="9411">233004.94686401199</cx:pt>
          <cx:pt idx="9412">221671.05648415099</cx:pt>
          <cx:pt idx="9413">238542.15188841001</cx:pt>
          <cx:pt idx="9414">204088.990156446</cx:pt>
          <cx:pt idx="9415">239964.17557006399</cx:pt>
          <cx:pt idx="9416">208288.76357393601</cx:pt>
          <cx:pt idx="9417">198892.19843143699</cx:pt>
          <cx:pt idx="9418">260686.86160954801</cx:pt>
          <cx:pt idx="9419">227777.20004664999</cx:pt>
          <cx:pt idx="9420">248505.98879382599</cx:pt>
          <cx:pt idx="9421">245719.87185708099</cx:pt>
          <cx:pt idx="9422">216724.28019470099</cx:pt>
          <cx:pt idx="9423">250416.432252414</cx:pt>
          <cx:pt idx="9424">230658.53451776601</cx:pt>
          <cx:pt idx="9425">227832.59949309399</cx:pt>
          <cx:pt idx="9426">241847.741497251</cx:pt>
          <cx:pt idx="9427">228238.83435850599</cx:pt>
          <cx:pt idx="9428">235784.733191176</cx:pt>
          <cx:pt idx="9429">258133.33103142801</cx:pt>
          <cx:pt idx="9430">230172.59186359899</cx:pt>
          <cx:pt idx="9431">263485.24263135402</cx:pt>
          <cx:pt idx="9432">239059.97995603501</cx:pt>
          <cx:pt idx="9433">255075.06972319001</cx:pt>
          <cx:pt idx="9434">213146.536854515</cx:pt>
          <cx:pt idx="9435">250330.624193703</cx:pt>
          <cx:pt idx="9436">255514.749605541</cx:pt>
          <cx:pt idx="9437">232486.27305072101</cx:pt>
          <cx:pt idx="9438">241827.09544904</cx:pt>
          <cx:pt idx="9439">224804.61458823699</cx:pt>
          <cx:pt idx="9440">271190.86295889999</cx:pt>
          <cx:pt idx="9441">275014.79691478302</cx:pt>
          <cx:pt idx="9442">269386.874463338</cx:pt>
          <cx:pt idx="9443">260298.16142294899</cx:pt>
          <cx:pt idx="9444">254153.62985237801</cx:pt>
          <cx:pt idx="9445">231630.89451769501</cx:pt>
          <cx:pt idx="9446">238556.61413724101</cx:pt>
          <cx:pt idx="9447">220045.1023695</cx:pt>
          <cx:pt idx="9448">261293.82065018601</cx:pt>
          <cx:pt idx="9449">236715.03328975299</cx:pt>
          <cx:pt idx="9450">211187.84665031399</cx:pt>
          <cx:pt idx="9451">234180.80632522501</cx:pt>
          <cx:pt idx="9452">265610.894497614</cx:pt>
          <cx:pt idx="9453">257700.896062193</cx:pt>
          <cx:pt idx="9454">222032.089291001</cx:pt>
          <cx:pt idx="9455">267711.416671946</cx:pt>
          <cx:pt idx="9456">269682.17016254202</cx:pt>
          <cx:pt idx="9457">268120.39350722003</cx:pt>
          <cx:pt idx="9458">254029.20003480901</cx:pt>
          <cx:pt idx="9459">263013.33114122698</cx:pt>
          <cx:pt idx="9460">221735.80615243799</cx:pt>
          <cx:pt idx="9461">251596.97133548601</cx:pt>
          <cx:pt idx="9462">224107.86447064599</cx:pt>
          <cx:pt idx="9463">216173.88869404799</cx:pt>
          <cx:pt idx="9464">233629.665093747</cx:pt>
          <cx:pt idx="9465">234089.68227987699</cx:pt>
          <cx:pt idx="9466">245600.10017941901</cx:pt>
          <cx:pt idx="9467">244530.347327383</cx:pt>
          <cx:pt idx="9468">245895.90857646699</cx:pt>
          <cx:pt idx="9469">225682.23779488899</cx:pt>
          <cx:pt idx="9470">226207.50700574199</cx:pt>
          <cx:pt idx="9471">228578.01982342999</cx:pt>
          <cx:pt idx="9472">223132.69860781799</cx:pt>
          <cx:pt idx="9473">214610.63735113601</cx:pt>
          <cx:pt idx="9474">239311.86009457801</cx:pt>
          <cx:pt idx="9475">210722.395240532</cx:pt>
          <cx:pt idx="9476">258041.91044239301</cx:pt>
          <cx:pt idx="9477">276960.97518751299</cx:pt>
          <cx:pt idx="9478">250924.50560285899</cx:pt>
          <cx:pt idx="9479">244880.644202733</cx:pt>
          <cx:pt idx="9480">211959.81009904001</cx:pt>
          <cx:pt idx="9481">208248.848676475</cx:pt>
          <cx:pt idx="9482">207556.684576233</cx:pt>
          <cx:pt idx="9483">240356.73746635299</cx:pt>
          <cx:pt idx="9484">249251.30466939</cx:pt>
          <cx:pt idx="9485">192403.07356950801</cx:pt>
          <cx:pt idx="9486">256043.018389484</cx:pt>
          <cx:pt idx="9487">256720.50401262799</cx:pt>
          <cx:pt idx="9488">271559.51505616499</cx:pt>
          <cx:pt idx="9489">242447.22676555501</cx:pt>
          <cx:pt idx="9490">227722.22807550101</cx:pt>
          <cx:pt idx="9491">219058.91347184099</cx:pt>
          <cx:pt idx="9492">270353.01639334101</cx:pt>
          <cx:pt idx="9493">242871.883420642</cx:pt>
          <cx:pt idx="9494">249568.14552668601</cx:pt>
          <cx:pt idx="9495">264576.67896768899</cx:pt>
          <cx:pt idx="9496">195510.602567833</cx:pt>
          <cx:pt idx="9497">219935.36638141499</cx:pt>
          <cx:pt idx="9498">257300.51771923699</cx:pt>
          <cx:pt idx="9499">245265.95508845599</cx:pt>
          <cx:pt idx="9500">238720.824275978</cx:pt>
          <cx:pt idx="9501">252834.80072338099</cx:pt>
          <cx:pt idx="9502">223733.17325840701</cx:pt>
          <cx:pt idx="9503">291728.417092841</cx:pt>
          <cx:pt idx="9504">271523.444064248</cx:pt>
          <cx:pt idx="9505">247984.203188138</cx:pt>
          <cx:pt idx="9506">238828.366685241</cx:pt>
          <cx:pt idx="9507">247770.91765569101</cx:pt>
          <cx:pt idx="9508">249205.48903653899</cx:pt>
          <cx:pt idx="9509">257836.44327206799</cx:pt>
          <cx:pt idx="9510">240918.53194770799</cx:pt>
          <cx:pt idx="9511">226548.56008120699</cx:pt>
          <cx:pt idx="9512">262517.83246964001</cx:pt>
          <cx:pt idx="9513">256849.61998323799</cx:pt>
          <cx:pt idx="9514">229670.065610983</cx:pt>
          <cx:pt idx="9515">209741.017751629</cx:pt>
          <cx:pt idx="9516">241942.389704473</cx:pt>
          <cx:pt idx="9517">248816.93150844701</cx:pt>
          <cx:pt idx="9518">217879.03209194299</cx:pt>
          <cx:pt idx="9519">251766.91829594201</cx:pt>
          <cx:pt idx="9520">230361.262259082</cx:pt>
          <cx:pt idx="9521">199578.168844464</cx:pt>
          <cx:pt idx="9522">241787.592238799</cx:pt>
          <cx:pt idx="9523">257672.80872210101</cx:pt>
          <cx:pt idx="9524">245554.329816399</cx:pt>
          <cx:pt idx="9525">224880.824601228</cx:pt>
          <cx:pt idx="9526">223672.493583676</cx:pt>
          <cx:pt idx="9527">265730.58533837198</cx:pt>
          <cx:pt idx="9528">243263.86972155</cx:pt>
          <cx:pt idx="9529">223247.12050802101</cx:pt>
          <cx:pt idx="9530">226134.488983068</cx:pt>
          <cx:pt idx="9531">264440.66875928099</cx:pt>
          <cx:pt idx="9532">267579.03551230399</cx:pt>
          <cx:pt idx="9533">250242.10731405701</cx:pt>
          <cx:pt idx="9534">254742.542647633</cx:pt>
          <cx:pt idx="9535">231960.901454201</cx:pt>
          <cx:pt idx="9536">259451.220501715</cx:pt>
          <cx:pt idx="9537">199154.568937187</cx:pt>
          <cx:pt idx="9538">239843.722972533</cx:pt>
          <cx:pt idx="9539">252872.72201026499</cx:pt>
          <cx:pt idx="9540">224536.02501586499</cx:pt>
          <cx:pt idx="9541">248715.67185344201</cx:pt>
          <cx:pt idx="9542">277080.319010576</cx:pt>
          <cx:pt idx="9543">234893.267782971</cx:pt>
          <cx:pt idx="9544">266495.05379952001</cx:pt>
          <cx:pt idx="9545">219809.461722979</cx:pt>
          <cx:pt idx="9546">206322.79457370599</cx:pt>
          <cx:pt idx="9547">266327.00795259897</cx:pt>
          <cx:pt idx="9548">273032.73065778997</cx:pt>
          <cx:pt idx="9549">213426.27929557901</cx:pt>
          <cx:pt idx="9550">266820.837497467</cx:pt>
          <cx:pt idx="9551">234456.218382352</cx:pt>
          <cx:pt idx="9552">231408.340371314</cx:pt>
          <cx:pt idx="9553">231119.506950307</cx:pt>
          <cx:pt idx="9554">243844.21496135101</cx:pt>
          <cx:pt idx="9555">225670.01252761201</cx:pt>
          <cx:pt idx="9556">228524.26982640199</cx:pt>
          <cx:pt idx="9557">256897.06895594901</cx:pt>
          <cx:pt idx="9558">245353.222262992</cx:pt>
          <cx:pt idx="9559">212096.173464286</cx:pt>
          <cx:pt idx="9560">248381.82064505899</cx:pt>
          <cx:pt idx="9561">236221.54729169901</cx:pt>
          <cx:pt idx="9562">195450.85416837601</cx:pt>
          <cx:pt idx="9563">273660.82177598501</cx:pt>
          <cx:pt idx="9564">248099.047302066</cx:pt>
          <cx:pt idx="9565">223070.4533808</cx:pt>
          <cx:pt idx="9566">246683.00741005901</cx:pt>
          <cx:pt idx="9567">241317.88332889799</cx:pt>
          <cx:pt idx="9568">245041.22030328101</cx:pt>
          <cx:pt idx="9569">240540.06496267099</cx:pt>
          <cx:pt idx="9570">245123.2199266</cx:pt>
          <cx:pt idx="9571">214240.60588048099</cx:pt>
          <cx:pt idx="9572">244485.64676022599</cx:pt>
          <cx:pt idx="9573">256861.181996094</cx:pt>
          <cx:pt idx="9574">264415.109948155</cx:pt>
          <cx:pt idx="9575">250768.036926709</cx:pt>
          <cx:pt idx="9576">228067.60807013299</cx:pt>
          <cx:pt idx="9577">237425.80157722501</cx:pt>
          <cx:pt idx="9578">236665.19994681</cx:pt>
          <cx:pt idx="9579">258124.27513513499</cx:pt>
          <cx:pt idx="9580">257404.79004567099</cx:pt>
          <cx:pt idx="9581">238167.85458270699</cx:pt>
          <cx:pt idx="9582">240478.03854450901</cx:pt>
          <cx:pt idx="9583">261722.38084433801</cx:pt>
          <cx:pt idx="9584">263720.437087595</cx:pt>
          <cx:pt idx="9585">221080.07571302599</cx:pt>
          <cx:pt idx="9586">229051.65929400499</cx:pt>
          <cx:pt idx="9587">275201.63290068001</cx:pt>
          <cx:pt idx="9588">234296.39880949099</cx:pt>
          <cx:pt idx="9589">223965.56157053501</cx:pt>
          <cx:pt idx="9590">268631.78700101702</cx:pt>
          <cx:pt idx="9591">264599.79736071598</cx:pt>
          <cx:pt idx="9592">255631.53747148401</cx:pt>
          <cx:pt idx="9593">262516.27609077998</cx:pt>
          <cx:pt idx="9594">241538.52721225499</cx:pt>
          <cx:pt idx="9595">244629.21067171599</cx:pt>
          <cx:pt idx="9596">233822.85290277001</cx:pt>
          <cx:pt idx="9597">245902.62856899301</cx:pt>
          <cx:pt idx="9598">210301.082123083</cx:pt>
          <cx:pt idx="9599">273028.50890048302</cx:pt>
          <cx:pt idx="9600">268291.35276315501</cx:pt>
          <cx:pt idx="9601">225514.64831954299</cx:pt>
          <cx:pt idx="9602">213752.743271004</cx:pt>
          <cx:pt idx="9603">218928.168992102</cx:pt>
          <cx:pt idx="9604">234449.72362414101</cx:pt>
          <cx:pt idx="9605">233052.917188375</cx:pt>
          <cx:pt idx="9606">244122.04678621699</cx:pt>
          <cx:pt idx="9607">222844.213812506</cx:pt>
          <cx:pt idx="9608">251114.419535213</cx:pt>
          <cx:pt idx="9609">216520.22131276701</cx:pt>
          <cx:pt idx="9610">230702.452977496</cx:pt>
          <cx:pt idx="9611">226123.80489058301</cx:pt>
          <cx:pt idx="9612">257299.08043461901</cx:pt>
          <cx:pt idx="9613">239848.91108829199</cx:pt>
          <cx:pt idx="9614">198647.66190533299</cx:pt>
          <cx:pt idx="9615">265890.66914911103</cx:pt>
          <cx:pt idx="9616">209161.220469472</cx:pt>
          <cx:pt idx="9617">241020.52698444601</cx:pt>
          <cx:pt idx="9618">235100.80688199599</cx:pt>
          <cx:pt idx="9619">239319.22230685901</cx:pt>
          <cx:pt idx="9620">248946.12676095901</cx:pt>
          <cx:pt idx="9621">227839.19026482399</cx:pt>
          <cx:pt idx="9622">207290.814529253</cx:pt>
          <cx:pt idx="9623">249930.994883045</cx:pt>
          <cx:pt idx="9624">250437.75226322599</cx:pt>
          <cx:pt idx="9625">253805.93805989501</cx:pt>
          <cx:pt idx="9626">244266.779983777</cx:pt>
          <cx:pt idx="9627">259134.936484637</cx:pt>
          <cx:pt idx="9628">246488.442492981</cx:pt>
          <cx:pt idx="9629">258723.99113568</cx:pt>
          <cx:pt idx="9630">250892.71668769201</cx:pt>
          <cx:pt idx="9631">242138.932035834</cx:pt>
          <cx:pt idx="9632">229992.399130718</cx:pt>
          <cx:pt idx="9633">277229.12179492798</cx:pt>
          <cx:pt idx="9634">244390.18224230499</cx:pt>
          <cx:pt idx="9635">241007.48976432899</cx:pt>
          <cx:pt idx="9636">236069.55084432699</cx:pt>
          <cx:pt idx="9637">227935.884695288</cx:pt>
          <cx:pt idx="9638">230857.58414573499</cx:pt>
          <cx:pt idx="9639">217180.83632660401</cx:pt>
          <cx:pt idx="9640">241354.466813231</cx:pt>
          <cx:pt idx="9641">224411.21811089499</cx:pt>
          <cx:pt idx="9642">249355.914649649</cx:pt>
          <cx:pt idx="9643">230124.25434259899</cx:pt>
          <cx:pt idx="9644">270802.03400951403</cx:pt>
          <cx:pt idx="9645">219345.36027380801</cx:pt>
          <cx:pt idx="9646">260162.45914523699</cx:pt>
          <cx:pt idx="9647">242157.66840746399</cx:pt>
          <cx:pt idx="9648">231369.762996848</cx:pt>
          <cx:pt idx="9649">227024.63726727801</cx:pt>
          <cx:pt idx="9650">224586.81556793</cx:pt>
          <cx:pt idx="9651">280929.08991724899</cx:pt>
          <cx:pt idx="9652">266579.73445608298</cx:pt>
          <cx:pt idx="9653">265066.32429521799</cx:pt>
          <cx:pt idx="9654">266134.39719310898</cx:pt>
          <cx:pt idx="9655">245078.00798888301</cx:pt>
          <cx:pt idx="9656">272941.26035431202</cx:pt>
          <cx:pt idx="9657">233621.96279425701</cx:pt>
          <cx:pt idx="9658">239607.134838592</cx:pt>
          <cx:pt idx="9659">241839.996145546</cx:pt>
          <cx:pt idx="9660">227030.059474373</cx:pt>
          <cx:pt idx="9661">262804.01907063002</cx:pt>
          <cx:pt idx="9662">252052.35876130001</cx:pt>
          <cx:pt idx="9663">242297.97330600899</cx:pt>
          <cx:pt idx="9664">230693.69279357299</cx:pt>
          <cx:pt idx="9665">243794.026553473</cx:pt>
          <cx:pt idx="9666">233241.65935199399</cx:pt>
          <cx:pt idx="9667">243301.163428706</cx:pt>
          <cx:pt idx="9668">265269.12916143797</cx:pt>
          <cx:pt idx="9669">238980.99239922201</cx:pt>
          <cx:pt idx="9670">249836.808455636</cx:pt>
          <cx:pt idx="9671">228530.94699065399</cx:pt>
          <cx:pt idx="9672">256281.258323849</cx:pt>
          <cx:pt idx="9673">240512.70346088801</cx:pt>
          <cx:pt idx="9674">259031.039975405</cx:pt>
          <cx:pt idx="9675">206284.75089146799</cx:pt>
          <cx:pt idx="9676">226501.456471502</cx:pt>
          <cx:pt idx="9677">253937.902392658</cx:pt>
          <cx:pt idx="9678">233996.14888094401</cx:pt>
          <cx:pt idx="9679">245498.05138938999</cx:pt>
          <cx:pt idx="9680">264197.97130896401</cx:pt>
          <cx:pt idx="9681">232260.89670655099</cx:pt>
          <cx:pt idx="9682">240523.45715596899</cx:pt>
          <cx:pt idx="9683">236662.35467929399</cx:pt>
          <cx:pt idx="9684">228537.6280503</cx:pt>
          <cx:pt idx="9685">241844.60100341699</cx:pt>
          <cx:pt idx="9686">241625.80941053401</cx:pt>
          <cx:pt idx="9687">271839.83284497698</cx:pt>
          <cx:pt idx="9688">243439.27936927101</cx:pt>
          <cx:pt idx="9689">209287.83741619901</cx:pt>
          <cx:pt idx="9690">260911.43134826401</cx:pt>
          <cx:pt idx="9691">236672.21663785499</cx:pt>
          <cx:pt idx="9692">227839.496354506</cx:pt>
          <cx:pt idx="9693">248557.17248993801</cx:pt>
          <cx:pt idx="9694">286079.41729854001</cx:pt>
          <cx:pt idx="9695">229668.52637377699</cx:pt>
          <cx:pt idx="9696">258952.20667191499</cx:pt>
          <cx:pt idx="9697">224337.944265698</cx:pt>
          <cx:pt idx="9698">245800.874042335</cx:pt>
          <cx:pt idx="9699">278361.77688936802</cx:pt>
          <cx:pt idx="9700">220679.22768072801</cx:pt>
          <cx:pt idx="9701">267323.51527811302</cx:pt>
          <cx:pt idx="9702">245371.83404067199</cx:pt>
          <cx:pt idx="9703">256626.918740945</cx:pt>
          <cx:pt idx="9704">234570.35088305801</cx:pt>
          <cx:pt idx="9705">220097.06297588599</cx:pt>
          <cx:pt idx="9706">235262.29801778201</cx:pt>
          <cx:pt idx="9707">231284.54238180601</cx:pt>
          <cx:pt idx="9708">233885.17100258399</cx:pt>
          <cx:pt idx="9709">248377.68548035601</cx:pt>
          <cx:pt idx="9710">228237.84042235601</cx:pt>
          <cx:pt idx="9711">234113.368629239</cx:pt>
          <cx:pt idx="9712">242160.09034029499</cx:pt>
          <cx:pt idx="9713">255706.529264346</cx:pt>
          <cx:pt idx="9714">305135.74796095799</cx:pt>
          <cx:pt idx="9715">240998.99437584</cx:pt>
          <cx:pt idx="9716">254252.64518918601</cx:pt>
          <cx:pt idx="9717">250113.06731672701</cx:pt>
          <cx:pt idx="9718">252143.7143963</cx:pt>
          <cx:pt idx="9719">249794.82040755401</cx:pt>
          <cx:pt idx="9720">220158.552914948</cx:pt>
          <cx:pt idx="9721">228556.58444109801</cx:pt>
          <cx:pt idx="9722">249585.06141439301</cx:pt>
          <cx:pt idx="9723">273438.38526414102</cx:pt>
          <cx:pt idx="9724">241642.083444519</cx:pt>
          <cx:pt idx="9725">214668.310228004</cx:pt>
          <cx:pt idx="9726">213683.438721121</cx:pt>
          <cx:pt idx="9727">243749.53597506601</cx:pt>
          <cx:pt idx="9728">228772.88642497899</cx:pt>
          <cx:pt idx="9729">242913.19841430901</cx:pt>
          <cx:pt idx="9730">248090.854501097</cx:pt>
          <cx:pt idx="9731">238586.816893982</cx:pt>
          <cx:pt idx="9732">255394.68881058501</cx:pt>
          <cx:pt idx="9733">272264.75516770198</cx:pt>
          <cx:pt idx="9734">246413.886224085</cx:pt>
          <cx:pt idx="9735">259612.18547867201</cx:pt>
          <cx:pt idx="9736">258903.89457862999</cx:pt>
          <cx:pt idx="9737">226923.82807812101</cx:pt>
          <cx:pt idx="9738">231379.203746285</cx:pt>
          <cx:pt idx="9739">256369.17583941499</cx:pt>
          <cx:pt idx="9740">242897.60768207099</cx:pt>
          <cx:pt idx="9741">248660.77691423101</cx:pt>
          <cx:pt idx="9742">245772.641818784</cx:pt>
          <cx:pt idx="9743">243027.241124828</cx:pt>
          <cx:pt idx="9744">229269.177178554</cx:pt>
          <cx:pt idx="9745">236885.313248677</cx:pt>
          <cx:pt idx="9746">274558.601995081</cx:pt>
          <cx:pt idx="9747">249927.36979565499</cx:pt>
          <cx:pt idx="9748">270385.27006295999</cx:pt>
          <cx:pt idx="9749">206122.46284406001</cx:pt>
          <cx:pt idx="9750">245467.980723616</cx:pt>
          <cx:pt idx="9751">235040.211115012</cx:pt>
          <cx:pt idx="9752">214261.24181453101</cx:pt>
          <cx:pt idx="9753">244659.29395213901</cx:pt>
          <cx:pt idx="9754">247367.72711178899</cx:pt>
          <cx:pt idx="9755">263671.874394388</cx:pt>
          <cx:pt idx="9756">229160.934276493</cx:pt>
          <cx:pt idx="9757">248893.70405877501</cx:pt>
          <cx:pt idx="9758">262542.88039979001</cx:pt>
          <cx:pt idx="9759">232438.586191904</cx:pt>
          <cx:pt idx="9760">265959.40477465501</cx:pt>
          <cx:pt idx="9761">235884.47779963701</cx:pt>
          <cx:pt idx="9762">224822.182736666</cx:pt>
          <cx:pt idx="9763">229672.665832317</cx:pt>
          <cx:pt idx="9764">257600.48149675701</cx:pt>
          <cx:pt idx="9765">242888.39624015</cx:pt>
          <cx:pt idx="9766">245876.106373132</cx:pt>
          <cx:pt idx="9767">230368.46985417799</cx:pt>
          <cx:pt idx="9768">245570.79095197</cx:pt>
          <cx:pt idx="9769">192493.34785376399</cx:pt>
          <cx:pt idx="9770">254395.43184149999</cx:pt>
          <cx:pt idx="9771">222633.148249666</cx:pt>
          <cx:pt idx="9772">203874.78170246101</cx:pt>
          <cx:pt idx="9773">232841.28994112599</cx:pt>
          <cx:pt idx="9774">208043.87219663401</cx:pt>
          <cx:pt idx="9775">260442.78552795399</cx:pt>
          <cx:pt idx="9776">238722.82580720601</cx:pt>
          <cx:pt idx="9777">257853.28191041501</cx:pt>
          <cx:pt idx="9778">194760.46546714901</cx:pt>
          <cx:pt idx="9779">213979.98721387799</cx:pt>
          <cx:pt idx="9780">237581.49208038201</cx:pt>
          <cx:pt idx="9781">248189.363741988</cx:pt>
          <cx:pt idx="9782">203088.76166160201</cx:pt>
          <cx:pt idx="9783">215844.84394426199</cx:pt>
          <cx:pt idx="9784">200406.670415072</cx:pt>
          <cx:pt idx="9785">231564.33746511699</cx:pt>
          <cx:pt idx="9786">228586.63620753301</cx:pt>
          <cx:pt idx="9787">247671.528834953</cx:pt>
          <cx:pt idx="9788">257917.998469652</cx:pt>
          <cx:pt idx="9789">269520.94530092302</cx:pt>
          <cx:pt idx="9790">253788.611808202</cx:pt>
          <cx:pt idx="9791">260498.94932864499</cx:pt>
          <cx:pt idx="9792">230713.28371488399</cx:pt>
          <cx:pt idx="9793">240171.05208900501</cx:pt>
          <cx:pt idx="9794">221424.293918929</cx:pt>
          <cx:pt idx="9795">241478.19766200401</cx:pt>
          <cx:pt idx="9796">225941.25727544099</cx:pt>
          <cx:pt idx="9797">223485.77635401499</cx:pt>
          <cx:pt idx="9798">248569.65202812699</cx:pt>
          <cx:pt idx="9799">193647.79723828399</cx:pt>
          <cx:pt idx="9800">264492.75070480403</cx:pt>
          <cx:pt idx="9801">230019.75156133799</cx:pt>
          <cx:pt idx="9802">254710.10432343601</cx:pt>
          <cx:pt idx="9803">259312.13151028901</cx:pt>
          <cx:pt idx="9804">207296.129113854</cx:pt>
          <cx:pt idx="9805">219751.634866496</cx:pt>
          <cx:pt idx="9806">246534.441649246</cx:pt>
          <cx:pt idx="9807">233605.72024004901</cx:pt>
          <cx:pt idx="9808">236712.017124331</cx:pt>
          <cx:pt idx="9809">226379.89322525301</cx:pt>
          <cx:pt idx="9810">228847.152053581</cx:pt>
          <cx:pt idx="9811">254371.95854396999</cx:pt>
          <cx:pt idx="9812">281074.00086384901</cx:pt>
          <cx:pt idx="9813">203894.145332913</cx:pt>
          <cx:pt idx="9814">238133.561922614</cx:pt>
          <cx:pt idx="9815">206822.05140907</cx:pt>
          <cx:pt idx="9816">244069.743694123</cx:pt>
          <cx:pt idx="9817">230116.826985997</cx:pt>
          <cx:pt idx="9818">205362.96359811601</cx:pt>
          <cx:pt idx="9819">257888.22626944</cx:pt>
          <cx:pt idx="9820">238183.91015432301</cx:pt>
          <cx:pt idx="9821">239149.07771573399</cx:pt>
          <cx:pt idx="9822">237756.07399489501</cx:pt>
          <cx:pt idx="9823">269147.75074165798</cx:pt>
          <cx:pt idx="9824">233468.213813788</cx:pt>
          <cx:pt idx="9825">234283.900226383</cx:pt>
          <cx:pt idx="9826">226141.877632597</cx:pt>
          <cx:pt idx="9827">243189.15383276099</cx:pt>
          <cx:pt idx="9828">241588.99774475599</cx:pt>
          <cx:pt idx="9829">209117.192183181</cx:pt>
          <cx:pt idx="9830">225188.43765231501</cx:pt>
          <cx:pt idx="9831">241562.06640589799</cx:pt>
          <cx:pt idx="9832">196749.619572722</cx:pt>
          <cx:pt idx="9833">225020.343203002</cx:pt>
          <cx:pt idx="9834">256623.741362987</cx:pt>
          <cx:pt idx="9835">214025.11472322201</cx:pt>
          <cx:pt idx="9836">227395.807738723</cx:pt>
          <cx:pt idx="9837">217926.25961353499</cx:pt>
          <cx:pt idx="9838">216007.16341912799</cx:pt>
          <cx:pt idx="9839">247384.58780922499</cx:pt>
          <cx:pt idx="9840">231535.377767684</cx:pt>
          <cx:pt idx="9841">226555.28088610101</cx:pt>
          <cx:pt idx="9842">258768.255741984</cx:pt>
          <cx:pt idx="9843">250421.12408067199</cx:pt>
          <cx:pt idx="9844">226778.400522738</cx:pt>
          <cx:pt idx="9845">202576.437097563</cx:pt>
          <cx:pt idx="9846">273407.02326125698</cx:pt>
          <cx:pt idx="9847">250765.89199767899</cx:pt>
          <cx:pt idx="9848">217079.440901833</cx:pt>
          <cx:pt idx="9849">235149.74746165401</cx:pt>
          <cx:pt idx="9850">224340.25713478899</cx:pt>
          <cx:pt idx="9851">229733.048512729</cx:pt>
          <cx:pt idx="9852">270226.13430302998</cx:pt>
          <cx:pt idx="9853">241236.51116098801</cx:pt>
          <cx:pt idx="9854">237228.41580929499</cx:pt>
          <cx:pt idx="9855">256317.43059490499</cx:pt>
          <cx:pt idx="9856">261960.18492411301</cx:pt>
          <cx:pt idx="9857">238503.51495549199</cx:pt>
          <cx:pt idx="9858">255740.94685704599</cx:pt>
          <cx:pt idx="9859">278729.68562436098</cx:pt>
          <cx:pt idx="9860">258174.363047558</cx:pt>
          <cx:pt idx="9861">269524.86714737501</cx:pt>
          <cx:pt idx="9862">244009.767998194</cx:pt>
          <cx:pt idx="9863">241194.07058797099</cx:pt>
          <cx:pt idx="9864">241934.19404684799</cx:pt>
          <cx:pt idx="9865">249561.12491039099</cx:pt>
          <cx:pt idx="9866">239533.28511978299</cx:pt>
          <cx:pt idx="9867">263894.53676707501</cx:pt>
          <cx:pt idx="9868">238726.88414825901</cx:pt>
          <cx:pt idx="9869">189884.80618386201</cx:pt>
          <cx:pt idx="9870">248844.75485261501</cx:pt>
          <cx:pt idx="9871">267747.082479598</cx:pt>
          <cx:pt idx="9872">250216.43142964199</cx:pt>
          <cx:pt idx="9873">259098.59523169399</cx:pt>
          <cx:pt idx="9874">236579.913543106</cx:pt>
          <cx:pt idx="9875">249292.227916059</cx:pt>
          <cx:pt idx="9876">244743.60043252801</cx:pt>
          <cx:pt idx="9877">232879.65376198399</cx:pt>
          <cx:pt idx="9878">231807.07740186699</cx:pt>
          <cx:pt idx="9879">273765.87459016801</cx:pt>
          <cx:pt idx="9880">249445.90341202001</cx:pt>
          <cx:pt idx="9881">271642.85112249298</cx:pt>
          <cx:pt idx="9882">232479.64684322901</cx:pt>
          <cx:pt idx="9883">237812.96070908499</cx:pt>
          <cx:pt idx="9884">237482.57582172399</cx:pt>
          <cx:pt idx="9885">263221.27070617198</cx:pt>
          <cx:pt idx="9886">241711.39777323001</cx:pt>
          <cx:pt idx="9887">223065.13782635599</cx:pt>
          <cx:pt idx="9888">293573.067864198</cx:pt>
          <cx:pt idx="9889">259582.25910781801</cx:pt>
          <cx:pt idx="9890">208343.81758490601</cx:pt>
          <cx:pt idx="9891">223447.98610913299</cx:pt>
          <cx:pt idx="9892">226885.481913772</cx:pt>
          <cx:pt idx="9893">239215.98994865999</cx:pt>
          <cx:pt idx="9894">246730.48651156001</cx:pt>
          <cx:pt idx="9895">229064.43719260101</cx:pt>
          <cx:pt idx="9896">247244.297242951</cx:pt>
          <cx:pt idx="9897">228976.810545296</cx:pt>
          <cx:pt idx="9898">238627.13728406699</cx:pt>
          <cx:pt idx="9899">228952.89820944599</cx:pt>
          <cx:pt idx="9900">245194.79815789199</cx:pt>
          <cx:pt idx="9901">271258.95585571299</cx:pt>
          <cx:pt idx="9902">245572.01843115501</cx:pt>
          <cx:pt idx="9903">238307.580293815</cx:pt>
          <cx:pt idx="9904">225223.06622561999</cx:pt>
          <cx:pt idx="9905">252372.288140438</cx:pt>
          <cx:pt idx="9906">245538.549845275</cx:pt>
          <cx:pt idx="9907">219574.39423949699</cx:pt>
          <cx:pt idx="9908">255290.46979884099</cx:pt>
          <cx:pt idx="9909">193621.37881483999</cx:pt>
          <cx:pt idx="9910">237829.64635110699</cx:pt>
          <cx:pt idx="9911">248491.83007468499</cx:pt>
          <cx:pt idx="9912">257196.04015099799</cx:pt>
          <cx:pt idx="9913">231783.500033708</cx:pt>
          <cx:pt idx="9914">226446.41517273101</cx:pt>
          <cx:pt idx="9915">240826.38760690999</cx:pt>
          <cx:pt idx="9916">240205.36040702899</cx:pt>
          <cx:pt idx="9917">225632.1621979</cx:pt>
          <cx:pt idx="9918">269946.40777991299</cx:pt>
          <cx:pt idx="9919">202888.099975088</cx:pt>
          <cx:pt idx="9920">211184.44452030599</cx:pt>
          <cx:pt idx="9921">243383.82192240999</cx:pt>
          <cx:pt idx="9922">220320.60318957799</cx:pt>
          <cx:pt idx="9923">206575.514816129</cx:pt>
          <cx:pt idx="9924">253490.63736262199</cx:pt>
          <cx:pt idx="9925">258963.092350074</cx:pt>
          <cx:pt idx="9926">245372.64148798201</cx:pt>
          <cx:pt idx="9927">229590.44858606701</cx:pt>
          <cx:pt idx="9928">236943.78924322399</cx:pt>
          <cx:pt idx="9929">222896.279638779</cx:pt>
          <cx:pt idx="9930">236601.58771606599</cx:pt>
          <cx:pt idx="9931">203365.888193897</cx:pt>
          <cx:pt idx="9932">247836.220978047</cx:pt>
          <cx:pt idx="9933">229302.92744103799</cx:pt>
          <cx:pt idx="9934">286532.80461421498</cx:pt>
          <cx:pt idx="9935">266195.46849083499</cx:pt>
          <cx:pt idx="9936">237941.58088919101</cx:pt>
          <cx:pt idx="9937">234178.64938229101</cx:pt>
          <cx:pt idx="9938">239149.68373156499</cx:pt>
          <cx:pt idx="9939">259826.23462241501</cx:pt>
          <cx:pt idx="9940">234921.82106951001</cx:pt>
          <cx:pt idx="9941">263778.45059593802</cx:pt>
          <cx:pt idx="9942">237869.80889600699</cx:pt>
          <cx:pt idx="9943">219820.14093532099</cx:pt>
          <cx:pt idx="9944">284500.01393908198</cx:pt>
          <cx:pt idx="9945">235194.46836233101</cx:pt>
          <cx:pt idx="9946">274719.66251751198</cx:pt>
          <cx:pt idx="9947">255243.78774177699</cx:pt>
          <cx:pt idx="9948">249439.71124372</cx:pt>
          <cx:pt idx="9949">205981.406687301</cx:pt>
          <cx:pt idx="9950">182390.48566227101</cx:pt>
          <cx:pt idx="9951">216136.57150488699</cx:pt>
          <cx:pt idx="9952">260385.90775272</cx:pt>
          <cx:pt idx="9953">258531.87869773101</cx:pt>
          <cx:pt idx="9954">238465.60952848999</cx:pt>
          <cx:pt idx="9955">244455.54387335101</cx:pt>
          <cx:pt idx="9956">247059.686545298</cx:pt>
          <cx:pt idx="9957">227185.959146098</cx:pt>
          <cx:pt idx="9958">263576.21086236101</cx:pt>
          <cx:pt idx="9959">257831.808431955</cx:pt>
          <cx:pt idx="9960">220063.81697450299</cx:pt>
          <cx:pt idx="9961">224944.950005541</cx:pt>
          <cx:pt idx="9962">267662.50466714997</cx:pt>
          <cx:pt idx="9963">239359.295009397</cx:pt>
          <cx:pt idx="9964">233576.70696792399</cx:pt>
          <cx:pt idx="9965">262657.89309966197</cx:pt>
          <cx:pt idx="9966">230577.80538303001</cx:pt>
          <cx:pt idx="9967">250226.708505113</cx:pt>
          <cx:pt idx="9968">221027.04748113401</cx:pt>
          <cx:pt idx="9969">235321.205880642</cx:pt>
          <cx:pt idx="9970">274145.39277025597</cx:pt>
          <cx:pt idx="9971">227632.85656622401</cx:pt>
          <cx:pt idx="9972">261549.87730005299</cx:pt>
          <cx:pt idx="9973">265409.03577544598</cx:pt>
          <cx:pt idx="9974">230174.84400539301</cx:pt>
          <cx:pt idx="9975">248635.05017130799</cx:pt>
          <cx:pt idx="9976">241866.633704198</cx:pt>
          <cx:pt idx="9977">213238.128088853</cx:pt>
          <cx:pt idx="9978">186676.40959128001</cx:pt>
          <cx:pt idx="9979">231292.357456545</cx:pt>
          <cx:pt idx="9980">225210.26702480199</cx:pt>
          <cx:pt idx="9981">238766.512267107</cx:pt>
          <cx:pt idx="9982">254744.04871782201</cx:pt>
          <cx:pt idx="9983">257651.44804293301</cx:pt>
          <cx:pt idx="9984">216286.70105268201</cx:pt>
          <cx:pt idx="9985">267029.92105885397</cx:pt>
          <cx:pt idx="9986">223478.134014571</cx:pt>
          <cx:pt idx="9987">245313.548576659</cx:pt>
          <cx:pt idx="9988">249835.80815027899</cx:pt>
          <cx:pt idx="9989">226395.49485886999</cx:pt>
          <cx:pt idx="9990">235666.45388935201</cx:pt>
          <cx:pt idx="9991">239544.967065017</cx:pt>
          <cx:pt idx="9992">209121.946584947</cx:pt>
          <cx:pt idx="9993">253027.338338676</cx:pt>
          <cx:pt idx="9994">289050.056964366</cx:pt>
          <cx:pt idx="9995">244301.722740956</cx:pt>
          <cx:pt idx="9996">213839.846332733</cx:pt>
          <cx:pt idx="9997">251528.39573277201</cx:pt>
          <cx:pt idx="9998">218676.899503689</cx:pt>
          <cx:pt idx="9999">215871.42849539299</cx:pt>
        </cx:lvl>
      </cx:numDim>
    </cx:data>
  </cx:chartData>
  <cx:chart>
    <cx:title pos="t" align="ctr" overlay="0">
      <cx:tx>
        <cx:txData>
          <cx:v>Total Gas Output, 100 Scenario Solution</cx:v>
        </cx:txData>
      </cx:tx>
      <cx:txPr>
        <a:bodyPr spcFirstLastPara="1" vertOverflow="ellipsis" wrap="square" lIns="0" tIns="0" rIns="0" bIns="0" anchor="ctr" anchorCtr="1"/>
        <a:lstStyle/>
        <a:p>
          <a:pPr algn="ctr">
            <a:defRPr/>
          </a:pPr>
          <a:r>
            <a:rPr lang="nb-NO"/>
            <a:t>Total Gas Output, 100 Scenario Solution</a:t>
          </a:r>
        </a:p>
      </cx:txPr>
    </cx:title>
    <cx:plotArea>
      <cx:plotAreaRegion>
        <cx:series layoutId="clusteredColumn" uniqueId="{916917B7-F879-49B8-92EC-E88F45DBB8B9}">
          <cx:dataPt idx="35">
            <cx:spPr>
              <a:solidFill>
                <a:schemeClr val="accent2"/>
              </a:solidFill>
            </cx:spPr>
          </cx:dataPt>
          <cx:dataPt idx="36">
            <cx:spPr>
              <a:solidFill>
                <a:schemeClr val="accent2"/>
              </a:solidFill>
            </cx:spPr>
          </cx:dataPt>
          <cx:dataPt idx="37">
            <cx:spPr>
              <a:solidFill>
                <a:schemeClr val="accent2"/>
              </a:solidFill>
            </cx:spPr>
          </cx:dataPt>
          <cx:dataPt idx="38">
            <cx:spPr>
              <a:solidFill>
                <a:schemeClr val="accent2"/>
              </a:solidFill>
            </cx:spPr>
          </cx:dataPt>
          <cx:dataPt idx="39">
            <cx:spPr>
              <a:solidFill>
                <a:schemeClr val="accent2"/>
              </a:solidFill>
            </cx:spPr>
          </cx:dataPt>
          <cx:dataPt idx="40">
            <cx:spPr>
              <a:solidFill>
                <a:schemeClr val="accent2"/>
              </a:solidFill>
            </cx:spPr>
          </cx:dataPt>
          <cx:dataPt idx="41">
            <cx:spPr>
              <a:solidFill>
                <a:schemeClr val="accent2"/>
              </a:solidFill>
            </cx:spPr>
          </cx:dataPt>
          <cx:dataPt idx="42">
            <cx:spPr>
              <a:solidFill>
                <a:schemeClr val="accent2"/>
              </a:solidFill>
            </cx:spPr>
          </cx:dataPt>
          <cx:dataPt idx="43">
            <cx:spPr>
              <a:solidFill>
                <a:schemeClr val="accent2"/>
              </a:solidFill>
            </cx:spPr>
          </cx:dataPt>
          <cx:dataPt idx="44">
            <cx:spPr>
              <a:solidFill>
                <a:schemeClr val="accent2"/>
              </a:solidFill>
            </cx:spPr>
          </cx:dataPt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'100 scen recourse'!$D$2:$D$10001</cx:f>
        <cx:lvl ptCount="10000" formatCode="Standard">
          <cx:pt idx="0">253052.29298588799</cx:pt>
          <cx:pt idx="1">238891.97775180201</cx:pt>
          <cx:pt idx="2">250026.31824335799</cx:pt>
          <cx:pt idx="3">227245.78562080799</cx:pt>
          <cx:pt idx="4">253584.995282483</cx:pt>
          <cx:pt idx="5">249647.92114130699</cx:pt>
          <cx:pt idx="6">194898.43959276899</cx:pt>
          <cx:pt idx="7">268558.05122688401</cx:pt>
          <cx:pt idx="8">247708.829956395</cx:pt>
          <cx:pt idx="9">255501.388300302</cx:pt>
          <cx:pt idx="10">243697.97720979701</cx:pt>
          <cx:pt idx="11">230112.45195420599</cx:pt>
          <cx:pt idx="12">262451.51471606002</cx:pt>
          <cx:pt idx="13">252834.42684384499</cx:pt>
          <cx:pt idx="14">274608.94580717903</cx:pt>
          <cx:pt idx="15">237523.27721073001</cx:pt>
          <cx:pt idx="16">213701.027709299</cx:pt>
          <cx:pt idx="17">248840.03604444399</cx:pt>
          <cx:pt idx="18">238375.61825984501</cx:pt>
          <cx:pt idx="19">227977.11069609999</cx:pt>
          <cx:pt idx="20">233056.45715771601</cx:pt>
          <cx:pt idx="21">233717.10342834599</cx:pt>
          <cx:pt idx="22">222760.485525425</cx:pt>
          <cx:pt idx="23">240471.43871488801</cx:pt>
          <cx:pt idx="24">236496.56033410301</cx:pt>
          <cx:pt idx="25">243111.71198106799</cx:pt>
          <cx:pt idx="26">250836.695209756</cx:pt>
          <cx:pt idx="27">256124.493843348</cx:pt>
          <cx:pt idx="28">257855.408878435</cx:pt>
          <cx:pt idx="29">227881.56280514301</cx:pt>
          <cx:pt idx="30">249801.93232754499</cx:pt>
          <cx:pt idx="31">217636.300844743</cx:pt>
          <cx:pt idx="32">225178.59111541399</cx:pt>
          <cx:pt idx="33">236777.30191371799</cx:pt>
          <cx:pt idx="34">239053.43753632499</cx:pt>
          <cx:pt idx="35">233346.619411705</cx:pt>
          <cx:pt idx="36">217240.928874921</cx:pt>
          <cx:pt idx="37">244171.44616179899</cx:pt>
          <cx:pt idx="38">236251.80509078401</cx:pt>
          <cx:pt idx="39">227918.37394858801</cx:pt>
          <cx:pt idx="40">239133.56803247301</cx:pt>
          <cx:pt idx="41">253120.38326415099</cx:pt>
          <cx:pt idx="42">255825.118601664</cx:pt>
          <cx:pt idx="43">260038.120926206</cx:pt>
          <cx:pt idx="44">244119.83570912899</cx:pt>
          <cx:pt idx="45">227319.21844277199</cx:pt>
          <cx:pt idx="46">194266.36680993999</cx:pt>
          <cx:pt idx="47">251962.78352554099</cx:pt>
          <cx:pt idx="48">225985.08736378001</cx:pt>
          <cx:pt idx="49">250919.836437561</cx:pt>
          <cx:pt idx="50">229906.2258671</cx:pt>
          <cx:pt idx="51">274058.60959060403</cx:pt>
          <cx:pt idx="52">246280.30319901099</cx:pt>
          <cx:pt idx="53">217672.12091535999</cx:pt>
          <cx:pt idx="54">246847.94116239599</cx:pt>
          <cx:pt idx="55">237302.58647331799</cx:pt>
          <cx:pt idx="56">253878.08179987399</cx:pt>
          <cx:pt idx="57">274781.59711954498</cx:pt>
          <cx:pt idx="58">225295.73159644101</cx:pt>
          <cx:pt idx="59">246898.30869725399</cx:pt>
          <cx:pt idx="60">242841.168831988</cx:pt>
          <cx:pt idx="61">248006.122852631</cx:pt>
          <cx:pt idx="62">232881.708561487</cx:pt>
          <cx:pt idx="63">227321.566174982</cx:pt>
          <cx:pt idx="64">238174.88689173901</cx:pt>
          <cx:pt idx="65">249236.86643646701</cx:pt>
          <cx:pt idx="66">240266.80123049201</cx:pt>
          <cx:pt idx="67">233696.43638207301</cx:pt>
          <cx:pt idx="68">237249.88085223999</cx:pt>
          <cx:pt idx="69">258907.42381668399</cx:pt>
          <cx:pt idx="70">235933.192591845</cx:pt>
          <cx:pt idx="71">244234.35835966899</cx:pt>
          <cx:pt idx="72">256948.18976316799</cx:pt>
          <cx:pt idx="73">236753.47265742801</cx:pt>
          <cx:pt idx="74">230353.51443520701</cx:pt>
          <cx:pt idx="75">214265.18939222401</cx:pt>
          <cx:pt idx="76">227265.33510449601</cx:pt>
          <cx:pt idx="77">197991.07153041099</cx:pt>
          <cx:pt idx="78">271190.36209193902</cx:pt>
          <cx:pt idx="79">245893.96204108701</cx:pt>
          <cx:pt idx="80">207962.111258344</cx:pt>
          <cx:pt idx="81">237057.99363512301</cx:pt>
          <cx:pt idx="82">215209.963871571</cx:pt>
          <cx:pt idx="83">255031.07515786801</cx:pt>
          <cx:pt idx="84">271533.50936247798</cx:pt>
          <cx:pt idx="85">231447.05090694301</cx:pt>
          <cx:pt idx="86">235718.37861773299</cx:pt>
          <cx:pt idx="87">256839.82163565999</cx:pt>
          <cx:pt idx="88">229322.88798751601</cx:pt>
          <cx:pt idx="89">205466.42813708101</cx:pt>
          <cx:pt idx="90">222397.306741704</cx:pt>
          <cx:pt idx="91">193766.14970790801</cx:pt>
          <cx:pt idx="92">241780.238922213</cx:pt>
          <cx:pt idx="93">269338.09907974902</cx:pt>
          <cx:pt idx="94">227519.20733377099</cx:pt>
          <cx:pt idx="95">268660.80962570797</cx:pt>
          <cx:pt idx="96">244436.434199207</cx:pt>
          <cx:pt idx="97">220779.19161867999</cx:pt>
          <cx:pt idx="98">270943.06761432398</cx:pt>
          <cx:pt idx="99">234621.71001578</cx:pt>
          <cx:pt idx="100">229789.11222138401</cx:pt>
          <cx:pt idx="101">256605.72809598999</cx:pt>
          <cx:pt idx="102">252650.268042073</cx:pt>
          <cx:pt idx="103">251256.50766458799</cx:pt>
          <cx:pt idx="104">263482.50259017601</cx:pt>
          <cx:pt idx="105">221085.459017127</cx:pt>
          <cx:pt idx="106">235156.31560406301</cx:pt>
          <cx:pt idx="107">234129.84557117001</cx:pt>
          <cx:pt idx="108">227449.40541609799</cx:pt>
          <cx:pt idx="109">266215.67085406499</cx:pt>
          <cx:pt idx="110">230559.60078268801</cx:pt>
          <cx:pt idx="111">252370.10018700699</cx:pt>
          <cx:pt idx="112">264896.35128877498</cx:pt>
          <cx:pt idx="113">204763.78817573501</cx:pt>
          <cx:pt idx="114">243287.425714918</cx:pt>
          <cx:pt idx="115">214322.56586194501</cx:pt>
          <cx:pt idx="116">274742.59437017201</cx:pt>
          <cx:pt idx="117">254665.16360295299</cx:pt>
          <cx:pt idx="118">234029.91912254799</cx:pt>
          <cx:pt idx="119">224935.53638027899</cx:pt>
          <cx:pt idx="120">249728.26832845301</cx:pt>
          <cx:pt idx="121">224937.672291558</cx:pt>
          <cx:pt idx="122">218190.104530618</cx:pt>
          <cx:pt idx="123">236658.09543884601</cx:pt>
          <cx:pt idx="124">248109.179397448</cx:pt>
          <cx:pt idx="125">211466.83496584799</cx:pt>
          <cx:pt idx="126">258813.61786813801</cx:pt>
          <cx:pt idx="127">208614.552696308</cx:pt>
          <cx:pt idx="128">249692.78397679</cx:pt>
          <cx:pt idx="129">227515.82910034101</cx:pt>
          <cx:pt idx="130">240682.29681857699</cx:pt>
          <cx:pt idx="131">230337.61471313401</cx:pt>
          <cx:pt idx="132">257557.104026302</cx:pt>
          <cx:pt idx="133">215616.468649535</cx:pt>
          <cx:pt idx="134">247201.42508310699</cx:pt>
          <cx:pt idx="135">224305.036960161</cx:pt>
          <cx:pt idx="136">204153.90842367199</cx:pt>
          <cx:pt idx="137">221550.35037097099</cx:pt>
          <cx:pt idx="138">229126.87466321001</cx:pt>
          <cx:pt idx="139">274597.21797051601</cx:pt>
          <cx:pt idx="140">268849.813088822</cx:pt>
          <cx:pt idx="141">243603.026146705</cx:pt>
          <cx:pt idx="142">251333.74996071501</cx:pt>
          <cx:pt idx="143">274504.396664445</cx:pt>
          <cx:pt idx="144">220018.91993111401</cx:pt>
          <cx:pt idx="145">274951.53988283401</cx:pt>
          <cx:pt idx="146">228286.19928126101</cx:pt>
          <cx:pt idx="147">228302.06556343701</cx:pt>
          <cx:pt idx="148">243283.21464299</cx:pt>
          <cx:pt idx="149">243647.49064106299</cx:pt>
          <cx:pt idx="150">237961.05976728501</cx:pt>
          <cx:pt idx="151">219613.73523378899</cx:pt>
          <cx:pt idx="152">253928.61767924301</cx:pt>
          <cx:pt idx="153">240668.589926107</cx:pt>
          <cx:pt idx="154">210174.25444046201</cx:pt>
          <cx:pt idx="155">237106.53810398999</cx:pt>
          <cx:pt idx="156">251767.429429613</cx:pt>
          <cx:pt idx="157">230403.72953194799</cx:pt>
          <cx:pt idx="158">248138.532565917</cx:pt>
          <cx:pt idx="159">274720.18421463697</cx:pt>
          <cx:pt idx="160">233174.44406179199</cx:pt>
          <cx:pt idx="161">248134.11590648201</cx:pt>
          <cx:pt idx="162">204084.74050923099</cx:pt>
          <cx:pt idx="163">234450.48348652199</cx:pt>
          <cx:pt idx="164">230619.82184566799</cx:pt>
          <cx:pt idx="165">224390.51194723</cx:pt>
          <cx:pt idx="166">247861.55120391501</cx:pt>
          <cx:pt idx="167">207332.00292001001</cx:pt>
          <cx:pt idx="168">261113.25781247401</cx:pt>
          <cx:pt idx="169">222393.71514674</cx:pt>
          <cx:pt idx="170">241271.92349333601</cx:pt>
          <cx:pt idx="171">271421.02361838199</cx:pt>
          <cx:pt idx="172">269698.22388549498</cx:pt>
          <cx:pt idx="173">234367.82697492599</cx:pt>
          <cx:pt idx="174">222056.87718478701</cx:pt>
          <cx:pt idx="175">224027.18817209199</cx:pt>
          <cx:pt idx="176">243734.10116269399</cx:pt>
          <cx:pt idx="177">229096.642241419</cx:pt>
          <cx:pt idx="178">256204.232644731</cx:pt>
          <cx:pt idx="179">237367.48123572301</cx:pt>
          <cx:pt idx="180">226074.10567430701</cx:pt>
          <cx:pt idx="181">246238.82661557899</cx:pt>
          <cx:pt idx="182">229485.97572197299</cx:pt>
          <cx:pt idx="183">245670.803123402</cx:pt>
          <cx:pt idx="184">235603.50313966701</cx:pt>
          <cx:pt idx="185">243220.30284266101</cx:pt>
          <cx:pt idx="186">233917.90457159499</cx:pt>
          <cx:pt idx="187">257293.724250072</cx:pt>
          <cx:pt idx="188">227777.12979312701</cx:pt>
          <cx:pt idx="189">188140.38166561999</cx:pt>
          <cx:pt idx="190">265331.08427727403</cx:pt>
          <cx:pt idx="191">274849.36819096201</cx:pt>
          <cx:pt idx="192">248056.268474593</cx:pt>
          <cx:pt idx="193">227865.31870738399</cx:pt>
          <cx:pt idx="194">237726.451504889</cx:pt>
          <cx:pt idx="195">234123.45744450399</cx:pt>
          <cx:pt idx="196">243082.018191818</cx:pt>
          <cx:pt idx="197">267325.75333953003</cx:pt>
          <cx:pt idx="198">224345.94757032901</cx:pt>
          <cx:pt idx="199">229773.76996430001</cx:pt>
          <cx:pt idx="200">216828.66464613201</cx:pt>
          <cx:pt idx="201">239344.34870810999</cx:pt>
          <cx:pt idx="202">229811.79890471499</cx:pt>
          <cx:pt idx="203">274507.63823844201</cx:pt>
          <cx:pt idx="204">227005.60661599401</cx:pt>
          <cx:pt idx="205">225577.15750248299</cx:pt>
          <cx:pt idx="206">244961.25652795099</cx:pt>
          <cx:pt idx="207">239792.432643865</cx:pt>
          <cx:pt idx="208">241807.80143461301</cx:pt>
          <cx:pt idx="209">225558.296077078</cx:pt>
          <cx:pt idx="210">233308.41526628201</cx:pt>
          <cx:pt idx="211">244853.28774187699</cx:pt>
          <cx:pt idx="212">251617.91006738</cx:pt>
          <cx:pt idx="213">259146.99880927801</cx:pt>
          <cx:pt idx="214">253810.38456376799</cx:pt>
          <cx:pt idx="215">252287.46061529499</cx:pt>
          <cx:pt idx="216">231461.97430301199</cx:pt>
          <cx:pt idx="217">260916.74444815001</cx:pt>
          <cx:pt idx="218">250447.722139413</cx:pt>
          <cx:pt idx="219">235481.07347483799</cx:pt>
          <cx:pt idx="220">239127.324898413</cx:pt>
          <cx:pt idx="221">228176.814456489</cx:pt>
          <cx:pt idx="222">268369.605937452</cx:pt>
          <cx:pt idx="223">268899.93062030402</cx:pt>
          <cx:pt idx="224">242820.10664576801</cx:pt>
          <cx:pt idx="225">260811.747454661</cx:pt>
          <cx:pt idx="226">215340.42909374699</cx:pt>
          <cx:pt idx="227">231825.57259067599</cx:pt>
          <cx:pt idx="228">217263.59509668901</cx:pt>
          <cx:pt idx="229">248266.0572861</cx:pt>
          <cx:pt idx="230">274837.19385457801</cx:pt>
          <cx:pt idx="231">254016.03550643899</cx:pt>
          <cx:pt idx="232">274734.23896612402</cx:pt>
          <cx:pt idx="233">249466.00915096799</cx:pt>
          <cx:pt idx="234">223331.75653343101</cx:pt>
          <cx:pt idx="235">238154.87366179601</cx:pt>
          <cx:pt idx="236">250127.632138947</cx:pt>
          <cx:pt idx="237">261765.16277994699</cx:pt>
          <cx:pt idx="238">238058.71451070701</cx:pt>
          <cx:pt idx="239">231506.09069213099</cx:pt>
          <cx:pt idx="240">224762.93601195901</cx:pt>
          <cx:pt idx="241">254894.24769996299</cx:pt>
          <cx:pt idx="242">253481.04383381401</cx:pt>
          <cx:pt idx="243">242153.70418196099</cx:pt>
          <cx:pt idx="244">257123.66540140801</cx:pt>
          <cx:pt idx="245">243839.07974864601</cx:pt>
          <cx:pt idx="246">246950.26493999301</cx:pt>
          <cx:pt idx="247">259917.97989078501</cx:pt>
          <cx:pt idx="248">208368.094130874</cx:pt>
          <cx:pt idx="249">240945.100617649</cx:pt>
          <cx:pt idx="250">270602.205550985</cx:pt>
          <cx:pt idx="251">261421.74953268201</cx:pt>
          <cx:pt idx="252">260637.292474343</cx:pt>
          <cx:pt idx="253">203551.766698238</cx:pt>
          <cx:pt idx="254">241880.07951707201</cx:pt>
          <cx:pt idx="255">226347.164848196</cx:pt>
          <cx:pt idx="256">274766.38056377001</cx:pt>
          <cx:pt idx="257">254289.93998995001</cx:pt>
          <cx:pt idx="258">249578.28877673601</cx:pt>
          <cx:pt idx="259">224267.55506263699</cx:pt>
          <cx:pt idx="260">227871.955304706</cx:pt>
          <cx:pt idx="261">264693.51958926499</cx:pt>
          <cx:pt idx="262">225729.88483662499</cx:pt>
          <cx:pt idx="263">255438.32461351299</cx:pt>
          <cx:pt idx="264">236132.217432576</cx:pt>
          <cx:pt idx="265">231083.06996728099</cx:pt>
          <cx:pt idx="266">274966.87137028697</cx:pt>
          <cx:pt idx="267">220355.89471002301</cx:pt>
          <cx:pt idx="268">261700.55770889201</cx:pt>
          <cx:pt idx="269">251852.90375749499</cx:pt>
          <cx:pt idx="270">240618.14133873099</cx:pt>
          <cx:pt idx="271">249766.72899462099</cx:pt>
          <cx:pt idx="272">260190.76023124901</cx:pt>
          <cx:pt idx="273">241709.26847220599</cx:pt>
          <cx:pt idx="274">252156.33006669901</cx:pt>
          <cx:pt idx="275">228834.27201553699</cx:pt>
          <cx:pt idx="276">216246.075457828</cx:pt>
          <cx:pt idx="277">245000.36202529201</cx:pt>
          <cx:pt idx="278">250182.76947486601</cx:pt>
          <cx:pt idx="279">241645.78451304001</cx:pt>
          <cx:pt idx="280">242285.899790739</cx:pt>
          <cx:pt idx="281">222920.80931211499</cx:pt>
          <cx:pt idx="282">274649.47810528497</cx:pt>
          <cx:pt idx="283">251030.197796055</cx:pt>
          <cx:pt idx="284">258635.527386973</cx:pt>
          <cx:pt idx="285">245764.845525727</cx:pt>
          <cx:pt idx="286">183273.140062149</cx:pt>
          <cx:pt idx="287">243393.91973228601</cx:pt>
          <cx:pt idx="288">257494.77259926</cx:pt>
          <cx:pt idx="289">245380.009675979</cx:pt>
          <cx:pt idx="290">239596.86564606399</cx:pt>
          <cx:pt idx="291">223250.66481288301</cx:pt>
          <cx:pt idx="292">238889.501499026</cx:pt>
          <cx:pt idx="293">273931.78703181399</cx:pt>
          <cx:pt idx="294">244034.12342492701</cx:pt>
          <cx:pt idx="295">214064.03139493999</cx:pt>
          <cx:pt idx="296">229813.845778666</cx:pt>
          <cx:pt idx="297">268004.20043114398</cx:pt>
          <cx:pt idx="298">240977.987982263</cx:pt>
          <cx:pt idx="299">227606.54774672899</cx:pt>
          <cx:pt idx="300">264528.76165014098</cx:pt>
          <cx:pt idx="301">196969.13500561999</cx:pt>
          <cx:pt idx="302">241019.73602906801</cx:pt>
          <cx:pt idx="303">237884.97522641599</cx:pt>
          <cx:pt idx="304">234813.17516099801</cx:pt>
          <cx:pt idx="305">236763.78671422001</cx:pt>
          <cx:pt idx="306">238804.32662049899</cx:pt>
          <cx:pt idx="307">225184.13989694999</cx:pt>
          <cx:pt idx="308">249482.89776106499</cx:pt>
          <cx:pt idx="309">174693.951330248</cx:pt>
          <cx:pt idx="310">214201.02159397301</cx:pt>
          <cx:pt idx="311">250221.16387730301</cx:pt>
          <cx:pt idx="312">228488.69950297</cx:pt>
          <cx:pt idx="313">236555.671593729</cx:pt>
          <cx:pt idx="314">256817.264889135</cx:pt>
          <cx:pt idx="315">232863.024154296</cx:pt>
          <cx:pt idx="316">240399.990710268</cx:pt>
          <cx:pt idx="317">231279.319783218</cx:pt>
          <cx:pt idx="318">219750.713233121</cx:pt>
          <cx:pt idx="319">270016.84134397103</cx:pt>
          <cx:pt idx="320">244803.451845353</cx:pt>
          <cx:pt idx="321">233921.09534026301</cx:pt>
          <cx:pt idx="322">242178.447452425</cx:pt>
          <cx:pt idx="323">249682.80304324301</cx:pt>
          <cx:pt idx="324">240661.71997135499</cx:pt>
          <cx:pt idx="325">273996.94200144103</cx:pt>
          <cx:pt idx="326">226950.24467721599</cx:pt>
          <cx:pt idx="327">228970.67310582401</cx:pt>
          <cx:pt idx="328">223872.36060876501</cx:pt>
          <cx:pt idx="329">234463.50954904201</cx:pt>
          <cx:pt idx="330">224088.39774581001</cx:pt>
          <cx:pt idx="331">237008.025163343</cx:pt>
          <cx:pt idx="332">268730.15652082901</cx:pt>
          <cx:pt idx="333">273905.09299828298</cx:pt>
          <cx:pt idx="334">219751.34046417</cx:pt>
          <cx:pt idx="335">211120.99887616001</cx:pt>
          <cx:pt idx="336">222167.96072914201</cx:pt>
          <cx:pt idx="337">274887.92575953703</cx:pt>
          <cx:pt idx="338">248573.139176795</cx:pt>
          <cx:pt idx="339">258063.67293260799</cx:pt>
          <cx:pt idx="340">242421.537604835</cx:pt>
          <cx:pt idx="341">219934.42922206101</cx:pt>
          <cx:pt idx="342">210023.65806414001</cx:pt>
          <cx:pt idx="343">254236.27932439401</cx:pt>
          <cx:pt idx="344">209661.83934108599</cx:pt>
          <cx:pt idx="345">250607.400959433</cx:pt>
          <cx:pt idx="346">208727.314404604</cx:pt>
          <cx:pt idx="347">240156.567104924</cx:pt>
          <cx:pt idx="348">267325.20464035298</cx:pt>
          <cx:pt idx="349">223955.83124673701</cx:pt>
          <cx:pt idx="350">274120.95165366802</cx:pt>
          <cx:pt idx="351">274054.30846472102</cx:pt>
          <cx:pt idx="352">272404.98046563601</cx:pt>
          <cx:pt idx="353">215096.63113173901</cx:pt>
          <cx:pt idx="354">264987.77364114899</cx:pt>
          <cx:pt idx="355">191554.16526915101</cx:pt>
          <cx:pt idx="356">263991.915929524</cx:pt>
          <cx:pt idx="357">238136.174117346</cx:pt>
          <cx:pt idx="358">225251.75748976201</cx:pt>
          <cx:pt idx="359">237009.59952426099</cx:pt>
          <cx:pt idx="360">218555.65796145401</cx:pt>
          <cx:pt idx="361">228171.55445850201</cx:pt>
          <cx:pt idx="362">267168.07647959102</cx:pt>
          <cx:pt idx="363">245369.16010537499</cx:pt>
          <cx:pt idx="364">258466.68757433799</cx:pt>
          <cx:pt idx="365">227502.74525586801</cx:pt>
          <cx:pt idx="366">249812.364832611</cx:pt>
          <cx:pt idx="367">232400.699195172</cx:pt>
          <cx:pt idx="368">194909.14068194301</cx:pt>
          <cx:pt idx="369">241760.56774239501</cx:pt>
          <cx:pt idx="370">261071.793424737</cx:pt>
          <cx:pt idx="371">257648.49764603699</cx:pt>
          <cx:pt idx="372">218129.95863114501</cx:pt>
          <cx:pt idx="373">250318.89202550901</cx:pt>
          <cx:pt idx="374">269056.794799564</cx:pt>
          <cx:pt idx="375">229209.683967675</cx:pt>
          <cx:pt idx="376">252778.17914016399</cx:pt>
          <cx:pt idx="377">235152.49638725101</cx:pt>
          <cx:pt idx="378">213720.76071382099</cx:pt>
          <cx:pt idx="379">236570.810155666</cx:pt>
          <cx:pt idx="380">249242.382235417</cx:pt>
          <cx:pt idx="381">263852.74883295398</cx:pt>
          <cx:pt idx="382">211706.72646065199</cx:pt>
          <cx:pt idx="383">226156.52791963299</cx:pt>
          <cx:pt idx="384">213860.23629490001</cx:pt>
          <cx:pt idx="385">227110.11979970901</cx:pt>
          <cx:pt idx="386">240204.20231221899</cx:pt>
          <cx:pt idx="387">209087.053773858</cx:pt>
          <cx:pt idx="388">218938.97977875901</cx:pt>
          <cx:pt idx="389">241814.71414574701</cx:pt>
          <cx:pt idx="390">257039.32432425901</cx:pt>
          <cx:pt idx="391">214591.748312763</cx:pt>
          <cx:pt idx="392">238184.955471664</cx:pt>
          <cx:pt idx="393">230486.93122249999</cx:pt>
          <cx:pt idx="394">231656.519695447</cx:pt>
          <cx:pt idx="395">269338.34950326203</cx:pt>
          <cx:pt idx="396">232789.24202977499</cx:pt>
          <cx:pt idx="397">236348.834944498</cx:pt>
          <cx:pt idx="398">235785.48846629201</cx:pt>
          <cx:pt idx="399">257109.44520123201</cx:pt>
          <cx:pt idx="400">225748.07510607899</cx:pt>
          <cx:pt idx="401">228701.96986919301</cx:pt>
          <cx:pt idx="402">246383.95465820501</cx:pt>
          <cx:pt idx="403">257188.10122607101</cx:pt>
          <cx:pt idx="404">235403.54646641199</cx:pt>
          <cx:pt idx="405">235024.45582984199</cx:pt>
          <cx:pt idx="406">237537.98399487801</cx:pt>
          <cx:pt idx="407">229776.75602964699</cx:pt>
          <cx:pt idx="408">274297.05147682101</cx:pt>
          <cx:pt idx="409">231124.54087666399</cx:pt>
          <cx:pt idx="410">264471.00201426802</cx:pt>
          <cx:pt idx="411">255041.602045974</cx:pt>
          <cx:pt idx="412">226559.56722600301</cx:pt>
          <cx:pt idx="413">215996.14281947599</cx:pt>
          <cx:pt idx="414">244450.19820224401</cx:pt>
          <cx:pt idx="415">251664.05789094401</cx:pt>
          <cx:pt idx="416">220790.06645172701</cx:pt>
          <cx:pt idx="417">274725.00231658999</cx:pt>
          <cx:pt idx="418">266999.78147867799</cx:pt>
          <cx:pt idx="419">255087.34832067799</cx:pt>
          <cx:pt idx="420">234844.00587775299</cx:pt>
          <cx:pt idx="421">246442.94539206201</cx:pt>
          <cx:pt idx="422">232640.70631901</cx:pt>
          <cx:pt idx="423">267876.758145092</cx:pt>
          <cx:pt idx="424">255794.74645467699</cx:pt>
          <cx:pt idx="425">240249.243302969</cx:pt>
          <cx:pt idx="426">256384.73087664499</cx:pt>
          <cx:pt idx="427">245762.05641762799</cx:pt>
          <cx:pt idx="428">232916.15250472899</cx:pt>
          <cx:pt idx="429">257395.82610538701</cx:pt>
          <cx:pt idx="430">233453.59929105701</cx:pt>
          <cx:pt idx="431">257142.67660371799</cx:pt>
          <cx:pt idx="432">226428.17338575801</cx:pt>
          <cx:pt idx="433">214359.47750663801</cx:pt>
          <cx:pt idx="434">242640.00143839899</cx:pt>
          <cx:pt idx="435">246874.816017148</cx:pt>
          <cx:pt idx="436">210041.14351271201</cx:pt>
          <cx:pt idx="437">243004.49551792</cx:pt>
          <cx:pt idx="438">255115.24637424599</cx:pt>
          <cx:pt idx="439">230377.544677873</cx:pt>
          <cx:pt idx="440">251299.66686590199</cx:pt>
          <cx:pt idx="441">214561.08703169599</cx:pt>
          <cx:pt idx="442">243717.14459319899</cx:pt>
          <cx:pt idx="443">274639.98765335698</cx:pt>
          <cx:pt idx="444">209786.34830635099</cx:pt>
          <cx:pt idx="445">234421.49433719501</cx:pt>
          <cx:pt idx="446">243377.867329884</cx:pt>
          <cx:pt idx="447">260416.11924822</cx:pt>
          <cx:pt idx="448">274359.56191189802</cx:pt>
          <cx:pt idx="449">260931.73522273201</cx:pt>
          <cx:pt idx="450">226065.94766991801</cx:pt>
          <cx:pt idx="451">222315.25930203401</cx:pt>
          <cx:pt idx="452">265131.22013525601</cx:pt>
          <cx:pt idx="453">261719.193583657</cx:pt>
          <cx:pt idx="454">229321.984529471</cx:pt>
          <cx:pt idx="455">235751.66486946601</cx:pt>
          <cx:pt idx="456">232297.526100966</cx:pt>
          <cx:pt idx="457">231380.13895534101</cx:pt>
          <cx:pt idx="458">274915.51633204002</cx:pt>
          <cx:pt idx="459">207504.75321076799</cx:pt>
          <cx:pt idx="460">257068.72923818399</cx:pt>
          <cx:pt idx="461">257110.659704755</cx:pt>
          <cx:pt idx="462">230493.93263523301</cx:pt>
          <cx:pt idx="463">205503.096817746</cx:pt>
          <cx:pt idx="464">240129.927742247</cx:pt>
          <cx:pt idx="465">247231.101251124</cx:pt>
          <cx:pt idx="466">274597.41262115003</cx:pt>
          <cx:pt idx="467">234093.94666115599</cx:pt>
          <cx:pt idx="468">247838.956237384</cx:pt>
          <cx:pt idx="469">230305.25451597001</cx:pt>
          <cx:pt idx="470">243972.55716036301</cx:pt>
          <cx:pt idx="471">265260.85756684601</cx:pt>
          <cx:pt idx="472">265728.57400113798</cx:pt>
          <cx:pt idx="473">223293.20581540599</cx:pt>
          <cx:pt idx="474">267904.55634173198</cx:pt>
          <cx:pt idx="475">188105.071655092</cx:pt>
          <cx:pt idx="476">225378.72951717899</cx:pt>
          <cx:pt idx="477">210824.92589411599</cx:pt>
          <cx:pt idx="478">259308.213989226</cx:pt>
          <cx:pt idx="479">274759.73248118802</cx:pt>
          <cx:pt idx="480">252558.52655899301</cx:pt>
          <cx:pt idx="481">220018.97181932899</cx:pt>
          <cx:pt idx="482">268412.04079282598</cx:pt>
          <cx:pt idx="483">256365.87329671101</cx:pt>
          <cx:pt idx="484">253573.899887912</cx:pt>
          <cx:pt idx="485">250413.344310313</cx:pt>
          <cx:pt idx="486">262978.387893709</cx:pt>
          <cx:pt idx="487">216828.15247311999</cx:pt>
          <cx:pt idx="488">263563.885583859</cx:pt>
          <cx:pt idx="489">225084.60440130299</cx:pt>
          <cx:pt idx="490">274815.61414267501</cx:pt>
          <cx:pt idx="491">246427.041784167</cx:pt>
          <cx:pt idx="492">247337.88468927401</cx:pt>
          <cx:pt idx="493">240749.92253395601</cx:pt>
          <cx:pt idx="494">274567.40348309401</cx:pt>
          <cx:pt idx="495">258975.535605463</cx:pt>
          <cx:pt idx="496">217683.91645930201</cx:pt>
          <cx:pt idx="497">220827.43130902899</cx:pt>
          <cx:pt idx="498">227468.25906536999</cx:pt>
          <cx:pt idx="499">237160.93812299601</cx:pt>
          <cx:pt idx="500">258157.38727579301</cx:pt>
          <cx:pt idx="501">226966.82103833801</cx:pt>
          <cx:pt idx="502">234248.741926613</cx:pt>
          <cx:pt idx="503">222972.42387711001</cx:pt>
          <cx:pt idx="504">247362.284469459</cx:pt>
          <cx:pt idx="505">210493.00370826601</cx:pt>
          <cx:pt idx="506">232255.971011874</cx:pt>
          <cx:pt idx="507">243103.434633839</cx:pt>
          <cx:pt idx="508">259690.972391155</cx:pt>
          <cx:pt idx="509">249118.37790380701</cx:pt>
          <cx:pt idx="510">229380.302023864</cx:pt>
          <cx:pt idx="511">228662.44555718001</cx:pt>
          <cx:pt idx="512">265140.04587135901</cx:pt>
          <cx:pt idx="513">223266.63443164501</cx:pt>
          <cx:pt idx="514">241536.01736312499</cx:pt>
          <cx:pt idx="515">236271.50403577799</cx:pt>
          <cx:pt idx="516">255366.82732454201</cx:pt>
          <cx:pt idx="517">205309.90153434599</cx:pt>
          <cx:pt idx="518">205157.94909850101</cx:pt>
          <cx:pt idx="519">245435.459701007</cx:pt>
          <cx:pt idx="520">246277.20397171599</cx:pt>
          <cx:pt idx="521">256708.77255232801</cx:pt>
          <cx:pt idx="522">257676.297691621</cx:pt>
          <cx:pt idx="523">249821.181997971</cx:pt>
          <cx:pt idx="524">271336.30917595199</cx:pt>
          <cx:pt idx="525">217094.46763049799</cx:pt>
          <cx:pt idx="526">235948.340930412</cx:pt>
          <cx:pt idx="527">225246.110220034</cx:pt>
          <cx:pt idx="528">255818.35622391899</cx:pt>
          <cx:pt idx="529">259037.329322126</cx:pt>
          <cx:pt idx="530">241915.62056408499</cx:pt>
          <cx:pt idx="531">254230.79593971901</cx:pt>
          <cx:pt idx="532">272686.28327958798</cx:pt>
          <cx:pt idx="533">251826.59847780701</cx:pt>
          <cx:pt idx="534">242033.27236762299</cx:pt>
          <cx:pt idx="535">228953.917687176</cx:pt>
          <cx:pt idx="536">229842.711094414</cx:pt>
          <cx:pt idx="537">236431.854705568</cx:pt>
          <cx:pt idx="538">234204.55175150701</cx:pt>
          <cx:pt idx="539">224230.701058957</cx:pt>
          <cx:pt idx="540">246676.17675003799</cx:pt>
          <cx:pt idx="541">269175.999573901</cx:pt>
          <cx:pt idx="542">257726.22236238699</cx:pt>
          <cx:pt idx="543">217216.86092818499</cx:pt>
          <cx:pt idx="544">224924.50496699099</cx:pt>
          <cx:pt idx="545">239321.713134044</cx:pt>
          <cx:pt idx="546">274895.845161253</cx:pt>
          <cx:pt idx="547">230117.65540959101</cx:pt>
          <cx:pt idx="548">242654.80672180501</cx:pt>
          <cx:pt idx="549">265256.800146717</cx:pt>
          <cx:pt idx="550">211244.35342164201</cx:pt>
          <cx:pt idx="551">236345.50375271699</cx:pt>
          <cx:pt idx="552">264651.54905833502</cx:pt>
          <cx:pt idx="553">236172.72606404801</cx:pt>
          <cx:pt idx="554">232955.51484846699</cx:pt>
          <cx:pt idx="555">259090.36715178</cx:pt>
          <cx:pt idx="556">231265.521674421</cx:pt>
          <cx:pt idx="557">243646.96394512799</cx:pt>
          <cx:pt idx="558">259896.81977935499</cx:pt>
          <cx:pt idx="559">217944.36529508</cx:pt>
          <cx:pt idx="560">232218.440095275</cx:pt>
          <cx:pt idx="561">222424.359672324</cx:pt>
          <cx:pt idx="562">224134.23285092899</cx:pt>
          <cx:pt idx="563">247469.48255974901</cx:pt>
          <cx:pt idx="564">220460.84415072101</cx:pt>
          <cx:pt idx="565">200099.69057777699</cx:pt>
          <cx:pt idx="566">204951.07977605099</cx:pt>
          <cx:pt idx="567">259034.476412925</cx:pt>
          <cx:pt idx="568">239049.01724124301</cx:pt>
          <cx:pt idx="569">246946.81092883399</cx:pt>
          <cx:pt idx="570">264548.13526859798</cx:pt>
          <cx:pt idx="571">260902.885417165</cx:pt>
          <cx:pt idx="572">233291.45591578001</cx:pt>
          <cx:pt idx="573">248708.31954057899</cx:pt>
          <cx:pt idx="574">274925.38493457198</cx:pt>
          <cx:pt idx="575">218405.33510493301</cx:pt>
          <cx:pt idx="576">235665.19543341</cx:pt>
          <cx:pt idx="577">187746.87550065099</cx:pt>
          <cx:pt idx="578">245392.275883197</cx:pt>
          <cx:pt idx="579">212180.06117939801</cx:pt>
          <cx:pt idx="580">228601.075316542</cx:pt>
          <cx:pt idx="581">201021.77906733801</cx:pt>
          <cx:pt idx="582">226222.32049197899</cx:pt>
          <cx:pt idx="583">234815.61959103</cx:pt>
          <cx:pt idx="584">237191.48125600899</cx:pt>
          <cx:pt idx="585">227133.54912937401</cx:pt>
          <cx:pt idx="586">263361.71383790899</cx:pt>
          <cx:pt idx="587">268724.84339992399</cx:pt>
          <cx:pt idx="588">252310.79487491801</cx:pt>
          <cx:pt idx="589">249362.45036139301</cx:pt>
          <cx:pt idx="590">247625.13974637599</cx:pt>
          <cx:pt idx="591">238599.660497028</cx:pt>
          <cx:pt idx="592">262884.083949327</cx:pt>
          <cx:pt idx="593">274564.07088944502</cx:pt>
          <cx:pt idx="594">249463.39918146</cx:pt>
          <cx:pt idx="595">204620.174853</cx:pt>
          <cx:pt idx="596">259033.04496610901</cx:pt>
          <cx:pt idx="597">257985.030297233</cx:pt>
          <cx:pt idx="598">226499.24437013699</cx:pt>
          <cx:pt idx="599">274221.99186618603</cx:pt>
          <cx:pt idx="600">251486.097649467</cx:pt>
          <cx:pt idx="601">228091.09875855199</cx:pt>
          <cx:pt idx="602">253436.06680496299</cx:pt>
          <cx:pt idx="603">229031.304825837</cx:pt>
          <cx:pt idx="604">227856.612130811</cx:pt>
          <cx:pt idx="605">238649.39575542</cx:pt>
          <cx:pt idx="606">224547.30767329701</cx:pt>
          <cx:pt idx="607">245754.605394727</cx:pt>
          <cx:pt idx="608">244371.46854301001</cx:pt>
          <cx:pt idx="609">242768.80021469999</cx:pt>
          <cx:pt idx="610">234640.877966453</cx:pt>
          <cx:pt idx="611">254700.430338112</cx:pt>
          <cx:pt idx="612">231596.62521691699</cx:pt>
          <cx:pt idx="613">234498.12300988901</cx:pt>
          <cx:pt idx="614">219415.549878108</cx:pt>
          <cx:pt idx="615">266176.950022128</cx:pt>
          <cx:pt idx="616">263123.30167596502</cx:pt>
          <cx:pt idx="617">217374.98526921601</cx:pt>
          <cx:pt idx="618">247386.31423264599</cx:pt>
          <cx:pt idx="619">256594.088271719</cx:pt>
          <cx:pt idx="620">226544.56868476601</cx:pt>
          <cx:pt idx="621">243359.08027742</cx:pt>
          <cx:pt idx="622">215621.896353983</cx:pt>
          <cx:pt idx="623">264486.403527316</cx:pt>
          <cx:pt idx="624">245124.99124879899</cx:pt>
          <cx:pt idx="625">247554.64059132501</cx:pt>
          <cx:pt idx="626">221137.363535924</cx:pt>
          <cx:pt idx="627">273294.40883897903</cx:pt>
          <cx:pt idx="628">234746.18486180401</cx:pt>
          <cx:pt idx="629">247826.73245401401</cx:pt>
          <cx:pt idx="630">236459.77363487199</cx:pt>
          <cx:pt idx="631">231101.68724903499</cx:pt>
          <cx:pt idx="632">274372.621641887</cx:pt>
          <cx:pt idx="633">229388.574582898</cx:pt>
          <cx:pt idx="634">228765.5406875</cx:pt>
          <cx:pt idx="635">260597.518431526</cx:pt>
          <cx:pt idx="636">231992.368579667</cx:pt>
          <cx:pt idx="637">252660.016267848</cx:pt>
          <cx:pt idx="638">239893.18118812199</cx:pt>
          <cx:pt idx="639">256043.95701464699</cx:pt>
          <cx:pt idx="640">274568.64993300103</cx:pt>
          <cx:pt idx="641">234599.48806165901</cx:pt>
          <cx:pt idx="642">219579.65265701499</cx:pt>
          <cx:pt idx="643">259505.36295146999</cx:pt>
          <cx:pt idx="644">259264.520610226</cx:pt>
          <cx:pt idx="645">258285.38058208299</cx:pt>
          <cx:pt idx="646">240655.12100417301</cx:pt>
          <cx:pt idx="647">251250.44475414799</cx:pt>
          <cx:pt idx="648">274639.453494596</cx:pt>
          <cx:pt idx="649">207150.489440559</cx:pt>
          <cx:pt idx="650">227708.936904598</cx:pt>
          <cx:pt idx="651">265696.10292728001</cx:pt>
          <cx:pt idx="652">251748.01304408701</cx:pt>
          <cx:pt idx="653">222707.954175794</cx:pt>
          <cx:pt idx="654">247049.49499937199</cx:pt>
          <cx:pt idx="655">247126.92881988201</cx:pt>
          <cx:pt idx="656">209828.98435592899</cx:pt>
          <cx:pt idx="657">264740.46748221002</cx:pt>
          <cx:pt idx="658">247754.69438862399</cx:pt>
          <cx:pt idx="659">249628.75604144199</cx:pt>
          <cx:pt idx="660">231086.77862024101</cx:pt>
          <cx:pt idx="661">207371.069551205</cx:pt>
          <cx:pt idx="662">259922.77228649301</cx:pt>
          <cx:pt idx="663">225564.876317307</cx:pt>
          <cx:pt idx="664">230163.08523494599</cx:pt>
          <cx:pt idx="665">227831.53259304899</cx:pt>
          <cx:pt idx="666">224959.65195429799</cx:pt>
          <cx:pt idx="667">235233.04080546901</cx:pt>
          <cx:pt idx="668">244726.97478064999</cx:pt>
          <cx:pt idx="669">224427.07973558601</cx:pt>
          <cx:pt idx="670">247559.81176146001</cx:pt>
          <cx:pt idx="671">226711.17802814301</cx:pt>
          <cx:pt idx="672">214767.57268149199</cx:pt>
          <cx:pt idx="673">274650.88568501198</cx:pt>
          <cx:pt idx="674">229741.85024822399</cx:pt>
          <cx:pt idx="675">229236.520350393</cx:pt>
          <cx:pt idx="676">259888.22876095699</cx:pt>
          <cx:pt idx="677">265983.16944513598</cx:pt>
          <cx:pt idx="678">259844.119073004</cx:pt>
          <cx:pt idx="679">223121.35195075799</cx:pt>
          <cx:pt idx="680">246998.434208235</cx:pt>
          <cx:pt idx="681">239521.62726710099</cx:pt>
          <cx:pt idx="682">247626.47782838199</cx:pt>
          <cx:pt idx="683">250902.10211988099</cx:pt>
          <cx:pt idx="684">252816.06257798299</cx:pt>
          <cx:pt idx="685">252434.72125880499</cx:pt>
          <cx:pt idx="686">248865.61905999601</cx:pt>
          <cx:pt idx="687">216323.96296246001</cx:pt>
          <cx:pt idx="688">240317.892539808</cx:pt>
          <cx:pt idx="689">232361.58948704801</cx:pt>
          <cx:pt idx="690">237993.80663409</cx:pt>
          <cx:pt idx="691">241142.79220423801</cx:pt>
          <cx:pt idx="692">248222.663786719</cx:pt>
          <cx:pt idx="693">231043.132731335</cx:pt>
          <cx:pt idx="694">261196.38264823199</cx:pt>
          <cx:pt idx="695">257530.81561130201</cx:pt>
          <cx:pt idx="696">202452.52837899001</cx:pt>
          <cx:pt idx="697">218869.26983538401</cx:pt>
          <cx:pt idx="698">241286.60857907601</cx:pt>
          <cx:pt idx="699">239894.43873764001</cx:pt>
          <cx:pt idx="700">245397.44623757599</cx:pt>
          <cx:pt idx="701">243224.85910723099</cx:pt>
          <cx:pt idx="702">263919.80537841102</cx:pt>
          <cx:pt idx="703">252699.29115224199</cx:pt>
          <cx:pt idx="704">259588.20770534201</cx:pt>
          <cx:pt idx="705">232327.67833707001</cx:pt>
          <cx:pt idx="706">261760.544781109</cx:pt>
          <cx:pt idx="707">251008.91861724699</cx:pt>
          <cx:pt idx="708">244049.18347447799</cx:pt>
          <cx:pt idx="709">243374.243109401</cx:pt>
          <cx:pt idx="710">248137.302834173</cx:pt>
          <cx:pt idx="711">260029.07246978901</cx:pt>
          <cx:pt idx="712">270234.35188596899</cx:pt>
          <cx:pt idx="713">245473.97200742399</cx:pt>
          <cx:pt idx="714">215895.63049682201</cx:pt>
          <cx:pt idx="715">256763.68030509399</cx:pt>
          <cx:pt idx="716">239626.53573205101</cx:pt>
          <cx:pt idx="717">263453.36641165602</cx:pt>
          <cx:pt idx="718">272877.812771047</cx:pt>
          <cx:pt idx="719">213136.62935960799</cx:pt>
          <cx:pt idx="720">230021.61558491399</cx:pt>
          <cx:pt idx="721">259268.25899323</cx:pt>
          <cx:pt idx="722">236770.38114902601</cx:pt>
          <cx:pt idx="723">246152.34815275599</cx:pt>
          <cx:pt idx="724">256242.19616786201</cx:pt>
          <cx:pt idx="725">229105.45149501201</cx:pt>
          <cx:pt idx="726">232520.30870025</cx:pt>
          <cx:pt idx="727">234548.14104853899</cx:pt>
          <cx:pt idx="728">226280.860833671</cx:pt>
          <cx:pt idx="729">252253.977343879</cx:pt>
          <cx:pt idx="730">237067.694215564</cx:pt>
          <cx:pt idx="731">250724.044350829</cx:pt>
          <cx:pt idx="732">248685.19569251899</cx:pt>
          <cx:pt idx="733">251388.52222766</cx:pt>
          <cx:pt idx="734">238131.404733526</cx:pt>
          <cx:pt idx="735">233471.11633204599</cx:pt>
          <cx:pt idx="736">252989.25162184599</cx:pt>
          <cx:pt idx="737">226077.41765464001</cx:pt>
          <cx:pt idx="738">218545.68559467699</cx:pt>
          <cx:pt idx="739">248962.86564919699</cx:pt>
          <cx:pt idx="740">226049.11936976999</cx:pt>
          <cx:pt idx="741">223722.266808352</cx:pt>
          <cx:pt idx="742">236217.51820283601</cx:pt>
          <cx:pt idx="743">208343.34649928301</cx:pt>
          <cx:pt idx="744">258752.91679621901</cx:pt>
          <cx:pt idx="745">267751.120466983</cx:pt>
          <cx:pt idx="746">257675.142987536</cx:pt>
          <cx:pt idx="747">225254.15141314501</cx:pt>
          <cx:pt idx="748">235101.54130806599</cx:pt>
          <cx:pt idx="749">233816.679823757</cx:pt>
          <cx:pt idx="750">203642.84447583</cx:pt>
          <cx:pt idx="751">260804.567686569</cx:pt>
          <cx:pt idx="752">237829.655359141</cx:pt>
          <cx:pt idx="753">249727.44200374</cx:pt>
          <cx:pt idx="754">262151.50741952698</cx:pt>
          <cx:pt idx="755">245211.280799272</cx:pt>
          <cx:pt idx="756">223053.1896825</cx:pt>
          <cx:pt idx="757">246301.97270623001</cx:pt>
          <cx:pt idx="758">251632.261404658</cx:pt>
          <cx:pt idx="759">236672.664733791</cx:pt>
          <cx:pt idx="760">250327.023988492</cx:pt>
          <cx:pt idx="761">251537.91526156999</cx:pt>
          <cx:pt idx="762">256336.13658701701</cx:pt>
          <cx:pt idx="763">202649.41989691599</cx:pt>
          <cx:pt idx="764">199004.57726577</cx:pt>
          <cx:pt idx="765">217486.578443284</cx:pt>
          <cx:pt idx="766">218280.23908940301</cx:pt>
          <cx:pt idx="767">240679.41520007001</cx:pt>
          <cx:pt idx="768">269413.24487237801</cx:pt>
          <cx:pt idx="769">249807.96440294501</cx:pt>
          <cx:pt idx="770">254259.92548694799</cx:pt>
          <cx:pt idx="771">224632.485411712</cx:pt>
          <cx:pt idx="772">223522.08722292</cx:pt>
          <cx:pt idx="773">237835.66772538901</cx:pt>
          <cx:pt idx="774">228379.620051429</cx:pt>
          <cx:pt idx="775">254605.318471865</cx:pt>
          <cx:pt idx="776">252898.79144421799</cx:pt>
          <cx:pt idx="777">262926.823203201</cx:pt>
          <cx:pt idx="778">257964.14066293699</cx:pt>
          <cx:pt idx="779">213893.07849913</cx:pt>
          <cx:pt idx="780">232267.60203067501</cx:pt>
          <cx:pt idx="781">248078.736133967</cx:pt>
          <cx:pt idx="782">235528.289646394</cx:pt>
          <cx:pt idx="783">230390.120314214</cx:pt>
          <cx:pt idx="784">207542.32744834499</cx:pt>
          <cx:pt idx="785">227905.36443983301</cx:pt>
          <cx:pt idx="786">274187.33156347502</cx:pt>
          <cx:pt idx="787">213831.558342573</cx:pt>
          <cx:pt idx="788">272273.89567473199</cx:pt>
          <cx:pt idx="789">213541.809590964</cx:pt>
          <cx:pt idx="790">274922.322639297</cx:pt>
          <cx:pt idx="791">249432.968935321</cx:pt>
          <cx:pt idx="792">251180.513748481</cx:pt>
          <cx:pt idx="793">243712.86851755399</cx:pt>
          <cx:pt idx="794">249902.35155363299</cx:pt>
          <cx:pt idx="795">242835.89859556701</cx:pt>
          <cx:pt idx="796">217815.12607984399</cx:pt>
          <cx:pt idx="797">259101.60856281</cx:pt>
          <cx:pt idx="798">222570.47721296299</cx:pt>
          <cx:pt idx="799">243162.83005314399</cx:pt>
          <cx:pt idx="800">239390.91420181299</cx:pt>
          <cx:pt idx="801">222438.76170046101</cx:pt>
          <cx:pt idx="802">273346.945307307</cx:pt>
          <cx:pt idx="803">219240.116156617</cx:pt>
          <cx:pt idx="804">240068.73026226001</cx:pt>
          <cx:pt idx="805">226690.266465441</cx:pt>
          <cx:pt idx="806">268340.786537776</cx:pt>
          <cx:pt idx="807">215378.314608393</cx:pt>
          <cx:pt idx="808">246756.699293249</cx:pt>
          <cx:pt idx="809">223686.52198725799</cx:pt>
          <cx:pt idx="810">244050.72305728</cx:pt>
          <cx:pt idx="811">224835.14537905701</cx:pt>
          <cx:pt idx="812">240600.13835812299</cx:pt>
          <cx:pt idx="813">262490.87817677303</cx:pt>
          <cx:pt idx="814">218121.007323028</cx:pt>
          <cx:pt idx="815">232545.214132225</cx:pt>
          <cx:pt idx="816">237122.27936468701</cx:pt>
          <cx:pt idx="817">245751.053488568</cx:pt>
          <cx:pt idx="818">206888.266077448</cx:pt>
          <cx:pt idx="819">229678.76381082</cx:pt>
          <cx:pt idx="820">255332.69963639401</cx:pt>
          <cx:pt idx="821">248203.74710421899</cx:pt>
          <cx:pt idx="822">251209.36344206499</cx:pt>
          <cx:pt idx="823">255908.80092435301</cx:pt>
          <cx:pt idx="824">236273.34547955499</cx:pt>
          <cx:pt idx="825">237703.65565784299</cx:pt>
          <cx:pt idx="826">229220.637365331</cx:pt>
          <cx:pt idx="827">241886.53528428799</cx:pt>
          <cx:pt idx="828">237914.06675342799</cx:pt>
          <cx:pt idx="829">255253.457685901</cx:pt>
          <cx:pt idx="830">250826.23273260501</cx:pt>
          <cx:pt idx="831">249672.65678749199</cx:pt>
          <cx:pt idx="832">266702.75518275198</cx:pt>
          <cx:pt idx="833">235417.442395627</cx:pt>
          <cx:pt idx="834">252785.409020052</cx:pt>
          <cx:pt idx="835">237516.623540787</cx:pt>
          <cx:pt idx="836">239968.84575790699</cx:pt>
          <cx:pt idx="837">232747.53000432401</cx:pt>
          <cx:pt idx="838">243534.33982152899</cx:pt>
          <cx:pt idx="839">250010.95063876099</cx:pt>
          <cx:pt idx="840">247834.27224976299</cx:pt>
          <cx:pt idx="841">228849.14053587001</cx:pt>
          <cx:pt idx="842">232719.06629903099</cx:pt>
          <cx:pt idx="843">237655.53190194501</cx:pt>
          <cx:pt idx="844">236376.13552137799</cx:pt>
          <cx:pt idx="845">207865.91295222301</cx:pt>
          <cx:pt idx="846">216105.408198552</cx:pt>
          <cx:pt idx="847">238263.80102238501</cx:pt>
          <cx:pt idx="848">239817.38487522499</cx:pt>
          <cx:pt idx="849">241815.621482102</cx:pt>
          <cx:pt idx="850">219569.43190337199</cx:pt>
          <cx:pt idx="851">259639.42182350499</cx:pt>
          <cx:pt idx="852">250712.66295191599</cx:pt>
          <cx:pt idx="853">274671.303684621</cx:pt>
          <cx:pt idx="854">237182.75857891099</cx:pt>
          <cx:pt idx="855">226306.03387483099</cx:pt>
          <cx:pt idx="856">250381.105721509</cx:pt>
          <cx:pt idx="857">261971.82298625499</cx:pt>
          <cx:pt idx="858">244020.31611215099</cx:pt>
          <cx:pt idx="859">274439.26091727102</cx:pt>
          <cx:pt idx="860">234658.98260326701</cx:pt>
          <cx:pt idx="861">249450.004798398</cx:pt>
          <cx:pt idx="862">216382.26803076101</cx:pt>
          <cx:pt idx="863">257037.09444917599</cx:pt>
          <cx:pt idx="864">258343.51759807099</cx:pt>
          <cx:pt idx="865">217818.45592183</cx:pt>
          <cx:pt idx="866">253590.00324459901</cx:pt>
          <cx:pt idx="867">261142.53959344901</cx:pt>
          <cx:pt idx="868">233572.86625874601</cx:pt>
          <cx:pt idx="869">258190.21909510001</cx:pt>
          <cx:pt idx="870">243646.38155222699</cx:pt>
          <cx:pt idx="871">232566.65554197901</cx:pt>
          <cx:pt idx="872">265898.69229047903</cx:pt>
          <cx:pt idx="873">251201.93547196701</cx:pt>
          <cx:pt idx="874">224585.670843359</cx:pt>
          <cx:pt idx="875">249005.54166610399</cx:pt>
          <cx:pt idx="876">274814.888749954</cx:pt>
          <cx:pt idx="877">271198.14887666597</cx:pt>
          <cx:pt idx="878">250429.85143886099</cx:pt>
          <cx:pt idx="879">259822.634047325</cx:pt>
          <cx:pt idx="880">257088.93179524501</cx:pt>
          <cx:pt idx="881">207124.08914378201</cx:pt>
          <cx:pt idx="882">228527.056461019</cx:pt>
          <cx:pt idx="883">256867.780621616</cx:pt>
          <cx:pt idx="884">214464.14478477</cx:pt>
          <cx:pt idx="885">226530.50619009</cx:pt>
          <cx:pt idx="886">249634.56367846401</cx:pt>
          <cx:pt idx="887">232857.88087639099</cx:pt>
          <cx:pt idx="888">269298.66348022199</cx:pt>
          <cx:pt idx="889">271656.12242178799</cx:pt>
          <cx:pt idx="890">246477.485501227</cx:pt>
          <cx:pt idx="891">224067.69189027001</cx:pt>
          <cx:pt idx="892">251564.14700271501</cx:pt>
          <cx:pt idx="893">228860.47082626901</cx:pt>
          <cx:pt idx="894">228327.29605414701</cx:pt>
          <cx:pt idx="895">247815.74632038499</cx:pt>
          <cx:pt idx="896">242283.05587889199</cx:pt>
          <cx:pt idx="897">269125.063092809</cx:pt>
          <cx:pt idx="898">191864.520408315</cx:pt>
          <cx:pt idx="899">263728.54225003597</cx:pt>
          <cx:pt idx="900">223946.80063809</cx:pt>
          <cx:pt idx="901">231697.27434974699</cx:pt>
          <cx:pt idx="902">243851.32311666</cx:pt>
          <cx:pt idx="903">234722.67822902999</cx:pt>
          <cx:pt idx="904">265257.936855615</cx:pt>
          <cx:pt idx="905">252971.63986654099</cx:pt>
          <cx:pt idx="906">240708.55783681601</cx:pt>
          <cx:pt idx="907">251922.007700958</cx:pt>
          <cx:pt idx="908">222584.52114481601</cx:pt>
          <cx:pt idx="909">253800.027415894</cx:pt>
          <cx:pt idx="910">253941.62623808801</cx:pt>
          <cx:pt idx="911">191064.70345485999</cx:pt>
          <cx:pt idx="912">246844.39598289601</cx:pt>
          <cx:pt idx="913">259219.262284545</cx:pt>
          <cx:pt idx="914">255304.977376878</cx:pt>
          <cx:pt idx="915">212006.48224729</cx:pt>
          <cx:pt idx="916">252484.38646691601</cx:pt>
          <cx:pt idx="917">168765.82950012601</cx:pt>
          <cx:pt idx="918">261664.06157391999</cx:pt>
          <cx:pt idx="919">251402.27107391201</cx:pt>
          <cx:pt idx="920">254138.04312940399</cx:pt>
          <cx:pt idx="921">209644.37856167799</cx:pt>
          <cx:pt idx="922">227994.000223187</cx:pt>
          <cx:pt idx="923">251388.73819521401</cx:pt>
          <cx:pt idx="924">258033.91026768301</cx:pt>
          <cx:pt idx="925">222360.234439002</cx:pt>
          <cx:pt idx="926">215736.23193343499</cx:pt>
          <cx:pt idx="927">274832.79812680098</cx:pt>
          <cx:pt idx="928">224243.42789490399</cx:pt>
          <cx:pt idx="929">259159.71672305901</cx:pt>
          <cx:pt idx="930">239756.65240485501</cx:pt>
          <cx:pt idx="931">240433.494891204</cx:pt>
          <cx:pt idx="932">232683.87102579599</cx:pt>
          <cx:pt idx="933">241207.422637807</cx:pt>
          <cx:pt idx="934">261212.73520569899</cx:pt>
          <cx:pt idx="935">232438.796914868</cx:pt>
          <cx:pt idx="936">236983.06542988701</cx:pt>
          <cx:pt idx="937">190677.45126541099</cx:pt>
          <cx:pt idx="938">258679.924467793</cx:pt>
          <cx:pt idx="939">246758.86202659999</cx:pt>
          <cx:pt idx="940">257931.065482178</cx:pt>
          <cx:pt idx="941">216035.32784681799</cx:pt>
          <cx:pt idx="942">237874.894454661</cx:pt>
          <cx:pt idx="943">218704.77613795301</cx:pt>
          <cx:pt idx="944">197496.535921006</cx:pt>
          <cx:pt idx="945">223351.579137947</cx:pt>
          <cx:pt idx="946">238740.172585464</cx:pt>
          <cx:pt idx="947">269395.01840343699</cx:pt>
          <cx:pt idx="948">260055.03868213299</cx:pt>
          <cx:pt idx="949">245666.20604917701</cx:pt>
          <cx:pt idx="950">229416.41069510399</cx:pt>
          <cx:pt idx="951">270958.92124123999</cx:pt>
          <cx:pt idx="952">256347.759269848</cx:pt>
          <cx:pt idx="953">226347.095136341</cx:pt>
          <cx:pt idx="954">267204.92145146802</cx:pt>
          <cx:pt idx="955">242002.851736023</cx:pt>
          <cx:pt idx="956">228774.406216581</cx:pt>
          <cx:pt idx="957">222059.42175936801</cx:pt>
          <cx:pt idx="958">251331.89740262099</cx:pt>
          <cx:pt idx="959">231101.09767532401</cx:pt>
          <cx:pt idx="960">247201.002730179</cx:pt>
          <cx:pt idx="961">274369.19336696801</cx:pt>
          <cx:pt idx="962">238958.521243472</cx:pt>
          <cx:pt idx="963">253066.53332172401</cx:pt>
          <cx:pt idx="964">240744.22673332901</cx:pt>
          <cx:pt idx="965">216831.10378393199</cx:pt>
          <cx:pt idx="966">237319.07601186499</cx:pt>
          <cx:pt idx="967">229932.57882971599</cx:pt>
          <cx:pt idx="968">238450.77421497001</cx:pt>
          <cx:pt idx="969">267604.81972104002</cx:pt>
          <cx:pt idx="970">225267.67799966701</cx:pt>
          <cx:pt idx="971">226041.22807736701</cx:pt>
          <cx:pt idx="972">253370.821159727</cx:pt>
          <cx:pt idx="973">251224.21113070799</cx:pt>
          <cx:pt idx="974">249695.41829689499</cx:pt>
          <cx:pt idx="975">215421.30622835099</cx:pt>
          <cx:pt idx="976">249870.61407465601</cx:pt>
          <cx:pt idx="977">220503.72230745701</cx:pt>
          <cx:pt idx="978">247844.08648844899</cx:pt>
          <cx:pt idx="979">241022.292952858</cx:pt>
          <cx:pt idx="980">237482.33236483499</cx:pt>
          <cx:pt idx="981">235028.94761976099</cx:pt>
          <cx:pt idx="982">266458.64200958301</cx:pt>
          <cx:pt idx="983">247249.00675062</cx:pt>
          <cx:pt idx="984">211583.367686521</cx:pt>
          <cx:pt idx="985">218204.886385441</cx:pt>
          <cx:pt idx="986">247719.45751689599</cx:pt>
          <cx:pt idx="987">258294.135596996</cx:pt>
          <cx:pt idx="988">237472.53063408699</cx:pt>
          <cx:pt idx="989">251732.55024632701</cx:pt>
          <cx:pt idx="990">250017.97122814599</cx:pt>
          <cx:pt idx="991">241319.01805178099</cx:pt>
          <cx:pt idx="992">248814.86707685201</cx:pt>
          <cx:pt idx="993">238850.791949379</cx:pt>
          <cx:pt idx="994">204230.235983652</cx:pt>
          <cx:pt idx="995">213154.134425686</cx:pt>
          <cx:pt idx="996">233627.25116570399</cx:pt>
          <cx:pt idx="997">230396.186136295</cx:pt>
          <cx:pt idx="998">209754.04832565499</cx:pt>
          <cx:pt idx="999">242948.72438092899</cx:pt>
          <cx:pt idx="1000">242256.48528997399</cx:pt>
          <cx:pt idx="1001">243772.623438429</cx:pt>
          <cx:pt idx="1002">195731.97980704001</cx:pt>
          <cx:pt idx="1003">224114.69977264499</cx:pt>
          <cx:pt idx="1004">254254.56899199099</cx:pt>
          <cx:pt idx="1005">244760.79204337701</cx:pt>
          <cx:pt idx="1006">225592.799692698</cx:pt>
          <cx:pt idx="1007">256014.491531482</cx:pt>
          <cx:pt idx="1008">252977.85085361201</cx:pt>
          <cx:pt idx="1009">244466.82232846101</cx:pt>
          <cx:pt idx="1010">236236.58683126699</cx:pt>
          <cx:pt idx="1011">274888.95268574299</cx:pt>
          <cx:pt idx="1012">234157.50337076699</cx:pt>
          <cx:pt idx="1013">246418.089194167</cx:pt>
          <cx:pt idx="1014">230529.58549037101</cx:pt>
          <cx:pt idx="1015">254050.85184221901</cx:pt>
          <cx:pt idx="1016">261730.44756106599</cx:pt>
          <cx:pt idx="1017">244367.60830989</cx:pt>
          <cx:pt idx="1018">244266.41199050099</cx:pt>
          <cx:pt idx="1019">251205.63155466499</cx:pt>
          <cx:pt idx="1020">203216.07133116401</cx:pt>
          <cx:pt idx="1021">237831.07470984399</cx:pt>
          <cx:pt idx="1022">236233.50076024199</cx:pt>
          <cx:pt idx="1023">220123.21544632499</cx:pt>
          <cx:pt idx="1024">199676.984809883</cx:pt>
          <cx:pt idx="1025">255210.397506387</cx:pt>
          <cx:pt idx="1026">241529.11944720001</cx:pt>
          <cx:pt idx="1027">213598.96768339101</cx:pt>
          <cx:pt idx="1028">227789.43730771</cx:pt>
          <cx:pt idx="1029">250302.03284462201</cx:pt>
          <cx:pt idx="1030">244103.80535283999</cx:pt>
          <cx:pt idx="1031">273527.394991129</cx:pt>
          <cx:pt idx="1032">246283.629946128</cx:pt>
          <cx:pt idx="1033">241004.15276288899</cx:pt>
          <cx:pt idx="1034">182114.358485595</cx:pt>
          <cx:pt idx="1035">252023.334458581</cx:pt>
          <cx:pt idx="1036">274572.7155931</cx:pt>
          <cx:pt idx="1037">233577.31278760001</cx:pt>
          <cx:pt idx="1038">203879.342771333</cx:pt>
          <cx:pt idx="1039">231265.75968767601</cx:pt>
          <cx:pt idx="1040">240960.31624810901</cx:pt>
          <cx:pt idx="1041">259503.91502373799</cx:pt>
          <cx:pt idx="1042">220416.179180762</cx:pt>
          <cx:pt idx="1043">250767.77750992801</cx:pt>
          <cx:pt idx="1044">240921.18653991001</cx:pt>
          <cx:pt idx="1045">245621.31163672401</cx:pt>
          <cx:pt idx="1046">271541.086869383</cx:pt>
          <cx:pt idx="1047">250264.79279952799</cx:pt>
          <cx:pt idx="1048">264489.64567112998</cx:pt>
          <cx:pt idx="1049">236776.19555145601</cx:pt>
          <cx:pt idx="1050">232264.89309074599</cx:pt>
          <cx:pt idx="1051">274889.00446433597</cx:pt>
          <cx:pt idx="1052">241473.87322502301</cx:pt>
          <cx:pt idx="1053">247625.98057181999</cx:pt>
          <cx:pt idx="1054">192195.02469866601</cx:pt>
          <cx:pt idx="1055">249417.17914960501</cx:pt>
          <cx:pt idx="1056">243640.77073152599</cx:pt>
          <cx:pt idx="1057">259179.062959965</cx:pt>
          <cx:pt idx="1058">208480.60275626901</cx:pt>
          <cx:pt idx="1059">254015.096254934</cx:pt>
          <cx:pt idx="1060">247501.84474792899</cx:pt>
          <cx:pt idx="1061">253138.11387916299</cx:pt>
          <cx:pt idx="1062">241222.76511247101</cx:pt>
          <cx:pt idx="1063">258904.61007454401</cx:pt>
          <cx:pt idx="1064">254409.85365860601</cx:pt>
          <cx:pt idx="1065">253716.433135589</cx:pt>
          <cx:pt idx="1066">251959.98103765599</cx:pt>
          <cx:pt idx="1067">235454.989166221</cx:pt>
          <cx:pt idx="1068">247040.82538070701</cx:pt>
          <cx:pt idx="1069">225924.28705537799</cx:pt>
          <cx:pt idx="1070">265156.706441599</cx:pt>
          <cx:pt idx="1071">236223.375789988</cx:pt>
          <cx:pt idx="1072">274435.80613829597</cx:pt>
          <cx:pt idx="1073">270814.12753890699</cx:pt>
          <cx:pt idx="1074">226552.64044953001</cx:pt>
          <cx:pt idx="1075">253382.303074836</cx:pt>
          <cx:pt idx="1076">251870.41600249099</cx:pt>
          <cx:pt idx="1077">248939.554193663</cx:pt>
          <cx:pt idx="1078">226023.63112884999</cx:pt>
          <cx:pt idx="1079">219041.99654617501</cx:pt>
          <cx:pt idx="1080">229883.316273251</cx:pt>
          <cx:pt idx="1081">253069.96873406699</cx:pt>
          <cx:pt idx="1082">274703.75239998603</cx:pt>
          <cx:pt idx="1083">228129.76129186101</cx:pt>
          <cx:pt idx="1084">230069.06178338599</cx:pt>
          <cx:pt idx="1085">238715.79584610101</cx:pt>
          <cx:pt idx="1086">248412.90916043799</cx:pt>
          <cx:pt idx="1087">211143.824026371</cx:pt>
          <cx:pt idx="1088">230052.01922804801</cx:pt>
          <cx:pt idx="1089">214685.86478215299</cx:pt>
          <cx:pt idx="1090">242259.30374042701</cx:pt>
          <cx:pt idx="1091">233037.91330178501</cx:pt>
          <cx:pt idx="1092">238960.00200289101</cx:pt>
          <cx:pt idx="1093">269501.51585311798</cx:pt>
          <cx:pt idx="1094">249788.838304442</cx:pt>
          <cx:pt idx="1095">254193.33432209599</cx:pt>
          <cx:pt idx="1096">252114.656890457</cx:pt>
          <cx:pt idx="1097">273238.85197877401</cx:pt>
          <cx:pt idx="1098">260429.78313601599</cx:pt>
          <cx:pt idx="1099">241105.28989708901</cx:pt>
          <cx:pt idx="1100">252049.08318724899</cx:pt>
          <cx:pt idx="1101">256741.46775148</cx:pt>
          <cx:pt idx="1102">236800.662747731</cx:pt>
          <cx:pt idx="1103">259988.963644548</cx:pt>
          <cx:pt idx="1104">220403.24106431101</cx:pt>
          <cx:pt idx="1105">243328.498298794</cx:pt>
          <cx:pt idx="1106">255471.47826061401</cx:pt>
          <cx:pt idx="1107">228214.55231277901</cx:pt>
          <cx:pt idx="1108">256691.23124067101</cx:pt>
          <cx:pt idx="1109">255160.96216290101</cx:pt>
          <cx:pt idx="1110">238937.08846019299</cx:pt>
          <cx:pt idx="1111">250727.099865881</cx:pt>
          <cx:pt idx="1112">242101.34117336001</cx:pt>
          <cx:pt idx="1113">256103.928941116</cx:pt>
          <cx:pt idx="1114">219431.311684899</cx:pt>
          <cx:pt idx="1115">274388.79687402601</cx:pt>
          <cx:pt idx="1116">228227.12394711401</cx:pt>
          <cx:pt idx="1117">230774.92572257199</cx:pt>
          <cx:pt idx="1118">215787.15285233699</cx:pt>
          <cx:pt idx="1119">236420.17488808799</cx:pt>
          <cx:pt idx="1120">239282.91101371401</cx:pt>
          <cx:pt idx="1121">251844.70351876199</cx:pt>
          <cx:pt idx="1122">239738.838135656</cx:pt>
          <cx:pt idx="1123">226170.46371132199</cx:pt>
          <cx:pt idx="1124">274890.41245647601</cx:pt>
          <cx:pt idx="1125">235265.412814273</cx:pt>
          <cx:pt idx="1126">240220.752628004</cx:pt>
          <cx:pt idx="1127">269545.004535252</cx:pt>
          <cx:pt idx="1128">237181.45879687299</cx:pt>
          <cx:pt idx="1129">233798.92342519399</cx:pt>
          <cx:pt idx="1130">239735.59304154001</cx:pt>
          <cx:pt idx="1131">250655.33013998799</cx:pt>
          <cx:pt idx="1132">243747.14915553699</cx:pt>
          <cx:pt idx="1133">239625.9033219</cx:pt>
          <cx:pt idx="1134">261315.584346205</cx:pt>
          <cx:pt idx="1135">259157.35230363699</cx:pt>
          <cx:pt idx="1136">257714.75061366399</cx:pt>
          <cx:pt idx="1137">255252.04180457399</cx:pt>
          <cx:pt idx="1138">219213.88068721601</cx:pt>
          <cx:pt idx="1139">261108.922401002</cx:pt>
          <cx:pt idx="1140">239801.66895998601</cx:pt>
          <cx:pt idx="1141">183133.56906848599</cx:pt>
          <cx:pt idx="1142">242916.755958175</cx:pt>
          <cx:pt idx="1143">248776.19443005999</cx:pt>
          <cx:pt idx="1144">232335.80239653299</cx:pt>
          <cx:pt idx="1145">233142.56742666499</cx:pt>
          <cx:pt idx="1146">225222.16986181901</cx:pt>
          <cx:pt idx="1147">235294.608788026</cx:pt>
          <cx:pt idx="1148">257870.22109208</cx:pt>
          <cx:pt idx="1149">262371.382992331</cx:pt>
          <cx:pt idx="1150">270176.96079680498</cx:pt>
          <cx:pt idx="1151">254031.78970894701</cx:pt>
          <cx:pt idx="1152">233490.61789599399</cx:pt>
          <cx:pt idx="1153">269616.23476731498</cx:pt>
          <cx:pt idx="1154">236745.44596382801</cx:pt>
          <cx:pt idx="1155">274674.69476648502</cx:pt>
          <cx:pt idx="1156">257201.03637042001</cx:pt>
          <cx:pt idx="1157">258701.012213034</cx:pt>
          <cx:pt idx="1158">231909.19797574499</cx:pt>
          <cx:pt idx="1159">256814.10490681999</cx:pt>
          <cx:pt idx="1160">259163.871367026</cx:pt>
          <cx:pt idx="1161">232940.83027121401</cx:pt>
          <cx:pt idx="1162">257739.779021897</cx:pt>
          <cx:pt idx="1163">250002.95873268999</cx:pt>
          <cx:pt idx="1164">229501.87032909199</cx:pt>
          <cx:pt idx="1165">242317.82698175701</cx:pt>
          <cx:pt idx="1166">231504.27855686701</cx:pt>
          <cx:pt idx="1167">263866.401997309</cx:pt>
          <cx:pt idx="1168">248319.14623473299</cx:pt>
          <cx:pt idx="1169">205918.21868329699</cx:pt>
          <cx:pt idx="1170">247402.77343431301</cx:pt>
          <cx:pt idx="1171">244596.993921032</cx:pt>
          <cx:pt idx="1172">219998.22396896299</cx:pt>
          <cx:pt idx="1173">266952.04226348997</cx:pt>
          <cx:pt idx="1174">243728.05497612301</cx:pt>
          <cx:pt idx="1175">252992.23431551899</cx:pt>
          <cx:pt idx="1176">237251.13561667199</cx:pt>
          <cx:pt idx="1177">240333.250184087</cx:pt>
          <cx:pt idx="1178">220071.564989315</cx:pt>
          <cx:pt idx="1179">266702.671976524</cx:pt>
          <cx:pt idx="1180">268968.054738237</cx:pt>
          <cx:pt idx="1181">274951.95435329602</cx:pt>
          <cx:pt idx="1182">221396.52133513801</cx:pt>
          <cx:pt idx="1183">255618.82236929701</cx:pt>
          <cx:pt idx="1184">230029.87094233901</cx:pt>
          <cx:pt idx="1185">270784.08294117497</cx:pt>
          <cx:pt idx="1186">237858.87774223901</cx:pt>
          <cx:pt idx="1187">223670.89304500201</cx:pt>
          <cx:pt idx="1188">237179.17615282501</cx:pt>
          <cx:pt idx="1189">225036.28776351901</cx:pt>
          <cx:pt idx="1190">222763.492819231</cx:pt>
          <cx:pt idx="1191">230627.24772364201</cx:pt>
          <cx:pt idx="1192">219400.92468783099</cx:pt>
          <cx:pt idx="1193">263667.02508628601</cx:pt>
          <cx:pt idx="1194">230966.37335023799</cx:pt>
          <cx:pt idx="1195">256620.84764798099</cx:pt>
          <cx:pt idx="1196">220052.52132674199</cx:pt>
          <cx:pt idx="1197">233908.94766475799</cx:pt>
          <cx:pt idx="1198">253590.17848189399</cx:pt>
          <cx:pt idx="1199">274297.33443493198</cx:pt>
          <cx:pt idx="1200">274490.57910949498</cx:pt>
          <cx:pt idx="1201">261648.17116762599</cx:pt>
          <cx:pt idx="1202">238777.33529528999</cx:pt>
          <cx:pt idx="1203">220527.59667205901</cx:pt>
          <cx:pt idx="1204">248393.66781877101</cx:pt>
          <cx:pt idx="1205">259100.54770254801</cx:pt>
          <cx:pt idx="1206">253267.41606414699</cx:pt>
          <cx:pt idx="1207">212058.35695682999</cx:pt>
          <cx:pt idx="1208">220817.36941816701</cx:pt>
          <cx:pt idx="1209">264438.79171719</cx:pt>
          <cx:pt idx="1210">245391.50736814999</cx:pt>
          <cx:pt idx="1211">249619.375743696</cx:pt>
          <cx:pt idx="1212">228389.58017397401</cx:pt>
          <cx:pt idx="1213">217826.69868001799</cx:pt>
          <cx:pt idx="1214">269323.586942097</cx:pt>
          <cx:pt idx="1215">193199.21468250101</cx:pt>
          <cx:pt idx="1216">208867.61396969299</cx:pt>
          <cx:pt idx="1217">238147.40827804699</cx:pt>
          <cx:pt idx="1218">216239.26301351501</cx:pt>
          <cx:pt idx="1219">241250.97310476101</cx:pt>
          <cx:pt idx="1220">243379.49029272899</cx:pt>
          <cx:pt idx="1221">246524.39999084</cx:pt>
          <cx:pt idx="1222">268194.75091800699</cx:pt>
          <cx:pt idx="1223">255413.37658777999</cx:pt>
          <cx:pt idx="1224">252814.74968497499</cx:pt>
          <cx:pt idx="1225">248391.421414888</cx:pt>
          <cx:pt idx="1226">244096.72938040801</cx:pt>
          <cx:pt idx="1227">254388.47874224899</cx:pt>
          <cx:pt idx="1228">228077.23048745201</cx:pt>
          <cx:pt idx="1229">197948.94238593799</cx:pt>
          <cx:pt idx="1230">249524.38473387799</cx:pt>
          <cx:pt idx="1231">224491.10645470599</cx:pt>
          <cx:pt idx="1232">258634.42792658499</cx:pt>
          <cx:pt idx="1233">252280.565395268</cx:pt>
          <cx:pt idx="1234">248829.11520420999</cx:pt>
          <cx:pt idx="1235">225572.55876135599</cx:pt>
          <cx:pt idx="1236">245424.58596767101</cx:pt>
          <cx:pt idx="1237">222727.20723982499</cx:pt>
          <cx:pt idx="1238">233500.60524373699</cx:pt>
          <cx:pt idx="1239">263235.90371030499</cx:pt>
          <cx:pt idx="1240">234490.030189588</cx:pt>
          <cx:pt idx="1241">225665.229858929</cx:pt>
          <cx:pt idx="1242">259936.25452443201</cx:pt>
          <cx:pt idx="1243">239938.054963092</cx:pt>
          <cx:pt idx="1244">232568.72677444399</cx:pt>
          <cx:pt idx="1245">234603.54429169599</cx:pt>
          <cx:pt idx="1246">239283.497327886</cx:pt>
          <cx:pt idx="1247">247237.428764126</cx:pt>
          <cx:pt idx="1248">222425.39453667999</cx:pt>
          <cx:pt idx="1249">215714.45545518599</cx:pt>
          <cx:pt idx="1250">274852.47005624801</cx:pt>
          <cx:pt idx="1251">260151.37570846401</cx:pt>
          <cx:pt idx="1252">257248.15323983799</cx:pt>
          <cx:pt idx="1253">233301.500908894</cx:pt>
          <cx:pt idx="1254">246861.41138105001</cx:pt>
          <cx:pt idx="1255">228360.26901073099</cx:pt>
          <cx:pt idx="1256">250861.79859195201</cx:pt>
          <cx:pt idx="1257">204236.65214282001</cx:pt>
          <cx:pt idx="1258">258210.166736388</cx:pt>
          <cx:pt idx="1259">245396.32502786801</cx:pt>
          <cx:pt idx="1260">232606.060649633</cx:pt>
          <cx:pt idx="1261">258333.176136661</cx:pt>
          <cx:pt idx="1262">255762.36759971801</cx:pt>
          <cx:pt idx="1263">218841.36149999301</cx:pt>
          <cx:pt idx="1264">204668.133899715</cx:pt>
          <cx:pt idx="1265">242636.711485651</cx:pt>
          <cx:pt idx="1266">250766.59785757199</cx:pt>
          <cx:pt idx="1267">264369.16250221402</cx:pt>
          <cx:pt idx="1268">247809.62535035599</cx:pt>
          <cx:pt idx="1269">236089.40184329599</cx:pt>
          <cx:pt idx="1270">262563.55748918903</cx:pt>
          <cx:pt idx="1271">227112.417898399</cx:pt>
          <cx:pt idx="1272">258675.87023855999</cx:pt>
          <cx:pt idx="1273">232716.297818244</cx:pt>
          <cx:pt idx="1274">233859.45298012599</cx:pt>
          <cx:pt idx="1275">240328.24311752399</cx:pt>
          <cx:pt idx="1276">236463.07731876901</cx:pt>
          <cx:pt idx="1277">226869.16238347199</cx:pt>
          <cx:pt idx="1278">242558.08701903201</cx:pt>
          <cx:pt idx="1279">274999.79146948899</cx:pt>
          <cx:pt idx="1280">196257.92656807101</cx:pt>
          <cx:pt idx="1281">256665.38806688201</cx:pt>
          <cx:pt idx="1282">233138.66850469899</cx:pt>
          <cx:pt idx="1283">217505.92195812601</cx:pt>
          <cx:pt idx="1284">234923.844396003</cx:pt>
          <cx:pt idx="1285">259516.04202553301</cx:pt>
          <cx:pt idx="1286">240209.256027714</cx:pt>
          <cx:pt idx="1287">260342.370303406</cx:pt>
          <cx:pt idx="1288">236714.17677119299</cx:pt>
          <cx:pt idx="1289">266430.874927169</cx:pt>
          <cx:pt idx="1290">235084.24092835601</cx:pt>
          <cx:pt idx="1291">213737.65103976199</cx:pt>
          <cx:pt idx="1292">240549.69741110201</cx:pt>
          <cx:pt idx="1293">243952.35633810199</cx:pt>
          <cx:pt idx="1294">274308.53197158198</cx:pt>
          <cx:pt idx="1295">261642.01076133599</cx:pt>
          <cx:pt idx="1296">216579.805954907</cx:pt>
          <cx:pt idx="1297">273999.15834519599</cx:pt>
          <cx:pt idx="1298">210469.82008396499</cx:pt>
          <cx:pt idx="1299">218440.816593436</cx:pt>
          <cx:pt idx="1300">269785.27014260797</cx:pt>
          <cx:pt idx="1301">230203.09323630601</cx:pt>
          <cx:pt idx="1302">190240.23699645401</cx:pt>
          <cx:pt idx="1303">253413.13663573001</cx:pt>
          <cx:pt idx="1304">229031.09374999601</cx:pt>
          <cx:pt idx="1305">257918.12856362399</cx:pt>
          <cx:pt idx="1306">239660.53145483599</cx:pt>
          <cx:pt idx="1307">274906.88936922402</cx:pt>
          <cx:pt idx="1308">271532.896761432</cx:pt>
          <cx:pt idx="1309">208936.02627584999</cx:pt>
          <cx:pt idx="1310">260931.197912798</cx:pt>
          <cx:pt idx="1311">249911.027146434</cx:pt>
          <cx:pt idx="1312">249762.41845013</cx:pt>
          <cx:pt idx="1313">251931.984169086</cx:pt>
          <cx:pt idx="1314">217508.93519563001</cx:pt>
          <cx:pt idx="1315">230596.03191283499</cx:pt>
          <cx:pt idx="1316">220129.661768424</cx:pt>
          <cx:pt idx="1317">206023.188451661</cx:pt>
          <cx:pt idx="1318">233755.35703012301</cx:pt>
          <cx:pt idx="1319">210527.229332291</cx:pt>
          <cx:pt idx="1320">233550.26523365799</cx:pt>
          <cx:pt idx="1321">265259.94065943803</cx:pt>
          <cx:pt idx="1322">229745.80195010299</cx:pt>
          <cx:pt idx="1323">262291.16279390099</cx:pt>
          <cx:pt idx="1324">216730.9003867</cx:pt>
          <cx:pt idx="1325">259052.187646598</cx:pt>
          <cx:pt idx="1326">256730.64812430699</cx:pt>
          <cx:pt idx="1327">233086.984455475</cx:pt>
          <cx:pt idx="1328">266033.96604188997</cx:pt>
          <cx:pt idx="1329">260322.111542372</cx:pt>
          <cx:pt idx="1330">267097.17048084398</cx:pt>
          <cx:pt idx="1331">248054.42440343701</cx:pt>
          <cx:pt idx="1332">253186.110427773</cx:pt>
          <cx:pt idx="1333">246633.05362976799</cx:pt>
          <cx:pt idx="1334">252490.110200005</cx:pt>
          <cx:pt idx="1335">218599.38972036299</cx:pt>
          <cx:pt idx="1336">244726.62619229199</cx:pt>
          <cx:pt idx="1337">270175.79077453399</cx:pt>
          <cx:pt idx="1338">220841.447571169</cx:pt>
          <cx:pt idx="1339">191607.458526337</cx:pt>
          <cx:pt idx="1340">244670.54050528101</cx:pt>
          <cx:pt idx="1341">234803.31846700399</cx:pt>
          <cx:pt idx="1342">261437.855684006</cx:pt>
          <cx:pt idx="1343">274228.11077073897</cx:pt>
          <cx:pt idx="1344">274239.55106267298</cx:pt>
          <cx:pt idx="1345">250221.80690024799</cx:pt>
          <cx:pt idx="1346">259170.833390174</cx:pt>
          <cx:pt idx="1347">240257.306581279</cx:pt>
          <cx:pt idx="1348">274981.09308968502</cx:pt>
          <cx:pt idx="1349">264008.588023444</cx:pt>
          <cx:pt idx="1350">243592.06260818199</cx:pt>
          <cx:pt idx="1351">274151.28829373303</cx:pt>
          <cx:pt idx="1352">235857.11383075299</cx:pt>
          <cx:pt idx="1353">267352.15351106902</cx:pt>
          <cx:pt idx="1354">221117.859795553</cx:pt>
          <cx:pt idx="1355">213520.47758364599</cx:pt>
          <cx:pt idx="1356">256269.500811743</cx:pt>
          <cx:pt idx="1357">260566.329421918</cx:pt>
          <cx:pt idx="1358">262344.77423390897</cx:pt>
          <cx:pt idx="1359">223433.500293688</cx:pt>
          <cx:pt idx="1360">274843.43788047601</cx:pt>
          <cx:pt idx="1361">246203.69916505</cx:pt>
          <cx:pt idx="1362">242430.34740087</cx:pt>
          <cx:pt idx="1363">218948.205025798</cx:pt>
          <cx:pt idx="1364">267146.11979114101</cx:pt>
          <cx:pt idx="1365">227119.580149808</cx:pt>
          <cx:pt idx="1366">244503.743942606</cx:pt>
          <cx:pt idx="1367">270134.77552292601</cx:pt>
          <cx:pt idx="1368">274967.734261362</cx:pt>
          <cx:pt idx="1369">253751.31564331401</cx:pt>
          <cx:pt idx="1370">237967.028946009</cx:pt>
          <cx:pt idx="1371">240371.355313112</cx:pt>
          <cx:pt idx="1372">249633.955904398</cx:pt>
          <cx:pt idx="1373">225285.005855022</cx:pt>
          <cx:pt idx="1374">208453.682774527</cx:pt>
          <cx:pt idx="1375">269960.81789140101</cx:pt>
          <cx:pt idx="1376">226297.23602874001</cx:pt>
          <cx:pt idx="1377">256197.025665397</cx:pt>
          <cx:pt idx="1378">272438.038725316</cx:pt>
          <cx:pt idx="1379">274662.425007577</cx:pt>
          <cx:pt idx="1380">220519.542584415</cx:pt>
          <cx:pt idx="1381">251529.13923684999</cx:pt>
          <cx:pt idx="1382">250484.89245946199</cx:pt>
          <cx:pt idx="1383">249913.671358614</cx:pt>
          <cx:pt idx="1384">233669.74842311701</cx:pt>
          <cx:pt idx="1385">228335.55910896001</cx:pt>
          <cx:pt idx="1386">221479.54673849299</cx:pt>
          <cx:pt idx="1387">268291.55358452001</cx:pt>
          <cx:pt idx="1388">267816.71807274502</cx:pt>
          <cx:pt idx="1389">241183.86014369299</cx:pt>
          <cx:pt idx="1390">241445.786230183</cx:pt>
          <cx:pt idx="1391">229113.94123128301</cx:pt>
          <cx:pt idx="1392">256755.02414191799</cx:pt>
          <cx:pt idx="1393">221377.06303323401</cx:pt>
          <cx:pt idx="1394">249936.65530728601</cx:pt>
          <cx:pt idx="1395">239562.418793477</cx:pt>
          <cx:pt idx="1396">212329.46068074999</cx:pt>
          <cx:pt idx="1397">220931.53843712699</cx:pt>
          <cx:pt idx="1398">244485.164372876</cx:pt>
          <cx:pt idx="1399">253595.00614335999</cx:pt>
          <cx:pt idx="1400">231769.11351058699</cx:pt>
          <cx:pt idx="1401">233844.91404770099</cx:pt>
          <cx:pt idx="1402">230144.016009924</cx:pt>
          <cx:pt idx="1403">264552.39024231699</cx:pt>
          <cx:pt idx="1404">236834.64834240099</cx:pt>
          <cx:pt idx="1405">269529.77622621699</cx:pt>
          <cx:pt idx="1406">271999.83697760501</cx:pt>
          <cx:pt idx="1407">265438.73655763501</cx:pt>
          <cx:pt idx="1408">214550.324819214</cx:pt>
          <cx:pt idx="1409">228545.27953500999</cx:pt>
          <cx:pt idx="1410">242172.689369898</cx:pt>
          <cx:pt idx="1411">212345.75464566599</cx:pt>
          <cx:pt idx="1412">232924.437563641</cx:pt>
          <cx:pt idx="1413">250943.57901441699</cx:pt>
          <cx:pt idx="1414">247705.1855851</cx:pt>
          <cx:pt idx="1415">229009.612139206</cx:pt>
          <cx:pt idx="1416">194066.98850589499</cx:pt>
          <cx:pt idx="1417">274387.13949124003</cx:pt>
          <cx:pt idx="1418">261768.81138478799</cx:pt>
          <cx:pt idx="1419">215437.33723468299</cx:pt>
          <cx:pt idx="1420">245205.57906292501</cx:pt>
          <cx:pt idx="1421">272884.14063790499</cx:pt>
          <cx:pt idx="1422">252170.64396424801</cx:pt>
          <cx:pt idx="1423">248576.367732844</cx:pt>
          <cx:pt idx="1424">243133.570690942</cx:pt>
          <cx:pt idx="1425">240334.80462979799</cx:pt>
          <cx:pt idx="1426">253659.24798641799</cx:pt>
          <cx:pt idx="1427">235858.11822331301</cx:pt>
          <cx:pt idx="1428">243222.65709612001</cx:pt>
          <cx:pt idx="1429">236381.14268417799</cx:pt>
          <cx:pt idx="1430">207970.51674792799</cx:pt>
          <cx:pt idx="1431">223312.509407543</cx:pt>
          <cx:pt idx="1432">258472.136161453</cx:pt>
          <cx:pt idx="1433">224904.28233598801</cx:pt>
          <cx:pt idx="1434">229290.42940940699</cx:pt>
          <cx:pt idx="1435">266407.39601144398</cx:pt>
          <cx:pt idx="1436">237206.598428867</cx:pt>
          <cx:pt idx="1437">260847.598025985</cx:pt>
          <cx:pt idx="1438">254370.558084405</cx:pt>
          <cx:pt idx="1439">252706.03041268501</cx:pt>
          <cx:pt idx="1440">242500.99210099899</cx:pt>
          <cx:pt idx="1441">246482.68017585701</cx:pt>
          <cx:pt idx="1442">260877.26851217201</cx:pt>
          <cx:pt idx="1443">247253.229251543</cx:pt>
          <cx:pt idx="1444">243770.19134989899</cx:pt>
          <cx:pt idx="1445">237734.99757898701</cx:pt>
          <cx:pt idx="1446">252440.77355882601</cx:pt>
          <cx:pt idx="1447">246703.841511673</cx:pt>
          <cx:pt idx="1448">228939.45150183199</cx:pt>
          <cx:pt idx="1449">271862.49688829901</cx:pt>
          <cx:pt idx="1450">265503.54109767498</cx:pt>
          <cx:pt idx="1451">225981.61696236601</cx:pt>
          <cx:pt idx="1452">248662.522923015</cx:pt>
          <cx:pt idx="1453">204478.63830735901</cx:pt>
          <cx:pt idx="1454">238484.620555809</cx:pt>
          <cx:pt idx="1455">256355.90325959999</cx:pt>
          <cx:pt idx="1456">265291.076901622</cx:pt>
          <cx:pt idx="1457">231215.94687522299</cx:pt>
          <cx:pt idx="1458">232683.37277882299</cx:pt>
          <cx:pt idx="1459">253211.35989839301</cx:pt>
          <cx:pt idx="1460">223150.186206263</cx:pt>
          <cx:pt idx="1461">238599.09520793799</cx:pt>
          <cx:pt idx="1462">269166.28744933999</cx:pt>
          <cx:pt idx="1463">226923.259790713</cx:pt>
          <cx:pt idx="1464">258103.13253639199</cx:pt>
          <cx:pt idx="1465">239790.26110045801</cx:pt>
          <cx:pt idx="1466">237035.46730333701</cx:pt>
          <cx:pt idx="1467">230124.194570491</cx:pt>
          <cx:pt idx="1468">253228.41363318401</cx:pt>
          <cx:pt idx="1469">240275.857932921</cx:pt>
          <cx:pt idx="1470">249028.02368321901</cx:pt>
          <cx:pt idx="1471">230361.03324675601</cx:pt>
          <cx:pt idx="1472">216572.110659711</cx:pt>
          <cx:pt idx="1473">252340.658143337</cx:pt>
          <cx:pt idx="1474">224829.788682179</cx:pt>
          <cx:pt idx="1475">250062.10041431501</cx:pt>
          <cx:pt idx="1476">240540.70975648801</cx:pt>
          <cx:pt idx="1477">247790.27971741499</cx:pt>
          <cx:pt idx="1478">231023.585790232</cx:pt>
          <cx:pt idx="1479">249565.72915970199</cx:pt>
          <cx:pt idx="1480">247177.811278863</cx:pt>
          <cx:pt idx="1481">224992.275008714</cx:pt>
          <cx:pt idx="1482">230526.72622290501</cx:pt>
          <cx:pt idx="1483">264133.78181315301</cx:pt>
          <cx:pt idx="1484">262386.46485325898</cx:pt>
          <cx:pt idx="1485">242781.32202344501</cx:pt>
          <cx:pt idx="1486">267744.72067985201</cx:pt>
          <cx:pt idx="1487">218594.07033793899</cx:pt>
          <cx:pt idx="1488">257908.97047946</cx:pt>
          <cx:pt idx="1489">248765.88723744699</cx:pt>
          <cx:pt idx="1490">241377.75275893899</cx:pt>
          <cx:pt idx="1491">236217.479420758</cx:pt>
          <cx:pt idx="1492">269863.85350655101</cx:pt>
          <cx:pt idx="1493">245706.92276546801</cx:pt>
          <cx:pt idx="1494">216350.732458593</cx:pt>
          <cx:pt idx="1495">220586.81985190001</cx:pt>
          <cx:pt idx="1496">250820.01592043499</cx:pt>
          <cx:pt idx="1497">248466.63004762601</cx:pt>
          <cx:pt idx="1498">251334.38156162301</cx:pt>
          <cx:pt idx="1499">248913.21368134199</cx:pt>
          <cx:pt idx="1500">224272.47892400701</cx:pt>
          <cx:pt idx="1501">240427.32019864701</cx:pt>
          <cx:pt idx="1502">248534.978661509</cx:pt>
          <cx:pt idx="1503">226435.99341647001</cx:pt>
          <cx:pt idx="1504">274827.57881232002</cx:pt>
          <cx:pt idx="1505">259074.802869187</cx:pt>
          <cx:pt idx="1506">217558.18381849199</cx:pt>
          <cx:pt idx="1507">229111.05034855401</cx:pt>
          <cx:pt idx="1508">254753.13707151901</cx:pt>
          <cx:pt idx="1509">219106.73889275099</cx:pt>
          <cx:pt idx="1510">273588.43301832798</cx:pt>
          <cx:pt idx="1511">237468.573334899</cx:pt>
          <cx:pt idx="1512">227325.44456004701</cx:pt>
          <cx:pt idx="1513">252790.60518226001</cx:pt>
          <cx:pt idx="1514">204499.783404994</cx:pt>
          <cx:pt idx="1515">251333.928232704</cx:pt>
          <cx:pt idx="1516">220314.982454518</cx:pt>
          <cx:pt idx="1517">234732.577036759</cx:pt>
          <cx:pt idx="1518">253108.198938766</cx:pt>
          <cx:pt idx="1519">253116.58485831201</cx:pt>
          <cx:pt idx="1520">217128.571194238</cx:pt>
          <cx:pt idx="1521">257677.60640590801</cx:pt>
          <cx:pt idx="1522">217242.51197880399</cx:pt>
          <cx:pt idx="1523">226699.89867322301</cx:pt>
          <cx:pt idx="1524">228196.23947355201</cx:pt>
          <cx:pt idx="1525">219701.66066347901</cx:pt>
          <cx:pt idx="1526">256529.317200208</cx:pt>
          <cx:pt idx="1527">262236.73535304802</cx:pt>
          <cx:pt idx="1528">202325.76837264199</cx:pt>
          <cx:pt idx="1529">245058.17738721499</cx:pt>
          <cx:pt idx="1530">241008.62505402899</cx:pt>
          <cx:pt idx="1531">239690.25549404099</cx:pt>
          <cx:pt idx="1532">212868.955095282</cx:pt>
          <cx:pt idx="1533">212429.543751488</cx:pt>
          <cx:pt idx="1534">244145.88576310599</cx:pt>
          <cx:pt idx="1535">258527.49271696599</cx:pt>
          <cx:pt idx="1536">226756.53358197099</cx:pt>
          <cx:pt idx="1537">271710.25248844997</cx:pt>
          <cx:pt idx="1538">256921.36780348999</cx:pt>
          <cx:pt idx="1539">203547.56965187599</cx:pt>
          <cx:pt idx="1540">241349.49560742601</cx:pt>
          <cx:pt idx="1541">253152.444662711</cx:pt>
          <cx:pt idx="1542">253768.416248786</cx:pt>
          <cx:pt idx="1543">237851.84572144301</cx:pt>
          <cx:pt idx="1544">241053.73709922901</cx:pt>
          <cx:pt idx="1545">274624.794736157</cx:pt>
          <cx:pt idx="1546">225417.97715378299</cx:pt>
          <cx:pt idx="1547">258891.695216041</cx:pt>
          <cx:pt idx="1548">259940.213606726</cx:pt>
          <cx:pt idx="1549">248424.679013785</cx:pt>
          <cx:pt idx="1550">221515.85392948301</cx:pt>
          <cx:pt idx="1551">231777.13070899501</cx:pt>
          <cx:pt idx="1552">271898.44818590098</cx:pt>
          <cx:pt idx="1553">241189.668886078</cx:pt>
          <cx:pt idx="1554">216654.099462588</cx:pt>
          <cx:pt idx="1555">248488.38976521799</cx:pt>
          <cx:pt idx="1556">249457.843427677</cx:pt>
          <cx:pt idx="1557">255508.45610802699</cx:pt>
          <cx:pt idx="1558">265249.55834157497</cx:pt>
          <cx:pt idx="1559">265675.18522615999</cx:pt>
          <cx:pt idx="1560">264772.113888286</cx:pt>
          <cx:pt idx="1561">250211.84802562301</cx:pt>
          <cx:pt idx="1562">211708.37028526099</cx:pt>
          <cx:pt idx="1563">257898.12008028099</cx:pt>
          <cx:pt idx="1564">248878.545377576</cx:pt>
          <cx:pt idx="1565">237157.717462361</cx:pt>
          <cx:pt idx="1566">259234.841875985</cx:pt>
          <cx:pt idx="1567">226712.63318439701</cx:pt>
          <cx:pt idx="1568">240871.63727137001</cx:pt>
          <cx:pt idx="1569">232410.733997806</cx:pt>
          <cx:pt idx="1570">229346.09740938401</cx:pt>
          <cx:pt idx="1571">239527.19018578899</cx:pt>
          <cx:pt idx="1572">214993.747484839</cx:pt>
          <cx:pt idx="1573">234085.19114226199</cx:pt>
          <cx:pt idx="1574">210001.00355469499</cx:pt>
          <cx:pt idx="1575">183132.233883596</cx:pt>
          <cx:pt idx="1576">248335.54595747299</cx:pt>
          <cx:pt idx="1577">198379.557584247</cx:pt>
          <cx:pt idx="1578">247067.56160151499</cx:pt>
          <cx:pt idx="1579">264053.17969979101</cx:pt>
          <cx:pt idx="1580">248774.85604444999</cx:pt>
          <cx:pt idx="1581">216082.31572086399</cx:pt>
          <cx:pt idx="1582">272842.89533781802</cx:pt>
          <cx:pt idx="1583">238354.98499983599</cx:pt>
          <cx:pt idx="1584">249176.98066401001</cx:pt>
          <cx:pt idx="1585">241317.385494227</cx:pt>
          <cx:pt idx="1586">270521.17237822601</cx:pt>
          <cx:pt idx="1587">244102.42819304799</cx:pt>
          <cx:pt idx="1588">234642.847925257</cx:pt>
          <cx:pt idx="1589">239519.679646084</cx:pt>
          <cx:pt idx="1590">227119.38887970601</cx:pt>
          <cx:pt idx="1591">208277.99527211001</cx:pt>
          <cx:pt idx="1592">224759.363912131</cx:pt>
          <cx:pt idx="1593">239939.67527993899</cx:pt>
          <cx:pt idx="1594">255651.12425788899</cx:pt>
          <cx:pt idx="1595">221603.99777280001</cx:pt>
          <cx:pt idx="1596">251701.34781902799</cx:pt>
          <cx:pt idx="1597">243390.647437885</cx:pt>
          <cx:pt idx="1598">266764.96013164299</cx:pt>
          <cx:pt idx="1599">230145.434871126</cx:pt>
          <cx:pt idx="1600">247640.513355526</cx:pt>
          <cx:pt idx="1601">216312.52788001299</cx:pt>
          <cx:pt idx="1602">266480.38547184598</cx:pt>
          <cx:pt idx="1603">274539.761308641</cx:pt>
          <cx:pt idx="1604">240042.22789749899</cx:pt>
          <cx:pt idx="1605">245156.80711267001</cx:pt>
          <cx:pt idx="1606">274352.39964303997</cx:pt>
          <cx:pt idx="1607">274985.52596051001</cx:pt>
          <cx:pt idx="1608">223475.86649078099</cx:pt>
          <cx:pt idx="1609">237221.894624618</cx:pt>
          <cx:pt idx="1610">241508.91417458301</cx:pt>
          <cx:pt idx="1611">250144.53910507401</cx:pt>
          <cx:pt idx="1612">274466.89589618001</cx:pt>
          <cx:pt idx="1613">226516.21064615899</cx:pt>
          <cx:pt idx="1614">226468.22805570599</cx:pt>
          <cx:pt idx="1615">224162.289124781</cx:pt>
          <cx:pt idx="1616">228077.51264009601</cx:pt>
          <cx:pt idx="1617">240303.95577803199</cx:pt>
          <cx:pt idx="1618">210081.15524681</cx:pt>
          <cx:pt idx="1619">224895.99942851</cx:pt>
          <cx:pt idx="1620">239032.36602096999</cx:pt>
          <cx:pt idx="1621">249857.34087372301</cx:pt>
          <cx:pt idx="1622">230064.257211196</cx:pt>
          <cx:pt idx="1623">221039.42626687899</cx:pt>
          <cx:pt idx="1624">249853.43114140199</cx:pt>
          <cx:pt idx="1625">252944.848500224</cx:pt>
          <cx:pt idx="1626">239674.659539927</cx:pt>
          <cx:pt idx="1627">242417.949437712</cx:pt>
          <cx:pt idx="1628">225287.42922497101</cx:pt>
          <cx:pt idx="1629">243522.35270986101</cx:pt>
          <cx:pt idx="1630">230527.88472539501</cx:pt>
          <cx:pt idx="1631">244807.45040412</cx:pt>
          <cx:pt idx="1632">250459.42768324801</cx:pt>
          <cx:pt idx="1633">228670.48182427799</cx:pt>
          <cx:pt idx="1634">223611.832384518</cx:pt>
          <cx:pt idx="1635">243908.81577150401</cx:pt>
          <cx:pt idx="1636">244951.944135736</cx:pt>
          <cx:pt idx="1637">221575.33818070099</cx:pt>
          <cx:pt idx="1638">244968.97683712601</cx:pt>
          <cx:pt idx="1639">244161.796226637</cx:pt>
          <cx:pt idx="1640">254691.512843217</cx:pt>
          <cx:pt idx="1641">254006.940466767</cx:pt>
          <cx:pt idx="1642">211685.07413935999</cx:pt>
          <cx:pt idx="1643">248478.35343708601</cx:pt>
          <cx:pt idx="1644">232499.77214572599</cx:pt>
          <cx:pt idx="1645">251141.94549225201</cx:pt>
          <cx:pt idx="1646">224819.64294001399</cx:pt>
          <cx:pt idx="1647">224492.65266855899</cx:pt>
          <cx:pt idx="1648">254876.66421167299</cx:pt>
          <cx:pt idx="1649">235283.41144768201</cx:pt>
          <cx:pt idx="1650">231132.12265495499</cx:pt>
          <cx:pt idx="1651">237040.592234515</cx:pt>
          <cx:pt idx="1652">229977.80828208799</cx:pt>
          <cx:pt idx="1653">259858.534453998</cx:pt>
          <cx:pt idx="1654">252345.075060679</cx:pt>
          <cx:pt idx="1655">225786.39825966899</cx:pt>
          <cx:pt idx="1656">216845.20991929001</cx:pt>
          <cx:pt idx="1657">227378.797665458</cx:pt>
          <cx:pt idx="1658">230690.66899664199</cx:pt>
          <cx:pt idx="1659">263775.98770843499</cx:pt>
          <cx:pt idx="1660">221620.36338560001</cx:pt>
          <cx:pt idx="1661">189003.51118565799</cx:pt>
          <cx:pt idx="1662">230287.50713185701</cx:pt>
          <cx:pt idx="1663">229172.10723198499</cx:pt>
          <cx:pt idx="1664">246388.40978242</cx:pt>
          <cx:pt idx="1665">269266.51514167798</cx:pt>
          <cx:pt idx="1666">231163.84681277699</cx:pt>
          <cx:pt idx="1667">236870.79387817599</cx:pt>
          <cx:pt idx="1668">222961.101913689</cx:pt>
          <cx:pt idx="1669">204121.87100839301</cx:pt>
          <cx:pt idx="1670">232053.69412287301</cx:pt>
          <cx:pt idx="1671">233985.52787123999</cx:pt>
          <cx:pt idx="1672">263618.843850996</cx:pt>
          <cx:pt idx="1673">226562.261512272</cx:pt>
          <cx:pt idx="1674">238579.980146619</cx:pt>
          <cx:pt idx="1675">254714.74829008701</cx:pt>
          <cx:pt idx="1676">223228.60215029301</cx:pt>
          <cx:pt idx="1677">231535.60501153601</cx:pt>
          <cx:pt idx="1678">226603.444695168</cx:pt>
          <cx:pt idx="1679">241573.01392790701</cx:pt>
          <cx:pt idx="1680">218718.05060055701</cx:pt>
          <cx:pt idx="1681">242838.08984120601</cx:pt>
          <cx:pt idx="1682">258740.74074999199</cx:pt>
          <cx:pt idx="1683">234407.97317647701</cx:pt>
          <cx:pt idx="1684">224929.75304915101</cx:pt>
          <cx:pt idx="1685">269453.13478280499</cx:pt>
          <cx:pt idx="1686">222467.90943532399</cx:pt>
          <cx:pt idx="1687">239930.13495420699</cx:pt>
          <cx:pt idx="1688">213421.19840629699</cx:pt>
          <cx:pt idx="1689">243466.87266028801</cx:pt>
          <cx:pt idx="1690">265153.510392425</cx:pt>
          <cx:pt idx="1691">256445.322755081</cx:pt>
          <cx:pt idx="1692">241591.658364117</cx:pt>
          <cx:pt idx="1693">229766.350300491</cx:pt>
          <cx:pt idx="1694">262721.98700549098</cx:pt>
          <cx:pt idx="1695">223108.597909192</cx:pt>
          <cx:pt idx="1696">203375.22379855701</cx:pt>
          <cx:pt idx="1697">209693.47627079501</cx:pt>
          <cx:pt idx="1698">206733.00878280299</cx:pt>
          <cx:pt idx="1699">259985.53933833499</cx:pt>
          <cx:pt idx="1700">240276.62703265701</cx:pt>
          <cx:pt idx="1701">224800.37362554501</cx:pt>
          <cx:pt idx="1702">249055.20094472601</cx:pt>
          <cx:pt idx="1703">222160.83247571101</cx:pt>
          <cx:pt idx="1704">240189.691472281</cx:pt>
          <cx:pt idx="1705">234487.30193859001</cx:pt>
          <cx:pt idx="1706">268126.288538191</cx:pt>
          <cx:pt idx="1707">238373.56760538401</cx:pt>
          <cx:pt idx="1708">227059.11031682201</cx:pt>
          <cx:pt idx="1709">222846.981603325</cx:pt>
          <cx:pt idx="1710">187000.88407625101</cx:pt>
          <cx:pt idx="1711">239524.78091185301</cx:pt>
          <cx:pt idx="1712">253269.56802082001</cx:pt>
          <cx:pt idx="1713">244517.39409485401</cx:pt>
          <cx:pt idx="1714">211589.949956086</cx:pt>
          <cx:pt idx="1715">228791.29579293501</cx:pt>
          <cx:pt idx="1716">238678.83531468399</cx:pt>
          <cx:pt idx="1717">219959.94075148299</cx:pt>
          <cx:pt idx="1718">252078.447948449</cx:pt>
          <cx:pt idx="1719">225787.87757182599</cx:pt>
          <cx:pt idx="1720">212143.85276676601</cx:pt>
          <cx:pt idx="1721">233135.02830988201</cx:pt>
          <cx:pt idx="1722">249778.95472114001</cx:pt>
          <cx:pt idx="1723">221954.471357114</cx:pt>
          <cx:pt idx="1724">231920.28800668399</cx:pt>
          <cx:pt idx="1725">243465.83883840201</cx:pt>
          <cx:pt idx="1726">263017.38520447502</cx:pt>
          <cx:pt idx="1727">187295.721075851</cx:pt>
          <cx:pt idx="1728">233463.738802509</cx:pt>
          <cx:pt idx="1729">250114.444113609</cx:pt>
          <cx:pt idx="1730">239932.19404845001</cx:pt>
          <cx:pt idx="1731">226037.90155670201</cx:pt>
          <cx:pt idx="1732">233480.40206159599</cx:pt>
          <cx:pt idx="1733">270169.43027489202</cx:pt>
          <cx:pt idx="1734">213520.10843961799</cx:pt>
          <cx:pt idx="1735">233047.35668903301</cx:pt>
          <cx:pt idx="1736">248161.66903207</cx:pt>
          <cx:pt idx="1737">243208.374614723</cx:pt>
          <cx:pt idx="1738">213383.39123925401</cx:pt>
          <cx:pt idx="1739">241345.42881911201</cx:pt>
          <cx:pt idx="1740">243202.829855733</cx:pt>
          <cx:pt idx="1741">247831.331764823</cx:pt>
          <cx:pt idx="1742">211553.71503073</cx:pt>
          <cx:pt idx="1743">230781.95231184</cx:pt>
          <cx:pt idx="1744">242294.76515144701</cx:pt>
          <cx:pt idx="1745">245693.00163766899</cx:pt>
          <cx:pt idx="1746">274703.14934700099</cx:pt>
          <cx:pt idx="1747">219006.458820195</cx:pt>
          <cx:pt idx="1748">245104.147428856</cx:pt>
          <cx:pt idx="1749">240713.117416041</cx:pt>
          <cx:pt idx="1750">246180.921424567</cx:pt>
          <cx:pt idx="1751">216506.37677581899</cx:pt>
          <cx:pt idx="1752">250711.62929010499</cx:pt>
          <cx:pt idx="1753">246312.40817224301</cx:pt>
          <cx:pt idx="1754">239595.560411821</cx:pt>
          <cx:pt idx="1755">232131.38164910901</cx:pt>
          <cx:pt idx="1756">236510.85260259401</cx:pt>
          <cx:pt idx="1757">237897.35908096499</cx:pt>
          <cx:pt idx="1758">232918.99496012999</cx:pt>
          <cx:pt idx="1759">238262.988892361</cx:pt>
          <cx:pt idx="1760">228433.48879916599</cx:pt>
          <cx:pt idx="1761">237572.642819381</cx:pt>
          <cx:pt idx="1762">272253.23744342697</cx:pt>
          <cx:pt idx="1763">217414.99426158899</cx:pt>
          <cx:pt idx="1764">263983.41949803801</cx:pt>
          <cx:pt idx="1765">235834.819518403</cx:pt>
          <cx:pt idx="1766">260819.75180365899</cx:pt>
          <cx:pt idx="1767">217538.71395718501</cx:pt>
          <cx:pt idx="1768">266022.620982136</cx:pt>
          <cx:pt idx="1769">236415.94002931201</cx:pt>
          <cx:pt idx="1770">221284.18255013399</cx:pt>
          <cx:pt idx="1771">250165.88024018999</cx:pt>
          <cx:pt idx="1772">267455.02158815099</cx:pt>
          <cx:pt idx="1773">234967.67275639399</cx:pt>
          <cx:pt idx="1774">274233.78318957699</cx:pt>
          <cx:pt idx="1775">241514.85782469</cx:pt>
          <cx:pt idx="1776">232292.49708413499</cx:pt>
          <cx:pt idx="1777">250052.75789360999</cx:pt>
          <cx:pt idx="1778">225869.26039821599</cx:pt>
          <cx:pt idx="1779">254736.85378136</cx:pt>
          <cx:pt idx="1780">263165.492547645</cx:pt>
          <cx:pt idx="1781">265260.29287293099</cx:pt>
          <cx:pt idx="1782">237219.343396015</cx:pt>
          <cx:pt idx="1783">244317.33124948401</cx:pt>
          <cx:pt idx="1784">248111.36070994299</cx:pt>
          <cx:pt idx="1785">251361.850253371</cx:pt>
          <cx:pt idx="1786">242407.320491091</cx:pt>
          <cx:pt idx="1787">250865.16135349101</cx:pt>
          <cx:pt idx="1788">243579.56064167901</cx:pt>
          <cx:pt idx="1789">254896.89595565901</cx:pt>
          <cx:pt idx="1790">228135.183227211</cx:pt>
          <cx:pt idx="1791">269941.78891473502</cx:pt>
          <cx:pt idx="1792">260458.879255701</cx:pt>
          <cx:pt idx="1793">228407.79499343099</cx:pt>
          <cx:pt idx="1794">263443.58553985198</cx:pt>
          <cx:pt idx="1795">216884.41654033199</cx:pt>
          <cx:pt idx="1796">247608.94356178999</cx:pt>
          <cx:pt idx="1797">274660.63997191697</cx:pt>
          <cx:pt idx="1798">258435.26482780199</cx:pt>
          <cx:pt idx="1799">264190.88142584701</cx:pt>
          <cx:pt idx="1800">223069.20059438399</cx:pt>
          <cx:pt idx="1801">222272.130108399</cx:pt>
          <cx:pt idx="1802">197062.14985739699</cx:pt>
          <cx:pt idx="1803">267799.82773619099</cx:pt>
          <cx:pt idx="1804">251042.88044880901</cx:pt>
          <cx:pt idx="1805">234896.81463166801</cx:pt>
          <cx:pt idx="1806">239406.67664824199</cx:pt>
          <cx:pt idx="1807">242224.767949298</cx:pt>
          <cx:pt idx="1808">231225.10154281801</cx:pt>
          <cx:pt idx="1809">244340.597967154</cx:pt>
          <cx:pt idx="1810">254030.08871401599</cx:pt>
          <cx:pt idx="1811">241883.056548444</cx:pt>
          <cx:pt idx="1812">237578.06500397</cx:pt>
          <cx:pt idx="1813">244139.194577152</cx:pt>
          <cx:pt idx="1814">269300.14800714201</cx:pt>
          <cx:pt idx="1815">243605.00222615799</cx:pt>
          <cx:pt idx="1816">253397.41963793201</cx:pt>
          <cx:pt idx="1817">247752.95250883899</cx:pt>
          <cx:pt idx="1818">228024.49521638401</cx:pt>
          <cx:pt idx="1819">228103.37385236699</cx:pt>
          <cx:pt idx="1820">218478.96582497601</cx:pt>
          <cx:pt idx="1821">221859.70309804799</cx:pt>
          <cx:pt idx="1822">258209.58037645399</cx:pt>
          <cx:pt idx="1823">248322.99577993501</cx:pt>
          <cx:pt idx="1824">241262.62598956499</cx:pt>
          <cx:pt idx="1825">273278.18956535601</cx:pt>
          <cx:pt idx="1826">200722.53231421599</cx:pt>
          <cx:pt idx="1827">213395.7739955</cx:pt>
          <cx:pt idx="1828">254453.629339615</cx:pt>
          <cx:pt idx="1829">259134.80792204599</cx:pt>
          <cx:pt idx="1830">238728.13761445499</cx:pt>
          <cx:pt idx="1831">208871.35078905401</cx:pt>
          <cx:pt idx="1832">220123.465551214</cx:pt>
          <cx:pt idx="1833">245346.64776023</cx:pt>
          <cx:pt idx="1834">247678.29443613</cx:pt>
          <cx:pt idx="1835">220993.523238105</cx:pt>
          <cx:pt idx="1836">237298.97514900099</cx:pt>
          <cx:pt idx="1837">249003.43380461101</cx:pt>
          <cx:pt idx="1838">252099.64328743701</cx:pt>
          <cx:pt idx="1839">257964.652599255</cx:pt>
          <cx:pt idx="1840">248717.15857619501</cx:pt>
          <cx:pt idx="1841">226714.05782945501</cx:pt>
          <cx:pt idx="1842">250085.69590479101</cx:pt>
          <cx:pt idx="1843">262187.06148955401</cx:pt>
          <cx:pt idx="1844">255699.139316266</cx:pt>
          <cx:pt idx="1845">224955.87319346101</cx:pt>
          <cx:pt idx="1846">247415.93462945599</cx:pt>
          <cx:pt idx="1847">191924.44794183</cx:pt>
          <cx:pt idx="1848">232307.84794462001</cx:pt>
          <cx:pt idx="1849">258029.86061285</cx:pt>
          <cx:pt idx="1850">241706.96152527799</cx:pt>
          <cx:pt idx="1851">214888.684257827</cx:pt>
          <cx:pt idx="1852">209945.98206986499</cx:pt>
          <cx:pt idx="1853">238242.41645004001</cx:pt>
          <cx:pt idx="1854">270670.30548401602</cx:pt>
          <cx:pt idx="1855">219482.567159984</cx:pt>
          <cx:pt idx="1856">221611.61700291699</cx:pt>
          <cx:pt idx="1857">250350.87800928799</cx:pt>
          <cx:pt idx="1858">242116.12148477399</cx:pt>
          <cx:pt idx="1859">274268.25468070299</cx:pt>
          <cx:pt idx="1860">260595.11610755799</cx:pt>
          <cx:pt idx="1861">235560.33032755501</cx:pt>
          <cx:pt idx="1862">227132.77507284499</cx:pt>
          <cx:pt idx="1863">227834.638681485</cx:pt>
          <cx:pt idx="1864">194733.01621049401</cx:pt>
          <cx:pt idx="1865">215330.785219877</cx:pt>
          <cx:pt idx="1866">220122.60516342401</cx:pt>
          <cx:pt idx="1867">216234.55592183399</cx:pt>
          <cx:pt idx="1868">263789.88966902101</cx:pt>
          <cx:pt idx="1869">254192.01431611399</cx:pt>
          <cx:pt idx="1870">212440.591134118</cx:pt>
          <cx:pt idx="1871">258777.892897346</cx:pt>
          <cx:pt idx="1872">233183.34177585301</cx:pt>
          <cx:pt idx="1873">208265.83871895599</cx:pt>
          <cx:pt idx="1874">246561.348436489</cx:pt>
          <cx:pt idx="1875">201580.41659517799</cx:pt>
          <cx:pt idx="1876">252581.34223214601</cx:pt>
          <cx:pt idx="1877">226665.25424574199</cx:pt>
          <cx:pt idx="1878">226580.99102482299</cx:pt>
          <cx:pt idx="1879">224960.69648712</cx:pt>
          <cx:pt idx="1880">227387.603160278</cx:pt>
          <cx:pt idx="1881">251486.346165236</cx:pt>
          <cx:pt idx="1882">253143.39038039799</cx:pt>
          <cx:pt idx="1883">228296.59555533499</cx:pt>
          <cx:pt idx="1884">259399.63920596999</cx:pt>
          <cx:pt idx="1885">242286.57911650499</cx:pt>
          <cx:pt idx="1886">252188.83940206701</cx:pt>
          <cx:pt idx="1887">258045.89413299001</cx:pt>
          <cx:pt idx="1888">239562.47066440401</cx:pt>
          <cx:pt idx="1889">274623.50338869001</cx:pt>
          <cx:pt idx="1890">226866.75836479699</cx:pt>
          <cx:pt idx="1891">258802.22272426501</cx:pt>
          <cx:pt idx="1892">246094.133836308</cx:pt>
          <cx:pt idx="1893">250571.897287008</cx:pt>
          <cx:pt idx="1894">228290.06125582999</cx:pt>
          <cx:pt idx="1895">240965.189910927</cx:pt>
          <cx:pt idx="1896">236747.88754488999</cx:pt>
          <cx:pt idx="1897">253376.88254188301</cx:pt>
          <cx:pt idx="1898">257559.76659939101</cx:pt>
          <cx:pt idx="1899">260650.16336863599</cx:pt>
          <cx:pt idx="1900">231394.61748887799</cx:pt>
          <cx:pt idx="1901">231095.887556812</cx:pt>
          <cx:pt idx="1902">230983.93064589301</cx:pt>
          <cx:pt idx="1903">257775.51088368101</cx:pt>
          <cx:pt idx="1904">232814.942113125</cx:pt>
          <cx:pt idx="1905">228555.895428505</cx:pt>
          <cx:pt idx="1906">255045.62049429299</cx:pt>
          <cx:pt idx="1907">214647.54310732</cx:pt>
          <cx:pt idx="1908">237084.99820651099</cx:pt>
          <cx:pt idx="1909">262659.71255769301</cx:pt>
          <cx:pt idx="1910">264156.63814283698</cx:pt>
          <cx:pt idx="1911">194839.33254396499</cx:pt>
          <cx:pt idx="1912">274749.32910888502</cx:pt>
          <cx:pt idx="1913">214272.41380165599</cx:pt>
          <cx:pt idx="1914">242163.37325732599</cx:pt>
          <cx:pt idx="1915">226885.927724287</cx:pt>
          <cx:pt idx="1916">253033.37360518501</cx:pt>
          <cx:pt idx="1917">265645.382258736</cx:pt>
          <cx:pt idx="1918">223651.29760247399</cx:pt>
          <cx:pt idx="1919">250036.002477767</cx:pt>
          <cx:pt idx="1920">266485.71701197198</cx:pt>
          <cx:pt idx="1921">268135.03835844097</cx:pt>
          <cx:pt idx="1922">254163.17694019899</cx:pt>
          <cx:pt idx="1923">255938.416071165</cx:pt>
          <cx:pt idx="1924">231076.707831876</cx:pt>
          <cx:pt idx="1925">213873.391847027</cx:pt>
          <cx:pt idx="1926">254345.334139677</cx:pt>
          <cx:pt idx="1927">225872.21876193801</cx:pt>
          <cx:pt idx="1928">245989.88685705501</cx:pt>
          <cx:pt idx="1929">270911.95808259101</cx:pt>
          <cx:pt idx="1930">246320.470210598</cx:pt>
          <cx:pt idx="1931">213276.57754967699</cx:pt>
          <cx:pt idx="1932">218654.61306758199</cx:pt>
          <cx:pt idx="1933">236376.89704327399</cx:pt>
          <cx:pt idx="1934">250535.58215092501</cx:pt>
          <cx:pt idx="1935">229471.46754481201</cx:pt>
          <cx:pt idx="1936">251520.582884506</cx:pt>
          <cx:pt idx="1937">252748.63182903701</cx:pt>
          <cx:pt idx="1938">274719.456915177</cx:pt>
          <cx:pt idx="1939">229905.17460932399</cx:pt>
          <cx:pt idx="1940">261131.257137896</cx:pt>
          <cx:pt idx="1941">218628.648538501</cx:pt>
          <cx:pt idx="1942">242915.69382638001</cx:pt>
          <cx:pt idx="1943">258159.824946729</cx:pt>
          <cx:pt idx="1944">238766.97039826101</cx:pt>
          <cx:pt idx="1945">232787.11877101701</cx:pt>
          <cx:pt idx="1946">274961.91860445699</cx:pt>
          <cx:pt idx="1947">244480.054575596</cx:pt>
          <cx:pt idx="1948">236753.375691127</cx:pt>
          <cx:pt idx="1949">203157.80356331199</cx:pt>
          <cx:pt idx="1950">269359.640383219</cx:pt>
          <cx:pt idx="1951">242351.739380549</cx:pt>
          <cx:pt idx="1952">249503.18844809799</cx:pt>
          <cx:pt idx="1953">267262.38346117298</cx:pt>
          <cx:pt idx="1954">252193.43632268201</cx:pt>
          <cx:pt idx="1955">198948.72502447601</cx:pt>
          <cx:pt idx="1956">240999.20510542099</cx:pt>
          <cx:pt idx="1957">238482.65546450001</cx:pt>
          <cx:pt idx="1958">254028.98752182801</cx:pt>
          <cx:pt idx="1959">245249.79695218999</cx:pt>
          <cx:pt idx="1960">254797.32825612099</cx:pt>
          <cx:pt idx="1961">235571.83809789299</cx:pt>
          <cx:pt idx="1962">265761.03961578797</cx:pt>
          <cx:pt idx="1963">269685.74207284203</cx:pt>
          <cx:pt idx="1964">251350.27214657</cx:pt>
          <cx:pt idx="1965">254422.20437181101</cx:pt>
          <cx:pt idx="1966">247143.25271497</cx:pt>
          <cx:pt idx="1967">253783.754382955</cx:pt>
          <cx:pt idx="1968">274698.53592054697</cx:pt>
          <cx:pt idx="1969">224395.63101672099</cx:pt>
          <cx:pt idx="1970">261519.54872134599</cx:pt>
          <cx:pt idx="1971">232152.65847646899</cx:pt>
          <cx:pt idx="1972">257127.75610306</cx:pt>
          <cx:pt idx="1973">267079.58609111398</cx:pt>
          <cx:pt idx="1974">217543.387523502</cx:pt>
          <cx:pt idx="1975">230320.271242794</cx:pt>
          <cx:pt idx="1976">250740.15457008799</cx:pt>
          <cx:pt idx="1977">246540.62340498401</cx:pt>
          <cx:pt idx="1978">208539.931943531</cx:pt>
          <cx:pt idx="1979">253568.60990923099</cx:pt>
          <cx:pt idx="1980">254022.613834524</cx:pt>
          <cx:pt idx="1981">249038.41999029199</cx:pt>
          <cx:pt idx="1982">205547.148840073</cx:pt>
          <cx:pt idx="1983">256208.766166696</cx:pt>
          <cx:pt idx="1984">246801.07421550399</cx:pt>
          <cx:pt idx="1985">200641.217600253</cx:pt>
          <cx:pt idx="1986">237814.539835565</cx:pt>
          <cx:pt idx="1987">272523.10972234001</cx:pt>
          <cx:pt idx="1988">232030.13295035201</cx:pt>
          <cx:pt idx="1989">257647.90245396001</cx:pt>
          <cx:pt idx="1990">200300.33576341899</cx:pt>
          <cx:pt idx="1991">243724.18192085699</cx:pt>
          <cx:pt idx="1992">233284.14818455599</cx:pt>
          <cx:pt idx="1993">255026.270658436</cx:pt>
          <cx:pt idx="1994">236882.456847592</cx:pt>
          <cx:pt idx="1995">241983.29296737499</cx:pt>
          <cx:pt idx="1996">208468.16088023101</cx:pt>
          <cx:pt idx="1997">246608.61116596599</cx:pt>
          <cx:pt idx="1998">232704.78459059499</cx:pt>
          <cx:pt idx="1999">240354.323329698</cx:pt>
          <cx:pt idx="2000">236893.944824573</cx:pt>
          <cx:pt idx="2001">243597.62108086</cx:pt>
          <cx:pt idx="2002">242552.67304978799</cx:pt>
          <cx:pt idx="2003">274079.60496410698</cx:pt>
          <cx:pt idx="2004">239053.86046769601</cx:pt>
          <cx:pt idx="2005">272397.959684506</cx:pt>
          <cx:pt idx="2006">253156.23790134801</cx:pt>
          <cx:pt idx="2007">247292.76253015001</cx:pt>
          <cx:pt idx="2008">210088.683055256</cx:pt>
          <cx:pt idx="2009">234442.205290179</cx:pt>
          <cx:pt idx="2010">245154.016982128</cx:pt>
          <cx:pt idx="2011">233965.150445012</cx:pt>
          <cx:pt idx="2012">258939.88990072999</cx:pt>
          <cx:pt idx="2013">243653.908306914</cx:pt>
          <cx:pt idx="2014">256947.49946192201</cx:pt>
          <cx:pt idx="2015">214807.670863309</cx:pt>
          <cx:pt idx="2016">219161.164954932</cx:pt>
          <cx:pt idx="2017">257934.300980445</cx:pt>
          <cx:pt idx="2018">217679.58846855699</cx:pt>
          <cx:pt idx="2019">241089.81269664699</cx:pt>
          <cx:pt idx="2020">255213.703869105</cx:pt>
          <cx:pt idx="2021">230029.486129369</cx:pt>
          <cx:pt idx="2022">241550.522051629</cx:pt>
          <cx:pt idx="2023">271684.961926202</cx:pt>
          <cx:pt idx="2024">222240.08009433799</cx:pt>
          <cx:pt idx="2025">249516.899027876</cx:pt>
          <cx:pt idx="2026">218867.94017410901</cx:pt>
          <cx:pt idx="2027">259020.07738506899</cx:pt>
          <cx:pt idx="2028">243056.91113985301</cx:pt>
          <cx:pt idx="2029">234489.25866175001</cx:pt>
          <cx:pt idx="2030">248316.681642804</cx:pt>
          <cx:pt idx="2031">237431.65631160801</cx:pt>
          <cx:pt idx="2032">252123.07131219699</cx:pt>
          <cx:pt idx="2033">218824.909904053</cx:pt>
          <cx:pt idx="2034">217664.80230815901</cx:pt>
          <cx:pt idx="2035">228797.14673351499</cx:pt>
          <cx:pt idx="2036">241505.96917151101</cx:pt>
          <cx:pt idx="2037">250248.06778536501</cx:pt>
          <cx:pt idx="2038">225782.66420225301</cx:pt>
          <cx:pt idx="2039">267216.36409265298</cx:pt>
          <cx:pt idx="2040">248715.43416674199</cx:pt>
          <cx:pt idx="2041">243800.44981258601</cx:pt>
          <cx:pt idx="2042">217044.65070219399</cx:pt>
          <cx:pt idx="2043">228454.011386887</cx:pt>
          <cx:pt idx="2044">264735.34890071698</cx:pt>
          <cx:pt idx="2045">250831.55715268801</cx:pt>
          <cx:pt idx="2046">258272.48002572401</cx:pt>
          <cx:pt idx="2047">274502.87432437501</cx:pt>
          <cx:pt idx="2048">248642.84717118301</cx:pt>
          <cx:pt idx="2049">248673.76258024701</cx:pt>
          <cx:pt idx="2050">267724.92612476699</cx:pt>
          <cx:pt idx="2051">203673.48358593599</cx:pt>
          <cx:pt idx="2052">246229.474759123</cx:pt>
          <cx:pt idx="2053">226437.05153867</cx:pt>
          <cx:pt idx="2054">207607.95553031101</cx:pt>
          <cx:pt idx="2055">261341.73265157299</cx:pt>
          <cx:pt idx="2056">218687.18112764999</cx:pt>
          <cx:pt idx="2057">244677.53160881999</cx:pt>
          <cx:pt idx="2058">271171.24393269798</cx:pt>
          <cx:pt idx="2059">240256.15644369999</cx:pt>
          <cx:pt idx="2060">229968.83983217299</cx:pt>
          <cx:pt idx="2061">222410.89473808999</cx:pt>
          <cx:pt idx="2062">244698.35150883699</cx:pt>
          <cx:pt idx="2063">229717.00284852501</cx:pt>
          <cx:pt idx="2064">224813.84521842201</cx:pt>
          <cx:pt idx="2065">263830.69492708502</cx:pt>
          <cx:pt idx="2066">189036.06849451101</cx:pt>
          <cx:pt idx="2067">213444.237279475</cx:pt>
          <cx:pt idx="2068">240356.031241291</cx:pt>
          <cx:pt idx="2069">254728.853252234</cx:pt>
          <cx:pt idx="2070">230351.693523052</cx:pt>
          <cx:pt idx="2071">204638.854401399</cx:pt>
          <cx:pt idx="2072">227307.19323711901</cx:pt>
          <cx:pt idx="2073">240880.555796645</cx:pt>
          <cx:pt idx="2074">232010.02665335499</cx:pt>
          <cx:pt idx="2075">247018.97261892501</cx:pt>
          <cx:pt idx="2076">243576.62730756501</cx:pt>
          <cx:pt idx="2077">236781.81718864001</cx:pt>
          <cx:pt idx="2078">264091.35405532201</cx:pt>
          <cx:pt idx="2079">215516.98640148199</cx:pt>
          <cx:pt idx="2080">239113.64058810199</cx:pt>
          <cx:pt idx="2081">226675.51978314601</cx:pt>
          <cx:pt idx="2082">209850.263104713</cx:pt>
          <cx:pt idx="2083">242451.85005046701</cx:pt>
          <cx:pt idx="2084">240255.03258352599</cx:pt>
          <cx:pt idx="2085">231073.823952326</cx:pt>
          <cx:pt idx="2086">245432.79605069201</cx:pt>
          <cx:pt idx="2087">228413.71446525501</cx:pt>
          <cx:pt idx="2088">235431.39557445899</cx:pt>
          <cx:pt idx="2089">231990.718603847</cx:pt>
          <cx:pt idx="2090">242161.03603874199</cx:pt>
          <cx:pt idx="2091">271904.690188409</cx:pt>
          <cx:pt idx="2092">254731.916748255</cx:pt>
          <cx:pt idx="2093">258399.17073759201</cx:pt>
          <cx:pt idx="2094">217437.464104866</cx:pt>
          <cx:pt idx="2095">253488.37199396701</cx:pt>
          <cx:pt idx="2096">237822.33510793399</cx:pt>
          <cx:pt idx="2097">248686.77436409899</cx:pt>
          <cx:pt idx="2098">247663.11464069199</cx:pt>
          <cx:pt idx="2099">216618.53460498399</cx:pt>
          <cx:pt idx="2100">214505.49907064901</cx:pt>
          <cx:pt idx="2101">243953.274074346</cx:pt>
          <cx:pt idx="2102">234554.73487006599</cx:pt>
          <cx:pt idx="2103">262216.21226264897</cx:pt>
          <cx:pt idx="2104">246065.734218244</cx:pt>
          <cx:pt idx="2105">248374.368345497</cx:pt>
          <cx:pt idx="2106">227054.31615737799</cx:pt>
          <cx:pt idx="2107">234900.153199661</cx:pt>
          <cx:pt idx="2108">250469.69878787501</cx:pt>
          <cx:pt idx="2109">182011.131780314</cx:pt>
          <cx:pt idx="2110">221707.57248075199</cx:pt>
          <cx:pt idx="2111">240977.08221799001</cx:pt>
          <cx:pt idx="2112">214817.73310760799</cx:pt>
          <cx:pt idx="2113">213775.137340343</cx:pt>
          <cx:pt idx="2114">235055.467582307</cx:pt>
          <cx:pt idx="2115">236930.03070230901</cx:pt>
          <cx:pt idx="2116">243196.44177111</cx:pt>
          <cx:pt idx="2117">263696.06350461702</cx:pt>
          <cx:pt idx="2118">253796.60272617301</cx:pt>
          <cx:pt idx="2119">265745.91070548299</cx:pt>
          <cx:pt idx="2120">214252.701529329</cx:pt>
          <cx:pt idx="2121">183797.14821212599</cx:pt>
          <cx:pt idx="2122">258899.74858585701</cx:pt>
          <cx:pt idx="2123">224548.91735941501</cx:pt>
          <cx:pt idx="2124">274470.51096028998</cx:pt>
          <cx:pt idx="2125">246961.59984380001</cx:pt>
          <cx:pt idx="2126">260136.879514848</cx:pt>
          <cx:pt idx="2127">249648.580016514</cx:pt>
          <cx:pt idx="2128">233427.382779023</cx:pt>
          <cx:pt idx="2129">242280.215754023</cx:pt>
          <cx:pt idx="2130">239484.26615147799</cx:pt>
          <cx:pt idx="2131">251426.54479633601</cx:pt>
          <cx:pt idx="2132">253513.39721174099</cx:pt>
          <cx:pt idx="2133">235402.930616069</cx:pt>
          <cx:pt idx="2134">225105.55313105599</cx:pt>
          <cx:pt idx="2135">261789.75537778801</cx:pt>
          <cx:pt idx="2136">210863.380024955</cx:pt>
          <cx:pt idx="2137">241618.56043700199</cx:pt>
          <cx:pt idx="2138">246870.985335726</cx:pt>
          <cx:pt idx="2139">220486.36873076201</cx:pt>
          <cx:pt idx="2140">224224.928849986</cx:pt>
          <cx:pt idx="2141">239074.42659086501</cx:pt>
          <cx:pt idx="2142">234015.614306737</cx:pt>
          <cx:pt idx="2143">243462.85094357899</cx:pt>
          <cx:pt idx="2144">251803.07949618201</cx:pt>
          <cx:pt idx="2145">218942.656524338</cx:pt>
          <cx:pt idx="2146">241979.17710097501</cx:pt>
          <cx:pt idx="2147">202832.15670750599</cx:pt>
          <cx:pt idx="2148">234711.15449396</cx:pt>
          <cx:pt idx="2149">226844.082662267</cx:pt>
          <cx:pt idx="2150">233436.12025475901</cx:pt>
          <cx:pt idx="2151">212092.99857216</cx:pt>
          <cx:pt idx="2152">246808.860765188</cx:pt>
          <cx:pt idx="2153">254057.10328691101</cx:pt>
          <cx:pt idx="2154">255035.93038927301</cx:pt>
          <cx:pt idx="2155">267491.44294151699</cx:pt>
          <cx:pt idx="2156">271570.39778249798</cx:pt>
          <cx:pt idx="2157">260839.58646257501</cx:pt>
          <cx:pt idx="2158">241502.1876566</cx:pt>
          <cx:pt idx="2159">240246.41030443899</cx:pt>
          <cx:pt idx="2160">256853.21236426901</cx:pt>
          <cx:pt idx="2161">250441.207778201</cx:pt>
          <cx:pt idx="2162">270148.82524715102</cx:pt>
          <cx:pt idx="2163">249011.784344227</cx:pt>
          <cx:pt idx="2164">190131.25123820099</cx:pt>
          <cx:pt idx="2165">213840.23425549999</cx:pt>
          <cx:pt idx="2166">250773.29040010899</cx:pt>
          <cx:pt idx="2167">251779.39959630099</cx:pt>
          <cx:pt idx="2168">226089.58071449099</cx:pt>
          <cx:pt idx="2169">233388.23272520199</cx:pt>
          <cx:pt idx="2170">241062.56932196699</cx:pt>
          <cx:pt idx="2171">237972.265898635</cx:pt>
          <cx:pt idx="2172">226514.987107958</cx:pt>
          <cx:pt idx="2173">227274.96255218101</cx:pt>
          <cx:pt idx="2174">243395.86198067301</cx:pt>
          <cx:pt idx="2175">256041.93538750801</cx:pt>
          <cx:pt idx="2176">247346.71058275699</cx:pt>
          <cx:pt idx="2177">231134.92102825001</cx:pt>
          <cx:pt idx="2178">253658.12066711401</cx:pt>
          <cx:pt idx="2179">239188.06613926199</cx:pt>
          <cx:pt idx="2180">254705.298723457</cx:pt>
          <cx:pt idx="2181">240113.30842618199</cx:pt>
          <cx:pt idx="2182">251642.964663566</cx:pt>
          <cx:pt idx="2183">266465.21871873102</cx:pt>
          <cx:pt idx="2184">265503.689178214</cx:pt>
          <cx:pt idx="2185">202132.129074714</cx:pt>
          <cx:pt idx="2186">230744.48127780599</cx:pt>
          <cx:pt idx="2187">220984.29496232001</cx:pt>
          <cx:pt idx="2188">254196.23340530199</cx:pt>
          <cx:pt idx="2189">196973.053583261</cx:pt>
          <cx:pt idx="2190">248540.150918725</cx:pt>
          <cx:pt idx="2191">224537.30716887501</cx:pt>
          <cx:pt idx="2192">243297.37611601301</cx:pt>
          <cx:pt idx="2193">177945.769476077</cx:pt>
          <cx:pt idx="2194">243954.762164107</cx:pt>
          <cx:pt idx="2195">255162.69751809601</cx:pt>
          <cx:pt idx="2196">249244.81999576199</cx:pt>
          <cx:pt idx="2197">274983.62204023998</cx:pt>
          <cx:pt idx="2198">255935.521959865</cx:pt>
          <cx:pt idx="2199">269918.10686001898</cx:pt>
          <cx:pt idx="2200">236443.74788739401</cx:pt>
          <cx:pt idx="2201">252483.616651005</cx:pt>
          <cx:pt idx="2202">222016.81985074299</cx:pt>
          <cx:pt idx="2203">246755.13018856899</cx:pt>
          <cx:pt idx="2204">219317.405970914</cx:pt>
          <cx:pt idx="2205">226469.54172828101</cx:pt>
          <cx:pt idx="2206">224728.32758909799</cx:pt>
          <cx:pt idx="2207">232937.764266029</cx:pt>
          <cx:pt idx="2208">212744.98490637101</cx:pt>
          <cx:pt idx="2209">217656.48357143099</cx:pt>
          <cx:pt idx="2210">212593.22147330601</cx:pt>
          <cx:pt idx="2211">243779.35129101199</cx:pt>
          <cx:pt idx="2212">215647.72024009799</cx:pt>
          <cx:pt idx="2213">262168.82988950401</cx:pt>
          <cx:pt idx="2214">192387.135449847</cx:pt>
          <cx:pt idx="2215">211749.13236792799</cx:pt>
          <cx:pt idx="2216">241559.057487196</cx:pt>
          <cx:pt idx="2217">224841.98865299</cx:pt>
          <cx:pt idx="2218">254661.28274041999</cx:pt>
          <cx:pt idx="2219">267739.518886481</cx:pt>
          <cx:pt idx="2220">245632.80452930901</cx:pt>
          <cx:pt idx="2221">254233.02265551101</cx:pt>
          <cx:pt idx="2222">228509.71788871801</cx:pt>
          <cx:pt idx="2223">244107.46827655399</cx:pt>
          <cx:pt idx="2224">254354.89634992601</cx:pt>
          <cx:pt idx="2225">254058.03562039201</cx:pt>
          <cx:pt idx="2226">225172.839717611</cx:pt>
          <cx:pt idx="2227">227886.651928231</cx:pt>
          <cx:pt idx="2228">226443.70630385299</cx:pt>
          <cx:pt idx="2229">228305.59984843599</cx:pt>
          <cx:pt idx="2230">255310.44622100401</cx:pt>
          <cx:pt idx="2231">263884.33963005402</cx:pt>
          <cx:pt idx="2232">214708.722286242</cx:pt>
          <cx:pt idx="2233">231693.78410584701</cx:pt>
          <cx:pt idx="2234">240330.32281721299</cx:pt>
          <cx:pt idx="2235">238267.564757752</cx:pt>
          <cx:pt idx="2236">251598.692093672</cx:pt>
          <cx:pt idx="2237">224319.30966521599</cx:pt>
          <cx:pt idx="2238">205868.369665776</cx:pt>
          <cx:pt idx="2239">232347.87089750901</cx:pt>
          <cx:pt idx="2240">237463.66651854801</cx:pt>
          <cx:pt idx="2241">267090.86313188</cx:pt>
          <cx:pt idx="2242">236647.785009065</cx:pt>
          <cx:pt idx="2243">260688.29045001499</cx:pt>
          <cx:pt idx="2244">234870.90306607701</cx:pt>
          <cx:pt idx="2245">196577.61560146199</cx:pt>
          <cx:pt idx="2246">270467.95719047298</cx:pt>
          <cx:pt idx="2247">231443.54623649601</cx:pt>
          <cx:pt idx="2248">217561.70436703399</cx:pt>
          <cx:pt idx="2249">261851.80057792499</cx:pt>
          <cx:pt idx="2250">264762.40240402002</cx:pt>
          <cx:pt idx="2251">245499.07226036201</cx:pt>
          <cx:pt idx="2252">237002.64348031901</cx:pt>
          <cx:pt idx="2253">213792.94938461899</cx:pt>
          <cx:pt idx="2254">248346.97775341599</cx:pt>
          <cx:pt idx="2255">234438.21872059899</cx:pt>
          <cx:pt idx="2256">247151.07221401201</cx:pt>
          <cx:pt idx="2257">221006.88833294899</cx:pt>
          <cx:pt idx="2258">251731.47268395001</cx:pt>
          <cx:pt idx="2259">219213.69826360201</cx:pt>
          <cx:pt idx="2260">263328.28962488298</cx:pt>
          <cx:pt idx="2261">274946.43258725799</cx:pt>
          <cx:pt idx="2262">237930.753373966</cx:pt>
          <cx:pt idx="2263">232700.18392595099</cx:pt>
          <cx:pt idx="2264">222490.174471031</cx:pt>
          <cx:pt idx="2265">233245.60621928901</cx:pt>
          <cx:pt idx="2266">245260.78004887901</cx:pt>
          <cx:pt idx="2267">255190.79325638199</cx:pt>
          <cx:pt idx="2268">212607.88312224799</cx:pt>
          <cx:pt idx="2269">243827.80224766</cx:pt>
          <cx:pt idx="2270">227818.54086590299</cx:pt>
          <cx:pt idx="2271">217642.95211984299</cx:pt>
          <cx:pt idx="2272">222207.34221791101</cx:pt>
          <cx:pt idx="2273">274588.63725350302</cx:pt>
          <cx:pt idx="2274">244750.800604452</cx:pt>
          <cx:pt idx="2275">241105.840819812</cx:pt>
          <cx:pt idx="2276">270920.74466679001</cx:pt>
          <cx:pt idx="2277">234969.42144214001</cx:pt>
          <cx:pt idx="2278">215928.17166131301</cx:pt>
          <cx:pt idx="2279">231091.02761065599</cx:pt>
          <cx:pt idx="2280">235850.87212172599</cx:pt>
          <cx:pt idx="2281">236246.09443550199</cx:pt>
          <cx:pt idx="2282">239869.57624213499</cx:pt>
          <cx:pt idx="2283">238220.17000786</cx:pt>
          <cx:pt idx="2284">233055.30310457601</cx:pt>
          <cx:pt idx="2285">252136.342080142</cx:pt>
          <cx:pt idx="2286">252784.39667050701</cx:pt>
          <cx:pt idx="2287">256774.20363644999</cx:pt>
          <cx:pt idx="2288">217091.290554987</cx:pt>
          <cx:pt idx="2289">222038.45690181199</cx:pt>
          <cx:pt idx="2290">262994.22713484598</cx:pt>
          <cx:pt idx="2291">231156.51838863199</cx:pt>
          <cx:pt idx="2292">246591.498900684</cx:pt>
          <cx:pt idx="2293">188619.658464248</cx:pt>
          <cx:pt idx="2294">258689.850054701</cx:pt>
          <cx:pt idx="2295">217233.622195428</cx:pt>
          <cx:pt idx="2296">239913.623512947</cx:pt>
          <cx:pt idx="2297">270646.52762406401</cx:pt>
          <cx:pt idx="2298">234973.26382250499</cx:pt>
          <cx:pt idx="2299">259149.36893656</cx:pt>
          <cx:pt idx="2300">236848.01368935799</cx:pt>
          <cx:pt idx="2301">235848.264194922</cx:pt>
          <cx:pt idx="2302">231452.20208415401</cx:pt>
          <cx:pt idx="2303">214496.75108851201</cx:pt>
          <cx:pt idx="2304">254869.59608715601</cx:pt>
          <cx:pt idx="2305">208795.25678512501</cx:pt>
          <cx:pt idx="2306">212117.755384363</cx:pt>
          <cx:pt idx="2307">274874.11184639198</cx:pt>
          <cx:pt idx="2308">242434.63566155001</cx:pt>
          <cx:pt idx="2309">267918.14139832603</cx:pt>
          <cx:pt idx="2310">239363.77680667699</cx:pt>
          <cx:pt idx="2311">233509.54003956699</cx:pt>
          <cx:pt idx="2312">223423.659622515</cx:pt>
          <cx:pt idx="2313">249567.343330501</cx:pt>
          <cx:pt idx="2314">192932.62029975699</cx:pt>
          <cx:pt idx="2315">272916.00105148001</cx:pt>
          <cx:pt idx="2316">254399.728993369</cx:pt>
          <cx:pt idx="2317">244729.45626994799</cx:pt>
          <cx:pt idx="2318">235203.736394926</cx:pt>
          <cx:pt idx="2319">213106.71702699701</cx:pt>
          <cx:pt idx="2320">210568.606890394</cx:pt>
          <cx:pt idx="2321">244630.89258659599</cx:pt>
          <cx:pt idx="2322">222117.42337328699</cx:pt>
          <cx:pt idx="2323">198871.27447937301</cx:pt>
          <cx:pt idx="2324">235463.774599089</cx:pt>
          <cx:pt idx="2325">226840.75558353899</cx:pt>
          <cx:pt idx="2326">233015.59009820301</cx:pt>
          <cx:pt idx="2327">257591.08196183399</cx:pt>
          <cx:pt idx="2328">235286.899149801</cx:pt>
          <cx:pt idx="2329">193026.06920383999</cx:pt>
          <cx:pt idx="2330">261123.69684956199</cx:pt>
          <cx:pt idx="2331">246837.36571954901</cx:pt>
          <cx:pt idx="2332">272290.38460880902</cx:pt>
          <cx:pt idx="2333">247961.96434467501</cx:pt>
          <cx:pt idx="2334">255673.423349035</cx:pt>
          <cx:pt idx="2335">249683.39959669899</cx:pt>
          <cx:pt idx="2336">234702.90725173501</cx:pt>
          <cx:pt idx="2337">244409.296237701</cx:pt>
          <cx:pt idx="2338">232015.596425986</cx:pt>
          <cx:pt idx="2339">234144.750551198</cx:pt>
          <cx:pt idx="2340">272081.26020859397</cx:pt>
          <cx:pt idx="2341">245236.69639873601</cx:pt>
          <cx:pt idx="2342">226321.51921197399</cx:pt>
          <cx:pt idx="2343">252469.60206533599</cx:pt>
          <cx:pt idx="2344">257657.91159095001</cx:pt>
          <cx:pt idx="2345">229628.435190619</cx:pt>
          <cx:pt idx="2346">264234.17236713198</cx:pt>
          <cx:pt idx="2347">218230.82520889901</cx:pt>
          <cx:pt idx="2348">226438.73135988199</cx:pt>
          <cx:pt idx="2349">187934.17420124001</cx:pt>
          <cx:pt idx="2350">254186.87783107301</cx:pt>
          <cx:pt idx="2351">258399.61130120399</cx:pt>
          <cx:pt idx="2352">207926.602897965</cx:pt>
          <cx:pt idx="2353">274359.22890718398</cx:pt>
          <cx:pt idx="2354">255581.629206513</cx:pt>
          <cx:pt idx="2355">253145.95775998899</cx:pt>
          <cx:pt idx="2356">240657.66450456399</cx:pt>
          <cx:pt idx="2357">253482.39905343601</cx:pt>
          <cx:pt idx="2358">239904.866971337</cx:pt>
          <cx:pt idx="2359">255906.148044217</cx:pt>
          <cx:pt idx="2360">240853.314994088</cx:pt>
          <cx:pt idx="2361">257012.10473752799</cx:pt>
          <cx:pt idx="2362">235155.014776439</cx:pt>
          <cx:pt idx="2363">223506.998457123</cx:pt>
          <cx:pt idx="2364">236798.12303051</cx:pt>
          <cx:pt idx="2365">253562.59488498699</cx:pt>
          <cx:pt idx="2366">238561.68351577001</cx:pt>
          <cx:pt idx="2367">250506.32416362999</cx:pt>
          <cx:pt idx="2368">258126.21830681499</cx:pt>
          <cx:pt idx="2369">260141.55742182501</cx:pt>
          <cx:pt idx="2370">248199.55895188299</cx:pt>
          <cx:pt idx="2371">240806.32839578899</cx:pt>
          <cx:pt idx="2372">225846.18946812101</cx:pt>
          <cx:pt idx="2373">200273.06832406201</cx:pt>
          <cx:pt idx="2374">238011.88940898099</cx:pt>
          <cx:pt idx="2375">238776.01754526101</cx:pt>
          <cx:pt idx="2376">264420.92582642601</cx:pt>
          <cx:pt idx="2377">242002.81397903201</cx:pt>
          <cx:pt idx="2378">263011.57538001402</cx:pt>
          <cx:pt idx="2379">229489.88491612399</cx:pt>
          <cx:pt idx="2380">246104.40322567101</cx:pt>
          <cx:pt idx="2381">226855.52341368701</cx:pt>
          <cx:pt idx="2382">244405.444183093</cx:pt>
          <cx:pt idx="2383">270404.40211581299</cx:pt>
          <cx:pt idx="2384">227636.965747485</cx:pt>
          <cx:pt idx="2385">269353.492180756</cx:pt>
          <cx:pt idx="2386">235839.62694864301</cx:pt>
          <cx:pt idx="2387">228843.64392024401</cx:pt>
          <cx:pt idx="2388">252205.88087257801</cx:pt>
          <cx:pt idx="2389">228480.21335795199</cx:pt>
          <cx:pt idx="2390">247921.922716264</cx:pt>
          <cx:pt idx="2391">260842.29995249899</cx:pt>
          <cx:pt idx="2392">227773.96197136299</cx:pt>
          <cx:pt idx="2393">237079.39179964701</cx:pt>
          <cx:pt idx="2394">233286.60738377101</cx:pt>
          <cx:pt idx="2395">249063.03294028499</cx:pt>
          <cx:pt idx="2396">251063.37140732</cx:pt>
          <cx:pt idx="2397">251323.081621127</cx:pt>
          <cx:pt idx="2398">226117.66969995099</cx:pt>
          <cx:pt idx="2399">271603.33669202798</cx:pt>
          <cx:pt idx="2400">246956.63207225199</cx:pt>
          <cx:pt idx="2401">268797.75851795898</cx:pt>
          <cx:pt idx="2402">251235.147915568</cx:pt>
          <cx:pt idx="2403">203417.07385952701</cx:pt>
          <cx:pt idx="2404">255216.014580168</cx:pt>
          <cx:pt idx="2405">223688.35994824301</cx:pt>
          <cx:pt idx="2406">236587.49073316</cx:pt>
          <cx:pt idx="2407">256027.29533448699</cx:pt>
          <cx:pt idx="2408">262725.037519723</cx:pt>
          <cx:pt idx="2409">251335.40032514001</cx:pt>
          <cx:pt idx="2410">256999.96808452901</cx:pt>
          <cx:pt idx="2411">223761.82465202501</cx:pt>
          <cx:pt idx="2412">221558.10372530101</cx:pt>
          <cx:pt idx="2413">228491.044464059</cx:pt>
          <cx:pt idx="2414">221393.155254037</cx:pt>
          <cx:pt idx="2415">261690.09083601</cx:pt>
          <cx:pt idx="2416">221705.709867103</cx:pt>
          <cx:pt idx="2417">238493.78621203499</cx:pt>
          <cx:pt idx="2418">241524.03921443701</cx:pt>
          <cx:pt idx="2419">237419.935473057</cx:pt>
          <cx:pt idx="2420">228494.371080627</cx:pt>
          <cx:pt idx="2421">263575.10135913501</cx:pt>
          <cx:pt idx="2422">227578.177953715</cx:pt>
          <cx:pt idx="2423">270758.42341794301</cx:pt>
          <cx:pt idx="2424">253128.003910967</cx:pt>
          <cx:pt idx="2425">212027.90509202</cx:pt>
          <cx:pt idx="2426">244118.44176443099</cx:pt>
          <cx:pt idx="2427">256116.20500645699</cx:pt>
          <cx:pt idx="2428">238685.94669199301</cx:pt>
          <cx:pt idx="2429">270070.23085819097</cx:pt>
          <cx:pt idx="2430">217036.64750020299</cx:pt>
          <cx:pt idx="2431">242202.01233425201</cx:pt>
          <cx:pt idx="2432">253616.640743517</cx:pt>
          <cx:pt idx="2433">243841.45002569299</cx:pt>
          <cx:pt idx="2434">248610.59322014</cx:pt>
          <cx:pt idx="2435">236456.04665782201</cx:pt>
          <cx:pt idx="2436">225078.17679927501</cx:pt>
          <cx:pt idx="2437">245787.61845501899</cx:pt>
          <cx:pt idx="2438">248108.37891115001</cx:pt>
          <cx:pt idx="2439">242154.097816653</cx:pt>
          <cx:pt idx="2440">225147.46082204001</cx:pt>
          <cx:pt idx="2441">249302.59349365401</cx:pt>
          <cx:pt idx="2442">215420.76994346399</cx:pt>
          <cx:pt idx="2443">237633.60271917199</cx:pt>
          <cx:pt idx="2444">250627.14029452801</cx:pt>
          <cx:pt idx="2445">211976.62494658199</cx:pt>
          <cx:pt idx="2446">230469.51629876599</cx:pt>
          <cx:pt idx="2447">269772.359403298</cx:pt>
          <cx:pt idx="2448">236359.244381347</cx:pt>
          <cx:pt idx="2449">246709.652325831</cx:pt>
          <cx:pt idx="2450">219278.97308460099</cx:pt>
          <cx:pt idx="2451">241209.864488728</cx:pt>
          <cx:pt idx="2452">272492.886376246</cx:pt>
          <cx:pt idx="2453">226548.49865084101</cx:pt>
          <cx:pt idx="2454">262895.33530510101</cx:pt>
          <cx:pt idx="2455">221686.90641164701</cx:pt>
          <cx:pt idx="2456">254940.01884816599</cx:pt>
          <cx:pt idx="2457">247612.56971633199</cx:pt>
          <cx:pt idx="2458">267119.91181174299</cx:pt>
          <cx:pt idx="2459">231773.30258028299</cx:pt>
          <cx:pt idx="2460">257450.73083037499</cx:pt>
          <cx:pt idx="2461">272602.56586287299</cx:pt>
          <cx:pt idx="2462">255318.58671090601</cx:pt>
          <cx:pt idx="2463">274834.96884579299</cx:pt>
          <cx:pt idx="2464">257574.084238624</cx:pt>
          <cx:pt idx="2465">246707.23741483601</cx:pt>
          <cx:pt idx="2466">225818.956016451</cx:pt>
          <cx:pt idx="2467">188136.385685341</cx:pt>
          <cx:pt idx="2468">224551.28586556899</cx:pt>
          <cx:pt idx="2469">208037.06650953399</cx:pt>
          <cx:pt idx="2470">231685.58617277301</cx:pt>
          <cx:pt idx="2471">267969.08002246398</cx:pt>
          <cx:pt idx="2472">251525.152447103</cx:pt>
          <cx:pt idx="2473">257716.49241516399</cx:pt>
          <cx:pt idx="2474">196516.22214023699</cx:pt>
          <cx:pt idx="2475">248704.014626794</cx:pt>
          <cx:pt idx="2476">211375.31215152601</cx:pt>
          <cx:pt idx="2477">230247.19117635299</cx:pt>
          <cx:pt idx="2478">231609.555142283</cx:pt>
          <cx:pt idx="2479">252821.449127503</cx:pt>
          <cx:pt idx="2480">258895.59797089701</cx:pt>
          <cx:pt idx="2481">274673.27819145902</cx:pt>
          <cx:pt idx="2482">231757.68695454099</cx:pt>
          <cx:pt idx="2483">247833.04858721499</cx:pt>
          <cx:pt idx="2484">246486.98213919601</cx:pt>
          <cx:pt idx="2485">227885.116614825</cx:pt>
          <cx:pt idx="2486">263841.414139801</cx:pt>
          <cx:pt idx="2487">239032.706167358</cx:pt>
          <cx:pt idx="2488">226680.109558572</cx:pt>
          <cx:pt idx="2489">242992.07029625899</cx:pt>
          <cx:pt idx="2490">262253.27903802402</cx:pt>
          <cx:pt idx="2491">244738.93870802101</cx:pt>
          <cx:pt idx="2492">216301.854754342</cx:pt>
          <cx:pt idx="2493">236827.25339040899</cx:pt>
          <cx:pt idx="2494">229363.94772310901</cx:pt>
          <cx:pt idx="2495">242507.89364927201</cx:pt>
          <cx:pt idx="2496">251241.65226317299</cx:pt>
          <cx:pt idx="2497">257578.66925964801</cx:pt>
          <cx:pt idx="2498">250711.42037739299</cx:pt>
          <cx:pt idx="2499">274305.49084569298</cx:pt>
          <cx:pt idx="2500">265557.11737034499</cx:pt>
          <cx:pt idx="2501">227164.00396841599</cx:pt>
          <cx:pt idx="2502">263474.51781272597</cx:pt>
          <cx:pt idx="2503">238496.23043127399</cx:pt>
          <cx:pt idx="2504">230563.68062401901</cx:pt>
          <cx:pt idx="2505">218166.453982687</cx:pt>
          <cx:pt idx="2506">245017.56047331</cx:pt>
          <cx:pt idx="2507">228887.37702888</cx:pt>
          <cx:pt idx="2508">205962.38395377199</cx:pt>
          <cx:pt idx="2509">253052.77166169899</cx:pt>
          <cx:pt idx="2510">241427.006420352</cx:pt>
          <cx:pt idx="2511">220181.909647694</cx:pt>
          <cx:pt idx="2512">269311.67474953301</cx:pt>
          <cx:pt idx="2513">214246.75761301501</cx:pt>
          <cx:pt idx="2514">265533.90682210599</cx:pt>
          <cx:pt idx="2515">226473.17122216101</cx:pt>
          <cx:pt idx="2516">209655.49790359201</cx:pt>
          <cx:pt idx="2517">218111.88147427401</cx:pt>
          <cx:pt idx="2518">234131.859195364</cx:pt>
          <cx:pt idx="2519">261462.02046559501</cx:pt>
          <cx:pt idx="2520">248329.397142912</cx:pt>
          <cx:pt idx="2521">206382.20180362501</cx:pt>
          <cx:pt idx="2522">223769.28932873299</cx:pt>
          <cx:pt idx="2523">245792.189285225</cx:pt>
          <cx:pt idx="2524">241751.16474873299</cx:pt>
          <cx:pt idx="2525">272066.99057130399</cx:pt>
          <cx:pt idx="2526">274135.99148773798</cx:pt>
          <cx:pt idx="2527">271094.15366356401</cx:pt>
          <cx:pt idx="2528">243170.42779562101</cx:pt>
          <cx:pt idx="2529">271451.01193475397</cx:pt>
          <cx:pt idx="2530">247277.376302427</cx:pt>
          <cx:pt idx="2531">223514.55141753299</cx:pt>
          <cx:pt idx="2532">236706.866720972</cx:pt>
          <cx:pt idx="2533">241836.25430640799</cx:pt>
          <cx:pt idx="2534">252248.68048967901</cx:pt>
          <cx:pt idx="2535">241806.426475605</cx:pt>
          <cx:pt idx="2536">242982.623998839</cx:pt>
          <cx:pt idx="2537">239876.31363486301</cx:pt>
          <cx:pt idx="2538">225501.15830904801</cx:pt>
          <cx:pt idx="2539">262150.17317715503</cx:pt>
          <cx:pt idx="2540">190621.54648080401</cx:pt>
          <cx:pt idx="2541">244489.133350964</cx:pt>
          <cx:pt idx="2542">241701.09171004701</cx:pt>
          <cx:pt idx="2543">243066.47632237201</cx:pt>
          <cx:pt idx="2544">241409.18498657399</cx:pt>
          <cx:pt idx="2545">217100.71338465001</cx:pt>
          <cx:pt idx="2546">256613.79014253401</cx:pt>
          <cx:pt idx="2547">274838.4621606</cx:pt>
          <cx:pt idx="2548">256623.45788651999</cx:pt>
          <cx:pt idx="2549">220905.63045763501</cx:pt>
          <cx:pt idx="2550">246825.81839961201</cx:pt>
          <cx:pt idx="2551">240301.22945107499</cx:pt>
          <cx:pt idx="2552">253182.92210411801</cx:pt>
          <cx:pt idx="2553">189936.163690813</cx:pt>
          <cx:pt idx="2554">250612.910533046</cx:pt>
          <cx:pt idx="2555">244942.79547069801</cx:pt>
          <cx:pt idx="2556">254515.45252091001</cx:pt>
          <cx:pt idx="2557">256145.34110528999</cx:pt>
          <cx:pt idx="2558">203129.465799581</cx:pt>
          <cx:pt idx="2559">239816.40837205999</cx:pt>
          <cx:pt idx="2560">225039.08261506699</cx:pt>
          <cx:pt idx="2561">237070.794774031</cx:pt>
          <cx:pt idx="2562">259004.70804528499</cx:pt>
          <cx:pt idx="2563">232853.40455740699</cx:pt>
          <cx:pt idx="2564">202941.02618188201</cx:pt>
          <cx:pt idx="2565">212215.723564418</cx:pt>
          <cx:pt idx="2566">247185.64562747901</cx:pt>
          <cx:pt idx="2567">225763.491532721</cx:pt>
          <cx:pt idx="2568">247717.69970986401</cx:pt>
          <cx:pt idx="2569">267989.96541570401</cx:pt>
          <cx:pt idx="2570">273213.596578728</cx:pt>
          <cx:pt idx="2571">274851.922738661</cx:pt>
          <cx:pt idx="2572">265362.418595911</cx:pt>
          <cx:pt idx="2573">239792.74320669801</cx:pt>
          <cx:pt idx="2574">240501.59568366301</cx:pt>
          <cx:pt idx="2575">229535.89526191499</cx:pt>
          <cx:pt idx="2576">247745.54760231799</cx:pt>
          <cx:pt idx="2577">235353.67638618499</cx:pt>
          <cx:pt idx="2578">230876.22508396499</cx:pt>
          <cx:pt idx="2579">228307.35315459099</cx:pt>
          <cx:pt idx="2580">246609.41425605401</cx:pt>
          <cx:pt idx="2581">274747.33177971799</cx:pt>
          <cx:pt idx="2582">234335.65108653301</cx:pt>
          <cx:pt idx="2583">219103.87629846699</cx:pt>
          <cx:pt idx="2584">215793.09037201799</cx:pt>
          <cx:pt idx="2585">236810.27885308699</cx:pt>
          <cx:pt idx="2586">227297.77530696301</cx:pt>
          <cx:pt idx="2587">232079.32358446601</cx:pt>
          <cx:pt idx="2588">231805.754706634</cx:pt>
          <cx:pt idx="2589">248397.271486482</cx:pt>
          <cx:pt idx="2590">221935.11872362901</cx:pt>
          <cx:pt idx="2591">259930.72777113601</cx:pt>
          <cx:pt idx="2592">273697.13389011298</cx:pt>
          <cx:pt idx="2593">243453.93685371001</cx:pt>
          <cx:pt idx="2594">233102.992083155</cx:pt>
          <cx:pt idx="2595">219322.160143216</cx:pt>
          <cx:pt idx="2596">202268.13763369701</cx:pt>
          <cx:pt idx="2597">244030.56210762399</cx:pt>
          <cx:pt idx="2598">237615.015333157</cx:pt>
          <cx:pt idx="2599">213719.121752009</cx:pt>
          <cx:pt idx="2600">223252.042628611</cx:pt>
          <cx:pt idx="2601">245004.751388526</cx:pt>
          <cx:pt idx="2602">241864.75765794501</cx:pt>
          <cx:pt idx="2603">233593.02780940599</cx:pt>
          <cx:pt idx="2604">253045.481152452</cx:pt>
          <cx:pt idx="2605">234536.664764216</cx:pt>
          <cx:pt idx="2606">255115.163692845</cx:pt>
          <cx:pt idx="2607">235199.89658888901</cx:pt>
          <cx:pt idx="2608">237488.70726817101</cx:pt>
          <cx:pt idx="2609">264355.17970187101</cx:pt>
          <cx:pt idx="2610">256187.08189206899</cx:pt>
          <cx:pt idx="2611">241663.22184637401</cx:pt>
          <cx:pt idx="2612">240941.585613114</cx:pt>
          <cx:pt idx="2613">251898.92287746299</cx:pt>
          <cx:pt idx="2614">248912.58109181401</cx:pt>
          <cx:pt idx="2615">221294.65178647501</cx:pt>
          <cx:pt idx="2616">220027.32234199499</cx:pt>
          <cx:pt idx="2617">254810.05873155501</cx:pt>
          <cx:pt idx="2618">264252.50951797399</cx:pt>
          <cx:pt idx="2619">241218.050893343</cx:pt>
          <cx:pt idx="2620">228437.073012334</cx:pt>
          <cx:pt idx="2621">245034.298716825</cx:pt>
          <cx:pt idx="2622">222483.21832086801</cx:pt>
          <cx:pt idx="2623">261083.83919156299</cx:pt>
          <cx:pt idx="2624">210020.034154505</cx:pt>
          <cx:pt idx="2625">239316.271861449</cx:pt>
          <cx:pt idx="2626">220225.92440653301</cx:pt>
          <cx:pt idx="2627">213269.04760331701</cx:pt>
          <cx:pt idx="2628">245222.01592669199</cx:pt>
          <cx:pt idx="2629">253109.17216998999</cx:pt>
          <cx:pt idx="2630">244928.42634754701</cx:pt>
          <cx:pt idx="2631">247278.73747120501</cx:pt>
          <cx:pt idx="2632">242022.34365877401</cx:pt>
          <cx:pt idx="2633">231206.921749531</cx:pt>
          <cx:pt idx="2634">247522.86277410699</cx:pt>
          <cx:pt idx="2635">230237.00727182199</cx:pt>
          <cx:pt idx="2636">274926.93107049901</cx:pt>
          <cx:pt idx="2637">235136.48953801999</cx:pt>
          <cx:pt idx="2638">274765.55542087997</cx:pt>
          <cx:pt idx="2639">201026.24689720801</cx:pt>
          <cx:pt idx="2640">252101.958926491</cx:pt>
          <cx:pt idx="2641">224837.71082745001</cx:pt>
          <cx:pt idx="2642">240495.498677728</cx:pt>
          <cx:pt idx="2643">238288.557094683</cx:pt>
          <cx:pt idx="2644">271755.74323334201</cx:pt>
          <cx:pt idx="2645">253804.13581178701</cx:pt>
          <cx:pt idx="2646">245693.305433106</cx:pt>
          <cx:pt idx="2647">225041.63735449401</cx:pt>
          <cx:pt idx="2648">226827.61562148799</cx:pt>
          <cx:pt idx="2649">223170.60646245099</cx:pt>
          <cx:pt idx="2650">205483.15322251999</cx:pt>
          <cx:pt idx="2651">229234.409963032</cx:pt>
          <cx:pt idx="2652">229264.93064824399</cx:pt>
          <cx:pt idx="2653">226325.62588991501</cx:pt>
          <cx:pt idx="2654">274934.37231353001</cx:pt>
          <cx:pt idx="2655">230105.683405358</cx:pt>
          <cx:pt idx="2656">225757.833531051</cx:pt>
          <cx:pt idx="2657">228475.39245306101</cx:pt>
          <cx:pt idx="2658">243824.869293606</cx:pt>
          <cx:pt idx="2659">252241.95168920499</cx:pt>
          <cx:pt idx="2660">259161.05138668901</cx:pt>
          <cx:pt idx="2661">231879.705333185</cx:pt>
          <cx:pt idx="2662">204702.893538359</cx:pt>
          <cx:pt idx="2663">224665.571867144</cx:pt>
          <cx:pt idx="2664">250293.56041852399</cx:pt>
          <cx:pt idx="2665">255816.59709490399</cx:pt>
          <cx:pt idx="2666">217548.95628409999</cx:pt>
          <cx:pt idx="2667">222647.29586834801</cx:pt>
          <cx:pt idx="2668">234828.415968157</cx:pt>
          <cx:pt idx="2669">233927.80342819201</cx:pt>
          <cx:pt idx="2670">224091.33139247901</cx:pt>
          <cx:pt idx="2671">218377.62102941601</cx:pt>
          <cx:pt idx="2672">231782.064509052</cx:pt>
          <cx:pt idx="2673">232812.356790032</cx:pt>
          <cx:pt idx="2674">264945.73538089101</cx:pt>
          <cx:pt idx="2675">233389.00025450901</cx:pt>
          <cx:pt idx="2676">225788.111795295</cx:pt>
          <cx:pt idx="2677">238213.19674787999</cx:pt>
          <cx:pt idx="2678">248551.19816357901</cx:pt>
          <cx:pt idx="2679">256198.02621743499</cx:pt>
          <cx:pt idx="2680">244817.195922696</cx:pt>
          <cx:pt idx="2681">249368.47317439399</cx:pt>
          <cx:pt idx="2682">263173.53605443699</cx:pt>
          <cx:pt idx="2683">242817.19751899401</cx:pt>
          <cx:pt idx="2684">228102.15432601201</cx:pt>
          <cx:pt idx="2685">240244.52175634599</cx:pt>
          <cx:pt idx="2686">243967.95669592099</cx:pt>
          <cx:pt idx="2687">251616.79764701199</cx:pt>
          <cx:pt idx="2688">259641.06980248599</cx:pt>
          <cx:pt idx="2689">274406.32853862701</cx:pt>
          <cx:pt idx="2690">239955.27302873501</cx:pt>
          <cx:pt idx="2691">213380.01663725599</cx:pt>
          <cx:pt idx="2692">261670.06581934399</cx:pt>
          <cx:pt idx="2693">226313.492444212</cx:pt>
          <cx:pt idx="2694">241008.52996663601</cx:pt>
          <cx:pt idx="2695">257269.53555740399</cx:pt>
          <cx:pt idx="2696">239818.160826604</cx:pt>
          <cx:pt idx="2697">229238.85872606401</cx:pt>
          <cx:pt idx="2698">258499.25593003401</cx:pt>
          <cx:pt idx="2699">204777.212928611</cx:pt>
          <cx:pt idx="2700">234823.97019729999</cx:pt>
          <cx:pt idx="2701">263711.36139799899</cx:pt>
          <cx:pt idx="2702">233087.13489060901</cx:pt>
          <cx:pt idx="2703">194845.98759162499</cx:pt>
          <cx:pt idx="2704">260370.352621303</cx:pt>
          <cx:pt idx="2705">213395.71406051799</cx:pt>
          <cx:pt idx="2706">266339.76534422598</cx:pt>
          <cx:pt idx="2707">239824.62444843701</cx:pt>
          <cx:pt idx="2708">234244.19367067001</cx:pt>
          <cx:pt idx="2709">238293.06186969401</cx:pt>
          <cx:pt idx="2710">209936.986674571</cx:pt>
          <cx:pt idx="2711">233277.06321455201</cx:pt>
          <cx:pt idx="2712">229157.33314183899</cx:pt>
          <cx:pt idx="2713">194395.07302278699</cx:pt>
          <cx:pt idx="2714">268937.00964810798</cx:pt>
          <cx:pt idx="2715">274732.66284941498</cx:pt>
          <cx:pt idx="2716">214575.50609487799</cx:pt>
          <cx:pt idx="2717">262791.65837097802</cx:pt>
          <cx:pt idx="2718">245284.38243426001</cx:pt>
          <cx:pt idx="2719">221362.535200207</cx:pt>
          <cx:pt idx="2720">232650.49897705301</cx:pt>
          <cx:pt idx="2721">249099.990933458</cx:pt>
          <cx:pt idx="2722">250995.478671191</cx:pt>
          <cx:pt idx="2723">248288.633901036</cx:pt>
          <cx:pt idx="2724">248084.47488672999</cx:pt>
          <cx:pt idx="2725">232499.04375618001</cx:pt>
          <cx:pt idx="2726">262710.89640593098</cx:pt>
          <cx:pt idx="2727">241078.80466728099</cx:pt>
          <cx:pt idx="2728">245267.331203899</cx:pt>
          <cx:pt idx="2729">274019.62654866098</cx:pt>
          <cx:pt idx="2730">222078.31257665501</cx:pt>
          <cx:pt idx="2731">236599.15579972501</cx:pt>
          <cx:pt idx="2732">252544.773273375</cx:pt>
          <cx:pt idx="2733">244553.734031008</cx:pt>
          <cx:pt idx="2734">257105.80990223499</cx:pt>
          <cx:pt idx="2735">256295.685572555</cx:pt>
          <cx:pt idx="2736">219475.86476002101</cx:pt>
          <cx:pt idx="2737">205603.59010789599</cx:pt>
          <cx:pt idx="2738">214432.19175519</cx:pt>
          <cx:pt idx="2739">247553.624396998</cx:pt>
          <cx:pt idx="2740">247547.89972654599</cx:pt>
          <cx:pt idx="2741">251624.20278522401</cx:pt>
          <cx:pt idx="2742">215012.29820975501</cx:pt>
          <cx:pt idx="2743">262749.52675341902</cx:pt>
          <cx:pt idx="2744">246261.1111751</cx:pt>
          <cx:pt idx="2745">261820.40529923001</cx:pt>
          <cx:pt idx="2746">241856.14820102899</cx:pt>
          <cx:pt idx="2747">244127.04287911599</cx:pt>
          <cx:pt idx="2748">224386.12121577299</cx:pt>
          <cx:pt idx="2749">233802.77159613001</cx:pt>
          <cx:pt idx="2750">246402.700465665</cx:pt>
          <cx:pt idx="2751">244764.734248261</cx:pt>
          <cx:pt idx="2752">225789.689780949</cx:pt>
          <cx:pt idx="2753">225384.010804185</cx:pt>
          <cx:pt idx="2754">232569.11638957501</cx:pt>
          <cx:pt idx="2755">265253.73421540001</cx:pt>
          <cx:pt idx="2756">220060.812760781</cx:pt>
          <cx:pt idx="2757">254143.27437411601</cx:pt>
          <cx:pt idx="2758">243000.070640936</cx:pt>
          <cx:pt idx="2759">220392.186591253</cx:pt>
          <cx:pt idx="2760">232173.46076409999</cx:pt>
          <cx:pt idx="2761">236945.63364304899</cx:pt>
          <cx:pt idx="2762">247227.167456102</cx:pt>
          <cx:pt idx="2763">228770.85310156501</cx:pt>
          <cx:pt idx="2764">240659.01858013001</cx:pt>
          <cx:pt idx="2765">232025.98529500401</cx:pt>
          <cx:pt idx="2766">246116.96823054101</cx:pt>
          <cx:pt idx="2767">245018.03901866099</cx:pt>
          <cx:pt idx="2768">226900.88245789899</cx:pt>
          <cx:pt idx="2769">259224.49482701099</cx:pt>
          <cx:pt idx="2770">274616.67053045402</cx:pt>
          <cx:pt idx="2771">235249.75315667599</cx:pt>
          <cx:pt idx="2772">248187.108315989</cx:pt>
          <cx:pt idx="2773">203202.45099556199</cx:pt>
          <cx:pt idx="2774">230174.80185679099</cx:pt>
          <cx:pt idx="2775">226918.410547098</cx:pt>
          <cx:pt idx="2776">215208.00368785599</cx:pt>
          <cx:pt idx="2777">204929.05861411101</cx:pt>
          <cx:pt idx="2778">272288.89316044003</cx:pt>
          <cx:pt idx="2779">243829.743711377</cx:pt>
          <cx:pt idx="2780">233372.70105820501</cx:pt>
          <cx:pt idx="2781">238443.24407694701</cx:pt>
          <cx:pt idx="2782">274771.54502387799</cx:pt>
          <cx:pt idx="2783">243238.340266352</cx:pt>
          <cx:pt idx="2784">222977.970507141</cx:pt>
          <cx:pt idx="2785">232453.93495036999</cx:pt>
          <cx:pt idx="2786">274692.238876199</cx:pt>
          <cx:pt idx="2787">241042.941334937</cx:pt>
          <cx:pt idx="2788">240122.40110738701</cx:pt>
          <cx:pt idx="2789">210490.18555247699</cx:pt>
          <cx:pt idx="2790">257413.72736602201</cx:pt>
          <cx:pt idx="2791">246712.482736709</cx:pt>
          <cx:pt idx="2792">241583.07399249301</cx:pt>
          <cx:pt idx="2793">255474.16118847099</cx:pt>
          <cx:pt idx="2794">230341.407402777</cx:pt>
          <cx:pt idx="2795">260306.08267032</cx:pt>
          <cx:pt idx="2796">249045.86305177599</cx:pt>
          <cx:pt idx="2797">266014.25414940697</cx:pt>
          <cx:pt idx="2798">250517.51029524801</cx:pt>
          <cx:pt idx="2799">255123.59807381401</cx:pt>
          <cx:pt idx="2800">228575.112552673</cx:pt>
          <cx:pt idx="2801">245167.87918706299</cx:pt>
          <cx:pt idx="2802">239971.18369886299</cx:pt>
          <cx:pt idx="2803">244999.379137257</cx:pt>
          <cx:pt idx="2804">219474.45657029701</cx:pt>
          <cx:pt idx="2805">248295.77092299701</cx:pt>
          <cx:pt idx="2806">235926.522061814</cx:pt>
          <cx:pt idx="2807">223404.06507622701</cx:pt>
          <cx:pt idx="2808">213415.953400898</cx:pt>
          <cx:pt idx="2809">266237.32956900401</cx:pt>
          <cx:pt idx="2810">219435.62382865101</cx:pt>
          <cx:pt idx="2811">254801.87635918101</cx:pt>
          <cx:pt idx="2812">249776.86702559699</cx:pt>
          <cx:pt idx="2813">228321.418137898</cx:pt>
          <cx:pt idx="2814">203242.59375115999</cx:pt>
          <cx:pt idx="2815">251063.45233920799</cx:pt>
          <cx:pt idx="2816">237611.40874802199</cx:pt>
          <cx:pt idx="2817">242486.63872961601</cx:pt>
          <cx:pt idx="2818">228772.00631931701</cx:pt>
          <cx:pt idx="2819">227491.94221174801</cx:pt>
          <cx:pt idx="2820">274721.66116998502</cx:pt>
          <cx:pt idx="2821">228951.091895372</cx:pt>
          <cx:pt idx="2822">216634.199337447</cx:pt>
          <cx:pt idx="2823">251842.80218722401</cx:pt>
          <cx:pt idx="2824">230376.074106468</cx:pt>
          <cx:pt idx="2825">239729.72410401501</cx:pt>
          <cx:pt idx="2826">262064.965534016</cx:pt>
          <cx:pt idx="2827">242774.41341055601</cx:pt>
          <cx:pt idx="2828">231084.38816289601</cx:pt>
          <cx:pt idx="2829">246877.915935058</cx:pt>
          <cx:pt idx="2830">270879.24232290703</cx:pt>
          <cx:pt idx="2831">249921.53405375799</cx:pt>
          <cx:pt idx="2832">222106.39619560901</cx:pt>
          <cx:pt idx="2833">258956.930905916</cx:pt>
          <cx:pt idx="2834">247689.939231322</cx:pt>
          <cx:pt idx="2835">232370.575428888</cx:pt>
          <cx:pt idx="2836">248221.51806047099</cx:pt>
          <cx:pt idx="2837">249990.99429392599</cx:pt>
          <cx:pt idx="2838">274776.91189647297</cx:pt>
          <cx:pt idx="2839">233418.08959181199</cx:pt>
          <cx:pt idx="2840">266592.670424557</cx:pt>
          <cx:pt idx="2841">233393.41371660199</cx:pt>
          <cx:pt idx="2842">222359.61096419499</cx:pt>
          <cx:pt idx="2843">253747.62068732199</cx:pt>
          <cx:pt idx="2844">256541.325098984</cx:pt>
          <cx:pt idx="2845">244380.81426876399</cx:pt>
          <cx:pt idx="2846">209675.78124662701</cx:pt>
          <cx:pt idx="2847">254480.53069337801</cx:pt>
          <cx:pt idx="2848">231689.00313090801</cx:pt>
          <cx:pt idx="2849">236795.89745783099</cx:pt>
          <cx:pt idx="2850">214461.08271598199</cx:pt>
          <cx:pt idx="2851">261150.00031892999</cx:pt>
          <cx:pt idx="2852">232904.979205385</cx:pt>
          <cx:pt idx="2853">211136.30272002699</cx:pt>
          <cx:pt idx="2854">209074.43900106999</cx:pt>
          <cx:pt idx="2855">242438.741594263</cx:pt>
          <cx:pt idx="2856">224714.84254705699</cx:pt>
          <cx:pt idx="2857">264600.20477899199</cx:pt>
          <cx:pt idx="2858">255749.41997596799</cx:pt>
          <cx:pt idx="2859">227310.190312861</cx:pt>
          <cx:pt idx="2860">266658.98642004997</cx:pt>
          <cx:pt idx="2861">228138.20821196301</cx:pt>
          <cx:pt idx="2862">229637.693909319</cx:pt>
          <cx:pt idx="2863">244385.68429726001</cx:pt>
          <cx:pt idx="2864">232157.11387256699</cx:pt>
          <cx:pt idx="2865">249859.23912465599</cx:pt>
          <cx:pt idx="2866">246920.066302458</cx:pt>
          <cx:pt idx="2867">240567.22971132101</cx:pt>
          <cx:pt idx="2868">271259.86751127202</cx:pt>
          <cx:pt idx="2869">263397.56089383201</cx:pt>
          <cx:pt idx="2870">255912.16902214399</cx:pt>
          <cx:pt idx="2871">269624.09373104002</cx:pt>
          <cx:pt idx="2872">201502.13815806201</cx:pt>
          <cx:pt idx="2873">223917.347978484</cx:pt>
          <cx:pt idx="2874">236148.72653130299</cx:pt>
          <cx:pt idx="2875">240348.909730805</cx:pt>
          <cx:pt idx="2876">255078.53885367099</cx:pt>
          <cx:pt idx="2877">225629.69736334</cx:pt>
          <cx:pt idx="2878">260247.934482051</cx:pt>
          <cx:pt idx="2879">217309.02059769799</cx:pt>
          <cx:pt idx="2880">210980.31859445601</cx:pt>
          <cx:pt idx="2881">246394.99980767799</cx:pt>
          <cx:pt idx="2882">219660.00265933</cx:pt>
          <cx:pt idx="2883">240138.896420178</cx:pt>
          <cx:pt idx="2884">224915.90941749699</cx:pt>
          <cx:pt idx="2885">247480.056119218</cx:pt>
          <cx:pt idx="2886">210524.412657882</cx:pt>
          <cx:pt idx="2887">241786.22646542301</cx:pt>
          <cx:pt idx="2888">260977.520228799</cx:pt>
          <cx:pt idx="2889">249336.74230433899</cx:pt>
          <cx:pt idx="2890">247774.19215491699</cx:pt>
          <cx:pt idx="2891">274365.997136024</cx:pt>
          <cx:pt idx="2892">274667.61840248498</cx:pt>
          <cx:pt idx="2893">234292.583138277</cx:pt>
          <cx:pt idx="2894">245189.26557748101</cx:pt>
          <cx:pt idx="2895">202637.30470021701</cx:pt>
          <cx:pt idx="2896">267060.11089454399</cx:pt>
          <cx:pt idx="2897">249399.823769765</cx:pt>
          <cx:pt idx="2898">215011.470219059</cx:pt>
          <cx:pt idx="2899">221835.07110733201</cx:pt>
          <cx:pt idx="2900">243934.792682778</cx:pt>
          <cx:pt idx="2901">244528.53577110899</cx:pt>
          <cx:pt idx="2902">235642.31778290399</cx:pt>
          <cx:pt idx="2903">240536.118709776</cx:pt>
          <cx:pt idx="2904">211200.93858320301</cx:pt>
          <cx:pt idx="2905">212224.23227053901</cx:pt>
          <cx:pt idx="2906">266986.85901895002</cx:pt>
          <cx:pt idx="2907">221535.72598353901</cx:pt>
          <cx:pt idx="2908">237253.65509362301</cx:pt>
          <cx:pt idx="2909">261003.514919771</cx:pt>
          <cx:pt idx="2910">274374.52877451299</cx:pt>
          <cx:pt idx="2911">233339.208672857</cx:pt>
          <cx:pt idx="2912">234169.523752646</cx:pt>
          <cx:pt idx="2913">248005.06419092801</cx:pt>
          <cx:pt idx="2914">240099.214732408</cx:pt>
          <cx:pt idx="2915">245653.04976563601</cx:pt>
          <cx:pt idx="2916">254407.41983682601</cx:pt>
          <cx:pt idx="2917">242610.73077797401</cx:pt>
          <cx:pt idx="2918">214388.71467155899</cx:pt>
          <cx:pt idx="2919">232448.29951505901</cx:pt>
          <cx:pt idx="2920">255779.68100593501</cx:pt>
          <cx:pt idx="2921">244730.56940975599</cx:pt>
          <cx:pt idx="2922">243642.906977359</cx:pt>
          <cx:pt idx="2923">260165.15141790701</cx:pt>
          <cx:pt idx="2924">274630.52781862102</cx:pt>
          <cx:pt idx="2925">227060.72786677899</cx:pt>
          <cx:pt idx="2926">238559.72112889399</cx:pt>
          <cx:pt idx="2927">231591.446559451</cx:pt>
          <cx:pt idx="2928">263523.54880345502</cx:pt>
          <cx:pt idx="2929">267127.99460659001</cx:pt>
          <cx:pt idx="2930">239626.92403245301</cx:pt>
          <cx:pt idx="2931">206215.09092467101</cx:pt>
          <cx:pt idx="2932">249725.46163420001</cx:pt>
          <cx:pt idx="2933">239539.26238939099</cx:pt>
          <cx:pt idx="2934">207828.486773663</cx:pt>
          <cx:pt idx="2935">258559.825074828</cx:pt>
          <cx:pt idx="2936">253450.12135245799</cx:pt>
          <cx:pt idx="2937">238259.51689612801</cx:pt>
          <cx:pt idx="2938">224941.01180806899</cx:pt>
          <cx:pt idx="2939">250324.33589941601</cx:pt>
          <cx:pt idx="2940">261220.273702073</cx:pt>
          <cx:pt idx="2941">245522.97255285701</cx:pt>
          <cx:pt idx="2942">229126.87381164401</cx:pt>
          <cx:pt idx="2943">219990.23095405</cx:pt>
          <cx:pt idx="2944">224101.53752617</cx:pt>
          <cx:pt idx="2945">229565.35326767401</cx:pt>
          <cx:pt idx="2946">244581.819021895</cx:pt>
          <cx:pt idx="2947">231429.55300769399</cx:pt>
          <cx:pt idx="2948">221624.84898905599</cx:pt>
          <cx:pt idx="2949">231811.09512503201</cx:pt>
          <cx:pt idx="2950">218850.39502461601</cx:pt>
          <cx:pt idx="2951">206122.17731746801</cx:pt>
          <cx:pt idx="2952">251648.04944739601</cx:pt>
          <cx:pt idx="2953">240059.804977616</cx:pt>
          <cx:pt idx="2954">247491.927308807</cx:pt>
          <cx:pt idx="2955">201823.52813424001</cx:pt>
          <cx:pt idx="2956">238328.85854100101</cx:pt>
          <cx:pt idx="2957">209932.80399910899</cx:pt>
          <cx:pt idx="2958">271571.81004354003</cx:pt>
          <cx:pt idx="2959">260846.55634803901</cx:pt>
          <cx:pt idx="2960">235838.09706094401</cx:pt>
          <cx:pt idx="2961">238678.78781319899</cx:pt>
          <cx:pt idx="2962">233982.20581743499</cx:pt>
          <cx:pt idx="2963">254356.530386642</cx:pt>
          <cx:pt idx="2964">248926.69766190401</cx:pt>
          <cx:pt idx="2965">258003.80893414299</cx:pt>
          <cx:pt idx="2966">230898.71452805799</cx:pt>
          <cx:pt idx="2967">266325.43539380003</cx:pt>
          <cx:pt idx="2968">234292.20336016201</cx:pt>
          <cx:pt idx="2969">238829.12609326799</cx:pt>
          <cx:pt idx="2970">245679.38291414399</cx:pt>
          <cx:pt idx="2971">236198.855763778</cx:pt>
          <cx:pt idx="2972">248579.09007023301</cx:pt>
          <cx:pt idx="2973">265244.279992881</cx:pt>
          <cx:pt idx="2974">218479.80418603899</cx:pt>
          <cx:pt idx="2975">254833.57253993399</cx:pt>
          <cx:pt idx="2976">231549.39407024099</cx:pt>
          <cx:pt idx="2977">246096.601753111</cx:pt>
          <cx:pt idx="2978">223182.584410032</cx:pt>
          <cx:pt idx="2979">228259.18807380999</cx:pt>
          <cx:pt idx="2980">234009.64315063899</cx:pt>
          <cx:pt idx="2981">232784.02424687499</cx:pt>
          <cx:pt idx="2982">246796.924091016</cx:pt>
          <cx:pt idx="2983">245542.77269910401</cx:pt>
          <cx:pt idx="2984">238290.22373312601</cx:pt>
          <cx:pt idx="2985">258855.85416847901</cx:pt>
          <cx:pt idx="2986">244094.26973946401</cx:pt>
          <cx:pt idx="2987">232146.445050482</cx:pt>
          <cx:pt idx="2988">228911.66055406301</cx:pt>
          <cx:pt idx="2989">238819.19496670301</cx:pt>
          <cx:pt idx="2990">225479.42326364599</cx:pt>
          <cx:pt idx="2991">222136.76860881399</cx:pt>
          <cx:pt idx="2992">234863.508207595</cx:pt>
          <cx:pt idx="2993">238037.18348892301</cx:pt>
          <cx:pt idx="2994">251579.92259637901</cx:pt>
          <cx:pt idx="2995">271329.127534731</cx:pt>
          <cx:pt idx="2996">239190.71796094201</cx:pt>
          <cx:pt idx="2997">254698.26302690301</cx:pt>
          <cx:pt idx="2998">249974.87024403401</cx:pt>
          <cx:pt idx="2999">253391.09791789399</cx:pt>
          <cx:pt idx="3000">265237.14248178201</cx:pt>
          <cx:pt idx="3001">274042.67911215202</cx:pt>
          <cx:pt idx="3002">228040.34607909599</cx:pt>
          <cx:pt idx="3003">252940.28947602899</cx:pt>
          <cx:pt idx="3004">232450.70236993299</cx:pt>
          <cx:pt idx="3005">216083.374530217</cx:pt>
          <cx:pt idx="3006">252249.27842185399</cx:pt>
          <cx:pt idx="3007">230789.53729206501</cx:pt>
          <cx:pt idx="3008">216568.263372827</cx:pt>
          <cx:pt idx="3009">235652.01680153201</cx:pt>
          <cx:pt idx="3010">242699.58423762801</cx:pt>
          <cx:pt idx="3011">220887.34918397799</cx:pt>
          <cx:pt idx="3012">258392.733220458</cx:pt>
          <cx:pt idx="3013">231622.17864177699</cx:pt>
          <cx:pt idx="3014">248176.14729162099</cx:pt>
          <cx:pt idx="3015">227145.634842464</cx:pt>
          <cx:pt idx="3016">248682.05212972901</cx:pt>
          <cx:pt idx="3017">231250.05779597501</cx:pt>
          <cx:pt idx="3018">212860.47658002301</cx:pt>
          <cx:pt idx="3019">231672.65469313099</cx:pt>
          <cx:pt idx="3020">233353.77332989901</cx:pt>
          <cx:pt idx="3021">265195.69999797398</cx:pt>
          <cx:pt idx="3022">238419.90579559599</cx:pt>
          <cx:pt idx="3023">208074.75062454</cx:pt>
          <cx:pt idx="3024">266614.753620125</cx:pt>
          <cx:pt idx="3025">258931.38161221499</cx:pt>
          <cx:pt idx="3026">204468.99861508099</cx:pt>
          <cx:pt idx="3027">249516.25739106999</cx:pt>
          <cx:pt idx="3028">252886.64379948299</cx:pt>
          <cx:pt idx="3029">243114.16399798801</cx:pt>
          <cx:pt idx="3030">274547.86785107298</cx:pt>
          <cx:pt idx="3031">259253.00609390001</cx:pt>
          <cx:pt idx="3032">195542.95138934901</cx:pt>
          <cx:pt idx="3033">255834.05537693601</cx:pt>
          <cx:pt idx="3034">239813.15057923601</cx:pt>
          <cx:pt idx="3035">218129.97719203299</cx:pt>
          <cx:pt idx="3036">228958.55977053399</cx:pt>
          <cx:pt idx="3037">237338.57210000299</cx:pt>
          <cx:pt idx="3038">243337.71100789501</cx:pt>
          <cx:pt idx="3039">265372.52116971801</cx:pt>
          <cx:pt idx="3040">233041.04513981799</cx:pt>
          <cx:pt idx="3041">209701.63345535699</cx:pt>
          <cx:pt idx="3042">261533.70503986001</cx:pt>
          <cx:pt idx="3043">238229.00772641401</cx:pt>
          <cx:pt idx="3044">233715.75239429699</cx:pt>
          <cx:pt idx="3045">240899.34236476</cx:pt>
          <cx:pt idx="3046">249784.00029983799</cx:pt>
          <cx:pt idx="3047">263680.85222140799</cx:pt>
          <cx:pt idx="3048">230130.28056684299</cx:pt>
          <cx:pt idx="3049">235709.42893540801</cx:pt>
          <cx:pt idx="3050">228150.05901310599</cx:pt>
          <cx:pt idx="3051">244339.98948596901</cx:pt>
          <cx:pt idx="3052">266120.68859520601</cx:pt>
          <cx:pt idx="3053">212061.77144405799</cx:pt>
          <cx:pt idx="3054">249474.899342889</cx:pt>
          <cx:pt idx="3055">270993.841188199</cx:pt>
          <cx:pt idx="3056">238728.35208199301</cx:pt>
          <cx:pt idx="3057">249528.89982121999</cx:pt>
          <cx:pt idx="3058">233226.321816729</cx:pt>
          <cx:pt idx="3059">229040.99748652699</cx:pt>
          <cx:pt idx="3060">251617.57210995199</cx:pt>
          <cx:pt idx="3061">228080.75267253799</cx:pt>
          <cx:pt idx="3062">274829.76716499001</cx:pt>
          <cx:pt idx="3063">274542.27222031797</cx:pt>
          <cx:pt idx="3064">194941.76905821299</cx:pt>
          <cx:pt idx="3065">274529.12623665202</cx:pt>
          <cx:pt idx="3066">243658.48204806101</cx:pt>
          <cx:pt idx="3067">254481.761047682</cx:pt>
          <cx:pt idx="3068">237206.46695218899</cx:pt>
          <cx:pt idx="3069">246606.96501424699</cx:pt>
          <cx:pt idx="3070">270801.083376906</cx:pt>
          <cx:pt idx="3071">209860.46233191001</cx:pt>
          <cx:pt idx="3072">223499.84943563701</cx:pt>
          <cx:pt idx="3073">220598.553085981</cx:pt>
          <cx:pt idx="3074">245753.63893319099</cx:pt>
          <cx:pt idx="3075">237497.20515394001</cx:pt>
          <cx:pt idx="3076">231977.59534565499</cx:pt>
          <cx:pt idx="3077">222745.59175369301</cx:pt>
          <cx:pt idx="3078">259844.89573795701</cx:pt>
          <cx:pt idx="3079">223301.611375999</cx:pt>
          <cx:pt idx="3080">258146.23292321101</cx:pt>
          <cx:pt idx="3081">233551.765925391</cx:pt>
          <cx:pt idx="3082">233047.79580017299</cx:pt>
          <cx:pt idx="3083">252449.56197295399</cx:pt>
          <cx:pt idx="3084">238824.446638903</cx:pt>
          <cx:pt idx="3085">239341.45112314</cx:pt>
          <cx:pt idx="3086">252216.024632655</cx:pt>
          <cx:pt idx="3087">226188.15909032899</cx:pt>
          <cx:pt idx="3088">213980.763798987</cx:pt>
          <cx:pt idx="3089">261184.352058333</cx:pt>
          <cx:pt idx="3090">245026.21205761799</cx:pt>
          <cx:pt idx="3091">245075.735599926</cx:pt>
          <cx:pt idx="3092">272367.92933874601</cx:pt>
          <cx:pt idx="3093">253036.10770568001</cx:pt>
          <cx:pt idx="3094">237257.40536901599</cx:pt>
          <cx:pt idx="3095">239292.96408777099</cx:pt>
          <cx:pt idx="3096">259172.63996149899</cx:pt>
          <cx:pt idx="3097">238600.39599714201</cx:pt>
          <cx:pt idx="3098">249761.640210365</cx:pt>
          <cx:pt idx="3099">236800.42117141699</cx:pt>
          <cx:pt idx="3100">236202.52008210999</cx:pt>
          <cx:pt idx="3101">247203.562853621</cx:pt>
          <cx:pt idx="3102">261137.988704708</cx:pt>
          <cx:pt idx="3103">254168.203996753</cx:pt>
          <cx:pt idx="3104">235635.063783488</cx:pt>
          <cx:pt idx="3105">220354.54641205401</cx:pt>
          <cx:pt idx="3106">231603.46345975299</cx:pt>
          <cx:pt idx="3107">223105.324344063</cx:pt>
          <cx:pt idx="3108">255811.93804715399</cx:pt>
          <cx:pt idx="3109">225769.07894340801</cx:pt>
          <cx:pt idx="3110">231695.823504498</cx:pt>
          <cx:pt idx="3111">257335.35656848599</cx:pt>
          <cx:pt idx="3112">217709.991095128</cx:pt>
          <cx:pt idx="3113">266277.95480582397</cx:pt>
          <cx:pt idx="3114">247253.54612717801</cx:pt>
          <cx:pt idx="3115">239937.76471642501</cx:pt>
          <cx:pt idx="3116">271035.53456393001</cx:pt>
          <cx:pt idx="3117">194483.269375659</cx:pt>
          <cx:pt idx="3118">253160.10661701599</cx:pt>
          <cx:pt idx="3119">240829.08065754201</cx:pt>
          <cx:pt idx="3120">229815.06896545101</cx:pt>
          <cx:pt idx="3121">258109.41459998701</cx:pt>
          <cx:pt idx="3122">250293.775855841</cx:pt>
          <cx:pt idx="3123">238736.99137752401</cx:pt>
          <cx:pt idx="3124">207093.73072195399</cx:pt>
          <cx:pt idx="3125">226798.226996813</cx:pt>
          <cx:pt idx="3126">238031.670859948</cx:pt>
          <cx:pt idx="3127">233418.98672510099</cx:pt>
          <cx:pt idx="3128">237286.401250928</cx:pt>
          <cx:pt idx="3129">226102.572626017</cx:pt>
          <cx:pt idx="3130">234736.04666597501</cx:pt>
          <cx:pt idx="3131">274941.00262895302</cx:pt>
          <cx:pt idx="3132">205263.608395533</cx:pt>
          <cx:pt idx="3133">231547.44122950899</cx:pt>
          <cx:pt idx="3134">225921.81931176499</cx:pt>
          <cx:pt idx="3135">221208.72592072401</cx:pt>
          <cx:pt idx="3136">274989.162186381</cx:pt>
          <cx:pt idx="3137">215071.224725924</cx:pt>
          <cx:pt idx="3138">250362.720558339</cx:pt>
          <cx:pt idx="3139">242897.61905334899</cx:pt>
          <cx:pt idx="3140">234321.883571677</cx:pt>
          <cx:pt idx="3141">253376.48754719301</cx:pt>
          <cx:pt idx="3142">242116.30140998401</cx:pt>
          <cx:pt idx="3143">266521.55826938897</cx:pt>
          <cx:pt idx="3144">245672.86484766399</cx:pt>
          <cx:pt idx="3145">269029.78192176501</cx:pt>
          <cx:pt idx="3146">252942.70738196099</cx:pt>
          <cx:pt idx="3147">220887.35314237999</cx:pt>
          <cx:pt idx="3148">246034.727133926</cx:pt>
          <cx:pt idx="3149">243400.884295194</cx:pt>
          <cx:pt idx="3150">240250.48054442901</cx:pt>
          <cx:pt idx="3151">251974.3480999</cx:pt>
          <cx:pt idx="3152">248098.263859389</cx:pt>
          <cx:pt idx="3153">270101.58395093301</cx:pt>
          <cx:pt idx="3154">220102.399592876</cx:pt>
          <cx:pt idx="3155">259613.01403284</cx:pt>
          <cx:pt idx="3156">228757.80981086899</cx:pt>
          <cx:pt idx="3157">255518.758604918</cx:pt>
          <cx:pt idx="3158">205041.49743565399</cx:pt>
          <cx:pt idx="3159">244559.66806032599</cx:pt>
          <cx:pt idx="3160">218533.21603604601</cx:pt>
          <cx:pt idx="3161">228725.57162738801</cx:pt>
          <cx:pt idx="3162">222832.367343919</cx:pt>
          <cx:pt idx="3163">225702.46349641701</cx:pt>
          <cx:pt idx="3164">218063.19261915199</cx:pt>
          <cx:pt idx="3165">269751.62772765401</cx:pt>
          <cx:pt idx="3166">223175.47173357001</cx:pt>
          <cx:pt idx="3167">244555.873204851</cx:pt>
          <cx:pt idx="3168">274295.74637573003</cx:pt>
          <cx:pt idx="3169">262580.578619787</cx:pt>
          <cx:pt idx="3170">238866.94183492701</cx:pt>
          <cx:pt idx="3171">228525.99011342699</cx:pt>
          <cx:pt idx="3172">253083.17828773399</cx:pt>
          <cx:pt idx="3173">217431.058355271</cx:pt>
          <cx:pt idx="3174">251794.58197854401</cx:pt>
          <cx:pt idx="3175">270172.12027195201</cx:pt>
          <cx:pt idx="3176">255350.36538282299</cx:pt>
          <cx:pt idx="3177">268258.64480747603</cx:pt>
          <cx:pt idx="3178">210414.844110501</cx:pt>
          <cx:pt idx="3179">245254.93241879001</cx:pt>
          <cx:pt idx="3180">243687.954895395</cx:pt>
          <cx:pt idx="3181">224863.20311357299</cx:pt>
          <cx:pt idx="3182">243387.99338537501</cx:pt>
          <cx:pt idx="3183">249476.22676394001</cx:pt>
          <cx:pt idx="3184">240309.71170989101</cx:pt>
          <cx:pt idx="3185">249283.546588725</cx:pt>
          <cx:pt idx="3186">246865.496261633</cx:pt>
          <cx:pt idx="3187">239516.93451297999</cx:pt>
          <cx:pt idx="3188">247429.57974812001</cx:pt>
          <cx:pt idx="3189">254346.35958651401</cx:pt>
          <cx:pt idx="3190">274927.88416284003</cx:pt>
          <cx:pt idx="3191">243783.660020507</cx:pt>
          <cx:pt idx="3192">216344.754196808</cx:pt>
          <cx:pt idx="3193">244069.90250200999</cx:pt>
          <cx:pt idx="3194">265854.02200264297</cx:pt>
          <cx:pt idx="3195">231929.92279275399</cx:pt>
          <cx:pt idx="3196">224559.533483495</cx:pt>
          <cx:pt idx="3197">207194.57786067101</cx:pt>
          <cx:pt idx="3198">197301.696444509</cx:pt>
          <cx:pt idx="3199">211768.69722952601</cx:pt>
          <cx:pt idx="3200">260380.992198547</cx:pt>
          <cx:pt idx="3201">255229.02767932601</cx:pt>
          <cx:pt idx="3202">219023.953511292</cx:pt>
          <cx:pt idx="3203">256773.65663122799</cx:pt>
          <cx:pt idx="3204">234832.201289655</cx:pt>
          <cx:pt idx="3205">226982.26708750299</cx:pt>
          <cx:pt idx="3206">229328.715561135</cx:pt>
          <cx:pt idx="3207">222020.93215279901</cx:pt>
          <cx:pt idx="3208">231059.59476603099</cx:pt>
          <cx:pt idx="3209">251781.80580974801</cx:pt>
          <cx:pt idx="3210">248849.58621425001</cx:pt>
          <cx:pt idx="3211">254053.94738616701</cx:pt>
          <cx:pt idx="3212">237900.083060959</cx:pt>
          <cx:pt idx="3213">251822.568150846</cx:pt>
          <cx:pt idx="3214">237916.17083690001</cx:pt>
          <cx:pt idx="3215">246235.880649331</cx:pt>
          <cx:pt idx="3216">245630.79550361799</cx:pt>
          <cx:pt idx="3217">240189.059489526</cx:pt>
          <cx:pt idx="3218">241088.96608670999</cx:pt>
          <cx:pt idx="3219">234654.93813476799</cx:pt>
          <cx:pt idx="3220">232451.75116171301</cx:pt>
          <cx:pt idx="3221">241725.264054233</cx:pt>
          <cx:pt idx="3222">254313.414527516</cx:pt>
          <cx:pt idx="3223">246004.38393768101</cx:pt>
          <cx:pt idx="3224">228429.21136200699</cx:pt>
          <cx:pt idx="3225">238183.614325159</cx:pt>
          <cx:pt idx="3226">240818.25028503701</cx:pt>
          <cx:pt idx="3227">239464.392600141</cx:pt>
          <cx:pt idx="3228">236608.911329717</cx:pt>
          <cx:pt idx="3229">269457.99097918201</cx:pt>
          <cx:pt idx="3230">206292.202230914</cx:pt>
          <cx:pt idx="3231">268680.511462736</cx:pt>
          <cx:pt idx="3232">220315.009868611</cx:pt>
          <cx:pt idx="3233">249181.00309776299</cx:pt>
          <cx:pt idx="3234">224536.53337880701</cx:pt>
          <cx:pt idx="3235">258698.372807331</cx:pt>
          <cx:pt idx="3236">274871.853053856</cx:pt>
          <cx:pt idx="3237">261557.83129988599</cx:pt>
          <cx:pt idx="3238">240479.86001203599</cx:pt>
          <cx:pt idx="3239">229451.41577699</cx:pt>
          <cx:pt idx="3240">236509.39602471099</cx:pt>
          <cx:pt idx="3241">223375.46481460601</cx:pt>
          <cx:pt idx="3242">240274.10478437701</cx:pt>
          <cx:pt idx="3243">223080.062585457</cx:pt>
          <cx:pt idx="3244">242356.22410132</cx:pt>
          <cx:pt idx="3245">227877.06564408299</cx:pt>
          <cx:pt idx="3246">201264.30319229301</cx:pt>
          <cx:pt idx="3247">245021.76782595299</cx:pt>
          <cx:pt idx="3248">270714.62971631502</cx:pt>
          <cx:pt idx="3249">247367.94480547699</cx:pt>
          <cx:pt idx="3250">253042.24407605801</cx:pt>
          <cx:pt idx="3251">241988.25927455199</cx:pt>
          <cx:pt idx="3252">236611.08734493001</cx:pt>
          <cx:pt idx="3253">248477.76637868601</cx:pt>
          <cx:pt idx="3254">208096.60484232299</cx:pt>
          <cx:pt idx="3255">242312.14279298301</cx:pt>
          <cx:pt idx="3256">220994.66779577901</cx:pt>
          <cx:pt idx="3257">272891.798762816</cx:pt>
          <cx:pt idx="3258">236943.246375763</cx:pt>
          <cx:pt idx="3259">210865.09190565799</cx:pt>
          <cx:pt idx="3260">248001.717253065</cx:pt>
          <cx:pt idx="3261">213507.50024341201</cx:pt>
          <cx:pt idx="3262">244849.802545185</cx:pt>
          <cx:pt idx="3263">254761.25051634599</cx:pt>
          <cx:pt idx="3264">241279.748166723</cx:pt>
          <cx:pt idx="3265">226547.30312177999</cx:pt>
          <cx:pt idx="3266">224456.95867843501</cx:pt>
          <cx:pt idx="3267">257411.87217873699</cx:pt>
          <cx:pt idx="3268">240834.475526125</cx:pt>
          <cx:pt idx="3269">240137.65220820199</cx:pt>
          <cx:pt idx="3270">246761.053306988</cx:pt>
          <cx:pt idx="3271">240363.00790041001</cx:pt>
          <cx:pt idx="3272">225839.548541973</cx:pt>
          <cx:pt idx="3273">231552.957883344</cx:pt>
          <cx:pt idx="3274">206196.45022968701</cx:pt>
          <cx:pt idx="3275">247779.24196626499</cx:pt>
          <cx:pt idx="3276">218073.51362246001</cx:pt>
          <cx:pt idx="3277">240600.89768332901</cx:pt>
          <cx:pt idx="3278">214034.869470865</cx:pt>
          <cx:pt idx="3279">222537.54288302499</cx:pt>
          <cx:pt idx="3280">219505.101613879</cx:pt>
          <cx:pt idx="3281">244089.539108592</cx:pt>
          <cx:pt idx="3282">231505.741646287</cx:pt>
          <cx:pt idx="3283">241497.023863187</cx:pt>
          <cx:pt idx="3284">256948.42146872799</cx:pt>
          <cx:pt idx="3285">245708.79325131001</cx:pt>
          <cx:pt idx="3286">217619.911749561</cx:pt>
          <cx:pt idx="3287">248436.68807349601</cx:pt>
          <cx:pt idx="3288">274771.56970941398</cx:pt>
          <cx:pt idx="3289">242288.02682722401</cx:pt>
          <cx:pt idx="3290">265940.40164332598</cx:pt>
          <cx:pt idx="3291">270995.55817703297</cx:pt>
          <cx:pt idx="3292">235790.499582858</cx:pt>
          <cx:pt idx="3293">271171.89645335998</cx:pt>
          <cx:pt idx="3294">235019.24593378499</cx:pt>
          <cx:pt idx="3295">228791.36954541301</cx:pt>
          <cx:pt idx="3296">219435.819007529</cx:pt>
          <cx:pt idx="3297">243254.78625865999</cx:pt>
          <cx:pt idx="3298">240888.56419419299</cx:pt>
          <cx:pt idx="3299">269722.52996042301</cx:pt>
          <cx:pt idx="3300">224986.29292701601</cx:pt>
          <cx:pt idx="3301">236476.56201757601</cx:pt>
          <cx:pt idx="3302">247112.05898571599</cx:pt>
          <cx:pt idx="3303">253957.337574581</cx:pt>
          <cx:pt idx="3304">239671.27843256199</cx:pt>
          <cx:pt idx="3305">254099.46962386501</cx:pt>
          <cx:pt idx="3306">244034.29774390001</cx:pt>
          <cx:pt idx="3307">238131.092150849</cx:pt>
          <cx:pt idx="3308">240748.97923122899</cx:pt>
          <cx:pt idx="3309">232117.963021712</cx:pt>
          <cx:pt idx="3310">245525.38420615499</cx:pt>
          <cx:pt idx="3311">261652.94933250101</cx:pt>
          <cx:pt idx="3312">231423.64526495</cx:pt>
          <cx:pt idx="3313">271553.42765496101</cx:pt>
          <cx:pt idx="3314">209618.346515098</cx:pt>
          <cx:pt idx="3315">238108.86474557599</cx:pt>
          <cx:pt idx="3316">251128.87878546899</cx:pt>
          <cx:pt idx="3317">225040.826547412</cx:pt>
          <cx:pt idx="3318">249704.916180517</cx:pt>
          <cx:pt idx="3319">247986.18698966899</cx:pt>
          <cx:pt idx="3320">226052.22038745301</cx:pt>
          <cx:pt idx="3321">245526.064957444</cx:pt>
          <cx:pt idx="3322">243227.771708468</cx:pt>
          <cx:pt idx="3323">247460.434064639</cx:pt>
          <cx:pt idx="3324">229032.79427376401</cx:pt>
          <cx:pt idx="3325">262224.36619674502</cx:pt>
          <cx:pt idx="3326">224154.566679888</cx:pt>
          <cx:pt idx="3327">219382.44993376301</cx:pt>
          <cx:pt idx="3328">237344.639133383</cx:pt>
          <cx:pt idx="3329">257444.86934153101</cx:pt>
          <cx:pt idx="3330">222465.7610808</cx:pt>
          <cx:pt idx="3331">239372.63615789701</cx:pt>
          <cx:pt idx="3332">234333.458696644</cx:pt>
          <cx:pt idx="3333">228534.00203232901</cx:pt>
          <cx:pt idx="3334">229910.69463067601</cx:pt>
          <cx:pt idx="3335">216375.64892225899</cx:pt>
          <cx:pt idx="3336">229125.447328535</cx:pt>
          <cx:pt idx="3337">254328.48501606399</cx:pt>
          <cx:pt idx="3338">218786.57775989201</cx:pt>
          <cx:pt idx="3339">246610.187062896</cx:pt>
          <cx:pt idx="3340">240409.56731419</cx:pt>
          <cx:pt idx="3341">214158.39050134501</cx:pt>
          <cx:pt idx="3342">253329.141650985</cx:pt>
          <cx:pt idx="3343">246266.86582259199</cx:pt>
          <cx:pt idx="3344">204330.333890015</cx:pt>
          <cx:pt idx="3345">216781.560674501</cx:pt>
          <cx:pt idx="3346">250767.745590915</cx:pt>
          <cx:pt idx="3347">225405.95883762199</cx:pt>
          <cx:pt idx="3348">243016.66417946501</cx:pt>
          <cx:pt idx="3349">253216.69391880001</cx:pt>
          <cx:pt idx="3350">230592.70696359299</cx:pt>
          <cx:pt idx="3351">262788.84840116499</cx:pt>
          <cx:pt idx="3352">230613.46656723999</cx:pt>
          <cx:pt idx="3353">212222.012176038</cx:pt>
          <cx:pt idx="3354">252816.08825149501</cx:pt>
          <cx:pt idx="3355">247639.04013624199</cx:pt>
          <cx:pt idx="3356">241386.36092002</cx:pt>
          <cx:pt idx="3357">260142.430191133</cx:pt>
          <cx:pt idx="3358">274926.18131116702</cx:pt>
          <cx:pt idx="3359">245674.36494725701</cx:pt>
          <cx:pt idx="3360">242748.95730446299</cx:pt>
          <cx:pt idx="3361">221114.07102915199</cx:pt>
          <cx:pt idx="3362">243613.12384829301</cx:pt>
          <cx:pt idx="3363">241397.95572224099</cx:pt>
          <cx:pt idx="3364">240821.24018366399</cx:pt>
          <cx:pt idx="3365">245981.01370698499</cx:pt>
          <cx:pt idx="3366">251509.62037011099</cx:pt>
          <cx:pt idx="3367">212244.97882168999</cx:pt>
          <cx:pt idx="3368">256292.835948836</cx:pt>
          <cx:pt idx="3369">241267.971582778</cx:pt>
          <cx:pt idx="3370">241805.597838922</cx:pt>
          <cx:pt idx="3371">194932.67423365501</cx:pt>
          <cx:pt idx="3372">239772.127339581</cx:pt>
          <cx:pt idx="3373">226683.49657144799</cx:pt>
          <cx:pt idx="3374">265193.44957301603</cx:pt>
          <cx:pt idx="3375">229345.10216148899</cx:pt>
          <cx:pt idx="3376">255091.316184216</cx:pt>
          <cx:pt idx="3377">239819.64367632801</cx:pt>
          <cx:pt idx="3378">228041.814458879</cx:pt>
          <cx:pt idx="3379">274220.68941160402</cx:pt>
          <cx:pt idx="3380">263439.82508352399</cx:pt>
          <cx:pt idx="3381">226048.900401975</cx:pt>
          <cx:pt idx="3382">254418.31567172601</cx:pt>
          <cx:pt idx="3383">249556.407362592</cx:pt>
          <cx:pt idx="3384">247808.755318418</cx:pt>
          <cx:pt idx="3385">207192.50684020299</cx:pt>
          <cx:pt idx="3386">266468.22713281098</cx:pt>
          <cx:pt idx="3387">241004.914885804</cx:pt>
          <cx:pt idx="3388">226575.804265332</cx:pt>
          <cx:pt idx="3389">242804.77789049299</cx:pt>
          <cx:pt idx="3390">185264.91717590101</cx:pt>
          <cx:pt idx="3391">225168.819702301</cx:pt>
          <cx:pt idx="3392">258977.451174791</cx:pt>
          <cx:pt idx="3393">239037.53401949501</cx:pt>
          <cx:pt idx="3394">251312.84959233701</cx:pt>
          <cx:pt idx="3395">220654.83705079401</cx:pt>
          <cx:pt idx="3396">239943.311741449</cx:pt>
          <cx:pt idx="3397">226908.66303191401</cx:pt>
          <cx:pt idx="3398">225258.766884107</cx:pt>
          <cx:pt idx="3399">239458.472708752</cx:pt>
          <cx:pt idx="3400">251666.81704709501</cx:pt>
          <cx:pt idx="3401">271885.499578305</cx:pt>
          <cx:pt idx="3402">204484.056119279</cx:pt>
          <cx:pt idx="3403">211036.638453355</cx:pt>
          <cx:pt idx="3404">222016.28686437599</cx:pt>
          <cx:pt idx="3405">227787.18140463799</cx:pt>
          <cx:pt idx="3406">254528.22963562701</cx:pt>
          <cx:pt idx="3407">236480.975275214</cx:pt>
          <cx:pt idx="3408">264132.95070399297</cx:pt>
          <cx:pt idx="3409">222786.91210577701</cx:pt>
          <cx:pt idx="3410">203250.006804145</cx:pt>
          <cx:pt idx="3411">274636.70253106701</cx:pt>
          <cx:pt idx="3412">215851.14585852399</cx:pt>
          <cx:pt idx="3413">244138.07562133399</cx:pt>
          <cx:pt idx="3414">252732.49279502899</cx:pt>
          <cx:pt idx="3415">244781.662276241</cx:pt>
          <cx:pt idx="3416">227139.37535563399</cx:pt>
          <cx:pt idx="3417">265953.525062281</cx:pt>
          <cx:pt idx="3418">238851.839910843</cx:pt>
          <cx:pt idx="3419">236666.363411203</cx:pt>
          <cx:pt idx="3420">210762.88076170601</cx:pt>
          <cx:pt idx="3421">232092.340364765</cx:pt>
          <cx:pt idx="3422">210406.00899323501</cx:pt>
          <cx:pt idx="3423">256085.73027838199</cx:pt>
          <cx:pt idx="3424">228460.53374395901</cx:pt>
          <cx:pt idx="3425">236342.35857789</cx:pt>
          <cx:pt idx="3426">221894.218504138</cx:pt>
          <cx:pt idx="3427">217644.038163519</cx:pt>
          <cx:pt idx="3428">249934.88922593099</cx:pt>
          <cx:pt idx="3429">240256.174010116</cx:pt>
          <cx:pt idx="3430">228574.992973246</cx:pt>
          <cx:pt idx="3431">263252.15403134201</cx:pt>
          <cx:pt idx="3432">231180.47232813199</cx:pt>
          <cx:pt idx="3433">214516.21221939</cx:pt>
          <cx:pt idx="3434">263986.23909059103</cx:pt>
          <cx:pt idx="3435">251129.89590033301</cx:pt>
          <cx:pt idx="3436">245182.411709262</cx:pt>
          <cx:pt idx="3437">220489.65271873199</cx:pt>
          <cx:pt idx="3438">251912.75541446099</cx:pt>
          <cx:pt idx="3439">227132.43228767801</cx:pt>
          <cx:pt idx="3440">219838.647286333</cx:pt>
          <cx:pt idx="3441">253322.30568788</cx:pt>
          <cx:pt idx="3442">247293.426582321</cx:pt>
          <cx:pt idx="3443">241074.87872092001</cx:pt>
          <cx:pt idx="3444">234271.489056714</cx:pt>
          <cx:pt idx="3445">265709.02297615702</cx:pt>
          <cx:pt idx="3446">257529.952989396</cx:pt>
          <cx:pt idx="3447">238486.374916695</cx:pt>
          <cx:pt idx="3448">218610.379203408</cx:pt>
          <cx:pt idx="3449">219999.72446287001</cx:pt>
          <cx:pt idx="3450">234417.13307295399</cx:pt>
          <cx:pt idx="3451">265193.94258436997</cx:pt>
          <cx:pt idx="3452">263501.55159049301</cx:pt>
          <cx:pt idx="3453">222782.126627897</cx:pt>
          <cx:pt idx="3454">273858.43870247802</cx:pt>
          <cx:pt idx="3455">249585.43206147701</cx:pt>
          <cx:pt idx="3456">245456.99505098999</cx:pt>
          <cx:pt idx="3457">262104.659898315</cx:pt>
          <cx:pt idx="3458">249863.91044363199</cx:pt>
          <cx:pt idx="3459">239202.24075285799</cx:pt>
          <cx:pt idx="3460">202720.17132534101</cx:pt>
          <cx:pt idx="3461">257885.93404455201</cx:pt>
          <cx:pt idx="3462">237243.63863552001</cx:pt>
          <cx:pt idx="3463">237130.69711233801</cx:pt>
          <cx:pt idx="3464">242283.205797615</cx:pt>
          <cx:pt idx="3465">216969.16305262101</cx:pt>
          <cx:pt idx="3466">248601.238055533</cx:pt>
          <cx:pt idx="3467">240788.667191026</cx:pt>
          <cx:pt idx="3468">220810.876689575</cx:pt>
          <cx:pt idx="3469">234804.97229721199</cx:pt>
          <cx:pt idx="3470">232058.35443207301</cx:pt>
          <cx:pt idx="3471">228272.64156488</cx:pt>
          <cx:pt idx="3472">238819.81278542301</cx:pt>
          <cx:pt idx="3473">246237.92253913399</cx:pt>
          <cx:pt idx="3474">243302.490835815</cx:pt>
          <cx:pt idx="3475">247610.04966074601</cx:pt>
          <cx:pt idx="3476">251635.77203463699</cx:pt>
          <cx:pt idx="3477">258803.44271136401</cx:pt>
          <cx:pt idx="3478">216173.316249839</cx:pt>
          <cx:pt idx="3479">211901.21937587799</cx:pt>
          <cx:pt idx="3480">219557.05888783399</cx:pt>
          <cx:pt idx="3481">236041.470372499</cx:pt>
          <cx:pt idx="3482">244028.363590995</cx:pt>
          <cx:pt idx="3483">217084.38233959</cx:pt>
          <cx:pt idx="3484">219157.02215248899</cx:pt>
          <cx:pt idx="3485">233193.08144054899</cx:pt>
          <cx:pt idx="3486">214712.37976614301</cx:pt>
          <cx:pt idx="3487">215292.297417603</cx:pt>
          <cx:pt idx="3488">254545.27516293401</cx:pt>
          <cx:pt idx="3489">271463.59100905299</cx:pt>
          <cx:pt idx="3490">232328.194893974</cx:pt>
          <cx:pt idx="3491">252645.727517819</cx:pt>
          <cx:pt idx="3492">234561.76188965599</cx:pt>
          <cx:pt idx="3493">234813.27877047501</cx:pt>
          <cx:pt idx="3494">234006.86519049699</cx:pt>
          <cx:pt idx="3495">264834.27014925698</cx:pt>
          <cx:pt idx="3496">223288.56872109199</cx:pt>
          <cx:pt idx="3497">233458.104878627</cx:pt>
          <cx:pt idx="3498">236088.14818552599</cx:pt>
          <cx:pt idx="3499">274812.29986482998</cx:pt>
          <cx:pt idx="3500">231556.960810586</cx:pt>
          <cx:pt idx="3501">220099.429993097</cx:pt>
          <cx:pt idx="3502">269305.79691431503</cx:pt>
          <cx:pt idx="3503">213651.83969173499</cx:pt>
          <cx:pt idx="3504">229387.13459220601</cx:pt>
          <cx:pt idx="3505">237815.89874408901</cx:pt>
          <cx:pt idx="3506">221161.76632517701</cx:pt>
          <cx:pt idx="3507">248417.06808801601</cx:pt>
          <cx:pt idx="3508">218739.64227077001</cx:pt>
          <cx:pt idx="3509">244059.59873018399</cx:pt>
          <cx:pt idx="3510">219173.797136026</cx:pt>
          <cx:pt idx="3511">235922.41910855699</cx:pt>
          <cx:pt idx="3512">232697.36234278901</cx:pt>
          <cx:pt idx="3513">245396.38965371301</cx:pt>
          <cx:pt idx="3514">257260.23002726299</cx:pt>
          <cx:pt idx="3515">220962.77027288001</cx:pt>
          <cx:pt idx="3516">230712.49411852</cx:pt>
          <cx:pt idx="3517">204258.43344390899</cx:pt>
          <cx:pt idx="3518">233228.40755728501</cx:pt>
          <cx:pt idx="3519">234442.40490405299</cx:pt>
          <cx:pt idx="3520">264081.93002184201</cx:pt>
          <cx:pt idx="3521">218563.42097426101</cx:pt>
          <cx:pt idx="3522">200060.954922587</cx:pt>
          <cx:pt idx="3523">242007.97334187201</cx:pt>
          <cx:pt idx="3524">270641.87187183101</cx:pt>
          <cx:pt idx="3525">198985.14297719</cx:pt>
          <cx:pt idx="3526">245676.82617412499</cx:pt>
          <cx:pt idx="3527">250454.42068641601</cx:pt>
          <cx:pt idx="3528">253999.68300716701</cx:pt>
          <cx:pt idx="3529">273068.79374372802</cx:pt>
          <cx:pt idx="3530">246715.76395763701</cx:pt>
          <cx:pt idx="3531">258099.224655055</cx:pt>
          <cx:pt idx="3532">254686.547723264</cx:pt>
          <cx:pt idx="3533">228183.16040669501</cx:pt>
          <cx:pt idx="3534">233457.791406893</cx:pt>
          <cx:pt idx="3535">259767.12309651999</cx:pt>
          <cx:pt idx="3536">223723.383781173</cx:pt>
          <cx:pt idx="3537">242261.53851407801</cx:pt>
          <cx:pt idx="3538">261249.76608817501</cx:pt>
          <cx:pt idx="3539">239005.10693127601</cx:pt>
          <cx:pt idx="3540">262590.55134827102</cx:pt>
          <cx:pt idx="3541">274420.44452863198</cx:pt>
          <cx:pt idx="3542">234291.50025896</cx:pt>
          <cx:pt idx="3543">268166.604052365</cx:pt>
          <cx:pt idx="3544">249614.30084054</cx:pt>
          <cx:pt idx="3545">260564.221311912</cx:pt>
          <cx:pt idx="3546">232986.33346739999</cx:pt>
          <cx:pt idx="3547">263173.86385431601</cx:pt>
          <cx:pt idx="3548">249780.289310244</cx:pt>
          <cx:pt idx="3549">252294.578110767</cx:pt>
          <cx:pt idx="3550">233032.52679108901</cx:pt>
          <cx:pt idx="3551">248864.545735758</cx:pt>
          <cx:pt idx="3552">249825.36855394501</cx:pt>
          <cx:pt idx="3553">192948.73197172501</cx:pt>
          <cx:pt idx="3554">211866.78100271799</cx:pt>
          <cx:pt idx="3555">212592.59495127501</cx:pt>
          <cx:pt idx="3556">257134.72957029601</cx:pt>
          <cx:pt idx="3557">262641.172479973</cx:pt>
          <cx:pt idx="3558">274100.11314100598</cx:pt>
          <cx:pt idx="3559">228891.956555051</cx:pt>
          <cx:pt idx="3560">253052.68767566199</cx:pt>
          <cx:pt idx="3561">241543.80627401499</cx:pt>
          <cx:pt idx="3562">252382.847093413</cx:pt>
          <cx:pt idx="3563">224867.81506212201</cx:pt>
          <cx:pt idx="3564">221391.81388564099</cx:pt>
          <cx:pt idx="3565">253856.554848359</cx:pt>
          <cx:pt idx="3566">242559.92232121999</cx:pt>
          <cx:pt idx="3567">238971.47455926501</cx:pt>
          <cx:pt idx="3568">274053.13402083301</cx:pt>
          <cx:pt idx="3569">242094.41403344501</cx:pt>
          <cx:pt idx="3570">220332.351320065</cx:pt>
          <cx:pt idx="3571">240790.67706411099</cx:pt>
          <cx:pt idx="3572">236901.25405872599</cx:pt>
          <cx:pt idx="3573">274511.53953336301</cx:pt>
          <cx:pt idx="3574">258014.85237571</cx:pt>
          <cx:pt idx="3575">267307.66844530503</cx:pt>
          <cx:pt idx="3576">223863.29710835501</cx:pt>
          <cx:pt idx="3577">248704.24631857101</cx:pt>
          <cx:pt idx="3578">237369.299223501</cx:pt>
          <cx:pt idx="3579">246575.172036895</cx:pt>
          <cx:pt idx="3580">230154.146394051</cx:pt>
          <cx:pt idx="3581">252766.87433298401</cx:pt>
          <cx:pt idx="3582">263290.31432089198</cx:pt>
          <cx:pt idx="3583">260542.08067331801</cx:pt>
          <cx:pt idx="3584">271597.15886031202</cx:pt>
          <cx:pt idx="3585">237909.93576331699</cx:pt>
          <cx:pt idx="3586">232878.033476526</cx:pt>
          <cx:pt idx="3587">263387.791671524</cx:pt>
          <cx:pt idx="3588">258738.92391392501</cx:pt>
          <cx:pt idx="3589">248584.6341734</cx:pt>
          <cx:pt idx="3590">249012.506195241</cx:pt>
          <cx:pt idx="3591">235773.80675198001</cx:pt>
          <cx:pt idx="3592">227200.72781452001</cx:pt>
          <cx:pt idx="3593">242710.20750097799</cx:pt>
          <cx:pt idx="3594">238826.44550991501</cx:pt>
          <cx:pt idx="3595">274944.92256913398</cx:pt>
          <cx:pt idx="3596">227447.787385959</cx:pt>
          <cx:pt idx="3597">238741.87442064899</cx:pt>
          <cx:pt idx="3598">189809.75008770701</cx:pt>
          <cx:pt idx="3599">253986.98522828601</cx:pt>
          <cx:pt idx="3600">195055.59579544599</cx:pt>
          <cx:pt idx="3601">231436.304450973</cx:pt>
          <cx:pt idx="3602">262391.379093319</cx:pt>
          <cx:pt idx="3603">232981.33054099901</cx:pt>
          <cx:pt idx="3604">225435.85716500599</cx:pt>
          <cx:pt idx="3605">238196.559610884</cx:pt>
          <cx:pt idx="3606">229820.46407487799</cx:pt>
          <cx:pt idx="3607">215591.23389697701</cx:pt>
          <cx:pt idx="3608">256844.50290145099</cx:pt>
          <cx:pt idx="3609">214671.241886189</cx:pt>
          <cx:pt idx="3610">248003.04528811001</cx:pt>
          <cx:pt idx="3611">244042.98174939799</cx:pt>
          <cx:pt idx="3612">219612.34743857299</cx:pt>
          <cx:pt idx="3613">271532.36652841303</cx:pt>
          <cx:pt idx="3614">207529.924408686</cx:pt>
          <cx:pt idx="3615">272986.228116257</cx:pt>
          <cx:pt idx="3616">228183.34464286099</cx:pt>
          <cx:pt idx="3617">225162.44388902199</cx:pt>
          <cx:pt idx="3618">261249.86774806801</cx:pt>
          <cx:pt idx="3619">262926.382707885</cx:pt>
          <cx:pt idx="3620">250476.730388834</cx:pt>
          <cx:pt idx="3621">246494.16143291001</cx:pt>
          <cx:pt idx="3622">234632.09293997099</cx:pt>
          <cx:pt idx="3623">248996.875303954</cx:pt>
          <cx:pt idx="3624">203829.40594609801</cx:pt>
          <cx:pt idx="3625">244527.81684275801</cx:pt>
          <cx:pt idx="3626">222103.730523014</cx:pt>
          <cx:pt idx="3627">226625.39327602799</cx:pt>
          <cx:pt idx="3628">212720.70573545201</cx:pt>
          <cx:pt idx="3629">267377.394750793</cx:pt>
          <cx:pt idx="3630">246807.083402758</cx:pt>
          <cx:pt idx="3631">212436.98910732201</cx:pt>
          <cx:pt idx="3632">217157.00709944899</cx:pt>
          <cx:pt idx="3633">225692.89366425</cx:pt>
          <cx:pt idx="3634">270995.92191160301</cx:pt>
          <cx:pt idx="3635">253299.12821616401</cx:pt>
          <cx:pt idx="3636">274756.17244897399</cx:pt>
          <cx:pt idx="3637">269370.88407550502</cx:pt>
          <cx:pt idx="3638">233554.197272697</cx:pt>
          <cx:pt idx="3639">237741.365874676</cx:pt>
          <cx:pt idx="3640">244491.88317971799</cx:pt>
          <cx:pt idx="3641">226174.715837706</cx:pt>
          <cx:pt idx="3642">255651.39312452401</cx:pt>
          <cx:pt idx="3643">258757.53118668101</cx:pt>
          <cx:pt idx="3644">254125.631949959</cx:pt>
          <cx:pt idx="3645">274901.07422406599</cx:pt>
          <cx:pt idx="3646">261038.49637592901</cx:pt>
          <cx:pt idx="3647">251534.730007562</cx:pt>
          <cx:pt idx="3648">243179.819082592</cx:pt>
          <cx:pt idx="3649">221875.95136995401</cx:pt>
          <cx:pt idx="3650">261766.04113639201</cx:pt>
          <cx:pt idx="3651">207156.57429871301</cx:pt>
          <cx:pt idx="3652">238397.68067135301</cx:pt>
          <cx:pt idx="3653">266869.11221389601</cx:pt>
          <cx:pt idx="3654">254191.74734948101</cx:pt>
          <cx:pt idx="3655">217595.39643317199</cx:pt>
          <cx:pt idx="3656">241807.797988145</cx:pt>
          <cx:pt idx="3657">221018.28759248799</cx:pt>
          <cx:pt idx="3658">241301.797541868</cx:pt>
          <cx:pt idx="3659">250232.77448496799</cx:pt>
          <cx:pt idx="3660">264737.07438180002</cx:pt>
          <cx:pt idx="3661">231957.40716539099</cx:pt>
          <cx:pt idx="3662">244652.33442024101</cx:pt>
          <cx:pt idx="3663">252412.57763104001</cx:pt>
          <cx:pt idx="3664">232174.06585926501</cx:pt>
          <cx:pt idx="3665">228228.89798648399</cx:pt>
          <cx:pt idx="3666">243916.89367399699</cx:pt>
          <cx:pt idx="3667">243587.99127182501</cx:pt>
          <cx:pt idx="3668">253087.75392538001</cx:pt>
          <cx:pt idx="3669">229206.78403772399</cx:pt>
          <cx:pt idx="3670">217135.77041376999</cx:pt>
          <cx:pt idx="3671">238567.06763094899</cx:pt>
          <cx:pt idx="3672">239042.20002290499</cx:pt>
          <cx:pt idx="3673">231742.23709370301</cx:pt>
          <cx:pt idx="3674">245797.95220596</cx:pt>
          <cx:pt idx="3675">274945.70739210001</cx:pt>
          <cx:pt idx="3676">228548.51400330101</cx:pt>
          <cx:pt idx="3677">226617.98340228901</cx:pt>
          <cx:pt idx="3678">227013.482033726</cx:pt>
          <cx:pt idx="3679">267399.95092221402</cx:pt>
          <cx:pt idx="3680">240833.87416908101</cx:pt>
          <cx:pt idx="3681">249391.61847954601</cx:pt>
          <cx:pt idx="3682">245953.86444006799</cx:pt>
          <cx:pt idx="3683">239224.16369142901</cx:pt>
          <cx:pt idx="3684">235614.471705704</cx:pt>
          <cx:pt idx="3685">235036.469566627</cx:pt>
          <cx:pt idx="3686">240366.734845781</cx:pt>
          <cx:pt idx="3687">247371.95996238099</cx:pt>
          <cx:pt idx="3688">224241.97444593301</cx:pt>
          <cx:pt idx="3689">244393.54464094</cx:pt>
          <cx:pt idx="3690">219411.784544567</cx:pt>
          <cx:pt idx="3691">251194.062559335</cx:pt>
          <cx:pt idx="3692">254568.53440455301</cx:pt>
          <cx:pt idx="3693">265945.01937596302</cx:pt>
          <cx:pt idx="3694">268465.60760240001</cx:pt>
          <cx:pt idx="3695">218721.384100478</cx:pt>
          <cx:pt idx="3696">226780.166906514</cx:pt>
          <cx:pt idx="3697">235341.85351438599</cx:pt>
          <cx:pt idx="3698">236990.07378603899</cx:pt>
          <cx:pt idx="3699">235673.60231471001</cx:pt>
          <cx:pt idx="3700">242739.54167958701</cx:pt>
          <cx:pt idx="3701">224723.35238300599</cx:pt>
          <cx:pt idx="3702">212646.18631312301</cx:pt>
          <cx:pt idx="3703">240428.70540732201</cx:pt>
          <cx:pt idx="3704">266768.82002065302</cx:pt>
          <cx:pt idx="3705">251902.97322628199</cx:pt>
          <cx:pt idx="3706">229930.71852317301</cx:pt>
          <cx:pt idx="3707">250965.58503161999</cx:pt>
          <cx:pt idx="3708">227714.13937841999</cx:pt>
          <cx:pt idx="3709">233131.31208286301</cx:pt>
          <cx:pt idx="3710">274401.06336563203</cx:pt>
          <cx:pt idx="3711">250694.68065912701</cx:pt>
          <cx:pt idx="3712">248848.18600125599</cx:pt>
          <cx:pt idx="3713">223433.92584752</cx:pt>
          <cx:pt idx="3714">254426.506461376</cx:pt>
          <cx:pt idx="3715">235665.677245653</cx:pt>
          <cx:pt idx="3716">241273.417874734</cx:pt>
          <cx:pt idx="3717">202635.37101388699</cx:pt>
          <cx:pt idx="3718">264752.421641047</cx:pt>
          <cx:pt idx="3719">232389.64580283899</cx:pt>
          <cx:pt idx="3720">242613.26223354801</cx:pt>
          <cx:pt idx="3721">251354.57972291199</cx:pt>
          <cx:pt idx="3722">229791.60852363001</cx:pt>
          <cx:pt idx="3723">251367.640141179</cx:pt>
          <cx:pt idx="3724">252326.12535076501</cx:pt>
          <cx:pt idx="3725">250307.80211402799</cx:pt>
          <cx:pt idx="3726">273942.65211267298</cx:pt>
          <cx:pt idx="3727">234930.66735671199</cx:pt>
          <cx:pt idx="3728">212026.26816886399</cx:pt>
          <cx:pt idx="3729">212957.080994349</cx:pt>
          <cx:pt idx="3730">270647.87601884903</cx:pt>
          <cx:pt idx="3731">216895.09163702599</cx:pt>
          <cx:pt idx="3732">232158.299310192</cx:pt>
          <cx:pt idx="3733">238132.82801532699</cx:pt>
          <cx:pt idx="3734">230998.741206579</cx:pt>
          <cx:pt idx="3735">233670.47584923901</cx:pt>
          <cx:pt idx="3736">238307.88773825101</cx:pt>
          <cx:pt idx="3737">272868.06036231801</cx:pt>
          <cx:pt idx="3738">250544.96556778799</cx:pt>
          <cx:pt idx="3739">265323.25809602399</cx:pt>
          <cx:pt idx="3740">241444.137993818</cx:pt>
          <cx:pt idx="3741">274691.22786912799</cx:pt>
          <cx:pt idx="3742">213427.71355587299</cx:pt>
          <cx:pt idx="3743">232460.84548354801</cx:pt>
          <cx:pt idx="3744">238501.007030557</cx:pt>
          <cx:pt idx="3745">242293.98266277299</cx:pt>
          <cx:pt idx="3746">259090.88223482799</cx:pt>
          <cx:pt idx="3747">231443.11912520399</cx:pt>
          <cx:pt idx="3748">249063.364577431</cx:pt>
          <cx:pt idx="3749">227489.89325328</cx:pt>
          <cx:pt idx="3750">256635.52341819499</cx:pt>
          <cx:pt idx="3751">231587.89747304801</cx:pt>
          <cx:pt idx="3752">199176.941089484</cx:pt>
          <cx:pt idx="3753">222689.79312129601</cx:pt>
          <cx:pt idx="3754">236154.361652069</cx:pt>
          <cx:pt idx="3755">214904.46256430799</cx:pt>
          <cx:pt idx="3756">240130.24368985099</cx:pt>
          <cx:pt idx="3757">226096.652764686</cx:pt>
          <cx:pt idx="3758">236118.78349058301</cx:pt>
          <cx:pt idx="3759">226703.93493084601</cx:pt>
          <cx:pt idx="3760">211716.087917278</cx:pt>
          <cx:pt idx="3761">274811.74399976002</cx:pt>
          <cx:pt idx="3762">234617.32315528</cx:pt>
          <cx:pt idx="3763">250333.643758547</cx:pt>
          <cx:pt idx="3764">238153.53582493999</cx:pt>
          <cx:pt idx="3765">229951.20513919101</cx:pt>
          <cx:pt idx="3766">250409.25289994699</cx:pt>
          <cx:pt idx="3767">244180.20425275501</cx:pt>
          <cx:pt idx="3768">247375.69111463</cx:pt>
          <cx:pt idx="3769">241746.22241967099</cx:pt>
          <cx:pt idx="3770">242765.10168857899</cx:pt>
          <cx:pt idx="3771">274133.97876691498</cx:pt>
          <cx:pt idx="3772">263630.92170486797</cx:pt>
          <cx:pt idx="3773">256936.552097868</cx:pt>
          <cx:pt idx="3774">258018.32972409599</cx:pt>
          <cx:pt idx="3775">239657.54515050599</cx:pt>
          <cx:pt idx="3776">223821.52034855599</cx:pt>
          <cx:pt idx="3777">215931.64557146101</cx:pt>
          <cx:pt idx="3778">226725.849403095</cx:pt>
          <cx:pt idx="3779">231974.26239629099</cx:pt>
          <cx:pt idx="3780">206770.77298300399</cx:pt>
          <cx:pt idx="3781">262999.81342513202</cx:pt>
          <cx:pt idx="3782">200078.13958798299</cx:pt>
          <cx:pt idx="3783">236061.66438975299</cx:pt>
          <cx:pt idx="3784">237922.17105569999</cx:pt>
          <cx:pt idx="3785">218506.02405053601</cx:pt>
          <cx:pt idx="3786">262857.61589018599</cx:pt>
          <cx:pt idx="3787">223383.26092696699</cx:pt>
          <cx:pt idx="3788">256598.85535204099</cx:pt>
          <cx:pt idx="3789">236856.683697531</cx:pt>
          <cx:pt idx="3790">246151.18558476999</cx:pt>
          <cx:pt idx="3791">253934.19359341799</cx:pt>
          <cx:pt idx="3792">241949.19753535301</cx:pt>
          <cx:pt idx="3793">239792.56644621401</cx:pt>
          <cx:pt idx="3794">216850.60786442901</cx:pt>
          <cx:pt idx="3795">257143.722141009</cx:pt>
          <cx:pt idx="3796">270513.04337948601</cx:pt>
          <cx:pt idx="3797">196996.267187741</cx:pt>
          <cx:pt idx="3798">239731.711346836</cx:pt>
          <cx:pt idx="3799">232350.85752092901</cx:pt>
          <cx:pt idx="3800">186171.83423843599</cx:pt>
          <cx:pt idx="3801">249689.64524111201</cx:pt>
          <cx:pt idx="3802">253835.48629086401</cx:pt>
          <cx:pt idx="3803">233407.09324226799</cx:pt>
          <cx:pt idx="3804">250121.04327883801</cx:pt>
          <cx:pt idx="3805">227113.26431963299</cx:pt>
          <cx:pt idx="3806">240593.02561839801</cx:pt>
          <cx:pt idx="3807">223853.46616298601</cx:pt>
          <cx:pt idx="3808">233376.650946018</cx:pt>
          <cx:pt idx="3809">235249.27435299</cx:pt>
          <cx:pt idx="3810">230827.34471349901</cx:pt>
          <cx:pt idx="3811">239203.21604480399</cx:pt>
          <cx:pt idx="3812">267117.64121170301</cx:pt>
          <cx:pt idx="3813">232208.71463909899</cx:pt>
          <cx:pt idx="3814">262563.88590182201</cx:pt>
          <cx:pt idx="3815">241286.50605640101</cx:pt>
          <cx:pt idx="3816">246717.220121144</cx:pt>
          <cx:pt idx="3817">243458.164876469</cx:pt>
          <cx:pt idx="3818">267729.74327094102</cx:pt>
          <cx:pt idx="3819">255838.54754480801</cx:pt>
          <cx:pt idx="3820">242701.976624662</cx:pt>
          <cx:pt idx="3821">262672.21821710799</cx:pt>
          <cx:pt idx="3822">202585.78004820101</cx:pt>
          <cx:pt idx="3823">211240.58681010001</cx:pt>
          <cx:pt idx="3824">255394.75340603801</cx:pt>
          <cx:pt idx="3825">252657.693796223</cx:pt>
          <cx:pt idx="3826">241501.725284541</cx:pt>
          <cx:pt idx="3827">224293.30551465301</cx:pt>
          <cx:pt idx="3828">247899.16711367699</cx:pt>
          <cx:pt idx="3829">197658.03839243599</cx:pt>
          <cx:pt idx="3830">226248.42420038101</cx:pt>
          <cx:pt idx="3831">244721.44738211299</cx:pt>
          <cx:pt idx="3832">241610.69267628799</cx:pt>
          <cx:pt idx="3833">229065.68204977101</cx:pt>
          <cx:pt idx="3834">243153.225592651</cx:pt>
          <cx:pt idx="3835">274929.96490763302</cx:pt>
          <cx:pt idx="3836">224756.78493469401</cx:pt>
          <cx:pt idx="3837">244375.956882247</cx:pt>
          <cx:pt idx="3838">199914.36732578601</cx:pt>
          <cx:pt idx="3839">249444.17735768299</cx:pt>
          <cx:pt idx="3840">212382.18084626601</cx:pt>
          <cx:pt idx="3841">274413.98295773799</cx:pt>
          <cx:pt idx="3842">220251.90169847599</cx:pt>
          <cx:pt idx="3843">241654.27123434399</cx:pt>
          <cx:pt idx="3844">241105.074939382</cx:pt>
          <cx:pt idx="3845">265160.243294132</cx:pt>
          <cx:pt idx="3846">274574.32367782103</cx:pt>
          <cx:pt idx="3847">223149.55879005601</cx:pt>
          <cx:pt idx="3848">245085.317164571</cx:pt>
          <cx:pt idx="3849">232485.80660090601</cx:pt>
          <cx:pt idx="3850">208492.506532431</cx:pt>
          <cx:pt idx="3851">231909.22835345799</cx:pt>
          <cx:pt idx="3852">255516.161976453</cx:pt>
          <cx:pt idx="3853">245577.997976457</cx:pt>
          <cx:pt idx="3854">224873.154488934</cx:pt>
          <cx:pt idx="3855">253407.71078927699</cx:pt>
          <cx:pt idx="3856">242618.379641835</cx:pt>
          <cx:pt idx="3857">234907.02099735799</cx:pt>
          <cx:pt idx="3858">231268.577548884</cx:pt>
          <cx:pt idx="3859">252285.68142171399</cx:pt>
          <cx:pt idx="3860">236975.64358230901</cx:pt>
          <cx:pt idx="3861">225805.994140125</cx:pt>
          <cx:pt idx="3862">245116.09091887699</cx:pt>
          <cx:pt idx="3863">232350.800566335</cx:pt>
          <cx:pt idx="3864">238713.36243215701</cx:pt>
          <cx:pt idx="3865">243881.46120333299</cx:pt>
          <cx:pt idx="3866">220409.49997468601</cx:pt>
          <cx:pt idx="3867">246622.312849963</cx:pt>
          <cx:pt idx="3868">268611.705975455</cx:pt>
          <cx:pt idx="3869">252657.868058347</cx:pt>
          <cx:pt idx="3870">274549.209914557</cx:pt>
          <cx:pt idx="3871">192805.80101794901</cx:pt>
          <cx:pt idx="3872">255123.880477453</cx:pt>
          <cx:pt idx="3873">239116.13582620301</cx:pt>
          <cx:pt idx="3874">255811.33018472401</cx:pt>
          <cx:pt idx="3875">242122.48164907499</cx:pt>
          <cx:pt idx="3876">244032.07478362101</cx:pt>
          <cx:pt idx="3877">260481.97996792599</cx:pt>
          <cx:pt idx="3878">274373.38578264299</cx:pt>
          <cx:pt idx="3879">274836.56118163501</cx:pt>
          <cx:pt idx="3880">250275.117008845</cx:pt>
          <cx:pt idx="3881">248958.00675358099</cx:pt>
          <cx:pt idx="3882">242434.901339651</cx:pt>
          <cx:pt idx="3883">243028.217853746</cx:pt>
          <cx:pt idx="3884">264484.228590952</cx:pt>
          <cx:pt idx="3885">246911.475141951</cx:pt>
          <cx:pt idx="3886">271326.36345799302</cx:pt>
          <cx:pt idx="3887">243627.97261306999</cx:pt>
          <cx:pt idx="3888">263634.15325562801</cx:pt>
          <cx:pt idx="3889">215935.871714332</cx:pt>
          <cx:pt idx="3890">231877.17438920101</cx:pt>
          <cx:pt idx="3891">218599.973201432</cx:pt>
          <cx:pt idx="3892">246208.142438524</cx:pt>
          <cx:pt idx="3893">212094.86470919699</cx:pt>
          <cx:pt idx="3894">233690.394163889</cx:pt>
          <cx:pt idx="3895">249689.24530929601</cx:pt>
          <cx:pt idx="3896">257822.91639946299</cx:pt>
          <cx:pt idx="3897">222422.58658061299</cx:pt>
          <cx:pt idx="3898">264222.33316716697</cx:pt>
          <cx:pt idx="3899">258416.94884665901</cx:pt>
          <cx:pt idx="3900">233399.55060166601</cx:pt>
          <cx:pt idx="3901">248268.25455427199</cx:pt>
          <cx:pt idx="3902">249981.03876736999</cx:pt>
          <cx:pt idx="3903">233368.060636284</cx:pt>
          <cx:pt idx="3904">268578.28549552301</cx:pt>
          <cx:pt idx="3905">236948.76693777199</cx:pt>
          <cx:pt idx="3906">256214.14187823</cx:pt>
          <cx:pt idx="3907">224429.88310995299</cx:pt>
          <cx:pt idx="3908">228148.032151839</cx:pt>
          <cx:pt idx="3909">246449.86333053699</cx:pt>
          <cx:pt idx="3910">244431.80337010199</cx:pt>
          <cx:pt idx="3911">218658.60091974001</cx:pt>
          <cx:pt idx="3912">274814.44934018102</cx:pt>
          <cx:pt idx="3913">271512.29349304002</cx:pt>
          <cx:pt idx="3914">229219.66412057899</cx:pt>
          <cx:pt idx="3915">231194.019996577</cx:pt>
          <cx:pt idx="3916">261798.29060725</cx:pt>
          <cx:pt idx="3917">220387.436837733</cx:pt>
          <cx:pt idx="3918">241636.18890188399</cx:pt>
          <cx:pt idx="3919">245624.19597435501</cx:pt>
          <cx:pt idx="3920">198064.477491948</cx:pt>
          <cx:pt idx="3921">229894.582210697</cx:pt>
          <cx:pt idx="3922">273635.86714462697</cx:pt>
          <cx:pt idx="3923">237715.87813670901</cx:pt>
          <cx:pt idx="3924">241019.29810470401</cx:pt>
          <cx:pt idx="3925">229257.486188382</cx:pt>
          <cx:pt idx="3926">241394.52250760101</cx:pt>
          <cx:pt idx="3927">260843.008685329</cx:pt>
          <cx:pt idx="3928">220574.00930655099</cx:pt>
          <cx:pt idx="3929">219683.588553557</cx:pt>
          <cx:pt idx="3930">268517.40632185503</cx:pt>
          <cx:pt idx="3931">264452.40669750603</cx:pt>
          <cx:pt idx="3932">273266.45476463699</cx:pt>
          <cx:pt idx="3933">216096.96718631199</cx:pt>
          <cx:pt idx="3934">229639.08620192399</cx:pt>
          <cx:pt idx="3935">211988.983246941</cx:pt>
          <cx:pt idx="3936">273788.19135241001</cx:pt>
          <cx:pt idx="3937">219985.41239528201</cx:pt>
          <cx:pt idx="3938">261606.53252688801</cx:pt>
          <cx:pt idx="3939">270396.061878687</cx:pt>
          <cx:pt idx="3940">208621.38249241601</cx:pt>
          <cx:pt idx="3941">267883.289025284</cx:pt>
          <cx:pt idx="3942">228238.249223758</cx:pt>
          <cx:pt idx="3943">271704.01520531898</cx:pt>
          <cx:pt idx="3944">250769.522071124</cx:pt>
          <cx:pt idx="3945">241692.327858946</cx:pt>
          <cx:pt idx="3946">246037.77538831101</cx:pt>
          <cx:pt idx="3947">266403.04194011702</cx:pt>
          <cx:pt idx="3948">243037.77675961101</cx:pt>
          <cx:pt idx="3949">211531.79687981901</cx:pt>
          <cx:pt idx="3950">256828.261257256</cx:pt>
          <cx:pt idx="3951">224052.806792527</cx:pt>
          <cx:pt idx="3952">229293.22558047</cx:pt>
          <cx:pt idx="3953">246360.89201118299</cx:pt>
          <cx:pt idx="3954">239832.31054173</cx:pt>
          <cx:pt idx="3955">244200.765031155</cx:pt>
          <cx:pt idx="3956">264156.66565121198</cx:pt>
          <cx:pt idx="3957">236930.779336701</cx:pt>
          <cx:pt idx="3958">257718.84454980399</cx:pt>
          <cx:pt idx="3959">245198.27954006099</cx:pt>
          <cx:pt idx="3960">250776.02643813301</cx:pt>
          <cx:pt idx="3961">229614.33819539699</cx:pt>
          <cx:pt idx="3962">222570.30294637399</cx:pt>
          <cx:pt idx="3963">229916.946628126</cx:pt>
          <cx:pt idx="3964">242235.92963719499</cx:pt>
          <cx:pt idx="3965">245565.53695255399</cx:pt>
          <cx:pt idx="3966">248450.44124791501</cx:pt>
          <cx:pt idx="3967">261029.86218915001</cx:pt>
          <cx:pt idx="3968">274663.22455979203</cx:pt>
          <cx:pt idx="3969">236085.06404014901</cx:pt>
          <cx:pt idx="3970">242258.87502933899</cx:pt>
          <cx:pt idx="3971">234161.99073288499</cx:pt>
          <cx:pt idx="3972">204927.559293931</cx:pt>
          <cx:pt idx="3973">242943.32657284601</cx:pt>
          <cx:pt idx="3974">248620.516865866</cx:pt>
          <cx:pt idx="3975">234286.77943834299</cx:pt>
          <cx:pt idx="3976">211929.30711636899</cx:pt>
          <cx:pt idx="3977">251074.24324753601</cx:pt>
          <cx:pt idx="3978">246429.84762789501</cx:pt>
          <cx:pt idx="3979">260035.93171150101</cx:pt>
          <cx:pt idx="3980">244140.62239103799</cx:pt>
          <cx:pt idx="3981">228602.39235372399</cx:pt>
          <cx:pt idx="3982">243255.49445255601</cx:pt>
          <cx:pt idx="3983">228162.51451428101</cx:pt>
          <cx:pt idx="3984">218342.88866546101</cx:pt>
          <cx:pt idx="3985">251098.46652850401</cx:pt>
          <cx:pt idx="3986">226691.31183922201</cx:pt>
          <cx:pt idx="3987">255913.19975830801</cx:pt>
          <cx:pt idx="3988">245956.68629791701</cx:pt>
          <cx:pt idx="3989">209910.11116005099</cx:pt>
          <cx:pt idx="3990">273593.46699746599</cx:pt>
          <cx:pt idx="3991">235307.61959713401</cx:pt>
          <cx:pt idx="3992">215213.14368468901</cx:pt>
          <cx:pt idx="3993">223508.05447984501</cx:pt>
          <cx:pt idx="3994">256186.447896347</cx:pt>
          <cx:pt idx="3995">239956.15478290999</cx:pt>
          <cx:pt idx="3996">261964.02306624601</cx:pt>
          <cx:pt idx="3997">254624.01442359999</cx:pt>
          <cx:pt idx="3998">247247.66753571699</cx:pt>
          <cx:pt idx="3999">252884.57017609599</cx:pt>
          <cx:pt idx="4000">238125.10265224901</cx:pt>
          <cx:pt idx="4001">219557.061111132</cx:pt>
          <cx:pt idx="4002">256132.77114772299</cx:pt>
          <cx:pt idx="4003">213366.202522579</cx:pt>
          <cx:pt idx="4004">259542.41077946499</cx:pt>
          <cx:pt idx="4005">254195.15156219801</cx:pt>
          <cx:pt idx="4006">273125.66350316</cx:pt>
          <cx:pt idx="4007">205905.34149730401</cx:pt>
          <cx:pt idx="4008">237751.32540153601</cx:pt>
          <cx:pt idx="4009">251155.44853993901</cx:pt>
          <cx:pt idx="4010">242061.318410479</cx:pt>
          <cx:pt idx="4011">245076.521466937</cx:pt>
          <cx:pt idx="4012">255793.723445474</cx:pt>
          <cx:pt idx="4013">229591.36947499</cx:pt>
          <cx:pt idx="4014">269140.57917570602</cx:pt>
          <cx:pt idx="4015">249532.78195152699</cx:pt>
          <cx:pt idx="4016">246899.500048794</cx:pt>
          <cx:pt idx="4017">253276.27971175199</cx:pt>
          <cx:pt idx="4018">227483.017192586</cx:pt>
          <cx:pt idx="4019">237819.67326848701</cx:pt>
          <cx:pt idx="4020">272056.92268488201</cx:pt>
          <cx:pt idx="4021">270186.78062268102</cx:pt>
          <cx:pt idx="4022">258011.111071041</cx:pt>
          <cx:pt idx="4023">225636.77767719899</cx:pt>
          <cx:pt idx="4024">258421.422183471</cx:pt>
          <cx:pt idx="4025">226142.677234214</cx:pt>
          <cx:pt idx="4026">209348.05748889199</cx:pt>
          <cx:pt idx="4027">247721.63291607201</cx:pt>
          <cx:pt idx="4028">218786.13190665701</cx:pt>
          <cx:pt idx="4029">248173.14458463</cx:pt>
          <cx:pt idx="4030">226994.038726197</cx:pt>
          <cx:pt idx="4031">271212.064317176</cx:pt>
          <cx:pt idx="4032">235031.00528109199</cx:pt>
          <cx:pt idx="4033">254057.64454164699</cx:pt>
          <cx:pt idx="4034">267191.632499372</cx:pt>
          <cx:pt idx="4035">230065.74471410699</cx:pt>
          <cx:pt idx="4036">240084.20518469601</cx:pt>
          <cx:pt idx="4037">267307.70902716299</cx:pt>
          <cx:pt idx="4038">213108.38861486199</cx:pt>
          <cx:pt idx="4039">261332.77066109801</cx:pt>
          <cx:pt idx="4040">267106.50577122997</cx:pt>
          <cx:pt idx="4041">247681.2347991</cx:pt>
          <cx:pt idx="4042">232503.345333178</cx:pt>
          <cx:pt idx="4043">264112.79238392599</cx:pt>
          <cx:pt idx="4044">218369.375282402</cx:pt>
          <cx:pt idx="4045">238942.28342380599</cx:pt>
          <cx:pt idx="4046">244882.27960823401</cx:pt>
          <cx:pt idx="4047">252262.917747898</cx:pt>
          <cx:pt idx="4048">274679.89668283099</cx:pt>
          <cx:pt idx="4049">219083.29565913201</cx:pt>
          <cx:pt idx="4050">245097.06870940101</cx:pt>
          <cx:pt idx="4051">214356.75729126099</cx:pt>
          <cx:pt idx="4052">251610.431065682</cx:pt>
          <cx:pt idx="4053">217900.569914755</cx:pt>
          <cx:pt idx="4054">230471.49659657499</cx:pt>
          <cx:pt idx="4055">257409.66892653299</cx:pt>
          <cx:pt idx="4056">248049.439904845</cx:pt>
          <cx:pt idx="4057">200988.00679529901</cx:pt>
          <cx:pt idx="4058">272906.25699482101</cx:pt>
          <cx:pt idx="4059">237318.70942624399</cx:pt>
          <cx:pt idx="4060">211056.11297547401</cx:pt>
          <cx:pt idx="4061">255276.77950729601</cx:pt>
          <cx:pt idx="4062">223467.14532620701</cx:pt>
          <cx:pt idx="4063">239908.943600003</cx:pt>
          <cx:pt idx="4064">242873.53406571699</cx:pt>
          <cx:pt idx="4065">255968.74286957199</cx:pt>
          <cx:pt idx="4066">246882.44933699301</cx:pt>
          <cx:pt idx="4067">232702.049426415</cx:pt>
          <cx:pt idx="4068">271529.39799040399</cx:pt>
          <cx:pt idx="4069">245146.23492174601</cx:pt>
          <cx:pt idx="4070">260447.93836205101</cx:pt>
          <cx:pt idx="4071">244721.19806813</cx:pt>
          <cx:pt idx="4072">253458.05445783999</cx:pt>
          <cx:pt idx="4073">212254.55287953801</cx:pt>
          <cx:pt idx="4074">245857.71567515199</cx:pt>
          <cx:pt idx="4075">255137.34889883501</cx:pt>
          <cx:pt idx="4076">272271.55399241397</cx:pt>
          <cx:pt idx="4077">260917.792420596</cx:pt>
          <cx:pt idx="4078">234832.73783630299</cx:pt>
          <cx:pt idx="4079">208291.86630855501</cx:pt>
          <cx:pt idx="4080">248728.08452781601</cx:pt>
          <cx:pt idx="4081">274609.84654030699</cx:pt>
          <cx:pt idx="4082">233291.04253227299</cx:pt>
          <cx:pt idx="4083">234191.31155266499</cx:pt>
          <cx:pt idx="4084">240148.469038499</cx:pt>
          <cx:pt idx="4085">227201.98737430901</cx:pt>
          <cx:pt idx="4086">266069.85499451403</cx:pt>
          <cx:pt idx="4087">222101.46819372501</cx:pt>
          <cx:pt idx="4088">227917.759488735</cx:pt>
          <cx:pt idx="4089">218309.449156569</cx:pt>
          <cx:pt idx="4090">271538.65091232699</cx:pt>
          <cx:pt idx="4091">246386.222378737</cx:pt>
          <cx:pt idx="4092">235062.487227701</cx:pt>
          <cx:pt idx="4093">213908.95170226999</cx:pt>
          <cx:pt idx="4094">237336.55316338001</cx:pt>
          <cx:pt idx="4095">260771.43922611899</cx:pt>
          <cx:pt idx="4096">211740.631081689</cx:pt>
          <cx:pt idx="4097">244664.949336958</cx:pt>
          <cx:pt idx="4098">221910.353133039</cx:pt>
          <cx:pt idx="4099">245975.087319393</cx:pt>
          <cx:pt idx="4100">274998.14299509698</cx:pt>
          <cx:pt idx="4101">218523.27475704401</cx:pt>
          <cx:pt idx="4102">245117.50813537301</cx:pt>
          <cx:pt idx="4103">247029.86710543901</cx:pt>
          <cx:pt idx="4104">259289.26010169199</cx:pt>
          <cx:pt idx="4105">257479.114890536</cx:pt>
          <cx:pt idx="4106">243636.50015037699</cx:pt>
          <cx:pt idx="4107">219789.425326456</cx:pt>
          <cx:pt idx="4108">250887.456521115</cx:pt>
          <cx:pt idx="4109">229032.90923361899</cx:pt>
          <cx:pt idx="4110">272120.61450845201</cx:pt>
          <cx:pt idx="4111">247655.769383746</cx:pt>
          <cx:pt idx="4112">261760.13341952901</cx:pt>
          <cx:pt idx="4113">228513.88465070701</cx:pt>
          <cx:pt idx="4114">252194.20181731399</cx:pt>
          <cx:pt idx="4115">259738.88013105499</cx:pt>
          <cx:pt idx="4116">266959.04372221598</cx:pt>
          <cx:pt idx="4117">245952.11708636201</cx:pt>
          <cx:pt idx="4118">221254.36747776999</cx:pt>
          <cx:pt idx="4119">197000.90393483601</cx:pt>
          <cx:pt idx="4120">244607.005572383</cx:pt>
          <cx:pt idx="4121">230577.43829742001</cx:pt>
          <cx:pt idx="4122">228266.80676448299</cx:pt>
          <cx:pt idx="4123">213396.808554955</cx:pt>
          <cx:pt idx="4124">250418.312289622</cx:pt>
          <cx:pt idx="4125">247998.50393092301</cx:pt>
          <cx:pt idx="4126">253038.94116210801</cx:pt>
          <cx:pt idx="4127">221873.45072374301</cx:pt>
          <cx:pt idx="4128">256502.31770144301</cx:pt>
          <cx:pt idx="4129">221369.18788990201</cx:pt>
          <cx:pt idx="4130">229061.945494026</cx:pt>
          <cx:pt idx="4131">255267.674129252</cx:pt>
          <cx:pt idx="4132">226349.384947855</cx:pt>
          <cx:pt idx="4133">252110.866213367</cx:pt>
          <cx:pt idx="4134">237621.82165322101</cx:pt>
          <cx:pt idx="4135">255724.92915975201</cx:pt>
          <cx:pt idx="4136">263898.176482221</cx:pt>
          <cx:pt idx="4137">239380.91226484301</cx:pt>
          <cx:pt idx="4138">225363.08114403801</cx:pt>
          <cx:pt idx="4139">237592.38375062001</cx:pt>
          <cx:pt idx="4140">274375.64450724598</cx:pt>
          <cx:pt idx="4141">274990.42118667701</cx:pt>
          <cx:pt idx="4142">194184.91994853001</cx:pt>
          <cx:pt idx="4143">230388.12251731401</cx:pt>
          <cx:pt idx="4144">247838.775053246</cx:pt>
          <cx:pt idx="4145">232322.83042439501</cx:pt>
          <cx:pt idx="4146">224632.94864204701</cx:pt>
          <cx:pt idx="4147">274694.78251004498</cx:pt>
          <cx:pt idx="4148">240245.52769748401</cx:pt>
          <cx:pt idx="4149">215172.45760023</cx:pt>
          <cx:pt idx="4150">240503.35847031401</cx:pt>
          <cx:pt idx="4151">274895.33896043198</cx:pt>
          <cx:pt idx="4152">231531.38364124799</cx:pt>
          <cx:pt idx="4153">225620.37068943799</cx:pt>
          <cx:pt idx="4154">242698.318169857</cx:pt>
          <cx:pt idx="4155">240549.62554766599</cx:pt>
          <cx:pt idx="4156">228746.13234025799</cx:pt>
          <cx:pt idx="4157">216788.42966594099</cx:pt>
          <cx:pt idx="4158">257607.974651197</cx:pt>
          <cx:pt idx="4159">238158.181558362</cx:pt>
          <cx:pt idx="4160">249802.754143233</cx:pt>
          <cx:pt idx="4161">221354.163995418</cx:pt>
          <cx:pt idx="4162">222844.92456851699</cx:pt>
          <cx:pt idx="4163">221845.89618783401</cx:pt>
          <cx:pt idx="4164">262428.98047167598</cx:pt>
          <cx:pt idx="4165">222487.80686965701</cx:pt>
          <cx:pt idx="4166">221007.96845653799</cx:pt>
          <cx:pt idx="4167">240542.61738845799</cx:pt>
          <cx:pt idx="4168">238519.29110729901</cx:pt>
          <cx:pt idx="4169">265540.18766055303</cx:pt>
          <cx:pt idx="4170">251333.78535282501</cx:pt>
          <cx:pt idx="4171">224361.134251165</cx:pt>
          <cx:pt idx="4172">241929.214914073</cx:pt>
          <cx:pt idx="4173">251443.53444907299</cx:pt>
          <cx:pt idx="4174">258322.60459080001</cx:pt>
          <cx:pt idx="4175">226390.549166943</cx:pt>
          <cx:pt idx="4176">216414.740909007</cx:pt>
          <cx:pt idx="4177">253039.354813941</cx:pt>
          <cx:pt idx="4178">204214.950583289</cx:pt>
          <cx:pt idx="4179">268900.44105796103</cx:pt>
          <cx:pt idx="4180">222038.29157713</cx:pt>
          <cx:pt idx="4181">240548.93529070099</cx:pt>
          <cx:pt idx="4182">194633.13221145701</cx:pt>
          <cx:pt idx="4183">258075.52835549199</cx:pt>
          <cx:pt idx="4184">236551.00657183299</cx:pt>
          <cx:pt idx="4185">274821.40889742301</cx:pt>
          <cx:pt idx="4186">217367.82255355199</cx:pt>
          <cx:pt idx="4187">274796.900985997</cx:pt>
          <cx:pt idx="4188">249950.698246076</cx:pt>
          <cx:pt idx="4189">247546.83209739899</cx:pt>
          <cx:pt idx="4190">232449.676090833</cx:pt>
          <cx:pt idx="4191">229058.71396555801</cx:pt>
          <cx:pt idx="4192">241250.93248842601</cx:pt>
          <cx:pt idx="4193">244701.2953038</cx:pt>
          <cx:pt idx="4194">235023.00186064199</cx:pt>
          <cx:pt idx="4195">250670.40655469199</cx:pt>
          <cx:pt idx="4196">268993.23924255098</cx:pt>
          <cx:pt idx="4197">213922.130045884</cx:pt>
          <cx:pt idx="4198">199772.92025381501</cx:pt>
          <cx:pt idx="4199">208911.878611136</cx:pt>
          <cx:pt idx="4200">248864.557223557</cx:pt>
          <cx:pt idx="4201">212024.45462693099</cx:pt>
          <cx:pt idx="4202">221841.836119524</cx:pt>
          <cx:pt idx="4203">220024.14021159301</cx:pt>
          <cx:pt idx="4204">274890.94589057402</cx:pt>
          <cx:pt idx="4205">257499.00536621199</cx:pt>
          <cx:pt idx="4206">252164.23404245899</cx:pt>
          <cx:pt idx="4207">215007.003321144</cx:pt>
          <cx:pt idx="4208">249062.40470852301</cx:pt>
          <cx:pt idx="4209">243082.84565629601</cx:pt>
          <cx:pt idx="4210">249244.069089011</cx:pt>
          <cx:pt idx="4211">231168.118690793</cx:pt>
          <cx:pt idx="4212">272964.046911471</cx:pt>
          <cx:pt idx="4213">250294.812749909</cx:pt>
          <cx:pt idx="4214">224741.92862015401</cx:pt>
          <cx:pt idx="4215">237069.03353521699</cx:pt>
          <cx:pt idx="4216">274703.51307440101</cx:pt>
          <cx:pt idx="4217">224312.57914125099</cx:pt>
          <cx:pt idx="4218">253208.82610326499</cx:pt>
          <cx:pt idx="4219">209884.354454207</cx:pt>
          <cx:pt idx="4220">221926.92625524799</cx:pt>
          <cx:pt idx="4221">225493.42127918999</cx:pt>
          <cx:pt idx="4222">214326.1246826</cx:pt>
          <cx:pt idx="4223">232889.96346249999</cx:pt>
          <cx:pt idx="4224">273695.43497437099</cx:pt>
          <cx:pt idx="4225">254381.49850558501</cx:pt>
          <cx:pt idx="4226">237305.98829639601</cx:pt>
          <cx:pt idx="4227">203177.95960443799</cx:pt>
          <cx:pt idx="4228">261234.37162578999</cx:pt>
          <cx:pt idx="4229">217293.94285583301</cx:pt>
          <cx:pt idx="4230">246090.55877608701</cx:pt>
          <cx:pt idx="4231">272148.74291104201</cx:pt>
          <cx:pt idx="4232">205209.46507110601</cx:pt>
          <cx:pt idx="4233">259324.34070064599</cx:pt>
          <cx:pt idx="4234">220646.12893124399</cx:pt>
          <cx:pt idx="4235">251851.51494480099</cx:pt>
          <cx:pt idx="4236">231592.01241687499</cx:pt>
          <cx:pt idx="4237">240600.02816706899</cx:pt>
          <cx:pt idx="4238">264994.73854066402</cx:pt>
          <cx:pt idx="4239">238697.40135950799</cx:pt>
          <cx:pt idx="4240">230005.026665499</cx:pt>
          <cx:pt idx="4241">241513.74530139199</cx:pt>
          <cx:pt idx="4242">257653.29887921401</cx:pt>
          <cx:pt idx="4243">223740.73630500201</cx:pt>
          <cx:pt idx="4244">245619.48822201</cx:pt>
          <cx:pt idx="4245">248096.30746985599</cx:pt>
          <cx:pt idx="4246">188043.244038278</cx:pt>
          <cx:pt idx="4247">255445.522594974</cx:pt>
          <cx:pt idx="4248">269850.65232497099</cx:pt>
          <cx:pt idx="4249">233010.63430410199</cx:pt>
          <cx:pt idx="4250">241270.21740484799</cx:pt>
          <cx:pt idx="4251">230492.39502044601</cx:pt>
          <cx:pt idx="4252">232485.563620931</cx:pt>
          <cx:pt idx="4253">245766.848307123</cx:pt>
          <cx:pt idx="4254">253423.900904496</cx:pt>
          <cx:pt idx="4255">259514.717936517</cx:pt>
          <cx:pt idx="4256">253224.61694488299</cx:pt>
          <cx:pt idx="4257">244751.557421698</cx:pt>
          <cx:pt idx="4258">246736.41057508299</cx:pt>
          <cx:pt idx="4259">245335.769343411</cx:pt>
          <cx:pt idx="4260">236909.32376219</cx:pt>
          <cx:pt idx="4261">274167.61337180698</cx:pt>
          <cx:pt idx="4262">231459.628457193</cx:pt>
          <cx:pt idx="4263">218854.912236551</cx:pt>
          <cx:pt idx="4264">248037.19298381201</cx:pt>
          <cx:pt idx="4265">264475.15912980202</cx:pt>
          <cx:pt idx="4266">270062.59629406</cx:pt>
          <cx:pt idx="4267">246383.90226503299</cx:pt>
          <cx:pt idx="4268">263980.37322195299</cx:pt>
          <cx:pt idx="4269">255158.49243038299</cx:pt>
          <cx:pt idx="4270">237904.489455528</cx:pt>
          <cx:pt idx="4271">242122.286510648</cx:pt>
          <cx:pt idx="4272">204680.80788745699</cx:pt>
          <cx:pt idx="4273">244094.76480188599</cx:pt>
          <cx:pt idx="4274">255275.35502568999</cx:pt>
          <cx:pt idx="4275">262650.22623834503</cx:pt>
          <cx:pt idx="4276">260285.02221211899</cx:pt>
          <cx:pt idx="4277">254611.26908756801</cx:pt>
          <cx:pt idx="4278">240556.63386090501</cx:pt>
          <cx:pt idx="4279">240116.84987063101</cx:pt>
          <cx:pt idx="4280">252812.939930186</cx:pt>
          <cx:pt idx="4281">239231.67340650299</cx:pt>
          <cx:pt idx="4282">265372.45357031398</cx:pt>
          <cx:pt idx="4283">263989.96045981097</cx:pt>
          <cx:pt idx="4284">222314.593483251</cx:pt>
          <cx:pt idx="4285">223402.44866775599</cx:pt>
          <cx:pt idx="4286">228945.53828639901</cx:pt>
          <cx:pt idx="4287">252641.498851307</cx:pt>
          <cx:pt idx="4288">197329.26843273701</cx:pt>
          <cx:pt idx="4289">253929.46010710299</cx:pt>
          <cx:pt idx="4290">218893.31899171401</cx:pt>
          <cx:pt idx="4291">246577.81435123601</cx:pt>
          <cx:pt idx="4292">236117.77160751299</cx:pt>
          <cx:pt idx="4293">257827.47413960399</cx:pt>
          <cx:pt idx="4294">244657.516848072</cx:pt>
          <cx:pt idx="4295">232776.37298857601</cx:pt>
          <cx:pt idx="4296">240391.49489221399</cx:pt>
          <cx:pt idx="4297">202300.84337461001</cx:pt>
          <cx:pt idx="4298">226809.072585107</cx:pt>
          <cx:pt idx="4299">254152.50727770099</cx:pt>
          <cx:pt idx="4300">223541.65887411201</cx:pt>
          <cx:pt idx="4301">239733.93453233401</cx:pt>
          <cx:pt idx="4302">274641.66143706802</cx:pt>
          <cx:pt idx="4303">236855.00499080299</cx:pt>
          <cx:pt idx="4304">234815.963450059</cx:pt>
          <cx:pt idx="4305">234856.147784556</cx:pt>
          <cx:pt idx="4306">271614.15940888203</cx:pt>
          <cx:pt idx="4307">237391.32237081899</cx:pt>
          <cx:pt idx="4308">236532.14460907399</cx:pt>
          <cx:pt idx="4309">251339.924562359</cx:pt>
          <cx:pt idx="4310">261561.980026709</cx:pt>
          <cx:pt idx="4311">240051.84768160401</cx:pt>
          <cx:pt idx="4312">257495.95378108401</cx:pt>
          <cx:pt idx="4313">257916.75255192499</cx:pt>
          <cx:pt idx="4314">213167.85470329801</cx:pt>
          <cx:pt idx="4315">274259.80598444003</cx:pt>
          <cx:pt idx="4316">243550.82761548599</cx:pt>
          <cx:pt idx="4317">247456.412620888</cx:pt>
          <cx:pt idx="4318">232323.09749029201</cx:pt>
          <cx:pt idx="4319">247125.78095297399</cx:pt>
          <cx:pt idx="4320">180132.72371095201</cx:pt>
          <cx:pt idx="4321">239519.64770601201</cx:pt>
          <cx:pt idx="4322">247026.64872868601</cx:pt>
          <cx:pt idx="4323">212109.57562173301</cx:pt>
          <cx:pt idx="4324">215660.00848129301</cx:pt>
          <cx:pt idx="4325">204171.43666020301</cx:pt>
          <cx:pt idx="4326">221683.053024906</cx:pt>
          <cx:pt idx="4327">210953.40211268701</cx:pt>
          <cx:pt idx="4328">274971.13117286301</cx:pt>
          <cx:pt idx="4329">236294.40830168201</cx:pt>
          <cx:pt idx="4330">225339.10455209101</cx:pt>
          <cx:pt idx="4331">228239.845686888</cx:pt>
          <cx:pt idx="4332">247874.946842593</cx:pt>
          <cx:pt idx="4333">203608.22541469699</cx:pt>
          <cx:pt idx="4334">252642.23518310799</cx:pt>
          <cx:pt idx="4335">234301.894281721</cx:pt>
          <cx:pt idx="4336">208666.81683997301</cx:pt>
          <cx:pt idx="4337">210589.704589751</cx:pt>
          <cx:pt idx="4338">270649.58992415702</cx:pt>
          <cx:pt idx="4339">207852.83854767701</cx:pt>
          <cx:pt idx="4340">237280.48818849699</cx:pt>
          <cx:pt idx="4341">220643.692480258</cx:pt>
          <cx:pt idx="4342">235410.611001121</cx:pt>
          <cx:pt idx="4343">274635.28168785601</cx:pt>
          <cx:pt idx="4344">233664.888703912</cx:pt>
          <cx:pt idx="4345">240344.337034008</cx:pt>
          <cx:pt idx="4346">246524.693534602</cx:pt>
          <cx:pt idx="4347">224146.374494082</cx:pt>
          <cx:pt idx="4348">252361.01486593799</cx:pt>
          <cx:pt idx="4349">237798.26621241201</cx:pt>
          <cx:pt idx="4350">240857.92989125001</cx:pt>
          <cx:pt idx="4351">252682.891711434</cx:pt>
          <cx:pt idx="4352">216320.17789986101</cx:pt>
          <cx:pt idx="4353">234820.72442127299</cx:pt>
          <cx:pt idx="4354">247832.880707823</cx:pt>
          <cx:pt idx="4355">209164.21798098099</cx:pt>
          <cx:pt idx="4356">228218.382625172</cx:pt>
          <cx:pt idx="4357">266903.85606920603</cx:pt>
          <cx:pt idx="4358">253462.29307999701</cx:pt>
          <cx:pt idx="4359">274840.71692435601</cx:pt>
          <cx:pt idx="4360">274317.99624038499</cx:pt>
          <cx:pt idx="4361">249967.92128353601</cx:pt>
          <cx:pt idx="4362">254664.32632797901</cx:pt>
          <cx:pt idx="4363">257361.585535405</cx:pt>
          <cx:pt idx="4364">241805.515176024</cx:pt>
          <cx:pt idx="4365">254882.89353017599</cx:pt>
          <cx:pt idx="4366">210946.83924830201</cx:pt>
          <cx:pt idx="4367">224251.74691663601</cx:pt>
          <cx:pt idx="4368">239259.44586311901</cx:pt>
          <cx:pt idx="4369">222425.84840453599</cx:pt>
          <cx:pt idx="4370">261322.99756019699</cx:pt>
          <cx:pt idx="4371">243672.80110330399</cx:pt>
          <cx:pt idx="4372">223758.66069761501</cx:pt>
          <cx:pt idx="4373">249277.58210454299</cx:pt>
          <cx:pt idx="4374">235081.878122055</cx:pt>
          <cx:pt idx="4375">223875.053652181</cx:pt>
          <cx:pt idx="4376">252987.634303197</cx:pt>
          <cx:pt idx="4377">253714.59863842101</cx:pt>
          <cx:pt idx="4378">258355.68683637999</cx:pt>
          <cx:pt idx="4379">238360.570155436</cx:pt>
          <cx:pt idx="4380">256614.79784440401</cx:pt>
          <cx:pt idx="4381">221624.55976887699</cx:pt>
          <cx:pt idx="4382">233795.32161819801</cx:pt>
          <cx:pt idx="4383">219700.204753842</cx:pt>
          <cx:pt idx="4384">249438.35694533499</cx:pt>
          <cx:pt idx="4385">239455.240106107</cx:pt>
          <cx:pt idx="4386">248015.65190894899</cx:pt>
          <cx:pt idx="4387">225827.522182824</cx:pt>
          <cx:pt idx="4388">253870.35289336499</cx:pt>
          <cx:pt idx="4389">221408.37718259601</cx:pt>
          <cx:pt idx="4390">223066.17115528201</cx:pt>
          <cx:pt idx="4391">266514.20896608999</cx:pt>
          <cx:pt idx="4392">241688.346321658</cx:pt>
          <cx:pt idx="4393">244380.86147620701</cx:pt>
          <cx:pt idx="4394">247257.11132803001</cx:pt>
          <cx:pt idx="4395">216901.71393110001</cx:pt>
          <cx:pt idx="4396">266819.78669294901</cx:pt>
          <cx:pt idx="4397">252543.08156926301</cx:pt>
          <cx:pt idx="4398">212064.09244309599</cx:pt>
          <cx:pt idx="4399">241039.42023933199</cx:pt>
          <cx:pt idx="4400">273651.81576862</cx:pt>
          <cx:pt idx="4401">238410.587490401</cx:pt>
          <cx:pt idx="4402">236807.40113654101</cx:pt>
          <cx:pt idx="4403">244878.701409025</cx:pt>
          <cx:pt idx="4404">271232.19288960798</cx:pt>
          <cx:pt idx="4405">223884.52579143699</cx:pt>
          <cx:pt idx="4406">262872.91068502498</cx:pt>
          <cx:pt idx="4407">216917.811828037</cx:pt>
          <cx:pt idx="4408">253546.38096052999</cx:pt>
          <cx:pt idx="4409">212805.06952446501</cx:pt>
          <cx:pt idx="4410">231701.76136109899</cx:pt>
          <cx:pt idx="4411">245820.13110393699</cx:pt>
          <cx:pt idx="4412">260443.62614649601</cx:pt>
          <cx:pt idx="4413">232644.214973111</cx:pt>
          <cx:pt idx="4414">224926.324726972</cx:pt>
          <cx:pt idx="4415">248353.06029091601</cx:pt>
          <cx:pt idx="4416">205578.02210776001</cx:pt>
          <cx:pt idx="4417">244293.65025954199</cx:pt>
          <cx:pt idx="4418">240736.98679331699</cx:pt>
          <cx:pt idx="4419">256211.57160913199</cx:pt>
          <cx:pt idx="4420">237952.90839082599</cx:pt>
          <cx:pt idx="4421">227538.88743202999</cx:pt>
          <cx:pt idx="4422">256835.126113056</cx:pt>
          <cx:pt idx="4423">222815.54733015</cx:pt>
          <cx:pt idx="4424">245080.37109709001</cx:pt>
          <cx:pt idx="4425">228818.86753187299</cx:pt>
          <cx:pt idx="4426">226847.30220561801</cx:pt>
          <cx:pt idx="4427">236147.79940336701</cx:pt>
          <cx:pt idx="4428">254043.56392526699</cx:pt>
          <cx:pt idx="4429">211875.53640360499</cx:pt>
          <cx:pt idx="4430">263752.00526999898</cx:pt>
          <cx:pt idx="4431">238009.122470492</cx:pt>
          <cx:pt idx="4432">245859.06196272199</cx:pt>
          <cx:pt idx="4433">220209.37105137701</cx:pt>
          <cx:pt idx="4434">227628.845105513</cx:pt>
          <cx:pt idx="4435">237600.52444632599</cx:pt>
          <cx:pt idx="4436">230407.85870376599</cx:pt>
          <cx:pt idx="4437">220776.18675451801</cx:pt>
          <cx:pt idx="4438">247653.88294096099</cx:pt>
          <cx:pt idx="4439">234191.43540945899</cx:pt>
          <cx:pt idx="4440">258568.20960929501</cx:pt>
          <cx:pt idx="4441">264052.16101713799</cx:pt>
          <cx:pt idx="4442">189708.541306183</cx:pt>
          <cx:pt idx="4443">227249.92872165999</cx:pt>
          <cx:pt idx="4444">243013.278254142</cx:pt>
          <cx:pt idx="4445">250800.445852092</cx:pt>
          <cx:pt idx="4446">245619.84901735201</cx:pt>
          <cx:pt idx="4447">251425.077591273</cx:pt>
          <cx:pt idx="4448">246902.49409088999</cx:pt>
          <cx:pt idx="4449">220740.26132163199</cx:pt>
          <cx:pt idx="4450">231855.56288846399</cx:pt>
          <cx:pt idx="4451">260941.83792511799</cx:pt>
          <cx:pt idx="4452">248810.627338772</cx:pt>
          <cx:pt idx="4453">221225.73345505199</cx:pt>
          <cx:pt idx="4454">252818.91704535301</cx:pt>
          <cx:pt idx="4455">241660.398135642</cx:pt>
          <cx:pt idx="4456">243423.53351439099</cx:pt>
          <cx:pt idx="4457">257396.83787701101</cx:pt>
          <cx:pt idx="4458">212001.31478443599</cx:pt>
          <cx:pt idx="4459">223027.74472378701</cx:pt>
          <cx:pt idx="4460">234531.33143458399</cx:pt>
          <cx:pt idx="4461">246389.152820202</cx:pt>
          <cx:pt idx="4462">256061.75308299699</cx:pt>
          <cx:pt idx="4463">170326.240461123</cx:pt>
          <cx:pt idx="4464">231568.01023518501</cx:pt>
          <cx:pt idx="4465">265531.35195467097</cx:pt>
          <cx:pt idx="4466">265980.60572695802</cx:pt>
          <cx:pt idx="4467">226212.70563387999</cx:pt>
          <cx:pt idx="4468">254709.60057160401</cx:pt>
          <cx:pt idx="4469">258235.648245566</cx:pt>
          <cx:pt idx="4470">218791.94501848801</cx:pt>
          <cx:pt idx="4471">246777.02977961299</cx:pt>
          <cx:pt idx="4472">255589.432343219</cx:pt>
          <cx:pt idx="4473">216501.25446940699</cx:pt>
          <cx:pt idx="4474">240862.29976560999</cx:pt>
          <cx:pt idx="4475">248724.935458508</cx:pt>
          <cx:pt idx="4476">243216.937017855</cx:pt>
          <cx:pt idx="4477">252894.66774357299</cx:pt>
          <cx:pt idx="4478">240073.45272194699</cx:pt>
          <cx:pt idx="4479">261778.156139422</cx:pt>
          <cx:pt idx="4480">253185.13387257501</cx:pt>
          <cx:pt idx="4481">235622.590457821</cx:pt>
          <cx:pt idx="4482">242043.32030692801</cx:pt>
          <cx:pt idx="4483">237917.95407783001</cx:pt>
          <cx:pt idx="4484">250612.14379272301</cx:pt>
          <cx:pt idx="4485">250102.81655852799</cx:pt>
          <cx:pt idx="4486">239250.86819337399</cx:pt>
          <cx:pt idx="4487">229522.937342408</cx:pt>
          <cx:pt idx="4488">241311.88136449401</cx:pt>
          <cx:pt idx="4489">240357.452922614</cx:pt>
          <cx:pt idx="4490">186146.19565048601</cx:pt>
          <cx:pt idx="4491">211787.30231176899</cx:pt>
          <cx:pt idx="4492">241919.91858741699</cx:pt>
          <cx:pt idx="4493">248384.79709807201</cx:pt>
          <cx:pt idx="4494">220893.73044548501</cx:pt>
          <cx:pt idx="4495">225227.241544163</cx:pt>
          <cx:pt idx="4496">236529.51063520499</cx:pt>
          <cx:pt idx="4497">218624.75400807001</cx:pt>
          <cx:pt idx="4498">235714.33190560999</cx:pt>
          <cx:pt idx="4499">201713.02827560701</cx:pt>
          <cx:pt idx="4500">257062.15982643401</cx:pt>
          <cx:pt idx="4501">229032.88703319899</cx:pt>
          <cx:pt idx="4502">238125.867879545</cx:pt>
          <cx:pt idx="4503">253405.173590391</cx:pt>
          <cx:pt idx="4504">248225.37037711599</cx:pt>
          <cx:pt idx="4505">249168.45730191699</cx:pt>
          <cx:pt idx="4506">270003.56283104199</cx:pt>
          <cx:pt idx="4507">200964.85233795701</cx:pt>
          <cx:pt idx="4508">261455.97212014001</cx:pt>
          <cx:pt idx="4509">246723.77988497901</cx:pt>
          <cx:pt idx="4510">231827.53791981301</cx:pt>
          <cx:pt idx="4511">222627.08933937599</cx:pt>
          <cx:pt idx="4512">263492.878241194</cx:pt>
          <cx:pt idx="4513">237033.220765848</cx:pt>
          <cx:pt idx="4514">270691.401433755</cx:pt>
          <cx:pt idx="4515">235738.21727176799</cx:pt>
          <cx:pt idx="4516">250193.320029731</cx:pt>
          <cx:pt idx="4517">259387.016393964</cx:pt>
          <cx:pt idx="4518">244226.742339558</cx:pt>
          <cx:pt idx="4519">207422.74868713401</cx:pt>
          <cx:pt idx="4520">269528.163655882</cx:pt>
          <cx:pt idx="4521">274831.018999536</cx:pt>
          <cx:pt idx="4522">232438.070991674</cx:pt>
          <cx:pt idx="4523">201317.41974603699</cx:pt>
          <cx:pt idx="4524">212335.949184703</cx:pt>
          <cx:pt idx="4525">235799.447884722</cx:pt>
          <cx:pt idx="4526">206383.050323806</cx:pt>
          <cx:pt idx="4527">273186.157507781</cx:pt>
          <cx:pt idx="4528">258206.61795437901</cx:pt>
          <cx:pt idx="4529">235680.39748371899</cx:pt>
          <cx:pt idx="4530">243303.905371639</cx:pt>
          <cx:pt idx="4531">238973.9241611</cx:pt>
          <cx:pt idx="4532">241504.677558033</cx:pt>
          <cx:pt idx="4533">232401.82716220999</cx:pt>
          <cx:pt idx="4534">211782.585341978</cx:pt>
          <cx:pt idx="4535">205564.33350720699</cx:pt>
          <cx:pt idx="4536">233759.952636948</cx:pt>
          <cx:pt idx="4537">225899.74477697801</cx:pt>
          <cx:pt idx="4538">271305.182282403</cx:pt>
          <cx:pt idx="4539">250982.970334048</cx:pt>
          <cx:pt idx="4540">241987.311864813</cx:pt>
          <cx:pt idx="4541">250098.701051337</cx:pt>
          <cx:pt idx="4542">208936.48590262499</cx:pt>
          <cx:pt idx="4543">235206.86591531101</cx:pt>
          <cx:pt idx="4544">237339.03546261301</cx:pt>
          <cx:pt idx="4545">243274.17350713999</cx:pt>
          <cx:pt idx="4546">226194.01765930999</cx:pt>
          <cx:pt idx="4547">244293.40744414399</cx:pt>
          <cx:pt idx="4548">200069.66078960599</cx:pt>
          <cx:pt idx="4549">222871.69223969901</cx:pt>
          <cx:pt idx="4550">227490.87360465899</cx:pt>
          <cx:pt idx="4551">261020.13899787201</cx:pt>
          <cx:pt idx="4552">209457.43538119501</cx:pt>
          <cx:pt idx="4553">253499.763306059</cx:pt>
          <cx:pt idx="4554">237004.32870906501</cx:pt>
          <cx:pt idx="4555">220565.65578876401</cx:pt>
          <cx:pt idx="4556">239101.39937764301</cx:pt>
          <cx:pt idx="4557">256164.48506317</cx:pt>
          <cx:pt idx="4558">217081.75133201701</cx:pt>
          <cx:pt idx="4559">231286.609536348</cx:pt>
          <cx:pt idx="4560">226909.99160022801</cx:pt>
          <cx:pt idx="4561">242463.65561651401</cx:pt>
          <cx:pt idx="4562">268309.70135154598</cx:pt>
          <cx:pt idx="4563">267316.40698394802</cx:pt>
          <cx:pt idx="4564">226947.64585353399</cx:pt>
          <cx:pt idx="4565">242594.93448</cx:pt>
          <cx:pt idx="4566">219907.70792237701</cx:pt>
          <cx:pt idx="4567">253606.964232078</cx:pt>
          <cx:pt idx="4568">260266.33045342899</cx:pt>
          <cx:pt idx="4569">250471.08982906799</cx:pt>
          <cx:pt idx="4570">230461.231183711</cx:pt>
          <cx:pt idx="4571">274835.299455008</cx:pt>
          <cx:pt idx="4572">225717.83040563099</cx:pt>
          <cx:pt idx="4573">208253.91116878699</cx:pt>
          <cx:pt idx="4574">245018.472140698</cx:pt>
          <cx:pt idx="4575">254856.445664817</cx:pt>
          <cx:pt idx="4576">248619.94703755301</cx:pt>
          <cx:pt idx="4577">245308.38196267199</cx:pt>
          <cx:pt idx="4578">216756.59269368701</cx:pt>
          <cx:pt idx="4579">207093.58461625001</cx:pt>
          <cx:pt idx="4580">260054.39334904001</cx:pt>
          <cx:pt idx="4581">257541.63684664801</cx:pt>
          <cx:pt idx="4582">229501.24066884699</cx:pt>
          <cx:pt idx="4583">257433.34229751199</cx:pt>
          <cx:pt idx="4584">209385.241739997</cx:pt>
          <cx:pt idx="4585">214094.43892925</cx:pt>
          <cx:pt idx="4586">237538.538627884</cx:pt>
          <cx:pt idx="4587">254505.790367801</cx:pt>
          <cx:pt idx="4588">216010.60067268301</cx:pt>
          <cx:pt idx="4589">247484.626316387</cx:pt>
          <cx:pt idx="4590">234137.16230466301</cx:pt>
          <cx:pt idx="4591">254154.466762492</cx:pt>
          <cx:pt idx="4592">250220.036207586</cx:pt>
          <cx:pt idx="4593">247525.64410185601</cx:pt>
          <cx:pt idx="4594">258667.91131921299</cx:pt>
          <cx:pt idx="4595">214357.08747528101</cx:pt>
          <cx:pt idx="4596">232660.81606656199</cx:pt>
          <cx:pt idx="4597">229602.754380678</cx:pt>
          <cx:pt idx="4598">259746.81139367001</cx:pt>
          <cx:pt idx="4599">234053.218994964</cx:pt>
          <cx:pt idx="4600">239241.99351447899</cx:pt>
          <cx:pt idx="4601">241621.34085187601</cx:pt>
          <cx:pt idx="4602">246960.94760203399</cx:pt>
          <cx:pt idx="4603">250069.01894192601</cx:pt>
          <cx:pt idx="4604">237208.042874715</cx:pt>
          <cx:pt idx="4605">207135.178268886</cx:pt>
          <cx:pt idx="4606">217055.822663581</cx:pt>
          <cx:pt idx="4607">254696.131022341</cx:pt>
          <cx:pt idx="4608">223256.82853442599</cx:pt>
          <cx:pt idx="4609">252981.099859854</cx:pt>
          <cx:pt idx="4610">258340.764712125</cx:pt>
          <cx:pt idx="4611">263622.86712402798</cx:pt>
          <cx:pt idx="4612">219395.75387186001</cx:pt>
          <cx:pt idx="4613">224671.478990011</cx:pt>
          <cx:pt idx="4614">256633.28428184899</cx:pt>
          <cx:pt idx="4615">239636.11941060101</cx:pt>
          <cx:pt idx="4616">237640.76649591699</cx:pt>
          <cx:pt idx="4617">253955.33856670401</cx:pt>
          <cx:pt idx="4618">247740.319322425</cx:pt>
          <cx:pt idx="4619">243115.783881265</cx:pt>
          <cx:pt idx="4620">248682.056633823</cx:pt>
          <cx:pt idx="4621">239413.38483827401</cx:pt>
          <cx:pt idx="4622">230998.794332513</cx:pt>
          <cx:pt idx="4623">264662.15347876801</cx:pt>
          <cx:pt idx="4624">236997.68661627499</cx:pt>
          <cx:pt idx="4625">233750.397574754</cx:pt>
          <cx:pt idx="4626">274430.8105125</cx:pt>
          <cx:pt idx="4627">246571.83535808499</cx:pt>
          <cx:pt idx="4628">218536.59036284601</cx:pt>
          <cx:pt idx="4629">264402.43385145901</cx:pt>
          <cx:pt idx="4630">220048.85587037299</cx:pt>
          <cx:pt idx="4631">231447.626849697</cx:pt>
          <cx:pt idx="4632">257389.771454534</cx:pt>
          <cx:pt idx="4633">274362.76780677901</cx:pt>
          <cx:pt idx="4634">227493.194036848</cx:pt>
          <cx:pt idx="4635">242419.609587696</cx:pt>
          <cx:pt idx="4636">236799.790587953</cx:pt>
          <cx:pt idx="4637">251754.94482512699</cx:pt>
          <cx:pt idx="4638">250894.354299345</cx:pt>
          <cx:pt idx="4639">227641.037325332</cx:pt>
          <cx:pt idx="4640">216818.04514940199</cx:pt>
          <cx:pt idx="4641">249757.97852569199</cx:pt>
          <cx:pt idx="4642">274731.365568635</cx:pt>
          <cx:pt idx="4643">257844.96648702101</cx:pt>
          <cx:pt idx="4644">273755.52660048602</cx:pt>
          <cx:pt idx="4645">241540.81591234999</cx:pt>
          <cx:pt idx="4646">248864.46505837099</cx:pt>
          <cx:pt idx="4647">214318.21804484</cx:pt>
          <cx:pt idx="4648">241689.82762904701</cx:pt>
          <cx:pt idx="4649">226449.17582305401</cx:pt>
          <cx:pt idx="4650">248441.947258039</cx:pt>
          <cx:pt idx="4651">236006.88188072701</cx:pt>
          <cx:pt idx="4652">241012.59155922299</cx:pt>
          <cx:pt idx="4653">233516.17411562701</cx:pt>
          <cx:pt idx="4654">233279.400591724</cx:pt>
          <cx:pt idx="4655">235478.01667676601</cx:pt>
          <cx:pt idx="4656">225004.47201966701</cx:pt>
          <cx:pt idx="4657">267063.16194693203</cx:pt>
          <cx:pt idx="4658">233834.279773263</cx:pt>
          <cx:pt idx="4659">246526.24297700601</cx:pt>
          <cx:pt idx="4660">208420.97029062099</cx:pt>
          <cx:pt idx="4661">216962.95961041501</cx:pt>
          <cx:pt idx="4662">260520.84539907399</cx:pt>
          <cx:pt idx="4663">225235.645160883</cx:pt>
          <cx:pt idx="4664">226333.532042106</cx:pt>
          <cx:pt idx="4665">252644.76566551899</cx:pt>
          <cx:pt idx="4666">228017.90791316601</cx:pt>
          <cx:pt idx="4667">217604.25950093399</cx:pt>
          <cx:pt idx="4668">245132.85607537799</cx:pt>
          <cx:pt idx="4669">213132.40546915599</cx:pt>
          <cx:pt idx="4670">256285.09007080999</cx:pt>
          <cx:pt idx="4671">214357.85012496301</cx:pt>
          <cx:pt idx="4672">220617.551177577</cx:pt>
          <cx:pt idx="4673">245102.87345350499</cx:pt>
          <cx:pt idx="4674">233151.93698652301</cx:pt>
          <cx:pt idx="4675">273585.44004417898</cx:pt>
          <cx:pt idx="4676">274429.56568951998</cx:pt>
          <cx:pt idx="4677">237648.214919424</cx:pt>
          <cx:pt idx="4678">233998.148054989</cx:pt>
          <cx:pt idx="4679">261698.28137347999</cx:pt>
          <cx:pt idx="4680">236745.089589918</cx:pt>
          <cx:pt idx="4681">264837.90488681197</cx:pt>
          <cx:pt idx="4682">237980.43937377099</cx:pt>
          <cx:pt idx="4683">271742.13646071003</cx:pt>
          <cx:pt idx="4684">242958.98203682099</cx:pt>
          <cx:pt idx="4685">233356.60270839999</cx:pt>
          <cx:pt idx="4686">245797.99826869799</cx:pt>
          <cx:pt idx="4687">252320.045308831</cx:pt>
          <cx:pt idx="4688">226088.06805688501</cx:pt>
          <cx:pt idx="4689">254200.923600423</cx:pt>
          <cx:pt idx="4690">256012.66905311201</cx:pt>
          <cx:pt idx="4691">248021.180627066</cx:pt>
          <cx:pt idx="4692">208199.863919989</cx:pt>
          <cx:pt idx="4693">243426.164506209</cx:pt>
          <cx:pt idx="4694">231316.803704085</cx:pt>
          <cx:pt idx="4695">231614.544438538</cx:pt>
          <cx:pt idx="4696">266503.70721350098</cx:pt>
          <cx:pt idx="4697">223827.46389807799</cx:pt>
          <cx:pt idx="4698">243015.07740540901</cx:pt>
          <cx:pt idx="4699">242393.83842935399</cx:pt>
          <cx:pt idx="4700">227204.205476284</cx:pt>
          <cx:pt idx="4701">223609.27201010901</cx:pt>
          <cx:pt idx="4702">217377.94728456601</cx:pt>
          <cx:pt idx="4703">266188.19269469997</cx:pt>
          <cx:pt idx="4704">235900.516802253</cx:pt>
          <cx:pt idx="4705">248092.00043391099</cx:pt>
          <cx:pt idx="4706">238328.74769102401</cx:pt>
          <cx:pt idx="4707">238903.763013513</cx:pt>
          <cx:pt idx="4708">249806.117614063</cx:pt>
          <cx:pt idx="4709">205995.44994479101</cx:pt>
          <cx:pt idx="4710">264758.94306846999</cx:pt>
          <cx:pt idx="4711">240236.646305445</cx:pt>
          <cx:pt idx="4712">234229.90410791899</cx:pt>
          <cx:pt idx="4713">260104.865038788</cx:pt>
          <cx:pt idx="4714">253666.06414075999</cx:pt>
          <cx:pt idx="4715">268642.96558320598</cx:pt>
          <cx:pt idx="4716">254335.05918393299</cx:pt>
          <cx:pt idx="4717">245845.28124093101</cx:pt>
          <cx:pt idx="4718">242373.41905909299</cx:pt>
          <cx:pt idx="4719">250823.75721958501</cx:pt>
          <cx:pt idx="4720">274092.72261506802</cx:pt>
          <cx:pt idx="4721">248810.99975534299</cx:pt>
          <cx:pt idx="4722">234802.61747601599</cx:pt>
          <cx:pt idx="4723">268575.58640028699</cx:pt>
          <cx:pt idx="4724">237309.51507794601</cx:pt>
          <cx:pt idx="4725">215964.08297710301</cx:pt>
          <cx:pt idx="4726">232539.211503017</cx:pt>
          <cx:pt idx="4727">259008.06323331399</cx:pt>
          <cx:pt idx="4728">257151.88448539699</cx:pt>
          <cx:pt idx="4729">251247.71112271701</cx:pt>
          <cx:pt idx="4730">223753.87484259499</cx:pt>
          <cx:pt idx="4731">237917.67902019399</cx:pt>
          <cx:pt idx="4732">236273.643872705</cx:pt>
          <cx:pt idx="4733">251969.512195733</cx:pt>
          <cx:pt idx="4734">249911.38095540201</cx:pt>
          <cx:pt idx="4735">258588.291863875</cx:pt>
          <cx:pt idx="4736">214302.92454664901</cx:pt>
          <cx:pt idx="4737">250215.984981185</cx:pt>
          <cx:pt idx="4738">245375.43664600799</cx:pt>
          <cx:pt idx="4739">250675.398519254</cx:pt>
          <cx:pt idx="4740">251238.26110110999</cx:pt>
          <cx:pt idx="4741">232770.28617279799</cx:pt>
          <cx:pt idx="4742">251442.28005045999</cx:pt>
          <cx:pt idx="4743">231126.128289669</cx:pt>
          <cx:pt idx="4744">230449.774859881</cx:pt>
          <cx:pt idx="4745">201608.413211718</cx:pt>
          <cx:pt idx="4746">230431.903427148</cx:pt>
          <cx:pt idx="4747">213266.34644386801</cx:pt>
          <cx:pt idx="4748">232820.90226967601</cx:pt>
          <cx:pt idx="4749">235489.60280682301</cx:pt>
          <cx:pt idx="4750">227145.494907985</cx:pt>
          <cx:pt idx="4751">246446.36816357699</cx:pt>
          <cx:pt idx="4752">202885.90275588</cx:pt>
          <cx:pt idx="4753">236989.01494054799</cx:pt>
          <cx:pt idx="4754">255415.567169305</cx:pt>
          <cx:pt idx="4755">234776.42656733401</cx:pt>
          <cx:pt idx="4756">234180.63031036299</cx:pt>
          <cx:pt idx="4757">246004.998318853</cx:pt>
          <cx:pt idx="4758">219849.21344598301</cx:pt>
          <cx:pt idx="4759">212298.87401514899</cx:pt>
          <cx:pt idx="4760">242209.29528437401</cx:pt>
          <cx:pt idx="4761">263323.69957596902</cx:pt>
          <cx:pt idx="4762">221140.663939761</cx:pt>
          <cx:pt idx="4763">241554.754867674</cx:pt>
          <cx:pt idx="4764">224871.55872845001</cx:pt>
          <cx:pt idx="4765">230958.82355694301</cx:pt>
          <cx:pt idx="4766">253441.548489212</cx:pt>
          <cx:pt idx="4767">243919.12401214801</cx:pt>
          <cx:pt idx="4768">222408.042722079</cx:pt>
          <cx:pt idx="4769">267731.371468328</cx:pt>
          <cx:pt idx="4770">210477.54680958801</cx:pt>
          <cx:pt idx="4771">243625.23631749701</cx:pt>
          <cx:pt idx="4772">193956.57525602501</cx:pt>
          <cx:pt idx="4773">237841.907060083</cx:pt>
          <cx:pt idx="4774">228918.013537905</cx:pt>
          <cx:pt idx="4775">233986.90225642899</cx:pt>
          <cx:pt idx="4776">237564.79944851901</cx:pt>
          <cx:pt idx="4777">227824.152183019</cx:pt>
          <cx:pt idx="4778">238798.20552328799</cx:pt>
          <cx:pt idx="4779">221549.84739179601</cx:pt>
          <cx:pt idx="4780">271836.05779634701</cx:pt>
          <cx:pt idx="4781">215167.64692444401</cx:pt>
          <cx:pt idx="4782">248900.065219802</cx:pt>
          <cx:pt idx="4783">231513.84229684999</cx:pt>
          <cx:pt idx="4784">256439.751783516</cx:pt>
          <cx:pt idx="4785">236016.822729509</cx:pt>
          <cx:pt idx="4786">245080.40738923001</cx:pt>
          <cx:pt idx="4787">237994.05293352599</cx:pt>
          <cx:pt idx="4788">252488.18285971001</cx:pt>
          <cx:pt idx="4789">248663.99914803199</cx:pt>
          <cx:pt idx="4790">234994.47082570201</cx:pt>
          <cx:pt idx="4791">261261.06341258099</cx:pt>
          <cx:pt idx="4792">236587.14469426099</cx:pt>
          <cx:pt idx="4793">250352.93860918301</cx:pt>
          <cx:pt idx="4794">239211.42636178801</cx:pt>
          <cx:pt idx="4795">203425.65993331099</cx:pt>
          <cx:pt idx="4796">235176.179445032</cx:pt>
          <cx:pt idx="4797">259467.47243667001</cx:pt>
          <cx:pt idx="4798">273063.08400015801</cx:pt>
          <cx:pt idx="4799">249502.21216338401</cx:pt>
          <cx:pt idx="4800">269414.55615982303</cx:pt>
          <cx:pt idx="4801">249430.83624616999</cx:pt>
          <cx:pt idx="4802">243694.59565484</cx:pt>
          <cx:pt idx="4803">228843.46979564099</cx:pt>
          <cx:pt idx="4804">235498.37088054101</cx:pt>
          <cx:pt idx="4805">248966.71233515599</cx:pt>
          <cx:pt idx="4806">274967.34584449802</cx:pt>
          <cx:pt idx="4807">263096.08408362401</cx:pt>
          <cx:pt idx="4808">210096.09734124699</cx:pt>
          <cx:pt idx="4809">225502.64991789201</cx:pt>
          <cx:pt idx="4810">238645.41871606401</cx:pt>
          <cx:pt idx="4811">229807.22121203301</cx:pt>
          <cx:pt idx="4812">258437.69901873</cx:pt>
          <cx:pt idx="4813">257204.44332664699</cx:pt>
          <cx:pt idx="4814">227832.839327514</cx:pt>
          <cx:pt idx="4815">234673.72821125999</cx:pt>
          <cx:pt idx="4816">244803.14224697501</cx:pt>
          <cx:pt idx="4817">273926.52834250499</cx:pt>
          <cx:pt idx="4818">249135.56647005799</cx:pt>
          <cx:pt idx="4819">248211.603958327</cx:pt>
          <cx:pt idx="4820">240673.24736641499</cx:pt>
          <cx:pt idx="4821">269943.64437100303</cx:pt>
          <cx:pt idx="4822">230086.47321681699</cx:pt>
          <cx:pt idx="4823">260860.583696277</cx:pt>
          <cx:pt idx="4824">265359.52651811298</cx:pt>
          <cx:pt idx="4825">232924.099929271</cx:pt>
          <cx:pt idx="4826">240540.165762052</cx:pt>
          <cx:pt idx="4827">268372.02311815298</cx:pt>
          <cx:pt idx="4828">220651.70613557601</cx:pt>
          <cx:pt idx="4829">258220.81083251501</cx:pt>
          <cx:pt idx="4830">220421.093269684</cx:pt>
          <cx:pt idx="4831">222407.35694908199</cx:pt>
          <cx:pt idx="4832">245558.10497895</cx:pt>
          <cx:pt idx="4833">230768.94564914299</cx:pt>
          <cx:pt idx="4834">212989.89723217499</cx:pt>
          <cx:pt idx="4835">254051.39904104601</cx:pt>
          <cx:pt idx="4836">236653.49709387601</cx:pt>
          <cx:pt idx="4837">262193.326384969</cx:pt>
          <cx:pt idx="4838">210428.18699435599</cx:pt>
          <cx:pt idx="4839">246430.10921996101</cx:pt>
          <cx:pt idx="4840">254138.746945955</cx:pt>
          <cx:pt idx="4841">211161.083658872</cx:pt>
          <cx:pt idx="4842">216764.80455439599</cx:pt>
          <cx:pt idx="4843">221409.705641874</cx:pt>
          <cx:pt idx="4844">229071.912977272</cx:pt>
          <cx:pt idx="4845">273885.39172528498</cx:pt>
          <cx:pt idx="4846">248956.53762013101</cx:pt>
          <cx:pt idx="4847">225661.46198843399</cx:pt>
          <cx:pt idx="4848">254035.48602259599</cx:pt>
          <cx:pt idx="4849">250970.58330346801</cx:pt>
          <cx:pt idx="4850">233025.88547137601</cx:pt>
          <cx:pt idx="4851">260880.96199324701</cx:pt>
          <cx:pt idx="4852">205240.9459855</cx:pt>
          <cx:pt idx="4853">244415.66469810199</cx:pt>
          <cx:pt idx="4854">238836.06638792501</cx:pt>
          <cx:pt idx="4855">254499.70316618701</cx:pt>
          <cx:pt idx="4856">207750.45606571899</cx:pt>
          <cx:pt idx="4857">254435.09197759899</cx:pt>
          <cx:pt idx="4858">235791.58063346599</cx:pt>
          <cx:pt idx="4859">194966.04645034901</cx:pt>
          <cx:pt idx="4860">251416.75137265699</cx:pt>
          <cx:pt idx="4861">257142.60308358201</cx:pt>
          <cx:pt idx="4862">239937.92060203201</cx:pt>
          <cx:pt idx="4863">259291.77789828001</cx:pt>
          <cx:pt idx="4864">220672.77346095699</cx:pt>
          <cx:pt idx="4865">246164.587614661</cx:pt>
          <cx:pt idx="4866">266910.04335146502</cx:pt>
          <cx:pt idx="4867">244729.13650515</cx:pt>
          <cx:pt idx="4868">230474.17828055899</cx:pt>
          <cx:pt idx="4869">259789.36946553201</cx:pt>
          <cx:pt idx="4870">217241.07467084701</cx:pt>
          <cx:pt idx="4871">235879.930375494</cx:pt>
          <cx:pt idx="4872">228896.197550788</cx:pt>
          <cx:pt idx="4873">269113.170904884</cx:pt>
          <cx:pt idx="4874">206351.17377160001</cx:pt>
          <cx:pt idx="4875">223906.156431457</cx:pt>
          <cx:pt idx="4876">251222.34398939199</cx:pt>
          <cx:pt idx="4877">228185.11373838899</cx:pt>
          <cx:pt idx="4878">261346.64304505399</cx:pt>
          <cx:pt idx="4879">251185.49512255701</cx:pt>
          <cx:pt idx="4880">251676.70092049401</cx:pt>
          <cx:pt idx="4881">216498.65334747799</cx:pt>
          <cx:pt idx="4882">269693.59894954698</cx:pt>
          <cx:pt idx="4883">235502.747239964</cx:pt>
          <cx:pt idx="4884">269724.94300596102</cx:pt>
          <cx:pt idx="4885">197384.084396983</cx:pt>
          <cx:pt idx="4886">268109.59347864502</cx:pt>
          <cx:pt idx="4887">224605.694649607</cx:pt>
          <cx:pt idx="4888">218103.53655205399</cx:pt>
          <cx:pt idx="4889">230762.22139322999</cx:pt>
          <cx:pt idx="4890">228034.73691579601</cx:pt>
          <cx:pt idx="4891">243180.749767342</cx:pt>
          <cx:pt idx="4892">274671.16083286703</cx:pt>
          <cx:pt idx="4893">227314.53190723099</cx:pt>
          <cx:pt idx="4894">253327.96974286501</cx:pt>
          <cx:pt idx="4895">246440.088940752</cx:pt>
          <cx:pt idx="4896">242859.18994065301</cx:pt>
          <cx:pt idx="4897">237313.773922108</cx:pt>
          <cx:pt idx="4898">250374.55319623399</cx:pt>
          <cx:pt idx="4899">274460.1898159</cx:pt>
          <cx:pt idx="4900">243882.54019234399</cx:pt>
          <cx:pt idx="4901">208576.59540462401</cx:pt>
          <cx:pt idx="4902">202001.958864074</cx:pt>
          <cx:pt idx="4903">264436.80001652002</cx:pt>
          <cx:pt idx="4904">231415.435030191</cx:pt>
          <cx:pt idx="4905">258217.385544666</cx:pt>
          <cx:pt idx="4906">232300.659506041</cx:pt>
          <cx:pt idx="4907">234481.916229728</cx:pt>
          <cx:pt idx="4908">237134.32212199501</cx:pt>
          <cx:pt idx="4909">229494.23944632901</cx:pt>
          <cx:pt idx="4910">238471.92887454899</cx:pt>
          <cx:pt idx="4911">188660.743775234</cx:pt>
          <cx:pt idx="4912">213222.51573525701</cx:pt>
          <cx:pt idx="4913">258664.407284997</cx:pt>
          <cx:pt idx="4914">225177.024434088</cx:pt>
          <cx:pt idx="4915">241022.99810100699</cx:pt>
          <cx:pt idx="4916">219081.341291894</cx:pt>
          <cx:pt idx="4917">238429.772109015</cx:pt>
          <cx:pt idx="4918">274864.00730217801</cx:pt>
          <cx:pt idx="4919">251398.94428165301</cx:pt>
          <cx:pt idx="4920">250545.646843972</cx:pt>
          <cx:pt idx="4921">243579.65751218799</cx:pt>
          <cx:pt idx="4922">271914.70424808399</cx:pt>
          <cx:pt idx="4923">252136.20576508</cx:pt>
          <cx:pt idx="4924">198080.58651991101</cx:pt>
          <cx:pt idx="4925">236314.27346555999</cx:pt>
          <cx:pt idx="4926">244240.53838942401</cx:pt>
          <cx:pt idx="4927">272963.03597623098</cx:pt>
          <cx:pt idx="4928">235075.46859435001</cx:pt>
          <cx:pt idx="4929">254292.39228624999</cx:pt>
          <cx:pt idx="4930">208744.689398991</cx:pt>
          <cx:pt idx="4931">268662.04177874001</cx:pt>
          <cx:pt idx="4932">258525.643003181</cx:pt>
          <cx:pt idx="4933">253558.69869271701</cx:pt>
          <cx:pt idx="4934">230235.64183329299</cx:pt>
          <cx:pt idx="4935">241996.69666504799</cx:pt>
          <cx:pt idx="4936">247008.48043866499</cx:pt>
          <cx:pt idx="4937">236868.337437535</cx:pt>
          <cx:pt idx="4938">261966.331219888</cx:pt>
          <cx:pt idx="4939">235419.62440276201</cx:pt>
          <cx:pt idx="4940">228775.20994408699</cx:pt>
          <cx:pt idx="4941">219874.08995279</cx:pt>
          <cx:pt idx="4942">212279.95597214901</cx:pt>
          <cx:pt idx="4943">221081.737766276</cx:pt>
          <cx:pt idx="4944">220445.349649582</cx:pt>
          <cx:pt idx="4945">243306.46819821201</cx:pt>
          <cx:pt idx="4946">257582.17197788</cx:pt>
          <cx:pt idx="4947">221456.37353135701</cx:pt>
          <cx:pt idx="4948">217974.06545911499</cx:pt>
          <cx:pt idx="4949">228145.847636811</cx:pt>
          <cx:pt idx="4950">235366.08090700701</cx:pt>
          <cx:pt idx="4951">235493.83688236299</cx:pt>
          <cx:pt idx="4952">208360.52908738199</cx:pt>
          <cx:pt idx="4953">224542.11249733201</cx:pt>
          <cx:pt idx="4954">264974.80478942097</cx:pt>
          <cx:pt idx="4955">244984.09169052099</cx:pt>
          <cx:pt idx="4956">236004.637473974</cx:pt>
          <cx:pt idx="4957">248064.707751293</cx:pt>
          <cx:pt idx="4958">227941.95383623199</cx:pt>
          <cx:pt idx="4959">233042.705408393</cx:pt>
          <cx:pt idx="4960">247300.95755774199</cx:pt>
          <cx:pt idx="4961">218223.231459125</cx:pt>
          <cx:pt idx="4962">242811.51111912</cx:pt>
          <cx:pt idx="4963">274982.58313226397</cx:pt>
          <cx:pt idx="4964">244380.317984614</cx:pt>
          <cx:pt idx="4965">236015.42696153201</cx:pt>
          <cx:pt idx="4966">232662.622779892</cx:pt>
          <cx:pt idx="4967">261947.038691567</cx:pt>
          <cx:pt idx="4968">236528.57371647999</cx:pt>
          <cx:pt idx="4969">262266.98224223201</cx:pt>
          <cx:pt idx="4970">239192.94991387901</cx:pt>
          <cx:pt idx="4971">219603.31269274899</cx:pt>
          <cx:pt idx="4972">225198.31788718299</cx:pt>
          <cx:pt idx="4973">262257.59532138897</cx:pt>
          <cx:pt idx="4974">245173.55823947399</cx:pt>
          <cx:pt idx="4975">261821.379976595</cx:pt>
          <cx:pt idx="4976">230659.393497813</cx:pt>
          <cx:pt idx="4977">217024.50309603801</cx:pt>
          <cx:pt idx="4978">249702.30411668899</cx:pt>
          <cx:pt idx="4979">210369.163589565</cx:pt>
          <cx:pt idx="4980">226079.978804118</cx:pt>
          <cx:pt idx="4981">213294.98696405199</cx:pt>
          <cx:pt idx="4982">251727.475782136</cx:pt>
          <cx:pt idx="4983">245927.49685726201</cx:pt>
          <cx:pt idx="4984">231847.07645068</cx:pt>
          <cx:pt idx="4985">249468.04803506599</cx:pt>
          <cx:pt idx="4986">214973.091561326</cx:pt>
          <cx:pt idx="4987">210127.785555824</cx:pt>
          <cx:pt idx="4988">270797.38348249398</cx:pt>
          <cx:pt idx="4989">251998.853358008</cx:pt>
          <cx:pt idx="4990">236954.698231207</cx:pt>
          <cx:pt idx="4991">252864.54391574999</cx:pt>
          <cx:pt idx="4992">250985.811153952</cx:pt>
          <cx:pt idx="4993">217191.30085156899</cx:pt>
          <cx:pt idx="4994">274844.64592442801</cx:pt>
          <cx:pt idx="4995">246499.86000297999</cx:pt>
          <cx:pt idx="4996">253841.318972109</cx:pt>
          <cx:pt idx="4997">193496.402371239</cx:pt>
          <cx:pt idx="4998">251747.94427798499</cx:pt>
          <cx:pt idx="4999">248517.65043109801</cx:pt>
          <cx:pt idx="5000">225614.59233346401</cx:pt>
          <cx:pt idx="5001">261740.29956273999</cx:pt>
          <cx:pt idx="5002">248908.90435763099</cx:pt>
          <cx:pt idx="5003">245712.257211666</cx:pt>
          <cx:pt idx="5004">265766.52678062598</cx:pt>
          <cx:pt idx="5005">248036.39647532799</cx:pt>
          <cx:pt idx="5006">253349.83235864399</cx:pt>
          <cx:pt idx="5007">261976.68174711199</cx:pt>
          <cx:pt idx="5008">246195.16135349599</cx:pt>
          <cx:pt idx="5009">224458.092797077</cx:pt>
          <cx:pt idx="5010">233312.00786010301</cx:pt>
          <cx:pt idx="5011">274576.32616010401</cx:pt>
          <cx:pt idx="5012">230634.64946267201</cx:pt>
          <cx:pt idx="5013">245665.76231170399</cx:pt>
          <cx:pt idx="5014">242746.27467477901</cx:pt>
          <cx:pt idx="5015">220437.172859046</cx:pt>
          <cx:pt idx="5016">227369.62490575199</cx:pt>
          <cx:pt idx="5017">244948.996451635</cx:pt>
          <cx:pt idx="5018">273589.765214318</cx:pt>
          <cx:pt idx="5019">241239.98931040501</cx:pt>
          <cx:pt idx="5020">233662.13675134999</cx:pt>
          <cx:pt idx="5021">260603.46291589501</cx:pt>
          <cx:pt idx="5022">259235.70012363701</cx:pt>
          <cx:pt idx="5023">228569.07752452799</cx:pt>
          <cx:pt idx="5024">226027.71189543299</cx:pt>
          <cx:pt idx="5025">222008.505242507</cx:pt>
          <cx:pt idx="5026">244471.55400790699</cx:pt>
          <cx:pt idx="5027">224786.198831299</cx:pt>
          <cx:pt idx="5028">237012.69617502901</cx:pt>
          <cx:pt idx="5029">237706.402791359</cx:pt>
          <cx:pt idx="5030">257421.55400497399</cx:pt>
          <cx:pt idx="5031">251055.13387598601</cx:pt>
          <cx:pt idx="5032">273586.36645045702</cx:pt>
          <cx:pt idx="5033">220682.106726314</cx:pt>
          <cx:pt idx="5034">246095.331907001</cx:pt>
          <cx:pt idx="5035">249043.35910047599</cx:pt>
          <cx:pt idx="5036">246917.78177717599</cx:pt>
          <cx:pt idx="5037">264642.11763768998</cx:pt>
          <cx:pt idx="5038">266901.44609368098</cx:pt>
          <cx:pt idx="5039">241812.80227648999</cx:pt>
          <cx:pt idx="5040">240414.30347172701</cx:pt>
          <cx:pt idx="5041">237169.02581734801</cx:pt>
          <cx:pt idx="5042">200258.28012268699</cx:pt>
          <cx:pt idx="5043">256405.42469805299</cx:pt>
          <cx:pt idx="5044">252092.920964497</cx:pt>
          <cx:pt idx="5045">222573.716801334</cx:pt>
          <cx:pt idx="5046">224100.49216070501</cx:pt>
          <cx:pt idx="5047">238714.362554452</cx:pt>
          <cx:pt idx="5048">248034.92982003401</cx:pt>
          <cx:pt idx="5049">251273.742778794</cx:pt>
          <cx:pt idx="5050">259286.90402094499</cx:pt>
          <cx:pt idx="5051">219902.20404109801</cx:pt>
          <cx:pt idx="5052">253237.71310640001</cx:pt>
          <cx:pt idx="5053">246623.85262900501</cx:pt>
          <cx:pt idx="5054">263405.427476921</cx:pt>
          <cx:pt idx="5055">206191.408358869</cx:pt>
          <cx:pt idx="5056">197308.25100904901</cx:pt>
          <cx:pt idx="5057">224353.704740546</cx:pt>
          <cx:pt idx="5058">247127.436487094</cx:pt>
          <cx:pt idx="5059">232039.064627794</cx:pt>
          <cx:pt idx="5060">255714.51856616899</cx:pt>
          <cx:pt idx="5061">265286.14004560601</cx:pt>
          <cx:pt idx="5062">228223.432283815</cx:pt>
          <cx:pt idx="5063">250545.17048539899</cx:pt>
          <cx:pt idx="5064">239704.532035718</cx:pt>
          <cx:pt idx="5065">234734.41415304999</cx:pt>
          <cx:pt idx="5066">237151.168572795</cx:pt>
          <cx:pt idx="5067">211604.15153239999</cx:pt>
          <cx:pt idx="5068">239015.37462209599</cx:pt>
          <cx:pt idx="5069">236816.184515687</cx:pt>
          <cx:pt idx="5070">233521.39647570401</cx:pt>
          <cx:pt idx="5071">237771.21320164201</cx:pt>
          <cx:pt idx="5072">253527.41889918601</cx:pt>
          <cx:pt idx="5073">226911.57686914899</cx:pt>
          <cx:pt idx="5074">218162.17420923401</cx:pt>
          <cx:pt idx="5075">213466.13097393201</cx:pt>
          <cx:pt idx="5076">225023.94516703501</cx:pt>
          <cx:pt idx="5077">232833.908799086</cx:pt>
          <cx:pt idx="5078">265339.053241232</cx:pt>
          <cx:pt idx="5079">244590.596449851</cx:pt>
          <cx:pt idx="5080">257909.61835954501</cx:pt>
          <cx:pt idx="5081">274818.91478010401</cx:pt>
          <cx:pt idx="5082">237065.598593022</cx:pt>
          <cx:pt idx="5083">268404.49149632</cx:pt>
          <cx:pt idx="5084">274765.94926054601</cx:pt>
          <cx:pt idx="5085">217265.640446384</cx:pt>
          <cx:pt idx="5086">224543.67555056</cx:pt>
          <cx:pt idx="5087">215642.43206853</cx:pt>
          <cx:pt idx="5088">242288.36074906899</cx:pt>
          <cx:pt idx="5089">228062.56982749599</cx:pt>
          <cx:pt idx="5090">222051.61564160799</cx:pt>
          <cx:pt idx="5091">218574.04017909701</cx:pt>
          <cx:pt idx="5092">243806.05637063601</cx:pt>
          <cx:pt idx="5093">260812.51377693101</cx:pt>
          <cx:pt idx="5094">189921.38069342499</cx:pt>
          <cx:pt idx="5095">243076.292708817</cx:pt>
          <cx:pt idx="5096">237993.40045188699</cx:pt>
          <cx:pt idx="5097">196394.022276131</cx:pt>
          <cx:pt idx="5098">265502.76993613102</cx:pt>
          <cx:pt idx="5099">257927.12260232301</cx:pt>
          <cx:pt idx="5100">248404.35891927301</cx:pt>
          <cx:pt idx="5101">257478.41661000601</cx:pt>
          <cx:pt idx="5102">239706.41133527699</cx:pt>
          <cx:pt idx="5103">208128.29160025899</cx:pt>
          <cx:pt idx="5104">268187.50082685897</cx:pt>
          <cx:pt idx="5105">249141.226175975</cx:pt>
          <cx:pt idx="5106">249961.264647756</cx:pt>
          <cx:pt idx="5107">242259.373998722</cx:pt>
          <cx:pt idx="5108">241429.33732888199</cx:pt>
          <cx:pt idx="5109">213499.920936348</cx:pt>
          <cx:pt idx="5110">268202.32502234</cx:pt>
          <cx:pt idx="5111">203795.94926328101</cx:pt>
          <cx:pt idx="5112">229963.783837322</cx:pt>
          <cx:pt idx="5113">251668.96265934501</cx:pt>
          <cx:pt idx="5114">233999.99037355901</cx:pt>
          <cx:pt idx="5115">268418.76551514998</cx:pt>
          <cx:pt idx="5116">226885.19285997999</cx:pt>
          <cx:pt idx="5117">243057.58832335001</cx:pt>
          <cx:pt idx="5118">227858.981214609</cx:pt>
          <cx:pt idx="5119">230662.04169459399</cx:pt>
          <cx:pt idx="5120">220828.149016535</cx:pt>
          <cx:pt idx="5121">266044.97971335502</cx:pt>
          <cx:pt idx="5122">235340.84459164701</cx:pt>
          <cx:pt idx="5123">253655.24126803299</cx:pt>
          <cx:pt idx="5124">252306.896584653</cx:pt>
          <cx:pt idx="5125">254553.181960805</cx:pt>
          <cx:pt idx="5126">227457.54481562399</cx:pt>
          <cx:pt idx="5127">235997.754574233</cx:pt>
          <cx:pt idx="5128">206068.287679033</cx:pt>
          <cx:pt idx="5129">244689.42334110301</cx:pt>
          <cx:pt idx="5130">250279.060736018</cx:pt>
          <cx:pt idx="5131">213752.07680743001</cx:pt>
          <cx:pt idx="5132">205136.287029528</cx:pt>
          <cx:pt idx="5133">210370.173528894</cx:pt>
          <cx:pt idx="5134">248904.04878323001</cx:pt>
          <cx:pt idx="5135">226994.95420760699</cx:pt>
          <cx:pt idx="5136">249576.923561298</cx:pt>
          <cx:pt idx="5137">229639.97187691901</cx:pt>
          <cx:pt idx="5138">224471.328212419</cx:pt>
          <cx:pt idx="5139">230951.036424825</cx:pt>
          <cx:pt idx="5140">254889.85324082401</cx:pt>
          <cx:pt idx="5141">227211.07499704501</cx:pt>
          <cx:pt idx="5142">240845.606546208</cx:pt>
          <cx:pt idx="5143">264447.37879544101</cx:pt>
          <cx:pt idx="5144">224004.75477460699</cx:pt>
          <cx:pt idx="5145">246580.568128635</cx:pt>
          <cx:pt idx="5146">229858.66906709899</cx:pt>
          <cx:pt idx="5147">233487.175620458</cx:pt>
          <cx:pt idx="5148">236365.490311573</cx:pt>
          <cx:pt idx="5149">254598.715730973</cx:pt>
          <cx:pt idx="5150">238348.25360943199</cx:pt>
          <cx:pt idx="5151">228411.59242162301</cx:pt>
          <cx:pt idx="5152">254944.442066477</cx:pt>
          <cx:pt idx="5153">214723.24557757101</cx:pt>
          <cx:pt idx="5154">225707.69187439699</cx:pt>
          <cx:pt idx="5155">238518.756627806</cx:pt>
          <cx:pt idx="5156">227688.315273924</cx:pt>
          <cx:pt idx="5157">216594.20276511501</cx:pt>
          <cx:pt idx="5158">211529.57437145899</cx:pt>
          <cx:pt idx="5159">253170.77341863301</cx:pt>
          <cx:pt idx="5160">237483.876751309</cx:pt>
          <cx:pt idx="5161">256027.53350619099</cx:pt>
          <cx:pt idx="5162">245424.59218203899</cx:pt>
          <cx:pt idx="5163">235539.589351189</cx:pt>
          <cx:pt idx="5164">218683.80249296001</cx:pt>
          <cx:pt idx="5165">255435.962525501</cx:pt>
          <cx:pt idx="5166">253422.31471401901</cx:pt>
          <cx:pt idx="5167">262948.89442541398</cx:pt>
          <cx:pt idx="5168">220631.328795765</cx:pt>
          <cx:pt idx="5169">214071.07972258501</cx:pt>
          <cx:pt idx="5170">204256.835654867</cx:pt>
          <cx:pt idx="5171">254145.57291199901</cx:pt>
          <cx:pt idx="5172">204555.98534588699</cx:pt>
          <cx:pt idx="5173">242718.22651705801</cx:pt>
          <cx:pt idx="5174">274043.58920043398</cx:pt>
          <cx:pt idx="5175">261091.019321448</cx:pt>
          <cx:pt idx="5176">226946.98173878901</cx:pt>
          <cx:pt idx="5177">231101.795720989</cx:pt>
          <cx:pt idx="5178">245003.382950937</cx:pt>
          <cx:pt idx="5179">236571.659579481</cx:pt>
          <cx:pt idx="5180">274334.602382018</cx:pt>
          <cx:pt idx="5181">204113.07490682401</cx:pt>
          <cx:pt idx="5182">221170.15961995901</cx:pt>
          <cx:pt idx="5183">220484.224883602</cx:pt>
          <cx:pt idx="5184">248594.35386641801</cx:pt>
          <cx:pt idx="5185">229595.48426095999</cx:pt>
          <cx:pt idx="5186">239157.73465857399</cx:pt>
          <cx:pt idx="5187">246349.373853503</cx:pt>
          <cx:pt idx="5188">230998.501530585</cx:pt>
          <cx:pt idx="5189">233548.819173973</cx:pt>
          <cx:pt idx="5190">246359.73002861699</cx:pt>
          <cx:pt idx="5191">246189.97936996</cx:pt>
          <cx:pt idx="5192">262964.15467728698</cx:pt>
          <cx:pt idx="5193">236518.07589977799</cx:pt>
          <cx:pt idx="5194">239018.99395397099</cx:pt>
          <cx:pt idx="5195">234396.877405545</cx:pt>
          <cx:pt idx="5196">230673.889090087</cx:pt>
          <cx:pt idx="5197">224348.43729421301</cx:pt>
          <cx:pt idx="5198">248090.633418051</cx:pt>
          <cx:pt idx="5199">239659.88800347099</cx:pt>
          <cx:pt idx="5200">201317.12922693801</cx:pt>
          <cx:pt idx="5201">241686.87421914699</cx:pt>
          <cx:pt idx="5202">256835.88887315401</cx:pt>
          <cx:pt idx="5203">221646.01379776699</cx:pt>
          <cx:pt idx="5204">204270.284347904</cx:pt>
          <cx:pt idx="5205">223629.98063703399</cx:pt>
          <cx:pt idx="5206">237557.19336893299</cx:pt>
          <cx:pt idx="5207">224146.33903082999</cx:pt>
          <cx:pt idx="5208">253805.94357395801</cx:pt>
          <cx:pt idx="5209">252509.378773373</cx:pt>
          <cx:pt idx="5210">234729.89879693699</cx:pt>
          <cx:pt idx="5211">232490.78712443999</cx:pt>
          <cx:pt idx="5212">249817.63087396399</cx:pt>
          <cx:pt idx="5213">230948.96937757701</cx:pt>
          <cx:pt idx="5214">237308.876455327</cx:pt>
          <cx:pt idx="5215">242056.21044438201</cx:pt>
          <cx:pt idx="5216">249306.84633212801</cx:pt>
          <cx:pt idx="5217">253916.64621983399</cx:pt>
          <cx:pt idx="5218">216602.18341351001</cx:pt>
          <cx:pt idx="5219">235938.888925737</cx:pt>
          <cx:pt idx="5220">238080.460569727</cx:pt>
          <cx:pt idx="5221">262514.07220914803</cx:pt>
          <cx:pt idx="5222">236088.257320659</cx:pt>
          <cx:pt idx="5223">227731.76126547501</cx:pt>
          <cx:pt idx="5224">247641.210912521</cx:pt>
          <cx:pt idx="5225">245821.738487672</cx:pt>
          <cx:pt idx="5226">260344.99291071601</cx:pt>
          <cx:pt idx="5227">269621.56320437399</cx:pt>
          <cx:pt idx="5228">231371.413943041</cx:pt>
          <cx:pt idx="5229">262431.267341386</cx:pt>
          <cx:pt idx="5230">235382.54156857301</cx:pt>
          <cx:pt idx="5231">233860.01406444499</cx:pt>
          <cx:pt idx="5232">234736.152958021</cx:pt>
          <cx:pt idx="5233">257336.34789395201</cx:pt>
          <cx:pt idx="5234">206426.40583876101</cx:pt>
          <cx:pt idx="5235">232195.203721175</cx:pt>
          <cx:pt idx="5236">205657.63329964201</cx:pt>
          <cx:pt idx="5237">273169.12178897101</cx:pt>
          <cx:pt idx="5238">254554.692778058</cx:pt>
          <cx:pt idx="5239">225705.855022495</cx:pt>
          <cx:pt idx="5240">248272.53921948001</cx:pt>
          <cx:pt idx="5241">243990.42895437099</cx:pt>
          <cx:pt idx="5242">239568.45278704699</cx:pt>
          <cx:pt idx="5243">249480.22401521099</cx:pt>
          <cx:pt idx="5244">273411.711027543</cx:pt>
          <cx:pt idx="5245">216035.584312083</cx:pt>
          <cx:pt idx="5246">263052.82037645503</cx:pt>
          <cx:pt idx="5247">233497.26338524601</cx:pt>
          <cx:pt idx="5248">271738.24410408799</cx:pt>
          <cx:pt idx="5249">224453.19112960799</cx:pt>
          <cx:pt idx="5250">274579.48761705402</cx:pt>
          <cx:pt idx="5251">215531.152461458</cx:pt>
          <cx:pt idx="5252">223198.27225824801</cx:pt>
          <cx:pt idx="5253">225318.14601547999</cx:pt>
          <cx:pt idx="5254">259776.684788477</cx:pt>
          <cx:pt idx="5255">249773.821248486</cx:pt>
          <cx:pt idx="5256">274825.65181741701</cx:pt>
          <cx:pt idx="5257">234404.67076066299</cx:pt>
          <cx:pt idx="5258">259527.73719923999</cx:pt>
          <cx:pt idx="5259">243704.55068946001</cx:pt>
          <cx:pt idx="5260">229775.04385813299</cx:pt>
          <cx:pt idx="5261">219443.561987213</cx:pt>
          <cx:pt idx="5262">272178.58831482398</cx:pt>
          <cx:pt idx="5263">216213.14968942001</cx:pt>
          <cx:pt idx="5264">263617.53655464301</cx:pt>
          <cx:pt idx="5265">269169.07649973501</cx:pt>
          <cx:pt idx="5266">205920.50479169301</cx:pt>
          <cx:pt idx="5267">195728.49428000601</cx:pt>
          <cx:pt idx="5268">213601.04710068501</cx:pt>
          <cx:pt idx="5269">233501.52552813201</cx:pt>
          <cx:pt idx="5270">264580.69204896898</cx:pt>
          <cx:pt idx="5271">257955.76895254801</cx:pt>
          <cx:pt idx="5272">222639.06606689599</cx:pt>
          <cx:pt idx="5273">244468.928605086</cx:pt>
          <cx:pt idx="5274">271043.43930526398</cx:pt>
          <cx:pt idx="5275">252787.262662219</cx:pt>
          <cx:pt idx="5276">246727.67232037801</cx:pt>
          <cx:pt idx="5277">252988.17441211699</cx:pt>
          <cx:pt idx="5278">241659.77604631201</cx:pt>
          <cx:pt idx="5279">242585.70784297399</cx:pt>
          <cx:pt idx="5280">187489.53770159101</cx:pt>
          <cx:pt idx="5281">215003.61950890301</cx:pt>
          <cx:pt idx="5282">274968.31984189199</cx:pt>
          <cx:pt idx="5283">231788.51040908901</cx:pt>
          <cx:pt idx="5284">230395.95851482201</cx:pt>
          <cx:pt idx="5285">263598.99070706702</cx:pt>
          <cx:pt idx="5286">248884.89032806701</cx:pt>
          <cx:pt idx="5287">235572.61338620001</cx:pt>
          <cx:pt idx="5288">256017.29228100801</cx:pt>
          <cx:pt idx="5289">240218.830512396</cx:pt>
          <cx:pt idx="5290">271524.25138374901</cx:pt>
          <cx:pt idx="5291">234122.26460633299</cx:pt>
          <cx:pt idx="5292">220321.091889467</cx:pt>
          <cx:pt idx="5293">225512.288349209</cx:pt>
          <cx:pt idx="5294">232715.41073979199</cx:pt>
          <cx:pt idx="5295">215419.38844751101</cx:pt>
          <cx:pt idx="5296">234997.06631789601</cx:pt>
          <cx:pt idx="5297">271790.47626971401</cx:pt>
          <cx:pt idx="5298">229801.30935741399</cx:pt>
          <cx:pt idx="5299">240348.54514945901</cx:pt>
          <cx:pt idx="5300">274516.98334333498</cx:pt>
          <cx:pt idx="5301">225596.94301884799</cx:pt>
          <cx:pt idx="5302">253372.471825093</cx:pt>
          <cx:pt idx="5303">274937.706700554</cx:pt>
          <cx:pt idx="5304">256133.76786760101</cx:pt>
          <cx:pt idx="5305">217275.066357648</cx:pt>
          <cx:pt idx="5306">219972.29483130999</cx:pt>
          <cx:pt idx="5307">264299.58726588101</cx:pt>
          <cx:pt idx="5308">235993.15227888699</cx:pt>
          <cx:pt idx="5309">268937.94558516197</cx:pt>
          <cx:pt idx="5310">247492.974931209</cx:pt>
          <cx:pt idx="5311">223547.87992860199</cx:pt>
          <cx:pt idx="5312">258300.78954226099</cx:pt>
          <cx:pt idx="5313">253617.43115941799</cx:pt>
          <cx:pt idx="5314">227921.020063323</cx:pt>
          <cx:pt idx="5315">254494.394633724</cx:pt>
          <cx:pt idx="5316">265386.76545031602</cx:pt>
          <cx:pt idx="5317">186469.344574313</cx:pt>
          <cx:pt idx="5318">232595.71268280101</cx:pt>
          <cx:pt idx="5319">267614.95618749002</cx:pt>
          <cx:pt idx="5320">209434.56356755499</cx:pt>
          <cx:pt idx="5321">223029.14063003799</cx:pt>
          <cx:pt idx="5322">249479.106813828</cx:pt>
          <cx:pt idx="5323">265730.83432072197</cx:pt>
          <cx:pt idx="5324">225580.67738946</cx:pt>
          <cx:pt idx="5325">241426.189458279</cx:pt>
          <cx:pt idx="5326">220625.04300491</cx:pt>
          <cx:pt idx="5327">252692.25734167101</cx:pt>
          <cx:pt idx="5328">250611.073542228</cx:pt>
          <cx:pt idx="5329">246072.026910046</cx:pt>
          <cx:pt idx="5330">235819.639679563</cx:pt>
          <cx:pt idx="5331">232403.39115668999</cx:pt>
          <cx:pt idx="5332">255737.747305278</cx:pt>
          <cx:pt idx="5333">242673.50604063799</cx:pt>
          <cx:pt idx="5334">274306.66764067701</cx:pt>
          <cx:pt idx="5335">256206.40487320101</cx:pt>
          <cx:pt idx="5336">246249.60722190901</cx:pt>
          <cx:pt idx="5337">258010.286186315</cx:pt>
          <cx:pt idx="5338">274972.02878499602</cx:pt>
          <cx:pt idx="5339">246875.45202688299</cx:pt>
          <cx:pt idx="5340">247228.64304046301</cx:pt>
          <cx:pt idx="5341">258311.68721610101</cx:pt>
          <cx:pt idx="5342">239395.697355743</cx:pt>
          <cx:pt idx="5343">256252.45946011701</cx:pt>
          <cx:pt idx="5344">221273.413584113</cx:pt>
          <cx:pt idx="5345">230264.120832482</cx:pt>
          <cx:pt idx="5346">212608.89464256601</cx:pt>
          <cx:pt idx="5347">253252.68106336499</cx:pt>
          <cx:pt idx="5348">234689.41520298299</cx:pt>
          <cx:pt idx="5349">216560.732675206</cx:pt>
          <cx:pt idx="5350">256982.99308116801</cx:pt>
          <cx:pt idx="5351">224489.19603763899</cx:pt>
          <cx:pt idx="5352">224987.756288679</cx:pt>
          <cx:pt idx="5353">228425.82862181301</cx:pt>
          <cx:pt idx="5354">197127.978859286</cx:pt>
          <cx:pt idx="5355">243504.84607358699</cx:pt>
          <cx:pt idx="5356">206125.46009397399</cx:pt>
          <cx:pt idx="5357">260292.86121461799</cx:pt>
          <cx:pt idx="5358">237936.89075645001</cx:pt>
          <cx:pt idx="5359">262764.747112468</cx:pt>
          <cx:pt idx="5360">253491.45426186599</cx:pt>
          <cx:pt idx="5361">251254.734786335</cx:pt>
          <cx:pt idx="5362">269582.44123361498</cx:pt>
          <cx:pt idx="5363">217703.567077135</cx:pt>
          <cx:pt idx="5364">272085.78423882899</cx:pt>
          <cx:pt idx="5365">227891.587191998</cx:pt>
          <cx:pt idx="5366">236815.371310777</cx:pt>
          <cx:pt idx="5367">244599.974374515</cx:pt>
          <cx:pt idx="5368">235254.14588696501</cx:pt>
          <cx:pt idx="5369">222515.90366449801</cx:pt>
          <cx:pt idx="5370">250202.14813350199</cx:pt>
          <cx:pt idx="5371">249461.270098718</cx:pt>
          <cx:pt idx="5372">241427.90100070799</cx:pt>
          <cx:pt idx="5373">258557.93768567001</cx:pt>
          <cx:pt idx="5374">228558.446489225</cx:pt>
          <cx:pt idx="5375">245791.56351673399</cx:pt>
          <cx:pt idx="5376">221966.51503657299</cx:pt>
          <cx:pt idx="5377">244518.35792588801</cx:pt>
          <cx:pt idx="5378">211898.11941408401</cx:pt>
          <cx:pt idx="5379">232993.034342172</cx:pt>
          <cx:pt idx="5380">245200.76120667101</cx:pt>
          <cx:pt idx="5381">233795.516828822</cx:pt>
          <cx:pt idx="5382">244555.862539369</cx:pt>
          <cx:pt idx="5383">233741.90181066401</cx:pt>
          <cx:pt idx="5384">212619.545863584</cx:pt>
          <cx:pt idx="5385">226376.165973956</cx:pt>
          <cx:pt idx="5386">272861.27661335201</cx:pt>
          <cx:pt idx="5387">213771.242266471</cx:pt>
          <cx:pt idx="5388">232355.32271298999</cx:pt>
          <cx:pt idx="5389">212988.10071629201</cx:pt>
          <cx:pt idx="5390">239858.208500665</cx:pt>
          <cx:pt idx="5391">242501.93566424499</cx:pt>
          <cx:pt idx="5392">268191.73978398798</cx:pt>
          <cx:pt idx="5393">258879.522832616</cx:pt>
          <cx:pt idx="5394">274525.75284385402</cx:pt>
          <cx:pt idx="5395">228738.26096976901</cx:pt>
          <cx:pt idx="5396">224491.28119803499</cx:pt>
          <cx:pt idx="5397">231326.732877873</cx:pt>
          <cx:pt idx="5398">243584.871832078</cx:pt>
          <cx:pt idx="5399">261903.61877885601</cx:pt>
          <cx:pt idx="5400">232110.40389004201</cx:pt>
          <cx:pt idx="5401">244084.88025928699</cx:pt>
          <cx:pt idx="5402">233057.58191337</cx:pt>
          <cx:pt idx="5403">235067.068593189</cx:pt>
          <cx:pt idx="5404">268743.5948429</cx:pt>
          <cx:pt idx="5405">233526.40193741399</cx:pt>
          <cx:pt idx="5406">258726.786477569</cx:pt>
          <cx:pt idx="5407">225225.102359185</cx:pt>
          <cx:pt idx="5408">226987.018888919</cx:pt>
          <cx:pt idx="5409">253166.81958463599</cx:pt>
          <cx:pt idx="5410">214293.67438938899</cx:pt>
          <cx:pt idx="5411">244029.00134065101</cx:pt>
          <cx:pt idx="5412">220907.582759771</cx:pt>
          <cx:pt idx="5413">239112.331833484</cx:pt>
          <cx:pt idx="5414">227191.32577964</cx:pt>
          <cx:pt idx="5415">264333.35798692302</cx:pt>
          <cx:pt idx="5416">271232.12473132898</cx:pt>
          <cx:pt idx="5417">231493.30643395099</cx:pt>
          <cx:pt idx="5418">248747.31409178599</cx:pt>
          <cx:pt idx="5419">231734.88900580199</cx:pt>
          <cx:pt idx="5420">221232.17066629199</cx:pt>
          <cx:pt idx="5421">232174.08528776001</cx:pt>
          <cx:pt idx="5422">233410.93809124699</cx:pt>
          <cx:pt idx="5423">243966.79750147401</cx:pt>
          <cx:pt idx="5424">232059.80170321401</cx:pt>
          <cx:pt idx="5425">237660.36536733899</cx:pt>
          <cx:pt idx="5426">226788.704696487</cx:pt>
          <cx:pt idx="5427">218099.296410788</cx:pt>
          <cx:pt idx="5428">221555.38092918199</cx:pt>
          <cx:pt idx="5429">206984.367682824</cx:pt>
          <cx:pt idx="5430">254058.01222410801</cx:pt>
          <cx:pt idx="5431">210944.51042650701</cx:pt>
          <cx:pt idx="5432">268203.07874553301</cx:pt>
          <cx:pt idx="5433">222124.56891254999</cx:pt>
          <cx:pt idx="5434">241028.143437875</cx:pt>
          <cx:pt idx="5435">222276.735814502</cx:pt>
          <cx:pt idx="5436">233585.600696635</cx:pt>
          <cx:pt idx="5437">213542.97918238901</cx:pt>
          <cx:pt idx="5438">243847.668208705</cx:pt>
          <cx:pt idx="5439">240928.41665366801</cx:pt>
          <cx:pt idx="5440">250770.35673298</cx:pt>
          <cx:pt idx="5441">244348.04002500599</cx:pt>
          <cx:pt idx="5442">229332.675490277</cx:pt>
          <cx:pt idx="5443">219518.11977295199</cx:pt>
          <cx:pt idx="5444">256218.233932526</cx:pt>
          <cx:pt idx="5445">234341.39108655299</cx:pt>
          <cx:pt idx="5446">224930.53579023399</cx:pt>
          <cx:pt idx="5447">227748.00230269</cx:pt>
          <cx:pt idx="5448">264967.53446131002</cx:pt>
          <cx:pt idx="5449">213296.21554185601</cx:pt>
          <cx:pt idx="5450">232063.873658736</cx:pt>
          <cx:pt idx="5451">255463.15592503699</cx:pt>
          <cx:pt idx="5452">255572.97371534799</cx:pt>
          <cx:pt idx="5453">251658.563169514</cx:pt>
          <cx:pt idx="5454">255513.81747790999</cx:pt>
          <cx:pt idx="5455">254471.77482126901</cx:pt>
          <cx:pt idx="5456">217151.47320115799</cx:pt>
          <cx:pt idx="5457">238956.30189279901</cx:pt>
          <cx:pt idx="5458">222886.823586137</cx:pt>
          <cx:pt idx="5459">237908.975646568</cx:pt>
          <cx:pt idx="5460">246274.29942204201</cx:pt>
          <cx:pt idx="5461">274831.376986749</cx:pt>
          <cx:pt idx="5462">248752.713313671</cx:pt>
          <cx:pt idx="5463">236410.40329699899</cx:pt>
          <cx:pt idx="5464">229180.988320187</cx:pt>
          <cx:pt idx="5465">220420.63046918</cx:pt>
          <cx:pt idx="5466">245808.793590382</cx:pt>
          <cx:pt idx="5467">236017.27134932799</cx:pt>
          <cx:pt idx="5468">245793.56456834599</cx:pt>
          <cx:pt idx="5469">235348.60112268801</cx:pt>
          <cx:pt idx="5470">270695.139117093</cx:pt>
          <cx:pt idx="5471">240726.864541469</cx:pt>
          <cx:pt idx="5472">255843.84353504301</cx:pt>
          <cx:pt idx="5473">223347.49530394201</cx:pt>
          <cx:pt idx="5474">231282.18237566901</cx:pt>
          <cx:pt idx="5475">217170.60505072601</cx:pt>
          <cx:pt idx="5476">237400.78650648499</cx:pt>
          <cx:pt idx="5477">243291.645915195</cx:pt>
          <cx:pt idx="5478">209580.92380581301</cx:pt>
          <cx:pt idx="5479">238231.40128625001</cx:pt>
          <cx:pt idx="5480">231959.42351364301</cx:pt>
          <cx:pt idx="5481">221816.4860764</cx:pt>
          <cx:pt idx="5482">234224.13770001</cx:pt>
          <cx:pt idx="5483">255008.25162599</cx:pt>
          <cx:pt idx="5484">227970.50008306801</cx:pt>
          <cx:pt idx="5485">229998.59434697099</cx:pt>
          <cx:pt idx="5486">250375.75347007401</cx:pt>
          <cx:pt idx="5487">244240.82275310301</cx:pt>
          <cx:pt idx="5488">225588.31372731901</cx:pt>
          <cx:pt idx="5489">242161.503639406</cx:pt>
          <cx:pt idx="5490">240053.298393067</cx:pt>
          <cx:pt idx="5491">237777.25443481101</cx:pt>
          <cx:pt idx="5492">229555.04963839601</cx:pt>
          <cx:pt idx="5493">232756.981864039</cx:pt>
          <cx:pt idx="5494">251019.52300058899</cx:pt>
          <cx:pt idx="5495">203571.14330095699</cx:pt>
          <cx:pt idx="5496">223144.24102505899</cx:pt>
          <cx:pt idx="5497">235318.57580112101</cx:pt>
          <cx:pt idx="5498">232691.57813661301</cx:pt>
          <cx:pt idx="5499">258241.28547882999</cx:pt>
          <cx:pt idx="5500">255827.06100820101</cx:pt>
          <cx:pt idx="5501">190191.93922892699</cx:pt>
          <cx:pt idx="5502">235868.16527525501</cx:pt>
          <cx:pt idx="5503">243236.88824425699</cx:pt>
          <cx:pt idx="5504">263508.432209972</cx:pt>
          <cx:pt idx="5505">243929.20149426701</cx:pt>
          <cx:pt idx="5506">251038.48176007601</cx:pt>
          <cx:pt idx="5507">228391.07255302</cx:pt>
          <cx:pt idx="5508">237181.884836877</cx:pt>
          <cx:pt idx="5509">263267.43134256703</cx:pt>
          <cx:pt idx="5510">219556.36083074301</cx:pt>
          <cx:pt idx="5511">232938.15632927799</cx:pt>
          <cx:pt idx="5512">241887.39040787201</cx:pt>
          <cx:pt idx="5513">251586.00958856099</cx:pt>
          <cx:pt idx="5514">268907.04848472401</cx:pt>
          <cx:pt idx="5515">260829.68909679499</cx:pt>
          <cx:pt idx="5516">196406.80475722201</cx:pt>
          <cx:pt idx="5517">258554.39126853499</cx:pt>
          <cx:pt idx="5518">255567.86750510399</cx:pt>
          <cx:pt idx="5519">241767.25958434399</cx:pt>
          <cx:pt idx="5520">254200.07105008001</cx:pt>
          <cx:pt idx="5521">211843.26347726301</cx:pt>
          <cx:pt idx="5522">246840.22160693599</cx:pt>
          <cx:pt idx="5523">262375.46007819899</cx:pt>
          <cx:pt idx="5524">265493.28685111401</cx:pt>
          <cx:pt idx="5525">200520.54211288199</cx:pt>
          <cx:pt idx="5526">253792.669491209</cx:pt>
          <cx:pt idx="5527">243910.324894994</cx:pt>
          <cx:pt idx="5528">267229.91484147601</cx:pt>
          <cx:pt idx="5529">241804.06735289501</cx:pt>
          <cx:pt idx="5530">225631.61987717499</cx:pt>
          <cx:pt idx="5531">255207.097441766</cx:pt>
          <cx:pt idx="5532">224617.98300908401</cx:pt>
          <cx:pt idx="5533">241343.59449699201</cx:pt>
          <cx:pt idx="5534">216178.20565926001</cx:pt>
          <cx:pt idx="5535">257937.90645757999</cx:pt>
          <cx:pt idx="5536">247462.86222082999</cx:pt>
          <cx:pt idx="5537">251985.52653414299</cx:pt>
          <cx:pt idx="5538">233062.24745945001</cx:pt>
          <cx:pt idx="5539">262786.01589043299</cx:pt>
          <cx:pt idx="5540">242385.320989867</cx:pt>
          <cx:pt idx="5541">222582.17576270801</cx:pt>
          <cx:pt idx="5542">235186.20309662801</cx:pt>
          <cx:pt idx="5543">262584.01703498297</cx:pt>
          <cx:pt idx="5544">251849.03770145201</cx:pt>
          <cx:pt idx="5545">228431.676569298</cx:pt>
          <cx:pt idx="5546">235986.14814618399</cx:pt>
          <cx:pt idx="5547">222292.80610086001</cx:pt>
          <cx:pt idx="5548">180206.553543627</cx:pt>
          <cx:pt idx="5549">246343.63578292599</cx:pt>
          <cx:pt idx="5550">213986.57587428199</cx:pt>
          <cx:pt idx="5551">265131.49817734997</cx:pt>
          <cx:pt idx="5552">238611.960298869</cx:pt>
          <cx:pt idx="5553">242970.21993081801</cx:pt>
          <cx:pt idx="5554">232784.52145813999</cx:pt>
          <cx:pt idx="5555">264837.51515672001</cx:pt>
          <cx:pt idx="5556">234388.15997412999</cx:pt>
          <cx:pt idx="5557">251277.231156127</cx:pt>
          <cx:pt idx="5558">260461.14718368</cx:pt>
          <cx:pt idx="5559">236603.26003337599</cx:pt>
          <cx:pt idx="5560">259842.65007630101</cx:pt>
          <cx:pt idx="5561">227628.19125756301</cx:pt>
          <cx:pt idx="5562">212520.92325710499</cx:pt>
          <cx:pt idx="5563">223286.16639867701</cx:pt>
          <cx:pt idx="5564">222209.94605512</cx:pt>
          <cx:pt idx="5565">242921.414476226</cx:pt>
          <cx:pt idx="5566">245030.74590180101</cx:pt>
          <cx:pt idx="5567">266107.68106000999</cx:pt>
          <cx:pt idx="5568">241945.34366481501</cx:pt>
          <cx:pt idx="5569">274626.29396336398</cx:pt>
          <cx:pt idx="5570">238541.14051799499</cx:pt>
          <cx:pt idx="5571">236196.74338451601</cx:pt>
          <cx:pt idx="5572">228667.673738649</cx:pt>
          <cx:pt idx="5573">206808.10530584099</cx:pt>
          <cx:pt idx="5574">235205.496295424</cx:pt>
          <cx:pt idx="5575">197390.43524505399</cx:pt>
          <cx:pt idx="5576">237655.190610978</cx:pt>
          <cx:pt idx="5577">199628.99777452499</cx:pt>
          <cx:pt idx="5578">228249.70532413499</cx:pt>
          <cx:pt idx="5579">251947.51728358699</cx:pt>
          <cx:pt idx="5580">267412.59899993299</cx:pt>
          <cx:pt idx="5581">189077.374823052</cx:pt>
          <cx:pt idx="5582">233588.81842671501</cx:pt>
          <cx:pt idx="5583">231672.57940323901</cx:pt>
          <cx:pt idx="5584">233241.563223548</cx:pt>
          <cx:pt idx="5585">235699.93965009801</cx:pt>
          <cx:pt idx="5586">257316.687002794</cx:pt>
          <cx:pt idx="5587">262090.99255144401</cx:pt>
          <cx:pt idx="5588">239343.112933208</cx:pt>
          <cx:pt idx="5589">237441.762174676</cx:pt>
          <cx:pt idx="5590">257254.44925827999</cx:pt>
          <cx:pt idx="5591">249768.85109326601</cx:pt>
          <cx:pt idx="5592">221833.26531461001</cx:pt>
          <cx:pt idx="5593">255972.867668894</cx:pt>
          <cx:pt idx="5594">248162.09192418301</cx:pt>
          <cx:pt idx="5595">239932.49833901</cx:pt>
          <cx:pt idx="5596">243008.66015650099</cx:pt>
          <cx:pt idx="5597">245726.68391952899</cx:pt>
          <cx:pt idx="5598">217608.89078396501</cx:pt>
          <cx:pt idx="5599">227481.957034725</cx:pt>
          <cx:pt idx="5600">241216.72616150699</cx:pt>
          <cx:pt idx="5601">234573.245052813</cx:pt>
          <cx:pt idx="5602">259206.63830799301</cx:pt>
          <cx:pt idx="5603">242394.41988668501</cx:pt>
          <cx:pt idx="5604">228589.859909566</cx:pt>
          <cx:pt idx="5605">272353.017735239</cx:pt>
          <cx:pt idx="5606">224208.51111267399</cx:pt>
          <cx:pt idx="5607">235361.24818495801</cx:pt>
          <cx:pt idx="5608">243994.21343646699</cx:pt>
          <cx:pt idx="5609">261732.848486834</cx:pt>
          <cx:pt idx="5610">240195.20907011401</cx:pt>
          <cx:pt idx="5611">224506.14659999701</cx:pt>
          <cx:pt idx="5612">262066.04203028299</cx:pt>
          <cx:pt idx="5613">229759.56953613201</cx:pt>
          <cx:pt idx="5614">251941.81475977399</cx:pt>
          <cx:pt idx="5615">216155.55593508101</cx:pt>
          <cx:pt idx="5616">252797.57770528499</cx:pt>
          <cx:pt idx="5617">273885.84061146597</cx:pt>
          <cx:pt idx="5618">243912.341506481</cx:pt>
          <cx:pt idx="5619">252537.24794460399</cx:pt>
          <cx:pt idx="5620">248614.346483584</cx:pt>
          <cx:pt idx="5621">233063.789175768</cx:pt>
          <cx:pt idx="5622">262571.86622998898</cx:pt>
          <cx:pt idx="5623">243566.29049255999</cx:pt>
          <cx:pt idx="5624">266293.787055831</cx:pt>
          <cx:pt idx="5625">233172.08859599699</cx:pt>
          <cx:pt idx="5626">241250.15963035999</cx:pt>
          <cx:pt idx="5627">252365.27716358699</cx:pt>
          <cx:pt idx="5628">226589.30797385599</cx:pt>
          <cx:pt idx="5629">265637.68040902301</cx:pt>
          <cx:pt idx="5630">271781.65105422703</cx:pt>
          <cx:pt idx="5631">208257.126437409</cx:pt>
          <cx:pt idx="5632">214756.05163276099</cx:pt>
          <cx:pt idx="5633">241671.15302288401</cx:pt>
          <cx:pt idx="5634">232097.73030716801</cx:pt>
          <cx:pt idx="5635">246087.12723527401</cx:pt>
          <cx:pt idx="5636">245271.449599249</cx:pt>
          <cx:pt idx="5637">239465.035473767</cx:pt>
          <cx:pt idx="5638">213457.29020793701</cx:pt>
          <cx:pt idx="5639">249162.30215420201</cx:pt>
          <cx:pt idx="5640">231329.89260056699</cx:pt>
          <cx:pt idx="5641">235120.30122404001</cx:pt>
          <cx:pt idx="5642">274683.933499754</cx:pt>
          <cx:pt idx="5643">245149.49692265099</cx:pt>
          <cx:pt idx="5644">257795.75726548099</cx:pt>
          <cx:pt idx="5645">243983.00674180401</cx:pt>
          <cx:pt idx="5646">251971.65530467301</cx:pt>
          <cx:pt idx="5647">264140.52176823001</cx:pt>
          <cx:pt idx="5648">269755.103732327</cx:pt>
          <cx:pt idx="5649">227112.218714749</cx:pt>
          <cx:pt idx="5650">228108.23458565801</cx:pt>
          <cx:pt idx="5651">215153.60073520901</cx:pt>
          <cx:pt idx="5652">249725.18265849</cx:pt>
          <cx:pt idx="5653">234934.342628179</cx:pt>
          <cx:pt idx="5654">259419.93075964699</cx:pt>
          <cx:pt idx="5655">261655.44301794301</cx:pt>
          <cx:pt idx="5656">265978.70524579799</cx:pt>
          <cx:pt idx="5657">237852.50564873501</cx:pt>
          <cx:pt idx="5658">248120.76807137299</cx:pt>
          <cx:pt idx="5659">246903.913363756</cx:pt>
          <cx:pt idx="5660">267444.82451984897</cx:pt>
          <cx:pt idx="5661">218446.90608454999</cx:pt>
          <cx:pt idx="5662">247065.00572521999</cx:pt>
          <cx:pt idx="5663">257855.86778674799</cx:pt>
          <cx:pt idx="5664">268918.43028262898</cx:pt>
          <cx:pt idx="5665">216933.96332410001</cx:pt>
          <cx:pt idx="5666">270541.941765811</cx:pt>
          <cx:pt idx="5667">239857.59293501999</cx:pt>
          <cx:pt idx="5668">268283.69275381498</cx:pt>
          <cx:pt idx="5669">250608.49346733501</cx:pt>
          <cx:pt idx="5670">242345.169860044</cx:pt>
          <cx:pt idx="5671">225653.30581346399</cx:pt>
          <cx:pt idx="5672">230924.217086074</cx:pt>
          <cx:pt idx="5673">274797.81387174298</cx:pt>
          <cx:pt idx="5674">263541.27531629201</cx:pt>
          <cx:pt idx="5675">274558.44842391799</cx:pt>
          <cx:pt idx="5676">258986.807074627</cx:pt>
          <cx:pt idx="5677">247726.40725458501</cx:pt>
          <cx:pt idx="5678">223030.76166397199</cx:pt>
          <cx:pt idx="5679">223363.50745337401</cx:pt>
          <cx:pt idx="5680">268072.47766701801</cx:pt>
          <cx:pt idx="5681">219320.75335155</cx:pt>
          <cx:pt idx="5682">255606.984820026</cx:pt>
          <cx:pt idx="5683">268506.16895420902</cx:pt>
          <cx:pt idx="5684">251260.15032173001</cx:pt>
          <cx:pt idx="5685">214999.544910214</cx:pt>
          <cx:pt idx="5686">212521.57661395901</cx:pt>
          <cx:pt idx="5687">239408.42287605299</cx:pt>
          <cx:pt idx="5688">227488.47490275599</cx:pt>
          <cx:pt idx="5689">256217.80650728199</cx:pt>
          <cx:pt idx="5690">262717.21538953198</cx:pt>
          <cx:pt idx="5691">250077.086110017</cx:pt>
          <cx:pt idx="5692">216210.18480939601</cx:pt>
          <cx:pt idx="5693">209365.779956154</cx:pt>
          <cx:pt idx="5694">235204.54341812199</cx:pt>
          <cx:pt idx="5695">272354.77845986403</cx:pt>
          <cx:pt idx="5696">249121.51012920699</cx:pt>
          <cx:pt idx="5697">237754.10270569401</cx:pt>
          <cx:pt idx="5698">209619.550997176</cx:pt>
          <cx:pt idx="5699">221938.53413879601</cx:pt>
          <cx:pt idx="5700">240889.27922606299</cx:pt>
          <cx:pt idx="5701">232194.060007447</cx:pt>
          <cx:pt idx="5702">229201.70594974101</cx:pt>
          <cx:pt idx="5703">236103.18716531401</cx:pt>
          <cx:pt idx="5704">230709.95538111101</cx:pt>
          <cx:pt idx="5705">255983.83541075699</cx:pt>
          <cx:pt idx="5706">233008.538476694</cx:pt>
          <cx:pt idx="5707">220742.03085661001</cx:pt>
          <cx:pt idx="5708">250959.71269202401</cx:pt>
          <cx:pt idx="5709">207678.73399429</cx:pt>
          <cx:pt idx="5710">252095.193204515</cx:pt>
          <cx:pt idx="5711">245727.940699831</cx:pt>
          <cx:pt idx="5712">253232.299985661</cx:pt>
          <cx:pt idx="5713">256127.24408995701</cx:pt>
          <cx:pt idx="5714">259853.85805617599</cx:pt>
          <cx:pt idx="5715">237596.098148947</cx:pt>
          <cx:pt idx="5716">227493.21322948899</cx:pt>
          <cx:pt idx="5717">197537.27966990499</cx:pt>
          <cx:pt idx="5718">237008.663968307</cx:pt>
          <cx:pt idx="5719">243653.132909882</cx:pt>
          <cx:pt idx="5720">234881.21418544001</cx:pt>
          <cx:pt idx="5721">223006.54716588999</cx:pt>
          <cx:pt idx="5722">244459.76147872501</cx:pt>
          <cx:pt idx="5723">230180.78448725399</cx:pt>
          <cx:pt idx="5724">220285.990920557</cx:pt>
          <cx:pt idx="5725">241556.17090193601</cx:pt>
          <cx:pt idx="5726">210845.912575375</cx:pt>
          <cx:pt idx="5727">239137.14257438001</cx:pt>
          <cx:pt idx="5728">242079.75994194701</cx:pt>
          <cx:pt idx="5729">273094.64746664598</cx:pt>
          <cx:pt idx="5730">236241.45697692901</cx:pt>
          <cx:pt idx="5731">225455.870105115</cx:pt>
          <cx:pt idx="5732">223305.567430517</cx:pt>
          <cx:pt idx="5733">219633.70026134199</cx:pt>
          <cx:pt idx="5734">199757.36822148299</cx:pt>
          <cx:pt idx="5735">238394.41327849601</cx:pt>
          <cx:pt idx="5736">274700.36457972199</cx:pt>
          <cx:pt idx="5737">267170.10779828503</cx:pt>
          <cx:pt idx="5738">223845.420840076</cx:pt>
          <cx:pt idx="5739">247084.69566637999</cx:pt>
          <cx:pt idx="5740">224937.25293188199</cx:pt>
          <cx:pt idx="5741">201300.781971577</cx:pt>
          <cx:pt idx="5742">213101.477994788</cx:pt>
          <cx:pt idx="5743">240707.284329293</cx:pt>
          <cx:pt idx="5744">246070.644790469</cx:pt>
          <cx:pt idx="5745">215828.49107386</cx:pt>
          <cx:pt idx="5746">271322.283193729</cx:pt>
          <cx:pt idx="5747">204110.13717184801</cx:pt>
          <cx:pt idx="5748">222032.53769811901</cx:pt>
          <cx:pt idx="5749">231425.17850013101</cx:pt>
          <cx:pt idx="5750">229459.38148350199</cx:pt>
          <cx:pt idx="5751">217707.23357221601</cx:pt>
          <cx:pt idx="5752">229281.038549894</cx:pt>
          <cx:pt idx="5753">270310.48988770001</cx:pt>
          <cx:pt idx="5754">257418.891417128</cx:pt>
          <cx:pt idx="5755">229173.445467816</cx:pt>
          <cx:pt idx="5756">233715.88799756099</cx:pt>
          <cx:pt idx="5757">248034.058236446</cx:pt>
          <cx:pt idx="5758">234713.27530550701</cx:pt>
          <cx:pt idx="5759">254231.74283667299</cx:pt>
          <cx:pt idx="5760">232280.59658071201</cx:pt>
          <cx:pt idx="5761">206581.74716480501</cx:pt>
          <cx:pt idx="5762">255783.378128638</cx:pt>
          <cx:pt idx="5763">255477.98493109699</cx:pt>
          <cx:pt idx="5764">257371.02766603601</cx:pt>
          <cx:pt idx="5765">231954.88465591701</cx:pt>
          <cx:pt idx="5766">258294.49889245001</cx:pt>
          <cx:pt idx="5767">261153.83255627399</cx:pt>
          <cx:pt idx="5768">224702.24347552701</cx:pt>
          <cx:pt idx="5769">238533.59116933501</cx:pt>
          <cx:pt idx="5770">237056.475255147</cx:pt>
          <cx:pt idx="5771">256193.68710466099</cx:pt>
          <cx:pt idx="5772">262982.86728092597</cx:pt>
          <cx:pt idx="5773">235140.10477111599</cx:pt>
          <cx:pt idx="5774">248341.915555835</cx:pt>
          <cx:pt idx="5775">245127.549769123</cx:pt>
          <cx:pt idx="5776">228832.455891897</cx:pt>
          <cx:pt idx="5777">257496.65900334701</cx:pt>
          <cx:pt idx="5778">220865.76356426699</cx:pt>
          <cx:pt idx="5779">228097.713820896</cx:pt>
          <cx:pt idx="5780">248927.76769550299</cx:pt>
          <cx:pt idx="5781">239075.764892715</cx:pt>
          <cx:pt idx="5782">249661.33832393601</cx:pt>
          <cx:pt idx="5783">250890.48956177701</cx:pt>
          <cx:pt idx="5784">217530.089997356</cx:pt>
          <cx:pt idx="5785">249240.18859209001</cx:pt>
          <cx:pt idx="5786">254316.82165058501</cx:pt>
          <cx:pt idx="5787">274213.49813329999</cx:pt>
          <cx:pt idx="5788">235178.87147721101</cx:pt>
          <cx:pt idx="5789">223553.205324084</cx:pt>
          <cx:pt idx="5790">220516.553713973</cx:pt>
          <cx:pt idx="5791">249284.56155693799</cx:pt>
          <cx:pt idx="5792">209214.56167251299</cx:pt>
          <cx:pt idx="5793">240186.68531980799</cx:pt>
          <cx:pt idx="5794">272842.56037129898</cx:pt>
          <cx:pt idx="5795">256163.67604399699</cx:pt>
          <cx:pt idx="5796">249695.83217458401</cx:pt>
          <cx:pt idx="5797">214136.49124548299</cx:pt>
          <cx:pt idx="5798">242372.568752319</cx:pt>
          <cx:pt idx="5799">214478.087005101</cx:pt>
          <cx:pt idx="5800">228149.90297641401</cx:pt>
          <cx:pt idx="5801">274757.65389139898</cx:pt>
          <cx:pt idx="5802">241409.51351821801</cx:pt>
          <cx:pt idx="5803">265812.93974579597</cx:pt>
          <cx:pt idx="5804">245940.653331448</cx:pt>
          <cx:pt idx="5805">228289.124132483</cx:pt>
          <cx:pt idx="5806">257877.39366634801</cx:pt>
          <cx:pt idx="5807">258870.292904178</cx:pt>
          <cx:pt idx="5808">259912.719702476</cx:pt>
          <cx:pt idx="5809">244405.42451614299</cx:pt>
          <cx:pt idx="5810">249512.93001934901</cx:pt>
          <cx:pt idx="5811">250312.72261757599</cx:pt>
          <cx:pt idx="5812">222951.00267058201</cx:pt>
          <cx:pt idx="5813">223164.79056817401</cx:pt>
          <cx:pt idx="5814">274711.10166451999</cx:pt>
          <cx:pt idx="5815">249720.03058097599</cx:pt>
          <cx:pt idx="5816">255406.122139933</cx:pt>
          <cx:pt idx="5817">274624.24885778798</cx:pt>
          <cx:pt idx="5818">249680.852680346</cx:pt>
          <cx:pt idx="5819">263470.401438292</cx:pt>
          <cx:pt idx="5820">220413.396547891</cx:pt>
          <cx:pt idx="5821">262390.17969380802</cx:pt>
          <cx:pt idx="5822">220339.32942089401</cx:pt>
          <cx:pt idx="5823">259208.59110762001</cx:pt>
          <cx:pt idx="5824">231281.97510940899</cx:pt>
          <cx:pt idx="5825">213466.58379752899</cx:pt>
          <cx:pt idx="5826">247531.464268159</cx:pt>
          <cx:pt idx="5827">243743.66898414399</cx:pt>
          <cx:pt idx="5828">261812.38306272399</cx:pt>
          <cx:pt idx="5829">229294.11350031701</cx:pt>
          <cx:pt idx="5830">220866.810038703</cx:pt>
          <cx:pt idx="5831">250140.30995347301</cx:pt>
          <cx:pt idx="5832">216027.71862245799</cx:pt>
          <cx:pt idx="5833">249824.21292342999</cx:pt>
          <cx:pt idx="5834">211203.09469308201</cx:pt>
          <cx:pt idx="5835">244141.99234292601</cx:pt>
          <cx:pt idx="5836">251816.36730435901</cx:pt>
          <cx:pt idx="5837">253508.609704954</cx:pt>
          <cx:pt idx="5838">217537.13727879699</cx:pt>
          <cx:pt idx="5839">236891.72922464699</cx:pt>
          <cx:pt idx="5840">262693.409432124</cx:pt>
          <cx:pt idx="5841">265350.47874463699</cx:pt>
          <cx:pt idx="5842">258274.25432074899</cx:pt>
          <cx:pt idx="5843">217164.63798215601</cx:pt>
          <cx:pt idx="5844">253460.449167368</cx:pt>
          <cx:pt idx="5845">252841.87821078801</cx:pt>
          <cx:pt idx="5846">227539.026464681</cx:pt>
          <cx:pt idx="5847">249236.67360018499</cx:pt>
          <cx:pt idx="5848">238250.798530164</cx:pt>
          <cx:pt idx="5849">248462.37162349801</cx:pt>
          <cx:pt idx="5850">253452.157448335</cx:pt>
          <cx:pt idx="5851">255782.815730339</cx:pt>
          <cx:pt idx="5852">254947.63675213401</cx:pt>
          <cx:pt idx="5853">248900.43042904799</cx:pt>
          <cx:pt idx="5854">259972.16412621699</cx:pt>
          <cx:pt idx="5855">225650.07405953301</cx:pt>
          <cx:pt idx="5856">264438.63609028701</cx:pt>
          <cx:pt idx="5857">230009.893277881</cx:pt>
          <cx:pt idx="5858">224133.018607693</cx:pt>
          <cx:pt idx="5859">245813.464178959</cx:pt>
          <cx:pt idx="5860">238733.70293231599</cx:pt>
          <cx:pt idx="5861">271355.68366736802</cx:pt>
          <cx:pt idx="5862">226287.72963254299</cx:pt>
          <cx:pt idx="5863">241264.08351446901</cx:pt>
          <cx:pt idx="5864">263914.98120080301</cx:pt>
          <cx:pt idx="5865">222795.99141362499</cx:pt>
          <cx:pt idx="5866">240410.04900081901</cx:pt>
          <cx:pt idx="5867">244601.611464708</cx:pt>
          <cx:pt idx="5868">274567.45134000201</cx:pt>
          <cx:pt idx="5869">247207.61405139699</cx:pt>
          <cx:pt idx="5870">268669.85692240897</cx:pt>
          <cx:pt idx="5871">255120.41709148401</cx:pt>
          <cx:pt idx="5872">259667.54243055201</cx:pt>
          <cx:pt idx="5873">262062.06238726099</cx:pt>
          <cx:pt idx="5874">249265.98533467701</cx:pt>
          <cx:pt idx="5875">237925.82283573999</cx:pt>
          <cx:pt idx="5876">264793.62149659498</cx:pt>
          <cx:pt idx="5877">225045.47529188299</cx:pt>
          <cx:pt idx="5878">242525.639618115</cx:pt>
          <cx:pt idx="5879">249583.82222261399</cx:pt>
          <cx:pt idx="5880">254613.539798126</cx:pt>
          <cx:pt idx="5881">261909.53270792001</cx:pt>
          <cx:pt idx="5882">250369.93534990001</cx:pt>
          <cx:pt idx="5883">264490.56714252097</cx:pt>
          <cx:pt idx="5884">218750.05958264801</cx:pt>
          <cx:pt idx="5885">255973.913226131</cx:pt>
          <cx:pt idx="5886">249394.27297474901</cx:pt>
          <cx:pt idx="5887">260960.51952007599</cx:pt>
          <cx:pt idx="5888">222055.33491588701</cx:pt>
          <cx:pt idx="5889">255772.316759429</cx:pt>
          <cx:pt idx="5890">238588.56763340501</cx:pt>
          <cx:pt idx="5891">265452.71899029397</cx:pt>
          <cx:pt idx="5892">217406.26522135799</cx:pt>
          <cx:pt idx="5893">271446.42309807503</cx:pt>
          <cx:pt idx="5894">236344.94968462401</cx:pt>
          <cx:pt idx="5895">242024.154160657</cx:pt>
          <cx:pt idx="5896">225333.07500883599</cx:pt>
          <cx:pt idx="5897">269214.60572420398</cx:pt>
          <cx:pt idx="5898">226149.83864494</cx:pt>
          <cx:pt idx="5899">228369.40052656599</cx:pt>
          <cx:pt idx="5900">219206.230988806</cx:pt>
          <cx:pt idx="5901">205174.407373214</cx:pt>
          <cx:pt idx="5902">274390.772080208</cx:pt>
          <cx:pt idx="5903">237776.95011927199</cx:pt>
          <cx:pt idx="5904">234090.52219734099</cx:pt>
          <cx:pt idx="5905">269423.71791985701</cx:pt>
          <cx:pt idx="5906">244690.37588525299</cx:pt>
          <cx:pt idx="5907">261088.04354998301</cx:pt>
          <cx:pt idx="5908">267988.69105541101</cx:pt>
          <cx:pt idx="5909">231877.51190698199</cx:pt>
          <cx:pt idx="5910">254736.080651914</cx:pt>
          <cx:pt idx="5911">209023.810574139</cx:pt>
          <cx:pt idx="5912">228200.546289727</cx:pt>
          <cx:pt idx="5913">219979.80033642001</cx:pt>
          <cx:pt idx="5914">232063.658225274</cx:pt>
          <cx:pt idx="5915">234799.170406313</cx:pt>
          <cx:pt idx="5916">240442.80303882799</cx:pt>
          <cx:pt idx="5917">226964.39623083</cx:pt>
          <cx:pt idx="5918">232057.41072227401</cx:pt>
          <cx:pt idx="5919">261691.723898011</cx:pt>
          <cx:pt idx="5920">260313.98077497</cx:pt>
          <cx:pt idx="5921">231544.60205134301</cx:pt>
          <cx:pt idx="5922">218576.84061580099</cx:pt>
          <cx:pt idx="5923">241255.42286848399</cx:pt>
          <cx:pt idx="5924">225532.903749082</cx:pt>
          <cx:pt idx="5925">214671.487334687</cx:pt>
          <cx:pt idx="5926">239608.79458861001</cx:pt>
          <cx:pt idx="5927">249354.625906606</cx:pt>
          <cx:pt idx="5928">227020.55448449499</cx:pt>
          <cx:pt idx="5929">270049.410897856</cx:pt>
          <cx:pt idx="5930">192220.10826996501</cx:pt>
          <cx:pt idx="5931">231958.351055184</cx:pt>
          <cx:pt idx="5932">203239.89540926399</cx:pt>
          <cx:pt idx="5933">244049.65223181801</cx:pt>
          <cx:pt idx="5934">263874.06157166703</cx:pt>
          <cx:pt idx="5935">226846.38223811999</cx:pt>
          <cx:pt idx="5936">247342.44653096001</cx:pt>
          <cx:pt idx="5937">233348.304536549</cx:pt>
          <cx:pt idx="5938">269449.93909421499</cx:pt>
          <cx:pt idx="5939">224280.508024607</cx:pt>
          <cx:pt idx="5940">264961.04228458903</cx:pt>
          <cx:pt idx="5941">225508.67865290301</cx:pt>
          <cx:pt idx="5942">269271.747235741</cx:pt>
          <cx:pt idx="5943">257902.21919256201</cx:pt>
          <cx:pt idx="5944">250935.51643046801</cx:pt>
          <cx:pt idx="5945">238594.29714427699</cx:pt>
          <cx:pt idx="5946">225769.615894738</cx:pt>
          <cx:pt idx="5947">258633.209085226</cx:pt>
          <cx:pt idx="5948">218416.115687151</cx:pt>
          <cx:pt idx="5949">235233.305938668</cx:pt>
          <cx:pt idx="5950">267235.09960810997</cx:pt>
          <cx:pt idx="5951">235854.64265866799</cx:pt>
          <cx:pt idx="5952">243583.73264854</cx:pt>
          <cx:pt idx="5953">255264.70918293699</cx:pt>
          <cx:pt idx="5954">233718.531006481</cx:pt>
          <cx:pt idx="5955">248035.00265829399</cx:pt>
          <cx:pt idx="5956">250449.52473345801</cx:pt>
          <cx:pt idx="5957">274072.68633271701</cx:pt>
          <cx:pt idx="5958">271656.40818011999</cx:pt>
          <cx:pt idx="5959">223232.786489438</cx:pt>
          <cx:pt idx="5960">273279.36112210801</cx:pt>
          <cx:pt idx="5961">268448.92370729998</cx:pt>
          <cx:pt idx="5962">238334.621266373</cx:pt>
          <cx:pt idx="5963">237240.49462444801</cx:pt>
          <cx:pt idx="5964">256993.19889871599</cx:pt>
          <cx:pt idx="5965">263468.47248327901</cx:pt>
          <cx:pt idx="5966">261168.089838368</cx:pt>
          <cx:pt idx="5967">254179.36844566499</cx:pt>
          <cx:pt idx="5968">234512.143333199</cx:pt>
          <cx:pt idx="5969">264745.86334679299</cx:pt>
          <cx:pt idx="5970">248098.19233216901</cx:pt>
          <cx:pt idx="5971">274525.51578051102</cx:pt>
          <cx:pt idx="5972">243496.09491289299</cx:pt>
          <cx:pt idx="5973">264005.97374644998</cx:pt>
          <cx:pt idx="5974">230177.51284632701</cx:pt>
          <cx:pt idx="5975">224476.03567606999</cx:pt>
          <cx:pt idx="5976">248418.735470613</cx:pt>
          <cx:pt idx="5977">242333.955836787</cx:pt>
          <cx:pt idx="5978">270167.13893405598</cx:pt>
          <cx:pt idx="5979">217662.455660026</cx:pt>
          <cx:pt idx="5980">219769.91352488199</cx:pt>
          <cx:pt idx="5981">259088.42239614599</cx:pt>
          <cx:pt idx="5982">220377.10111873501</cx:pt>
          <cx:pt idx="5983">221201.11085323599</cx:pt>
          <cx:pt idx="5984">249108.21099419601</cx:pt>
          <cx:pt idx="5985">247315.78707979599</cx:pt>
          <cx:pt idx="5986">222486.2681279</cx:pt>
          <cx:pt idx="5987">268150.93344455102</cx:pt>
          <cx:pt idx="5988">245111.25357536401</cx:pt>
          <cx:pt idx="5989">215086.32078810799</cx:pt>
          <cx:pt idx="5990">240814.16679664401</cx:pt>
          <cx:pt idx="5991">216641.40395167601</cx:pt>
          <cx:pt idx="5992">229845.688852947</cx:pt>
          <cx:pt idx="5993">252359.387389293</cx:pt>
          <cx:pt idx="5994">264776.66940558102</cx:pt>
          <cx:pt idx="5995">269157.59501424199</cx:pt>
          <cx:pt idx="5996">271676.538531008</cx:pt>
          <cx:pt idx="5997">247423.84929840299</cx:pt>
          <cx:pt idx="5998">260087.35069038201</cx:pt>
          <cx:pt idx="5999">217743.914034955</cx:pt>
          <cx:pt idx="6000">241946.16557923501</cx:pt>
          <cx:pt idx="6001">223303.011177671</cx:pt>
          <cx:pt idx="6002">261091.28678165301</cx:pt>
          <cx:pt idx="6003">272149.72676255601</cx:pt>
          <cx:pt idx="6004">233828.014374702</cx:pt>
          <cx:pt idx="6005">246986.87509933999</cx:pt>
          <cx:pt idx="6006">234572.794536398</cx:pt>
          <cx:pt idx="6007">193937.922138444</cx:pt>
          <cx:pt idx="6008">255308.627295805</cx:pt>
          <cx:pt idx="6009">233579.45097732599</cx:pt>
          <cx:pt idx="6010">251113.598729191</cx:pt>
          <cx:pt idx="6011">221091.923074144</cx:pt>
          <cx:pt idx="6012">227684.07163517101</cx:pt>
          <cx:pt idx="6013">238341.208985526</cx:pt>
          <cx:pt idx="6014">229667.643646499</cx:pt>
          <cx:pt idx="6015">226513.05266953399</cx:pt>
          <cx:pt idx="6016">257356.06293311901</cx:pt>
          <cx:pt idx="6017">231559.48724836</cx:pt>
          <cx:pt idx="6018">230250.643261319</cx:pt>
          <cx:pt idx="6019">230217.62335353001</cx:pt>
          <cx:pt idx="6020">274923.90044667397</cx:pt>
          <cx:pt idx="6021">252329.40636707499</cx:pt>
          <cx:pt idx="6022">234660.61026623601</cx:pt>
          <cx:pt idx="6023">225279.69011103001</cx:pt>
          <cx:pt idx="6024">222843.277097415</cx:pt>
          <cx:pt idx="6025">226392.23336060499</cx:pt>
          <cx:pt idx="6026">226573.499955999</cx:pt>
          <cx:pt idx="6027">223344.10288750401</cx:pt>
          <cx:pt idx="6028">258831.70977685801</cx:pt>
          <cx:pt idx="6029">252225.485101411</cx:pt>
          <cx:pt idx="6030">224251.95674244899</cx:pt>
          <cx:pt idx="6031">218685.35423882701</cx:pt>
          <cx:pt idx="6032">274789.81841175398</cx:pt>
          <cx:pt idx="6033">230994.46330633099</cx:pt>
          <cx:pt idx="6034">237063.56378993901</cx:pt>
          <cx:pt idx="6035">246850.84839232199</cx:pt>
          <cx:pt idx="6036">252019.681830596</cx:pt>
          <cx:pt idx="6037">254126.16141494201</cx:pt>
          <cx:pt idx="6038">234007.589264946</cx:pt>
          <cx:pt idx="6039">247045.10234201301</cx:pt>
          <cx:pt idx="6040">236717.13027472899</cx:pt>
          <cx:pt idx="6041">244649.03819326</cx:pt>
          <cx:pt idx="6042">259104.98035429601</cx:pt>
          <cx:pt idx="6043">233919.71110568001</cx:pt>
          <cx:pt idx="6044">241288.32938505901</cx:pt>
          <cx:pt idx="6045">263322.19298870099</cx:pt>
          <cx:pt idx="6046">228138.61983437301</cx:pt>
          <cx:pt idx="6047">262400.17253235902</cx:pt>
          <cx:pt idx="6048">260142.18239186399</cx:pt>
          <cx:pt idx="6049">233488.22191245799</cx:pt>
          <cx:pt idx="6050">274733.25373000099</cx:pt>
          <cx:pt idx="6051">221638.02753012301</cx:pt>
          <cx:pt idx="6052">226795.47613097599</cx:pt>
          <cx:pt idx="6053">207566.71903644601</cx:pt>
          <cx:pt idx="6054">253086.268791771</cx:pt>
          <cx:pt idx="6055">226144.69842154099</cx:pt>
          <cx:pt idx="6056">245400.56329837901</cx:pt>
          <cx:pt idx="6057">256209.51834412201</cx:pt>
          <cx:pt idx="6058">248019.263293903</cx:pt>
          <cx:pt idx="6059">228250.54488528299</cx:pt>
          <cx:pt idx="6060">259994.41364828101</cx:pt>
          <cx:pt idx="6061">227462.65791009099</cx:pt>
          <cx:pt idx="6062">221401.71696320301</cx:pt>
          <cx:pt idx="6063">251955.458189672</cx:pt>
          <cx:pt idx="6064">230288.787138496</cx:pt>
          <cx:pt idx="6065">235393.36329756799</cx:pt>
          <cx:pt idx="6066">233509.97488761801</cx:pt>
          <cx:pt idx="6067">253925.718090326</cx:pt>
          <cx:pt idx="6068">256654.70090145801</cx:pt>
          <cx:pt idx="6069">274052.98286639497</cx:pt>
          <cx:pt idx="6070">200403.17732828099</cx:pt>
          <cx:pt idx="6071">260952.56636980799</cx:pt>
          <cx:pt idx="6072">202826.544561738</cx:pt>
          <cx:pt idx="6073">259134.751192948</cx:pt>
          <cx:pt idx="6074">254259.86106826499</cx:pt>
          <cx:pt idx="6075">260521.03453133701</cx:pt>
          <cx:pt idx="6076">245202.87380343</cx:pt>
          <cx:pt idx="6077">226270.38175069101</cx:pt>
          <cx:pt idx="6078">227097.014338315</cx:pt>
          <cx:pt idx="6079">245890.66349425199</cx:pt>
          <cx:pt idx="6080">220761.91228788201</cx:pt>
          <cx:pt idx="6081">205208.09934079199</cx:pt>
          <cx:pt idx="6082">210248.59204041501</cx:pt>
          <cx:pt idx="6083">235730.043695067</cx:pt>
          <cx:pt idx="6084">262402.99256848602</cx:pt>
          <cx:pt idx="6085">239512.78143072801</cx:pt>
          <cx:pt idx="6086">194929.14446130401</cx:pt>
          <cx:pt idx="6087">248555.04434031001</cx:pt>
          <cx:pt idx="6088">260315.292400354</cx:pt>
          <cx:pt idx="6089">263710.40695105499</cx:pt>
          <cx:pt idx="6090">254316.00067800499</cx:pt>
          <cx:pt idx="6091">242122.38635510401</cx:pt>
          <cx:pt idx="6092">226014.127392269</cx:pt>
          <cx:pt idx="6093">274160.58380165102</cx:pt>
          <cx:pt idx="6094">228796.51325723101</cx:pt>
          <cx:pt idx="6095">211949.84987300599</cx:pt>
          <cx:pt idx="6096">225871.20120616499</cx:pt>
          <cx:pt idx="6097">274899.31185846397</cx:pt>
          <cx:pt idx="6098">230881.06123566799</cx:pt>
          <cx:pt idx="6099">249590.75503807</cx:pt>
          <cx:pt idx="6100">263318.62982328801</cx:pt>
          <cx:pt idx="6101">227298.843471703</cx:pt>
          <cx:pt idx="6102">258201.696598112</cx:pt>
          <cx:pt idx="6103">251188.673243489</cx:pt>
          <cx:pt idx="6104">270928.688262649</cx:pt>
          <cx:pt idx="6105">243882.69161067501</cx:pt>
          <cx:pt idx="6106">274561.58587501</cx:pt>
          <cx:pt idx="6107">244131.999241076</cx:pt>
          <cx:pt idx="6108">229557.44385412001</cx:pt>
          <cx:pt idx="6109">236471.47120417401</cx:pt>
          <cx:pt idx="6110">274776.51588017499</cx:pt>
          <cx:pt idx="6111">257410.964528565</cx:pt>
          <cx:pt idx="6112">240553.28592119901</cx:pt>
          <cx:pt idx="6113">221338.49709405101</cx:pt>
          <cx:pt idx="6114">226823.87332661499</cx:pt>
          <cx:pt idx="6115">216131.93783174999</cx:pt>
          <cx:pt idx="6116">266765.89072074898</cx:pt>
          <cx:pt idx="6117">231877.963786345</cx:pt>
          <cx:pt idx="6118">258357.816042021</cx:pt>
          <cx:pt idx="6119">270765.116917142</cx:pt>
          <cx:pt idx="6120">261463.76177688601</cx:pt>
          <cx:pt idx="6121">225649.98106905699</cx:pt>
          <cx:pt idx="6122">218536.92536906101</cx:pt>
          <cx:pt idx="6123">232160.24163935299</cx:pt>
          <cx:pt idx="6124">230982.97893081099</cx:pt>
          <cx:pt idx="6125">274661.097898081</cx:pt>
          <cx:pt idx="6126">228375.54655057899</cx:pt>
          <cx:pt idx="6127">230389.03836213599</cx:pt>
          <cx:pt idx="6128">203366.07268944901</cx:pt>
          <cx:pt idx="6129">246224.85531034999</cx:pt>
          <cx:pt idx="6130">230544.215169467</cx:pt>
          <cx:pt idx="6131">242746.33278656501</cx:pt>
          <cx:pt idx="6132">223978.46787007499</cx:pt>
          <cx:pt idx="6133">251979.59418877499</cx:pt>
          <cx:pt idx="6134">269202.00228358002</cx:pt>
          <cx:pt idx="6135">263631.57020319701</cx:pt>
          <cx:pt idx="6136">241656.36750087401</cx:pt>
          <cx:pt idx="6137">255179.84913612399</cx:pt>
          <cx:pt idx="6138">244185.72606066999</cx:pt>
          <cx:pt idx="6139">265721.92897731101</cx:pt>
          <cx:pt idx="6140">229798.63231247</cx:pt>
          <cx:pt idx="6141">260909.580812659</cx:pt>
          <cx:pt idx="6142">268170.88647788099</cx:pt>
          <cx:pt idx="6143">233986.06667141101</cx:pt>
          <cx:pt idx="6144">232566.746092705</cx:pt>
          <cx:pt idx="6145">252334.62954724801</cx:pt>
          <cx:pt idx="6146">248583.76095191701</cx:pt>
          <cx:pt idx="6147">240419.290654054</cx:pt>
          <cx:pt idx="6148">263800.20824623603</cx:pt>
          <cx:pt idx="6149">230787.74019402801</cx:pt>
          <cx:pt idx="6150">274909.49946148798</cx:pt>
          <cx:pt idx="6151">274382.33607924101</cx:pt>
          <cx:pt idx="6152">230753.29025479499</cx:pt>
          <cx:pt idx="6153">208681.99315331399</cx:pt>
          <cx:pt idx="6154">250632.56922337701</cx:pt>
          <cx:pt idx="6155">232407.003805341</cx:pt>
          <cx:pt idx="6156">215108.42545693199</cx:pt>
          <cx:pt idx="6157">215184.94688805201</cx:pt>
          <cx:pt idx="6158">234316.655385755</cx:pt>
          <cx:pt idx="6159">233095.87917086401</cx:pt>
          <cx:pt idx="6160">217649.57008352299</cx:pt>
          <cx:pt idx="6161">238110.846269948</cx:pt>
          <cx:pt idx="6162">235462.88856284501</cx:pt>
          <cx:pt idx="6163">227082.55945181099</cx:pt>
          <cx:pt idx="6164">224448.25817655699</cx:pt>
          <cx:pt idx="6165">244433.81712391501</cx:pt>
          <cx:pt idx="6166">256382.134226058</cx:pt>
          <cx:pt idx="6167">215034.657170085</cx:pt>
          <cx:pt idx="6168">221848.00339819799</cx:pt>
          <cx:pt idx="6169">274634.07361079101</cx:pt>
          <cx:pt idx="6170">229875.391554904</cx:pt>
          <cx:pt idx="6171">258045.15016222201</cx:pt>
          <cx:pt idx="6172">212350.35027483999</cx:pt>
          <cx:pt idx="6173">244554.84615495999</cx:pt>
          <cx:pt idx="6174">230267.59778792399</cx:pt>
          <cx:pt idx="6175">236148.226833614</cx:pt>
          <cx:pt idx="6176">243111.14440325499</cx:pt>
          <cx:pt idx="6177">224943.86698837299</cx:pt>
          <cx:pt idx="6178">253682.815057267</cx:pt>
          <cx:pt idx="6179">258234.165132358</cx:pt>
          <cx:pt idx="6180">259685.40177748099</cx:pt>
          <cx:pt idx="6181">192225.78426421501</cx:pt>
          <cx:pt idx="6182">197000.514927026</cx:pt>
          <cx:pt idx="6183">217115.42185994799</cx:pt>
          <cx:pt idx="6184">243749.18186411099</cx:pt>
          <cx:pt idx="6185">241944.735327387</cx:pt>
          <cx:pt idx="6186">252250.86366560901</cx:pt>
          <cx:pt idx="6187">243275.93581504299</cx:pt>
          <cx:pt idx="6188">257342.58901365899</cx:pt>
          <cx:pt idx="6189">252484.15777344001</cx:pt>
          <cx:pt idx="6190">225778.22643540899</cx:pt>
          <cx:pt idx="6191">241536.499490608</cx:pt>
          <cx:pt idx="6192">221217.39919220199</cx:pt>
          <cx:pt idx="6193">229900.71272229901</cx:pt>
          <cx:pt idx="6194">247179.05346418801</cx:pt>
          <cx:pt idx="6195">251638.63435252701</cx:pt>
          <cx:pt idx="6196">257043.154172134</cx:pt>
          <cx:pt idx="6197">230272.467427072</cx:pt>
          <cx:pt idx="6198">262289.49516363099</cx:pt>
          <cx:pt idx="6199">247427.700788685</cx:pt>
          <cx:pt idx="6200">218904.18461139401</cx:pt>
          <cx:pt idx="6201">230936.53784266999</cx:pt>
          <cx:pt idx="6202">274423.10209314001</cx:pt>
          <cx:pt idx="6203">229205.47222300299</cx:pt>
          <cx:pt idx="6204">235193.536007697</cx:pt>
          <cx:pt idx="6205">259136.07828707801</cx:pt>
          <cx:pt idx="6206">217759.91889711501</cx:pt>
          <cx:pt idx="6207">216151.60765772199</cx:pt>
          <cx:pt idx="6208">236705.62559685501</cx:pt>
          <cx:pt idx="6209">252295.09083917801</cx:pt>
          <cx:pt idx="6210">265825.61559307203</cx:pt>
          <cx:pt idx="6211">232651.664382613</cx:pt>
          <cx:pt idx="6212">190259.01919132599</cx:pt>
          <cx:pt idx="6213">267874.40401232103</cx:pt>
          <cx:pt idx="6214">211925.66768442999</cx:pt>
          <cx:pt idx="6215">234180.57024853301</cx:pt>
          <cx:pt idx="6216">271578.56303650897</cx:pt>
          <cx:pt idx="6217">251275.12696016801</cx:pt>
          <cx:pt idx="6218">254954.27623342199</cx:pt>
          <cx:pt idx="6219">212165.558615774</cx:pt>
          <cx:pt idx="6220">209429.96142583399</cx:pt>
          <cx:pt idx="6221">261171.779578608</cx:pt>
          <cx:pt idx="6222">253817.39675564901</cx:pt>
          <cx:pt idx="6223">219205.53676036099</cx:pt>
          <cx:pt idx="6224">274636.03377470502</cx:pt>
          <cx:pt idx="6225">219640.060323179</cx:pt>
          <cx:pt idx="6226">227788.83724611701</cx:pt>
          <cx:pt idx="6227">274320.70072407799</cx:pt>
          <cx:pt idx="6228">226631.47444062901</cx:pt>
          <cx:pt idx="6229">274875.73361426999</cx:pt>
          <cx:pt idx="6230">235351.06910182099</cx:pt>
          <cx:pt idx="6231">253807.42058544399</cx:pt>
          <cx:pt idx="6232">222257.11867630601</cx:pt>
          <cx:pt idx="6233">265996.10199067602</cx:pt>
          <cx:pt idx="6234">234553.136011764</cx:pt>
          <cx:pt idx="6235">198852.31035635501</cx:pt>
          <cx:pt idx="6236">223123.076383373</cx:pt>
          <cx:pt idx="6237">236646.795614175</cx:pt>
          <cx:pt idx="6238">254857.85624635199</cx:pt>
          <cx:pt idx="6239">272714.13170907903</cx:pt>
          <cx:pt idx="6240">263465.84833517898</cx:pt>
          <cx:pt idx="6241">229248.35502867401</cx:pt>
          <cx:pt idx="6242">245005.99896407101</cx:pt>
          <cx:pt idx="6243">257997.528165339</cx:pt>
          <cx:pt idx="6244">258858.581785374</cx:pt>
          <cx:pt idx="6245">237614.82377435299</cx:pt>
          <cx:pt idx="6246">266108.35197052499</cx:pt>
          <cx:pt idx="6247">215367.07851622201</cx:pt>
          <cx:pt idx="6248">247059.4514741</cx:pt>
          <cx:pt idx="6249">234370.78881488901</cx:pt>
          <cx:pt idx="6250">240051.99818541601</cx:pt>
          <cx:pt idx="6251">208956.76557516801</cx:pt>
          <cx:pt idx="6252">243975.00735324301</cx:pt>
          <cx:pt idx="6253">245480.775445545</cx:pt>
          <cx:pt idx="6254">257623.694121031</cx:pt>
          <cx:pt idx="6255">205705.13148086099</cx:pt>
          <cx:pt idx="6256">210125.43299695299</cx:pt>
          <cx:pt idx="6257">239388.92305125701</cx:pt>
          <cx:pt idx="6258">246097.387157652</cx:pt>
          <cx:pt idx="6259">238942.67533825801</cx:pt>
          <cx:pt idx="6260">241639.637573213</cx:pt>
          <cx:pt idx="6261">246439.64287383901</cx:pt>
          <cx:pt idx="6262">268020.82620595</cx:pt>
          <cx:pt idx="6263">249470.169842259</cx:pt>
          <cx:pt idx="6264">240252.06844547199</cx:pt>
          <cx:pt idx="6265">240060.033261137</cx:pt>
          <cx:pt idx="6266">198907.227603265</cx:pt>
          <cx:pt idx="6267">191266.887671693</cx:pt>
          <cx:pt idx="6268">210769.31251604401</cx:pt>
          <cx:pt idx="6269">244024.747670299</cx:pt>
          <cx:pt idx="6270">248364.448654493</cx:pt>
          <cx:pt idx="6271">245933.25078758001</cx:pt>
          <cx:pt idx="6272">261379.38740540101</cx:pt>
          <cx:pt idx="6273">211029.34839455099</cx:pt>
          <cx:pt idx="6274">235018.918702792</cx:pt>
          <cx:pt idx="6275">274840.03179944202</cx:pt>
          <cx:pt idx="6276">254720.74511800101</cx:pt>
          <cx:pt idx="6277">255499.49068328901</cx:pt>
          <cx:pt idx="6278">260388.856708529</cx:pt>
          <cx:pt idx="6279">256775.50858666899</cx:pt>
          <cx:pt idx="6280">247002.07743198401</cx:pt>
          <cx:pt idx="6281">224924.238076571</cx:pt>
          <cx:pt idx="6282">208216.94792874</cx:pt>
          <cx:pt idx="6283">266135.27340648801</cx:pt>
          <cx:pt idx="6284">274420.94016391801</cx:pt>
          <cx:pt idx="6285">270556.060336344</cx:pt>
          <cx:pt idx="6286">244531.51284343799</cx:pt>
          <cx:pt idx="6287">273308.67301411601</cx:pt>
          <cx:pt idx="6288">214142.47102138901</cx:pt>
          <cx:pt idx="6289">235749.228208199</cx:pt>
          <cx:pt idx="6290">230316.35590207399</cx:pt>
          <cx:pt idx="6291">233120.15161069899</cx:pt>
          <cx:pt idx="6292">254009.85112321499</cx:pt>
          <cx:pt idx="6293">261543.13456252799</cx:pt>
          <cx:pt idx="6294">273172.89638111502</cx:pt>
          <cx:pt idx="6295">246046.96744643099</cx:pt>
          <cx:pt idx="6296">242183.598779288</cx:pt>
          <cx:pt idx="6297">260817.807172873</cx:pt>
          <cx:pt idx="6298">210033.410437827</cx:pt>
          <cx:pt idx="6299">224629.44638010499</cx:pt>
          <cx:pt idx="6300">209590.465919212</cx:pt>
          <cx:pt idx="6301">213787.612436191</cx:pt>
          <cx:pt idx="6302">218375.594293392</cx:pt>
          <cx:pt idx="6303">254986.75044106899</cx:pt>
          <cx:pt idx="6304">230329.038528431</cx:pt>
          <cx:pt idx="6305">237353.81254047499</cx:pt>
          <cx:pt idx="6306">211402.84225680601</cx:pt>
          <cx:pt idx="6307">238344.85388055001</cx:pt>
          <cx:pt idx="6308">212479.98591844901</cx:pt>
          <cx:pt idx="6309">246700.77213819299</cx:pt>
          <cx:pt idx="6310">206343.79934975901</cx:pt>
          <cx:pt idx="6311">211581.096202249</cx:pt>
          <cx:pt idx="6312">231787.59235917201</cx:pt>
          <cx:pt idx="6313">219087.84897510399</cx:pt>
          <cx:pt idx="6314">258849.56593397999</cx:pt>
          <cx:pt idx="6315">239693.3064763</cx:pt>
          <cx:pt idx="6316">211261.54411614599</cx:pt>
          <cx:pt idx="6317">265394.688587335</cx:pt>
          <cx:pt idx="6318">253416.88215130099</cx:pt>
          <cx:pt idx="6319">199842.27790324501</cx:pt>
          <cx:pt idx="6320">247989.55014752201</cx:pt>
          <cx:pt idx="6321">229011.725365772</cx:pt>
          <cx:pt idx="6322">261560.50856233001</cx:pt>
          <cx:pt idx="6323">253360.29465398399</cx:pt>
          <cx:pt idx="6324">259333.87010954</cx:pt>
          <cx:pt idx="6325">238812.47951082201</cx:pt>
          <cx:pt idx="6326">217239.762568001</cx:pt>
          <cx:pt idx="6327">261742.532095036</cx:pt>
          <cx:pt idx="6328">252076.895011724</cx:pt>
          <cx:pt idx="6329">273525.04855876102</cx:pt>
          <cx:pt idx="6330">232963.35674416399</cx:pt>
          <cx:pt idx="6331">232556.69283170599</cx:pt>
          <cx:pt idx="6332">219621.17967134499</cx:pt>
          <cx:pt idx="6333">257360.02831093801</cx:pt>
          <cx:pt idx="6334">267342.43209309201</cx:pt>
          <cx:pt idx="6335">260702.962620217</cx:pt>
          <cx:pt idx="6336">197963.06975281099</cx:pt>
          <cx:pt idx="6337">250533.751102946</cx:pt>
          <cx:pt idx="6338">274774.31131188601</cx:pt>
          <cx:pt idx="6339">198851.02801942799</cx:pt>
          <cx:pt idx="6340">244475.87356465499</cx:pt>
          <cx:pt idx="6341">256711.782722723</cx:pt>
          <cx:pt idx="6342">217614.93822979601</cx:pt>
          <cx:pt idx="6343">246860.52427881799</cx:pt>
          <cx:pt idx="6344">243614.425723928</cx:pt>
          <cx:pt idx="6345">253042.760003426</cx:pt>
          <cx:pt idx="6346">237953.26980796899</cx:pt>
          <cx:pt idx="6347">259601.761061372</cx:pt>
          <cx:pt idx="6348">218310.72187987799</cx:pt>
          <cx:pt idx="6349">274610.673691893</cx:pt>
          <cx:pt idx="6350">240811.080698145</cx:pt>
          <cx:pt idx="6351">274466.34723136702</cx:pt>
          <cx:pt idx="6352">236619.518179757</cx:pt>
          <cx:pt idx="6353">241570.80635741699</cx:pt>
          <cx:pt idx="6354">227346.617382075</cx:pt>
          <cx:pt idx="6355">265652.791709396</cx:pt>
          <cx:pt idx="6356">250917.40790874601</cx:pt>
          <cx:pt idx="6357">241604.05408036799</cx:pt>
          <cx:pt idx="6358">258886.96707865401</cx:pt>
          <cx:pt idx="6359">241437.845783394</cx:pt>
          <cx:pt idx="6360">259941.683250061</cx:pt>
          <cx:pt idx="6361">273824.80084841</cx:pt>
          <cx:pt idx="6362">256075.11649477799</cx:pt>
          <cx:pt idx="6363">232019.881245258</cx:pt>
          <cx:pt idx="6364">216119.67471849601</cx:pt>
          <cx:pt idx="6365">197871.295020252</cx:pt>
          <cx:pt idx="6366">235340.45102370199</cx:pt>
          <cx:pt idx="6367">226755.58000066801</cx:pt>
          <cx:pt idx="6368">246551.14404280201</cx:pt>
          <cx:pt idx="6369">261364.899371482</cx:pt>
          <cx:pt idx="6370">247372.974996656</cx:pt>
          <cx:pt idx="6371">238673.40364944999</cx:pt>
          <cx:pt idx="6372">221164.82629297001</cx:pt>
          <cx:pt idx="6373">269229.98299692001</cx:pt>
          <cx:pt idx="6374">274789.89219804702</cx:pt>
          <cx:pt idx="6375">256787.759539855</cx:pt>
          <cx:pt idx="6376">241598.29507873501</cx:pt>
          <cx:pt idx="6377">239077.69653097299</cx:pt>
          <cx:pt idx="6378">208857.52376783299</cx:pt>
          <cx:pt idx="6379">228147.64422073701</cx:pt>
          <cx:pt idx="6380">253942.75495572999</cx:pt>
          <cx:pt idx="6381">253904.14785900601</cx:pt>
          <cx:pt idx="6382">235915.36762600701</cx:pt>
          <cx:pt idx="6383">274860.17471911898</cx:pt>
          <cx:pt idx="6384">240628.59294923799</cx:pt>
          <cx:pt idx="6385">223430.65528877001</cx:pt>
          <cx:pt idx="6386">211405.52687156299</cx:pt>
          <cx:pt idx="6387">217139.69666146999</cx:pt>
          <cx:pt idx="6388">224183.91963341099</cx:pt>
          <cx:pt idx="6389">240581.27315665199</cx:pt>
          <cx:pt idx="6390">231351.79321090199</cx:pt>
          <cx:pt idx="6391">247126.96654818399</cx:pt>
          <cx:pt idx="6392">207528.33719901001</cx:pt>
          <cx:pt idx="6393">274482.726967205</cx:pt>
          <cx:pt idx="6394">220000.629592782</cx:pt>
          <cx:pt idx="6395">220792.139897074</cx:pt>
          <cx:pt idx="6396">260411.833759089</cx:pt>
          <cx:pt idx="6397">239591.07118057599</cx:pt>
          <cx:pt idx="6398">230187.47634009601</cx:pt>
          <cx:pt idx="6399">262699.56099544198</cx:pt>
          <cx:pt idx="6400">256294.99482856799</cx:pt>
          <cx:pt idx="6401">267439.31685504201</cx:pt>
          <cx:pt idx="6402">226427.64106243401</cx:pt>
          <cx:pt idx="6403">217685.525267613</cx:pt>
          <cx:pt idx="6404">203822.14690154701</cx:pt>
          <cx:pt idx="6405">241344.652980549</cx:pt>
          <cx:pt idx="6406">248828.92490787001</cx:pt>
          <cx:pt idx="6407">242631.75113076001</cx:pt>
          <cx:pt idx="6408">221432.02887114501</cx:pt>
          <cx:pt idx="6409">238396.03621311599</cx:pt>
          <cx:pt idx="6410">218390.44906969499</cx:pt>
          <cx:pt idx="6411">267486.71862911503</cx:pt>
          <cx:pt idx="6412">238758.37070955901</cx:pt>
          <cx:pt idx="6413">250573.94389713899</cx:pt>
          <cx:pt idx="6414">203481.833220136</cx:pt>
          <cx:pt idx="6415">231453.39109211401</cx:pt>
          <cx:pt idx="6416">230484.014483012</cx:pt>
          <cx:pt idx="6417">236634.90135419901</cx:pt>
          <cx:pt idx="6418">232197.507760851</cx:pt>
          <cx:pt idx="6419">241184.45822241</cx:pt>
          <cx:pt idx="6420">210777.051045445</cx:pt>
          <cx:pt idx="6421">262337.30536494497</cx:pt>
          <cx:pt idx="6422">224643.09243495099</cx:pt>
          <cx:pt idx="6423">206905.519610135</cx:pt>
          <cx:pt idx="6424">249804.61566342801</cx:pt>
          <cx:pt idx="6425">239107.10927279101</cx:pt>
          <cx:pt idx="6426">253533.00624167101</cx:pt>
          <cx:pt idx="6427">226994.75248202099</cx:pt>
          <cx:pt idx="6428">236598.811483442</cx:pt>
          <cx:pt idx="6429">219964.89408667001</cx:pt>
          <cx:pt idx="6430">223069.65608427499</cx:pt>
          <cx:pt idx="6431">244143.67364285301</cx:pt>
          <cx:pt idx="6432">235493.363075642</cx:pt>
          <cx:pt idx="6433">231670.24674926599</cx:pt>
          <cx:pt idx="6434">274568.67696531903</cx:pt>
          <cx:pt idx="6435">214973.861816119</cx:pt>
          <cx:pt idx="6436">227153.395582239</cx:pt>
          <cx:pt idx="6437">228298.85259517201</cx:pt>
          <cx:pt idx="6438">241581.83864525001</cx:pt>
          <cx:pt idx="6439">257167.089767406</cx:pt>
          <cx:pt idx="6440">245847.606913358</cx:pt>
          <cx:pt idx="6441">209808.52547866001</cx:pt>
          <cx:pt idx="6442">256004.70655922001</cx:pt>
          <cx:pt idx="6443">244932.73493690899</cx:pt>
          <cx:pt idx="6444">239304.54157533601</cx:pt>
          <cx:pt idx="6445">233748.91770630801</cx:pt>
          <cx:pt idx="6446">239786.159042752</cx:pt>
          <cx:pt idx="6447">250849.90328966</cx:pt>
          <cx:pt idx="6448">245318.45697802701</cx:pt>
          <cx:pt idx="6449">239889.603108165</cx:pt>
          <cx:pt idx="6450">243837.16278645999</cx:pt>
          <cx:pt idx="6451">246417.45303864099</cx:pt>
          <cx:pt idx="6452">268577.82095870998</cx:pt>
          <cx:pt idx="6453">274834.794036926</cx:pt>
          <cx:pt idx="6454">233178.519575037</cx:pt>
          <cx:pt idx="6455">274394.46221843897</cx:pt>
          <cx:pt idx="6456">254004.17999422501</cx:pt>
          <cx:pt idx="6457">274974.50164304598</cx:pt>
          <cx:pt idx="6458">230105.94238147399</cx:pt>
          <cx:pt idx="6459">215181.553810037</cx:pt>
          <cx:pt idx="6460">258572.84746037799</cx:pt>
          <cx:pt idx="6461">231963.473054236</cx:pt>
          <cx:pt idx="6462">242371.76907229601</cx:pt>
          <cx:pt idx="6463">227449.88373274301</cx:pt>
          <cx:pt idx="6464">235188.202192617</cx:pt>
          <cx:pt idx="6465">244200.93637630099</cx:pt>
          <cx:pt idx="6466">211967.00449039499</cx:pt>
          <cx:pt idx="6467">243802.41246042601</cx:pt>
          <cx:pt idx="6468">193986.22911561301</cx:pt>
          <cx:pt idx="6469">242567.08337238099</cx:pt>
          <cx:pt idx="6470">263014.56259153399</cx:pt>
          <cx:pt idx="6471">226280.579361532</cx:pt>
          <cx:pt idx="6472">245156.857943471</cx:pt>
          <cx:pt idx="6473">239317.90131587401</cx:pt>
          <cx:pt idx="6474">256331.822466807</cx:pt>
          <cx:pt idx="6475">223504.54649897499</cx:pt>
          <cx:pt idx="6476">259508.88074932701</cx:pt>
          <cx:pt idx="6477">245373.78213462199</cx:pt>
          <cx:pt idx="6478">258733.02661057899</cx:pt>
          <cx:pt idx="6479">255337.50640417001</cx:pt>
          <cx:pt idx="6480">274707.68816797901</cx:pt>
          <cx:pt idx="6481">256364.67429209501</cx:pt>
          <cx:pt idx="6482">246119.32723188901</cx:pt>
          <cx:pt idx="6483">220141.44518686799</cx:pt>
          <cx:pt idx="6484">255016.685959489</cx:pt>
          <cx:pt idx="6485">229063.906586959</cx:pt>
          <cx:pt idx="6486">214942.630688545</cx:pt>
          <cx:pt idx="6487">267126.29789109301</cx:pt>
          <cx:pt idx="6488">226655.036739492</cx:pt>
          <cx:pt idx="6489">242787.96300985201</cx:pt>
          <cx:pt idx="6490">217588.68078583601</cx:pt>
          <cx:pt idx="6491">243647.62121126</cx:pt>
          <cx:pt idx="6492">216043.59180087</cx:pt>
          <cx:pt idx="6493">258579.983388975</cx:pt>
          <cx:pt idx="6494">223079.91181747301</cx:pt>
          <cx:pt idx="6495">238577.35925728999</cx:pt>
          <cx:pt idx="6496">211165.49834512101</cx:pt>
          <cx:pt idx="6497">234092.05663282401</cx:pt>
          <cx:pt idx="6498">222629.46757805301</cx:pt>
          <cx:pt idx="6499">236541.61236123901</cx:pt>
          <cx:pt idx="6500">240220.78670614399</cx:pt>
          <cx:pt idx="6501">248871.159571244</cx:pt>
          <cx:pt idx="6502">242954.46309287401</cx:pt>
          <cx:pt idx="6503">234219.11193058299</cx:pt>
          <cx:pt idx="6504">272765.75531600002</cx:pt>
          <cx:pt idx="6505">242823.352753871</cx:pt>
          <cx:pt idx="6506">231381.851585709</cx:pt>
          <cx:pt idx="6507">224875.32712926</cx:pt>
          <cx:pt idx="6508">243885.02589332199</cx:pt>
          <cx:pt idx="6509">241509.65198356699</cx:pt>
          <cx:pt idx="6510">227413.43702669401</cx:pt>
          <cx:pt idx="6511">204405.71542675799</cx:pt>
          <cx:pt idx="6512">263732.26481642597</cx:pt>
          <cx:pt idx="6513">252034.271836239</cx:pt>
          <cx:pt idx="6514">222257.78586382401</cx:pt>
          <cx:pt idx="6515">232867.657239603</cx:pt>
          <cx:pt idx="6516">273112.06133966299</cx:pt>
          <cx:pt idx="6517">248799.201532912</cx:pt>
          <cx:pt idx="6518">238090.964866575</cx:pt>
          <cx:pt idx="6519">230150.774214295</cx:pt>
          <cx:pt idx="6520">240997.85877951901</cx:pt>
          <cx:pt idx="6521">242584.71640932199</cx:pt>
          <cx:pt idx="6522">257896.75206083001</cx:pt>
          <cx:pt idx="6523">267560.83226578601</cx:pt>
          <cx:pt idx="6524">249933.73225415201</cx:pt>
          <cx:pt idx="6525">199473.91597801101</cx:pt>
          <cx:pt idx="6526">253386.77478946</cx:pt>
          <cx:pt idx="6527">252107.868644442</cx:pt>
          <cx:pt idx="6528">235885.35191295799</cx:pt>
          <cx:pt idx="6529">274529.351429792</cx:pt>
          <cx:pt idx="6530">238365.9053364</cx:pt>
          <cx:pt idx="6531">271729.48234979098</cx:pt>
          <cx:pt idx="6532">230879.88002413901</cx:pt>
          <cx:pt idx="6533">260847.18580359401</cx:pt>
          <cx:pt idx="6534">245659.20870823201</cx:pt>
          <cx:pt idx="6535">269685.573141517</cx:pt>
          <cx:pt idx="6536">186763.38584355</cx:pt>
          <cx:pt idx="6537">230402.669142981</cx:pt>
          <cx:pt idx="6538">228875.814012394</cx:pt>
          <cx:pt idx="6539">250733.33150501101</cx:pt>
          <cx:pt idx="6540">243216.22322664101</cx:pt>
          <cx:pt idx="6541">256952.24263263901</cx:pt>
          <cx:pt idx="6542">229765.75897192201</cx:pt>
          <cx:pt idx="6543">249795.78557149501</cx:pt>
          <cx:pt idx="6544">253561.30970645999</cx:pt>
          <cx:pt idx="6545">250534.07757243101</cx:pt>
          <cx:pt idx="6546">234343.32764709301</cx:pt>
          <cx:pt idx="6547">252607.90593079801</cx:pt>
          <cx:pt idx="6548">221256.87869073701</cx:pt>
          <cx:pt idx="6549">236696.57820458699</cx:pt>
          <cx:pt idx="6550">224449.266123829</cx:pt>
          <cx:pt idx="6551">247280.14735492601</cx:pt>
          <cx:pt idx="6552">243346.24489787099</cx:pt>
          <cx:pt idx="6553">233744.851805215</cx:pt>
          <cx:pt idx="6554">225674.65840873</cx:pt>
          <cx:pt idx="6555">236018.27719157701</cx:pt>
          <cx:pt idx="6556">189375.166034372</cx:pt>
          <cx:pt idx="6557">259197.709370903</cx:pt>
          <cx:pt idx="6558">265741.26024520601</cx:pt>
          <cx:pt idx="6559">249428.688119459</cx:pt>
          <cx:pt idx="6560">242536.04963554299</cx:pt>
          <cx:pt idx="6561">264927.28528311802</cx:pt>
          <cx:pt idx="6562">226715.36900589601</cx:pt>
          <cx:pt idx="6563">224106.39183003301</cx:pt>
          <cx:pt idx="6564">256362.838907781</cx:pt>
          <cx:pt idx="6565">233419.198439828</cx:pt>
          <cx:pt idx="6566">235724.303181197</cx:pt>
          <cx:pt idx="6567">226333.65745228599</cx:pt>
          <cx:pt idx="6568">211072.43526376699</cx:pt>
          <cx:pt idx="6569">240516.60404003001</cx:pt>
          <cx:pt idx="6570">239376.79940543501</cx:pt>
          <cx:pt idx="6571">219193.41830053701</cx:pt>
          <cx:pt idx="6572">246649.25807672899</cx:pt>
          <cx:pt idx="6573">264116.871050947</cx:pt>
          <cx:pt idx="6574">200135.44031553</cx:pt>
          <cx:pt idx="6575">201544.199098171</cx:pt>
          <cx:pt idx="6576">205971.62368371701</cx:pt>
          <cx:pt idx="6577">252472.36743815499</cx:pt>
          <cx:pt idx="6578">246598.46934790901</cx:pt>
          <cx:pt idx="6579">246586.90327874699</cx:pt>
          <cx:pt idx="6580">264692.66464402701</cx:pt>
          <cx:pt idx="6581">225209.19878883901</cx:pt>
          <cx:pt idx="6582">269840.678340232</cx:pt>
          <cx:pt idx="6583">251098.92326067801</cx:pt>
          <cx:pt idx="6584">272149.94796050101</cx:pt>
          <cx:pt idx="6585">230469.74196459301</cx:pt>
          <cx:pt idx="6586">222391.19685495601</cx:pt>
          <cx:pt idx="6587">235896.004509925</cx:pt>
          <cx:pt idx="6588">258921.15367189</cx:pt>
          <cx:pt idx="6589">253521.18166345599</cx:pt>
          <cx:pt idx="6590">258752.73484348101</cx:pt>
          <cx:pt idx="6591">232068.67031373299</cx:pt>
          <cx:pt idx="6592">256310.07516075601</cx:pt>
          <cx:pt idx="6593">212108.09116799699</cx:pt>
          <cx:pt idx="6594">201714.00664896701</cx:pt>
          <cx:pt idx="6595">243702.33395155799</cx:pt>
          <cx:pt idx="6596">242548.065874708</cx:pt>
          <cx:pt idx="6597">271424.92295896303</cx:pt>
          <cx:pt idx="6598">239042.63830728599</cx:pt>
          <cx:pt idx="6599">238473.15667787701</cx:pt>
          <cx:pt idx="6600">226373.28818573599</cx:pt>
          <cx:pt idx="6601">254691.375272807</cx:pt>
          <cx:pt idx="6602">246384.15224127701</cx:pt>
          <cx:pt idx="6603">238894.89120241901</cx:pt>
          <cx:pt idx="6604">260597.72246096499</cx:pt>
          <cx:pt idx="6605">233717.52069769701</cx:pt>
          <cx:pt idx="6606">233649.091772238</cx:pt>
          <cx:pt idx="6607">274538.32898312301</cx:pt>
          <cx:pt idx="6608">210249.150949061</cx:pt>
          <cx:pt idx="6609">227686.488717923</cx:pt>
          <cx:pt idx="6610">239544.57268893201</cx:pt>
          <cx:pt idx="6611">248408.89200512899</cx:pt>
          <cx:pt idx="6612">270738.25812948099</cx:pt>
          <cx:pt idx="6613">232570.869456777</cx:pt>
          <cx:pt idx="6614">219178.56113168201</cx:pt>
          <cx:pt idx="6615">222092.652832186</cx:pt>
          <cx:pt idx="6616">247153.98617106301</cx:pt>
          <cx:pt idx="6617">223380.03501412799</cx:pt>
          <cx:pt idx="6618">251932.31775608301</cx:pt>
          <cx:pt idx="6619">220494.449102591</cx:pt>
          <cx:pt idx="6620">259616.841853602</cx:pt>
          <cx:pt idx="6621">220867.73810658601</cx:pt>
          <cx:pt idx="6622">216405.97038421599</cx:pt>
          <cx:pt idx="6623">222765.294153717</cx:pt>
          <cx:pt idx="6624">213440.83691453299</cx:pt>
          <cx:pt idx="6625">204823.85442217099</cx:pt>
          <cx:pt idx="6626">238176.92996366799</cx:pt>
          <cx:pt idx="6627">224436.639476385</cx:pt>
          <cx:pt idx="6628">238241.86386868</cx:pt>
          <cx:pt idx="6629">245579.16254047299</cx:pt>
          <cx:pt idx="6630">242936.833822513</cx:pt>
          <cx:pt idx="6631">219339.84566627099</cx:pt>
          <cx:pt idx="6632">232379.964160203</cx:pt>
          <cx:pt idx="6633">273342.76365441398</cx:pt>
          <cx:pt idx="6634">263249.77680268697</cx:pt>
          <cx:pt idx="6635">202091.17625989899</cx:pt>
          <cx:pt idx="6636">221775.49150181501</cx:pt>
          <cx:pt idx="6637">273520.52617195301</cx:pt>
          <cx:pt idx="6638">273054.38273351901</cx:pt>
          <cx:pt idx="6639">225461.01392509899</cx:pt>
          <cx:pt idx="6640">208065.102995989</cx:pt>
          <cx:pt idx="6641">264841.82494303997</cx:pt>
          <cx:pt idx="6642">231820.61344797001</cx:pt>
          <cx:pt idx="6643">187819.49499943899</cx:pt>
          <cx:pt idx="6644">248596.608705127</cx:pt>
          <cx:pt idx="6645">192560.19313777101</cx:pt>
          <cx:pt idx="6646">240248.03626151301</cx:pt>
          <cx:pt idx="6647">240789.851046633</cx:pt>
          <cx:pt idx="6648">212670.49442524099</cx:pt>
          <cx:pt idx="6649">216678.72053834601</cx:pt>
          <cx:pt idx="6650">209623.61061393999</cx:pt>
          <cx:pt idx="6651">235788.641232077</cx:pt>
          <cx:pt idx="6652">233687.59643567499</cx:pt>
          <cx:pt idx="6653">262709.13108725101</cx:pt>
          <cx:pt idx="6654">234220.96561302201</cx:pt>
          <cx:pt idx="6655">227939.302524976</cx:pt>
          <cx:pt idx="6656">229470.80081822001</cx:pt>
          <cx:pt idx="6657">247006.28270638801</cx:pt>
          <cx:pt idx="6658">224353.37985458499</cx:pt>
          <cx:pt idx="6659">214696.88831362699</cx:pt>
          <cx:pt idx="6660">245874.61409536499</cx:pt>
          <cx:pt idx="6661">272993.34085235698</cx:pt>
          <cx:pt idx="6662">249701.60056899901</cx:pt>
          <cx:pt idx="6663">258252.235829696</cx:pt>
          <cx:pt idx="6664">262263.93575758598</cx:pt>
          <cx:pt idx="6665">236121.92399646199</cx:pt>
          <cx:pt idx="6666">257606.33799698201</cx:pt>
          <cx:pt idx="6667">268624.88917455898</cx:pt>
          <cx:pt idx="6668">242239.039549765</cx:pt>
          <cx:pt idx="6669">236645.05198506301</cx:pt>
          <cx:pt idx="6670">267926.68102856202</cx:pt>
          <cx:pt idx="6671">233206.71633181101</cx:pt>
          <cx:pt idx="6672">214585.11206260201</cx:pt>
          <cx:pt idx="6673">262894.02070240601</cx:pt>
          <cx:pt idx="6674">250732.06131063399</cx:pt>
          <cx:pt idx="6675">251164.34845119799</cx:pt>
          <cx:pt idx="6676">219740.120460481</cx:pt>
          <cx:pt idx="6677">257329.141945221</cx:pt>
          <cx:pt idx="6678">248277.13838250501</cx:pt>
          <cx:pt idx="6679">259844.71524835101</cx:pt>
          <cx:pt idx="6680">251141.76583873801</cx:pt>
          <cx:pt idx="6681">218466.466492451</cx:pt>
          <cx:pt idx="6682">232057.45101329</cx:pt>
          <cx:pt idx="6683">240187.99486316601</cx:pt>
          <cx:pt idx="6684">243927.719616282</cx:pt>
          <cx:pt idx="6685">238109.876874357</cx:pt>
          <cx:pt idx="6686">255854.26195479001</cx:pt>
          <cx:pt idx="6687">263553.76597454998</cx:pt>
          <cx:pt idx="6688">260006.50005300299</cx:pt>
          <cx:pt idx="6689">270178.80828907603</cx:pt>
          <cx:pt idx="6690">267360.38822756801</cx:pt>
          <cx:pt idx="6691">225275.77408375099</cx:pt>
          <cx:pt idx="6692">216148.41838153999</cx:pt>
          <cx:pt idx="6693">232485.605751859</cx:pt>
          <cx:pt idx="6694">205807.196249406</cx:pt>
          <cx:pt idx="6695">239179.82015584601</cx:pt>
          <cx:pt idx="6696">248140.665998526</cx:pt>
          <cx:pt idx="6697">258577.142311745</cx:pt>
          <cx:pt idx="6698">239062.06682539501</cx:pt>
          <cx:pt idx="6699">233730.890147873</cx:pt>
          <cx:pt idx="6700">200236.47208875199</cx:pt>
          <cx:pt idx="6701">242571.548791026</cx:pt>
          <cx:pt idx="6702">241857.71839959201</cx:pt>
          <cx:pt idx="6703">210035.82044574601</cx:pt>
          <cx:pt idx="6704">216359.03215519001</cx:pt>
          <cx:pt idx="6705">238398.73892567001</cx:pt>
          <cx:pt idx="6706">217174.99726740699</cx:pt>
          <cx:pt idx="6707">210346.57187487301</cx:pt>
          <cx:pt idx="6708">235694.72685735201</cx:pt>
          <cx:pt idx="6709">224916.857002704</cx:pt>
          <cx:pt idx="6710">231481.97633289301</cx:pt>
          <cx:pt idx="6711">234787.52337378499</cx:pt>
          <cx:pt idx="6712">246942.01935381899</cx:pt>
          <cx:pt idx="6713">212781.44602756799</cx:pt>
          <cx:pt idx="6714">220006.20162985299</cx:pt>
          <cx:pt idx="6715">233554.55926256799</cx:pt>
          <cx:pt idx="6716">207188.833304278</cx:pt>
          <cx:pt idx="6717">240107.70936735699</cx:pt>
          <cx:pt idx="6718">210022.65761550001</cx:pt>
          <cx:pt idx="6719">239340.89642485001</cx:pt>
          <cx:pt idx="6720">238672.784602145</cx:pt>
          <cx:pt idx="6721">257732.84784981399</cx:pt>
          <cx:pt idx="6722">266528.69936378999</cx:pt>
          <cx:pt idx="6723">274234.73480163002</cx:pt>
          <cx:pt idx="6724">232181.70980841501</cx:pt>
          <cx:pt idx="6725">220674.18876502599</cx:pt>
          <cx:pt idx="6726">229474.17965162301</cx:pt>
          <cx:pt idx="6727">213664.38643234599</cx:pt>
          <cx:pt idx="6728">247642.43935258201</cx:pt>
          <cx:pt idx="6729">233807.55942293201</cx:pt>
          <cx:pt idx="6730">222709.56233993301</cx:pt>
          <cx:pt idx="6731">240578.21725925099</cx:pt>
          <cx:pt idx="6732">218208.02545558001</cx:pt>
          <cx:pt idx="6733">260800.50454736201</cx:pt>
          <cx:pt idx="6734">217041.91191139101</cx:pt>
          <cx:pt idx="6735">201961.30298329101</cx:pt>
          <cx:pt idx="6736">216069.460557649</cx:pt>
          <cx:pt idx="6737">266923.70168915298</cx:pt>
          <cx:pt idx="6738">256731.14140470899</cx:pt>
          <cx:pt idx="6739">220038.373740218</cx:pt>
          <cx:pt idx="6740">247643.78157945001</cx:pt>
          <cx:pt idx="6741">217275.588472003</cx:pt>
          <cx:pt idx="6742">252006.077833936</cx:pt>
          <cx:pt idx="6743">221902.04952703099</cx:pt>
          <cx:pt idx="6744">229154.14009561099</cx:pt>
          <cx:pt idx="6745">268338.027142276</cx:pt>
          <cx:pt idx="6746">246180.593695713</cx:pt>
          <cx:pt idx="6747">226714.47172322799</cx:pt>
          <cx:pt idx="6748">224981.10629175199</cx:pt>
          <cx:pt idx="6749">274155.544236171</cx:pt>
          <cx:pt idx="6750">206122.12874285699</cx:pt>
          <cx:pt idx="6751">261230.112403837</cx:pt>
          <cx:pt idx="6752">246288.71306850901</cx:pt>
          <cx:pt idx="6753">247689.43219414301</cx:pt>
          <cx:pt idx="6754">250233.852712005</cx:pt>
          <cx:pt idx="6755">261817.686575848</cx:pt>
          <cx:pt idx="6756">221525.98966888801</cx:pt>
          <cx:pt idx="6757">268321.37055088201</cx:pt>
          <cx:pt idx="6758">214686.67182585999</cx:pt>
          <cx:pt idx="6759">252554.95009269999</cx:pt>
          <cx:pt idx="6760">259341.53999494601</cx:pt>
          <cx:pt idx="6761">259927.12531986501</cx:pt>
          <cx:pt idx="6762">227583.513172434</cx:pt>
          <cx:pt idx="6763">191991.484375264</cx:pt>
          <cx:pt idx="6764">248287.45060708199</cx:pt>
          <cx:pt idx="6765">229186.92588794499</cx:pt>
          <cx:pt idx="6766">240996.14562542801</cx:pt>
          <cx:pt idx="6767">239821.23994954801</cx:pt>
          <cx:pt idx="6768">254301.55569678999</cx:pt>
          <cx:pt idx="6769">218124.86007287199</cx:pt>
          <cx:pt idx="6770">256374.14153818399</cx:pt>
          <cx:pt idx="6771">230475.98227501899</cx:pt>
          <cx:pt idx="6772">226952.37442618</cx:pt>
          <cx:pt idx="6773">250777.32875894799</cx:pt>
          <cx:pt idx="6774">225959.54970804299</cx:pt>
          <cx:pt idx="6775">261008.64398050899</cx:pt>
          <cx:pt idx="6776">250616.89747708599</cx:pt>
          <cx:pt idx="6777">245472.133698138</cx:pt>
          <cx:pt idx="6778">255593.98537215</cx:pt>
          <cx:pt idx="6779">231367.568035723</cx:pt>
          <cx:pt idx="6780">254425.91949726699</cx:pt>
          <cx:pt idx="6781">220956.21765485301</cx:pt>
          <cx:pt idx="6782">274708.950181722</cx:pt>
          <cx:pt idx="6783">226691.81787128901</cx:pt>
          <cx:pt idx="6784">239040.88489384801</cx:pt>
          <cx:pt idx="6785">248438.05285951201</cx:pt>
          <cx:pt idx="6786">248361.24771260301</cx:pt>
          <cx:pt idx="6787">235103.80012716301</cx:pt>
          <cx:pt idx="6788">255636.12750619199</cx:pt>
          <cx:pt idx="6789">270214.235335315</cx:pt>
          <cx:pt idx="6790">235850.63985534699</cx:pt>
          <cx:pt idx="6791">243538.79325826099</cx:pt>
          <cx:pt idx="6792">249228.639750195</cx:pt>
          <cx:pt idx="6793">225537.00345810401</cx:pt>
          <cx:pt idx="6794">262702.82353279798</cx:pt>
          <cx:pt idx="6795">242830.01891265099</cx:pt>
          <cx:pt idx="6796">274407.57034688501</cx:pt>
          <cx:pt idx="6797">243366.52635953901</cx:pt>
          <cx:pt idx="6798">274825.40468862001</cx:pt>
          <cx:pt idx="6799">246620.199282241</cx:pt>
          <cx:pt idx="6800">241484.795554807</cx:pt>
          <cx:pt idx="6801">243093.20738880101</cx:pt>
          <cx:pt idx="6802">244618.50180237199</cx:pt>
          <cx:pt idx="6803">233332.02928036501</cx:pt>
          <cx:pt idx="6804">245437.648924579</cx:pt>
          <cx:pt idx="6805">212323.09792956299</cx:pt>
          <cx:pt idx="6806">221320.344175896</cx:pt>
          <cx:pt idx="6807">234887.898041815</cx:pt>
          <cx:pt idx="6808">234895.84594519899</cx:pt>
          <cx:pt idx="6809">250773.235026179</cx:pt>
          <cx:pt idx="6810">223093.605958553</cx:pt>
          <cx:pt idx="6811">246337.55666667101</cx:pt>
          <cx:pt idx="6812">263700.84183962102</cx:pt>
          <cx:pt idx="6813">264207.803786128</cx:pt>
          <cx:pt idx="6814">259907.773662188</cx:pt>
          <cx:pt idx="6815">244043.976206961</cx:pt>
          <cx:pt idx="6816">239724.660673595</cx:pt>
          <cx:pt idx="6817">237269.063692447</cx:pt>
          <cx:pt idx="6818">234649.26138143</cx:pt>
          <cx:pt idx="6819">244930.006186671</cx:pt>
          <cx:pt idx="6820">208358.20523207</cx:pt>
          <cx:pt idx="6821">225908.34983230499</cx:pt>
          <cx:pt idx="6822">238865.05293993599</cx:pt>
          <cx:pt idx="6823">227729.568674913</cx:pt>
          <cx:pt idx="6824">264950.18704743998</cx:pt>
          <cx:pt idx="6825">232834.64590869</cx:pt>
          <cx:pt idx="6826">231640.472995038</cx:pt>
          <cx:pt idx="6827">224996.041399151</cx:pt>
          <cx:pt idx="6828">258872.02463288899</cx:pt>
          <cx:pt idx="6829">251519.21017574001</cx:pt>
          <cx:pt idx="6830">206972.59898074</cx:pt>
          <cx:pt idx="6831">249294.78220347399</cx:pt>
          <cx:pt idx="6832">211834.57361943799</cx:pt>
          <cx:pt idx="6833">261751.261273993</cx:pt>
          <cx:pt idx="6834">265219.549390384</cx:pt>
          <cx:pt idx="6835">229158.687991115</cx:pt>
          <cx:pt idx="6836">227774.72655574299</cx:pt>
          <cx:pt idx="6837">242940.32198542001</cx:pt>
          <cx:pt idx="6838">243369.49048928401</cx:pt>
          <cx:pt idx="6839">235937.39154387399</cx:pt>
          <cx:pt idx="6840">225592.31226615599</cx:pt>
          <cx:pt idx="6841">222984.48085786699</cx:pt>
          <cx:pt idx="6842">254144.03700548501</cx:pt>
          <cx:pt idx="6843">235222.15150370801</cx:pt>
          <cx:pt idx="6844">261649.015592376</cx:pt>
          <cx:pt idx="6845">205447.44715647501</cx:pt>
          <cx:pt idx="6846">237469.84639859901</cx:pt>
          <cx:pt idx="6847">241894.220267511</cx:pt>
          <cx:pt idx="6848">228403.988730579</cx:pt>
          <cx:pt idx="6849">252862.08583997801</cx:pt>
          <cx:pt idx="6850">257862.90140014599</cx:pt>
          <cx:pt idx="6851">251073.80950042899</cx:pt>
          <cx:pt idx="6852">228123.512762989</cx:pt>
          <cx:pt idx="6853">220575.81891766199</cx:pt>
          <cx:pt idx="6854">245152.19150921499</cx:pt>
          <cx:pt idx="6855">233533.029312848</cx:pt>
          <cx:pt idx="6856">225167.82116818201</cx:pt>
          <cx:pt idx="6857">252895.391819807</cx:pt>
          <cx:pt idx="6858">241768.57777137301</cx:pt>
          <cx:pt idx="6859">218082.53887432101</cx:pt>
          <cx:pt idx="6860">237488.19343057799</cx:pt>
          <cx:pt idx="6861">227349.132068287</cx:pt>
          <cx:pt idx="6862">242632.94210593199</cx:pt>
          <cx:pt idx="6863">233851.509253066</cx:pt>
          <cx:pt idx="6864">230268.46490405701</cx:pt>
          <cx:pt idx="6865">219229.333280516</cx:pt>
          <cx:pt idx="6866">247676.34004611999</cx:pt>
          <cx:pt idx="6867">220664.12723685399</cx:pt>
          <cx:pt idx="6868">219563.62652410299</cx:pt>
          <cx:pt idx="6869">258869.06095324701</cx:pt>
          <cx:pt idx="6870">252226.112297165</cx:pt>
          <cx:pt idx="6871">208917.50458424201</cx:pt>
          <cx:pt idx="6872">267480.508249668</cx:pt>
          <cx:pt idx="6873">249519.520693934</cx:pt>
          <cx:pt idx="6874">241214.14928800601</cx:pt>
          <cx:pt idx="6875">241885.117831918</cx:pt>
          <cx:pt idx="6876">237095.58670460599</cx:pt>
          <cx:pt idx="6877">273854.41968008998</cx:pt>
          <cx:pt idx="6878">259057.15121284599</cx:pt>
          <cx:pt idx="6879">237492.49379124201</cx:pt>
          <cx:pt idx="6880">249532.296916477</cx:pt>
          <cx:pt idx="6881">259727.378403165</cx:pt>
          <cx:pt idx="6882">233150.77388433501</cx:pt>
          <cx:pt idx="6883">273686.28998646198</cx:pt>
          <cx:pt idx="6884">252426.773903603</cx:pt>
          <cx:pt idx="6885">268224.267472704</cx:pt>
          <cx:pt idx="6886">202137.98053586099</cx:pt>
          <cx:pt idx="6887">244302.29694393199</cx:pt>
          <cx:pt idx="6888">218163.51412124399</cx:pt>
          <cx:pt idx="6889">246894.91682340001</cx:pt>
          <cx:pt idx="6890">226854.10353217399</cx:pt>
          <cx:pt idx="6891">251700.07025029001</cx:pt>
          <cx:pt idx="6892">236446.345156066</cx:pt>
          <cx:pt idx="6893">243760.40232281</cx:pt>
          <cx:pt idx="6894">233058.08474320499</cx:pt>
          <cx:pt idx="6895">243162.74637545299</cx:pt>
          <cx:pt idx="6896">219314.18201843099</cx:pt>
          <cx:pt idx="6897">258894.94773710499</cx:pt>
          <cx:pt idx="6898">247598.34836121299</cx:pt>
          <cx:pt idx="6899">249360.58933902401</cx:pt>
          <cx:pt idx="6900">235631.62253616101</cx:pt>
          <cx:pt idx="6901">232464.05470799701</cx:pt>
          <cx:pt idx="6902">232143.757932901</cx:pt>
          <cx:pt idx="6903">228428.494658929</cx:pt>
          <cx:pt idx="6904">261632.85812545501</cx:pt>
          <cx:pt idx="6905">193047.68932404599</cx:pt>
          <cx:pt idx="6906">249284.89914998499</cx:pt>
          <cx:pt idx="6907">231750.787661654</cx:pt>
          <cx:pt idx="6908">228312.46719664001</cx:pt>
          <cx:pt idx="6909">250042.60068544399</cx:pt>
          <cx:pt idx="6910">223369.58304906701</cx:pt>
          <cx:pt idx="6911">246971.260124519</cx:pt>
          <cx:pt idx="6912">224704.920745023</cx:pt>
          <cx:pt idx="6913">270042.268562429</cx:pt>
          <cx:pt idx="6914">239900.39647319799</cx:pt>
          <cx:pt idx="6915">247075.421774057</cx:pt>
          <cx:pt idx="6916">207458.153431251</cx:pt>
          <cx:pt idx="6917">233009.59133756199</cx:pt>
          <cx:pt idx="6918">269075.04544220801</cx:pt>
          <cx:pt idx="6919">228730.79162132801</cx:pt>
          <cx:pt idx="6920">273734.49000997399</cx:pt>
          <cx:pt idx="6921">196744.56148410801</cx:pt>
          <cx:pt idx="6922">252920.144363056</cx:pt>
          <cx:pt idx="6923">222048.135481943</cx:pt>
          <cx:pt idx="6924">251521.70544122899</cx:pt>
          <cx:pt idx="6925">226146.59973851201</cx:pt>
          <cx:pt idx="6926">231730.11472146699</cx:pt>
          <cx:pt idx="6927">237905.78237389401</cx:pt>
          <cx:pt idx="6928">252111.57312622599</cx:pt>
          <cx:pt idx="6929">243885.57583595501</cx:pt>
          <cx:pt idx="6930">260484.09585668601</cx:pt>
          <cx:pt idx="6931">254422.83095504399</cx:pt>
          <cx:pt idx="6932">222839.18187080801</cx:pt>
          <cx:pt idx="6933">237808.315230882</cx:pt>
          <cx:pt idx="6934">228081.87148794599</cx:pt>
          <cx:pt idx="6935">256309.77522128701</cx:pt>
          <cx:pt idx="6936">215468.173292155</cx:pt>
          <cx:pt idx="6937">247954.67061540601</cx:pt>
          <cx:pt idx="6938">216427.72322025499</cx:pt>
          <cx:pt idx="6939">241063.44448568299</cx:pt>
          <cx:pt idx="6940">207506.51598377299</cx:pt>
          <cx:pt idx="6941">261116.633510138</cx:pt>
          <cx:pt idx="6942">245213.91354398199</cx:pt>
          <cx:pt idx="6943">240997.59784901299</cx:pt>
          <cx:pt idx="6944">260994.016058938</cx:pt>
          <cx:pt idx="6945">233340.82765829799</cx:pt>
          <cx:pt idx="6946">268486.179672845</cx:pt>
          <cx:pt idx="6947">250367.63517806999</cx:pt>
          <cx:pt idx="6948">197903.882540805</cx:pt>
          <cx:pt idx="6949">274722.80139780801</cx:pt>
          <cx:pt idx="6950">224215.69667042099</cx:pt>
          <cx:pt idx="6951">251999.54033097401</cx:pt>
          <cx:pt idx="6952">258748.051059486</cx:pt>
          <cx:pt idx="6953">241251.824553374</cx:pt>
          <cx:pt idx="6954">217303.78150417699</cx:pt>
          <cx:pt idx="6955">258367.347375418</cx:pt>
          <cx:pt idx="6956">232429.55266417199</cx:pt>
          <cx:pt idx="6957">221676.56309297599</cx:pt>
          <cx:pt idx="6958">271281.16423283698</cx:pt>
          <cx:pt idx="6959">254594.04385278901</cx:pt>
          <cx:pt idx="6960">240286.756832819</cx:pt>
          <cx:pt idx="6961">239091.828172796</cx:pt>
          <cx:pt idx="6962">242329.25315467801</cx:pt>
          <cx:pt idx="6963">235238.03361432199</cx:pt>
          <cx:pt idx="6964">254770.69528084801</cx:pt>
          <cx:pt idx="6965">247378.310970016</cx:pt>
          <cx:pt idx="6966">248949.08830679001</cx:pt>
          <cx:pt idx="6967">228402.60401831201</cx:pt>
          <cx:pt idx="6968">242801.68895165401</cx:pt>
          <cx:pt idx="6969">215775.92803756299</cx:pt>
          <cx:pt idx="6970">247625.78980298701</cx:pt>
          <cx:pt idx="6971">214682.41592301099</cx:pt>
          <cx:pt idx="6972">222810.05733319101</cx:pt>
          <cx:pt idx="6973">229647.90690561599</cx:pt>
          <cx:pt idx="6974">273347.03571235097</cx:pt>
          <cx:pt idx="6975">264575.25753847498</cx:pt>
          <cx:pt idx="6976">258357.559250755</cx:pt>
          <cx:pt idx="6977">239117.90379412001</cx:pt>
          <cx:pt idx="6978">221904.388330913</cx:pt>
          <cx:pt idx="6979">251819.08342760001</cx:pt>
          <cx:pt idx="6980">262733.35548300098</cx:pt>
          <cx:pt idx="6981">256164.91067164001</cx:pt>
          <cx:pt idx="6982">274917.83732684999</cx:pt>
          <cx:pt idx="6983">249987.17626430199</cx:pt>
          <cx:pt idx="6984">214756.75122591501</cx:pt>
          <cx:pt idx="6985">272549.50424685999</cx:pt>
          <cx:pt idx="6986">240315.704378333</cx:pt>
          <cx:pt idx="6987">229550.16241869799</cx:pt>
          <cx:pt idx="6988">240830.245923104</cx:pt>
          <cx:pt idx="6989">274478.66042558599</cx:pt>
          <cx:pt idx="6990">226711.80464172701</cx:pt>
          <cx:pt idx="6991">231073.62996744999</cx:pt>
          <cx:pt idx="6992">241019.33251958899</cx:pt>
          <cx:pt idx="6993">229477.142448489</cx:pt>
          <cx:pt idx="6994">244183.371115685</cx:pt>
          <cx:pt idx="6995">241223.27805171101</cx:pt>
          <cx:pt idx="6996">253498.64067965001</cx:pt>
          <cx:pt idx="6997">203580.84915757601</cx:pt>
          <cx:pt idx="6998">247266.058922959</cx:pt>
          <cx:pt idx="6999">239384.70915598501</cx:pt>
          <cx:pt idx="7000">254236.57182555701</cx:pt>
          <cx:pt idx="7001">271807.98702880502</cx:pt>
          <cx:pt idx="7002">237103.737306141</cx:pt>
          <cx:pt idx="7003">260451.586815936</cx:pt>
          <cx:pt idx="7004">230208.353713869</cx:pt>
          <cx:pt idx="7005">234547.19511833601</cx:pt>
          <cx:pt idx="7006">256121.82262838201</cx:pt>
          <cx:pt idx="7007">240558.62609813199</cx:pt>
          <cx:pt idx="7008">263764.90418994299</cx:pt>
          <cx:pt idx="7009">264196.99246584403</cx:pt>
          <cx:pt idx="7010">258099.616744734</cx:pt>
          <cx:pt idx="7011">235527.09390777501</cx:pt>
          <cx:pt idx="7012">226727.191377387</cx:pt>
          <cx:pt idx="7013">253083.47969247799</cx:pt>
          <cx:pt idx="7014">227985.150674976</cx:pt>
          <cx:pt idx="7015">256158.11783851299</cx:pt>
          <cx:pt idx="7016">274382.38573775202</cx:pt>
          <cx:pt idx="7017">258625.91477448901</cx:pt>
          <cx:pt idx="7018">237410.85146812</cx:pt>
          <cx:pt idx="7019">260869.88559184701</cx:pt>
          <cx:pt idx="7020">274311.38051955902</cx:pt>
          <cx:pt idx="7021">228612.17534537401</cx:pt>
          <cx:pt idx="7022">230455.63268240201</cx:pt>
          <cx:pt idx="7023">270132.36162550497</cx:pt>
          <cx:pt idx="7024">240526.48110386499</cx:pt>
          <cx:pt idx="7025">180500.948085807</cx:pt>
          <cx:pt idx="7026">252205.67442994201</cx:pt>
          <cx:pt idx="7027">248850.49301312899</cx:pt>
          <cx:pt idx="7028">242440.202108486</cx:pt>
          <cx:pt idx="7029">261475.87759385101</cx:pt>
          <cx:pt idx="7030">272205.38446311699</cx:pt>
          <cx:pt idx="7031">255184.15515795001</cx:pt>
          <cx:pt idx="7032">237096.84027011</cx:pt>
          <cx:pt idx="7033">221699.50376220999</cx:pt>
          <cx:pt idx="7034">250162.94960169401</cx:pt>
          <cx:pt idx="7035">267477.05427475198</cx:pt>
          <cx:pt idx="7036">268345.45420158003</cx:pt>
          <cx:pt idx="7037">244311.11794541599</cx:pt>
          <cx:pt idx="7038">184979.04790070499</cx:pt>
          <cx:pt idx="7039">249908.67292813701</cx:pt>
          <cx:pt idx="7040">268153.88554176502</cx:pt>
          <cx:pt idx="7041">242678.34041259199</cx:pt>
          <cx:pt idx="7042">230003.69663968001</cx:pt>
          <cx:pt idx="7043">225232.862831443</cx:pt>
          <cx:pt idx="7044">216609.34676312699</cx:pt>
          <cx:pt idx="7045">240613.46215363601</cx:pt>
          <cx:pt idx="7046">265005.50858538901</cx:pt>
          <cx:pt idx="7047">229250.45185101801</cx:pt>
          <cx:pt idx="7048">248386.03488905699</cx:pt>
          <cx:pt idx="7049">217391.275018527</cx:pt>
          <cx:pt idx="7050">242106.31083566899</cx:pt>
          <cx:pt idx="7051">219518.66750810199</cx:pt>
          <cx:pt idx="7052">224640.07436730599</cx:pt>
          <cx:pt idx="7053">238258.98051620001</cx:pt>
          <cx:pt idx="7054">208808.81657669001</cx:pt>
          <cx:pt idx="7055">263304.80773293698</cx:pt>
          <cx:pt idx="7056">222013.69275858201</cx:pt>
          <cx:pt idx="7057">241983.05934276999</cx:pt>
          <cx:pt idx="7058">258762.039460762</cx:pt>
          <cx:pt idx="7059">237927.740983519</cx:pt>
          <cx:pt idx="7060">270848.49041002902</cx:pt>
          <cx:pt idx="7061">253372.70621013301</cx:pt>
          <cx:pt idx="7062">274930.86677143298</cx:pt>
          <cx:pt idx="7063">260068.91974043701</cx:pt>
          <cx:pt idx="7064">247686.165875565</cx:pt>
          <cx:pt idx="7065">257979.95723000501</cx:pt>
          <cx:pt idx="7066">253089.14478670599</cx:pt>
          <cx:pt idx="7067">212687.72889441301</cx:pt>
          <cx:pt idx="7068">233765.13708155899</cx:pt>
          <cx:pt idx="7069">248531.631449804</cx:pt>
          <cx:pt idx="7070">256709.038676925</cx:pt>
          <cx:pt idx="7071">250582.92089203899</cx:pt>
          <cx:pt idx="7072">269792.40326703602</cx:pt>
          <cx:pt idx="7073">249787.87627794599</cx:pt>
          <cx:pt idx="7074">215772.232268956</cx:pt>
          <cx:pt idx="7075">234106.058436819</cx:pt>
          <cx:pt idx="7076">265070.34690571501</cx:pt>
          <cx:pt idx="7077">228842.63274545601</cx:pt>
          <cx:pt idx="7078">271696.784350815</cx:pt>
          <cx:pt idx="7079">241064.03271810501</cx:pt>
          <cx:pt idx="7080">215525.3026163</cx:pt>
          <cx:pt idx="7081">274519.85922138102</cx:pt>
          <cx:pt idx="7082">244219.09340432001</cx:pt>
          <cx:pt idx="7083">245092.96992079599</cx:pt>
          <cx:pt idx="7084">227032.17682023699</cx:pt>
          <cx:pt idx="7085">240415.185451517</cx:pt>
          <cx:pt idx="7086">264448.07626228698</cx:pt>
          <cx:pt idx="7087">235282.89681235299</cx:pt>
          <cx:pt idx="7088">195067.01361117201</cx:pt>
          <cx:pt idx="7089">241564.45908522999</cx:pt>
          <cx:pt idx="7090">232671.71683976499</cx:pt>
          <cx:pt idx="7091">269191.731029674</cx:pt>
          <cx:pt idx="7092">237666.998288829</cx:pt>
          <cx:pt idx="7093">231456.389606738</cx:pt>
          <cx:pt idx="7094">221083.702690017</cx:pt>
          <cx:pt idx="7095">237044.541194736</cx:pt>
          <cx:pt idx="7096">214598.370356673</cx:pt>
          <cx:pt idx="7097">268035.59363830602</cx:pt>
          <cx:pt idx="7098">247221.708313435</cx:pt>
          <cx:pt idx="7099">274221.93716694001</cx:pt>
          <cx:pt idx="7100">227722.54618462399</cx:pt>
          <cx:pt idx="7101">229781.71887721599</cx:pt>
          <cx:pt idx="7102">239361.54666517299</cx:pt>
          <cx:pt idx="7103">234032.25606249599</cx:pt>
          <cx:pt idx="7104">274633.20787715999</cx:pt>
          <cx:pt idx="7105">233978.00443165799</cx:pt>
          <cx:pt idx="7106">235520.24113669401</cx:pt>
          <cx:pt idx="7107">256276.54177150701</cx:pt>
          <cx:pt idx="7108">247126.422653471</cx:pt>
          <cx:pt idx="7109">217705.79886069201</cx:pt>
          <cx:pt idx="7110">237839.894409481</cx:pt>
          <cx:pt idx="7111">221244.04977250801</cx:pt>
          <cx:pt idx="7112">230211.744410396</cx:pt>
          <cx:pt idx="7113">222266.75903862601</cx:pt>
          <cx:pt idx="7114">253133.43038687599</cx:pt>
          <cx:pt idx="7115">208296.82687635999</cx:pt>
          <cx:pt idx="7116">262863.19520333601</cx:pt>
          <cx:pt idx="7117">270711.792225126</cx:pt>
          <cx:pt idx="7118">234719.40727954</cx:pt>
          <cx:pt idx="7119">268930.88454030402</cx:pt>
          <cx:pt idx="7120">230763.104746636</cx:pt>
          <cx:pt idx="7121">233428.10737754701</cx:pt>
          <cx:pt idx="7122">237427.180616917</cx:pt>
          <cx:pt idx="7123">233409.335156947</cx:pt>
          <cx:pt idx="7124">238541.64288661999</cx:pt>
          <cx:pt idx="7125">240452.06718453101</cx:pt>
          <cx:pt idx="7126">267692.45017312799</cx:pt>
          <cx:pt idx="7127">268690.26806774299</cx:pt>
          <cx:pt idx="7128">237137.01282080601</cx:pt>
          <cx:pt idx="7129">199558.21408197301</cx:pt>
          <cx:pt idx="7130">274965.808041349</cx:pt>
          <cx:pt idx="7131">254191.908878166</cx:pt>
          <cx:pt idx="7132">257352.07380217401</cx:pt>
          <cx:pt idx="7133">250661.77539487099</cx:pt>
          <cx:pt idx="7134">240608.956401237</cx:pt>
          <cx:pt idx="7135">252106.88866983299</cx:pt>
          <cx:pt idx="7136">233881.25868319999</cx:pt>
          <cx:pt idx="7137">225991.689863281</cx:pt>
          <cx:pt idx="7138">249505.597688034</cx:pt>
          <cx:pt idx="7139">254906.48493573599</cx:pt>
          <cx:pt idx="7140">274046.554387643</cx:pt>
          <cx:pt idx="7141">236603.433644882</cx:pt>
          <cx:pt idx="7142">256823.392569127</cx:pt>
          <cx:pt idx="7143">251800.50753499099</cx:pt>
          <cx:pt idx="7144">243289.888318474</cx:pt>
          <cx:pt idx="7145">237680.64955561701</cx:pt>
          <cx:pt idx="7146">216330.04033166799</cx:pt>
          <cx:pt idx="7147">230954.235191096</cx:pt>
          <cx:pt idx="7148">217305.26136148901</cx:pt>
          <cx:pt idx="7149">231773.76348555999</cx:pt>
          <cx:pt idx="7150">240450.40741308199</cx:pt>
          <cx:pt idx="7151">274723.666856314</cx:pt>
          <cx:pt idx="7152">232568.26573766</cx:pt>
          <cx:pt idx="7153">219054.47055221201</cx:pt>
          <cx:pt idx="7154">241062.55797222999</cx:pt>
          <cx:pt idx="7155">269410.70648474799</cx:pt>
          <cx:pt idx="7156">235923.345736622</cx:pt>
          <cx:pt idx="7157">257630.12482729199</cx:pt>
          <cx:pt idx="7158">191819.50772325101</cx:pt>
          <cx:pt idx="7159">245854.734113983</cx:pt>
          <cx:pt idx="7160">274141.88722551399</cx:pt>
          <cx:pt idx="7161">227518.80190315499</cx:pt>
          <cx:pt idx="7162">219902.48756375999</cx:pt>
          <cx:pt idx="7163">237047.113358445</cx:pt>
          <cx:pt idx="7164">243426.83323377499</cx:pt>
          <cx:pt idx="7165">236029.321277993</cx:pt>
          <cx:pt idx="7166">232494.62919611699</cx:pt>
          <cx:pt idx="7167">244316.15453238299</cx:pt>
          <cx:pt idx="7168">247179.54573343301</cx:pt>
          <cx:pt idx="7169">213281.80232092401</cx:pt>
          <cx:pt idx="7170">195154.096122538</cx:pt>
          <cx:pt idx="7171">219884.09544748999</cx:pt>
          <cx:pt idx="7172">229076.25121960399</cx:pt>
          <cx:pt idx="7173">232334.606415577</cx:pt>
          <cx:pt idx="7174">243309.69584139701</cx:pt>
          <cx:pt idx="7175">258470.914641732</cx:pt>
          <cx:pt idx="7176">221822.08743097301</cx:pt>
          <cx:pt idx="7177">229896.99995050099</cx:pt>
          <cx:pt idx="7178">206492.853401514</cx:pt>
          <cx:pt idx="7179">213870.19612129399</cx:pt>
          <cx:pt idx="7180">223907.59380976899</cx:pt>
          <cx:pt idx="7181">227711.31436443</cx:pt>
          <cx:pt idx="7182">233337.24669142699</cx:pt>
          <cx:pt idx="7183">203479.30874191399</cx:pt>
          <cx:pt idx="7184">254390.34433811999</cx:pt>
          <cx:pt idx="7185">243305.75254164499</cx:pt>
          <cx:pt idx="7186">205773.699411913</cx:pt>
          <cx:pt idx="7187">213945.553328187</cx:pt>
          <cx:pt idx="7188">240061.97627185899</cx:pt>
          <cx:pt idx="7189">233655.85830326701</cx:pt>
          <cx:pt idx="7190">244133.368655497</cx:pt>
          <cx:pt idx="7191">233761.45556971099</cx:pt>
          <cx:pt idx="7192">232884.1921244</cx:pt>
          <cx:pt idx="7193">207347.607433155</cx:pt>
          <cx:pt idx="7194">232615.59259972701</cx:pt>
          <cx:pt idx="7195">242683.22958718101</cx:pt>
          <cx:pt idx="7196">248080.06162042401</cx:pt>
          <cx:pt idx="7197">266544.13513189601</cx:pt>
          <cx:pt idx="7198">266895.08051813801</cx:pt>
          <cx:pt idx="7199">227209.19646572601</cx:pt>
          <cx:pt idx="7200">235777.059544541</cx:pt>
          <cx:pt idx="7201">274713.08885959</cx:pt>
          <cx:pt idx="7202">258781.895959713</cx:pt>
          <cx:pt idx="7203">229381.23932977399</cx:pt>
          <cx:pt idx="7204">226879.95253825001</cx:pt>
          <cx:pt idx="7205">252169.27332398001</cx:pt>
          <cx:pt idx="7206">249796.51837356199</cx:pt>
          <cx:pt idx="7207">236917.08296570799</cx:pt>
          <cx:pt idx="7208">274932.60934718302</cx:pt>
          <cx:pt idx="7209">209712.12175203301</cx:pt>
          <cx:pt idx="7210">237531.63229387999</cx:pt>
          <cx:pt idx="7211">233453.225668625</cx:pt>
          <cx:pt idx="7212">255033.85640313101</cx:pt>
          <cx:pt idx="7213">193648.779612446</cx:pt>
          <cx:pt idx="7214">263449.94143789099</cx:pt>
          <cx:pt idx="7215">245372.958254931</cx:pt>
          <cx:pt idx="7216">234057.28760106201</cx:pt>
          <cx:pt idx="7217">267091.85819898598</cx:pt>
          <cx:pt idx="7218">219141.507273758</cx:pt>
          <cx:pt idx="7219">230953.090237406</cx:pt>
          <cx:pt idx="7220">248059.627765843</cx:pt>
          <cx:pt idx="7221">262098.41872093501</cx:pt>
          <cx:pt idx="7222">215276.48849038201</cx:pt>
          <cx:pt idx="7223">274745.04607621703</cx:pt>
          <cx:pt idx="7224">226842.61390446901</cx:pt>
          <cx:pt idx="7225">270218.06927555799</cx:pt>
          <cx:pt idx="7226">246066.318697504</cx:pt>
          <cx:pt idx="7227">227688.89827583201</cx:pt>
          <cx:pt idx="7228">240800.538608231</cx:pt>
          <cx:pt idx="7229">257663.72954687299</cx:pt>
          <cx:pt idx="7230">243252.88216629901</cx:pt>
          <cx:pt idx="7231">218795.60675631999</cx:pt>
          <cx:pt idx="7232">241000.97112042501</cx:pt>
          <cx:pt idx="7233">230361.46322416101</cx:pt>
          <cx:pt idx="7234">219137.22629459499</cx:pt>
          <cx:pt idx="7235">228105.03792083301</cx:pt>
          <cx:pt idx="7236">223302.97613391699</cx:pt>
          <cx:pt idx="7237">245447.13787663999</cx:pt>
          <cx:pt idx="7238">244891.556221156</cx:pt>
          <cx:pt idx="7239">245119.82141064599</cx:pt>
          <cx:pt idx="7240">228920.420513986</cx:pt>
          <cx:pt idx="7241">273826.76378181903</cx:pt>
          <cx:pt idx="7242">247386.67748250501</cx:pt>
          <cx:pt idx="7243">221831.63870488</cx:pt>
          <cx:pt idx="7244">228928.37463188701</cx:pt>
          <cx:pt idx="7245">236822.385827247</cx:pt>
          <cx:pt idx="7246">213376.45893171401</cx:pt>
          <cx:pt idx="7247">232107.28213015501</cx:pt>
          <cx:pt idx="7248">197796.691145132</cx:pt>
          <cx:pt idx="7249">223507.005322493</cx:pt>
          <cx:pt idx="7250">258603.87820545401</cx:pt>
          <cx:pt idx="7251">202155.93304264499</cx:pt>
          <cx:pt idx="7252">274901.170761591</cx:pt>
          <cx:pt idx="7253">231563.30550437601</cx:pt>
          <cx:pt idx="7254">238031.78032672999</cx:pt>
          <cx:pt idx="7255">261612.10004341701</cx:pt>
          <cx:pt idx="7256">261533.77905615399</cx:pt>
          <cx:pt idx="7257">233440.160922462</cx:pt>
          <cx:pt idx="7258">246756.70046157</cx:pt>
          <cx:pt idx="7259">236261.56984319899</cx:pt>
          <cx:pt idx="7260">227712.07624130801</cx:pt>
          <cx:pt idx="7261">259516.271729309</cx:pt>
          <cx:pt idx="7262">221541.90107914701</cx:pt>
          <cx:pt idx="7263">220040.15712361599</cx:pt>
          <cx:pt idx="7264">249729.88844673199</cx:pt>
          <cx:pt idx="7265">208640.39046960699</cx:pt>
          <cx:pt idx="7266">242987.32024072399</cx:pt>
          <cx:pt idx="7267">262961.78276836697</cx:pt>
          <cx:pt idx="7268">272372.269578245</cx:pt>
          <cx:pt idx="7269">231421.016617719</cx:pt>
          <cx:pt idx="7270">265891.01896626002</cx:pt>
          <cx:pt idx="7271">268758.608602989</cx:pt>
          <cx:pt idx="7272">248500.10757922899</cx:pt>
          <cx:pt idx="7273">248848.26449267601</cx:pt>
          <cx:pt idx="7274">234793.407982581</cx:pt>
          <cx:pt idx="7275">221980.75231724701</cx:pt>
          <cx:pt idx="7276">233067.500784173</cx:pt>
          <cx:pt idx="7277">257589.337181376</cx:pt>
          <cx:pt idx="7278">274381.22223657399</cx:pt>
          <cx:pt idx="7279">198710.29316957699</cx:pt>
          <cx:pt idx="7280">235935.824205796</cx:pt>
          <cx:pt idx="7281">223050.46309437099</cx:pt>
          <cx:pt idx="7282">239169.92427443701</cx:pt>
          <cx:pt idx="7283">243809.98137334001</cx:pt>
          <cx:pt idx="7284">219513.22178974201</cx:pt>
          <cx:pt idx="7285">270967.37090963998</cx:pt>
          <cx:pt idx="7286">251114.61005739099</cx:pt>
          <cx:pt idx="7287">248142.425695885</cx:pt>
          <cx:pt idx="7288">244907.50443501401</cx:pt>
          <cx:pt idx="7289">209183.637930659</cx:pt>
          <cx:pt idx="7290">244208.50405002199</cx:pt>
          <cx:pt idx="7291">209813.56140400699</cx:pt>
          <cx:pt idx="7292">217993.49847771</cx:pt>
          <cx:pt idx="7293">241288.89421314301</cx:pt>
          <cx:pt idx="7294">238152.451696251</cx:pt>
          <cx:pt idx="7295">213655.522735996</cx:pt>
          <cx:pt idx="7296">215667.72549860799</cx:pt>
          <cx:pt idx="7297">255508.858862728</cx:pt>
          <cx:pt idx="7298">260756.32379884599</cx:pt>
          <cx:pt idx="7299">215933.036009287</cx:pt>
          <cx:pt idx="7300">218828.55390756699</cx:pt>
          <cx:pt idx="7301">215607.945261185</cx:pt>
          <cx:pt idx="7302">274322.717721697</cx:pt>
          <cx:pt idx="7303">239298.81777506499</cx:pt>
          <cx:pt idx="7304">259923.67630103201</cx:pt>
          <cx:pt idx="7305">195769.926718125</cx:pt>
          <cx:pt idx="7306">269256.90080357197</cx:pt>
          <cx:pt idx="7307">232420.245669948</cx:pt>
          <cx:pt idx="7308">207983.116405604</cx:pt>
          <cx:pt idx="7309">234165.42260344201</cx:pt>
          <cx:pt idx="7310">215983.20480145101</cx:pt>
          <cx:pt idx="7311">235274.044806096</cx:pt>
          <cx:pt idx="7312">256771.58236579801</cx:pt>
          <cx:pt idx="7313">231880.68892821501</cx:pt>
          <cx:pt idx="7314">235611.99585221501</cx:pt>
          <cx:pt idx="7315">271797.79505664401</cx:pt>
          <cx:pt idx="7316">241517.895584996</cx:pt>
          <cx:pt idx="7317">249079.45921041199</cx:pt>
          <cx:pt idx="7318">244597.08759059699</cx:pt>
          <cx:pt idx="7319">216192.214574602</cx:pt>
          <cx:pt idx="7320">220035.25017429001</cx:pt>
          <cx:pt idx="7321">252428.35054126801</cx:pt>
          <cx:pt idx="7322">231129.752349149</cx:pt>
          <cx:pt idx="7323">213337.68847818699</cx:pt>
          <cx:pt idx="7324">249965.99504251001</cx:pt>
          <cx:pt idx="7325">205219.98909079199</cx:pt>
          <cx:pt idx="7326">259847.00932398101</cx:pt>
          <cx:pt idx="7327">248284.37193311899</cx:pt>
          <cx:pt idx="7328">230228.47743743399</cx:pt>
          <cx:pt idx="7329">232989.154005736</cx:pt>
          <cx:pt idx="7330">266162.44523775601</cx:pt>
          <cx:pt idx="7331">256024.79027241399</cx:pt>
          <cx:pt idx="7332">214710.123004116</cx:pt>
          <cx:pt idx="7333">229446.94744097599</cx:pt>
          <cx:pt idx="7334">228653.42671309199</cx:pt>
          <cx:pt idx="7335">241395.03539344901</cx:pt>
          <cx:pt idx="7336">225797.02006384701</cx:pt>
          <cx:pt idx="7337">230444.64531220499</cx:pt>
          <cx:pt idx="7338">251141.321075571</cx:pt>
          <cx:pt idx="7339">255668.08109633499</cx:pt>
          <cx:pt idx="7340">241578.902353649</cx:pt>
          <cx:pt idx="7341">230527.54460961799</cx:pt>
          <cx:pt idx="7342">245831.538466887</cx:pt>
          <cx:pt idx="7343">234473.77164692999</cx:pt>
          <cx:pt idx="7344">258123.87244278699</cx:pt>
          <cx:pt idx="7345">259476.67870078099</cx:pt>
          <cx:pt idx="7346">237037.660342599</cx:pt>
          <cx:pt idx="7347">242924.87044891799</cx:pt>
          <cx:pt idx="7348">258192.07912659601</cx:pt>
          <cx:pt idx="7349">224413.04021646801</cx:pt>
          <cx:pt idx="7350">258553.80872391901</cx:pt>
          <cx:pt idx="7351">239410.539255307</cx:pt>
          <cx:pt idx="7352">234252.21011591901</cx:pt>
          <cx:pt idx="7353">217365.83771483399</cx:pt>
          <cx:pt idx="7354">268353.49705309898</cx:pt>
          <cx:pt idx="7355">249994.95964541801</cx:pt>
          <cx:pt idx="7356">231637.45923956801</cx:pt>
          <cx:pt idx="7357">235183.648564851</cx:pt>
          <cx:pt idx="7358">237034.52733399899</cx:pt>
          <cx:pt idx="7359">250963.98087547501</cx:pt>
          <cx:pt idx="7360">227073.68766635301</cx:pt>
          <cx:pt idx="7361">222676.16804786699</cx:pt>
          <cx:pt idx="7362">221877.11165271801</cx:pt>
          <cx:pt idx="7363">221754.819026613</cx:pt>
          <cx:pt idx="7364">232982.172038716</cx:pt>
          <cx:pt idx="7365">226734.54958947399</cx:pt>
          <cx:pt idx="7366">238629.06190319799</cx:pt>
          <cx:pt idx="7367">243552.60795890601</cx:pt>
          <cx:pt idx="7368">257926.498525125</cx:pt>
          <cx:pt idx="7369">260927.86893888499</cx:pt>
          <cx:pt idx="7370">223320.86556827501</cx:pt>
          <cx:pt idx="7371">262135.378703383</cx:pt>
          <cx:pt idx="7372">265971.12187644799</cx:pt>
          <cx:pt idx="7373">205479.686354623</cx:pt>
          <cx:pt idx="7374">231339.98811160299</cx:pt>
          <cx:pt idx="7375">233259.27416807599</cx:pt>
          <cx:pt idx="7376">219429.98710550999</cx:pt>
          <cx:pt idx="7377">246429.52906976899</cx:pt>
          <cx:pt idx="7378">252124.80405679799</cx:pt>
          <cx:pt idx="7379">274498.011888785</cx:pt>
          <cx:pt idx="7380">232148.42365699401</cx:pt>
          <cx:pt idx="7381">228784.31954764001</cx:pt>
          <cx:pt idx="7382">243616.534905851</cx:pt>
          <cx:pt idx="7383">228858.668686541</cx:pt>
          <cx:pt idx="7384">218708.753876473</cx:pt>
          <cx:pt idx="7385">252118.00437195299</cx:pt>
          <cx:pt idx="7386">261597.49841049701</cx:pt>
          <cx:pt idx="7387">264910.294331474</cx:pt>
          <cx:pt idx="7388">221602.07551668701</cx:pt>
          <cx:pt idx="7389">240732.382242666</cx:pt>
          <cx:pt idx="7390">238301.910211599</cx:pt>
          <cx:pt idx="7391">249071.15119727599</cx:pt>
          <cx:pt idx="7392">266259.57210730598</cx:pt>
          <cx:pt idx="7393">260136.764711981</cx:pt>
          <cx:pt idx="7394">237082.66930441599</cx:pt>
          <cx:pt idx="7395">239038.14032336601</cx:pt>
          <cx:pt idx="7396">235406.52032554799</cx:pt>
          <cx:pt idx="7397">223524.79686072899</cx:pt>
          <cx:pt idx="7398">234638.05820717401</cx:pt>
          <cx:pt idx="7399">251532.61573592501</cx:pt>
          <cx:pt idx="7400">227299.49500348899</cx:pt>
          <cx:pt idx="7401">253855.70512645901</cx:pt>
          <cx:pt idx="7402">238272.961619504</cx:pt>
          <cx:pt idx="7403">219200.50774635701</cx:pt>
          <cx:pt idx="7404">216720.70298761301</cx:pt>
          <cx:pt idx="7405">231659.91296048599</cx:pt>
          <cx:pt idx="7406">249951.78385459201</cx:pt>
          <cx:pt idx="7407">222522.778687674</cx:pt>
          <cx:pt idx="7408">259603.53265139199</cx:pt>
          <cx:pt idx="7409">242975.03003923199</cx:pt>
          <cx:pt idx="7410">250402.604482606</cx:pt>
          <cx:pt idx="7411">223488.50133121901</cx:pt>
          <cx:pt idx="7412">239503.11497818</cx:pt>
          <cx:pt idx="7413">246295.68262574801</cx:pt>
          <cx:pt idx="7414">253609.38439260001</cx:pt>
          <cx:pt idx="7415">229786.64434009299</cx:pt>
          <cx:pt idx="7416">217534.30286427299</cx:pt>
          <cx:pt idx="7417">265026.70529137802</cx:pt>
          <cx:pt idx="7418">266240.149349524</cx:pt>
          <cx:pt idx="7419">227633.95417070901</cx:pt>
          <cx:pt idx="7420">260672.35610931899</cx:pt>
          <cx:pt idx="7421">259208.164815303</cx:pt>
          <cx:pt idx="7422">245366.44581813601</cx:pt>
          <cx:pt idx="7423">219881.34453213299</cx:pt>
          <cx:pt idx="7424">243120.44014270001</cx:pt>
          <cx:pt idx="7425">232649.48110738801</cx:pt>
          <cx:pt idx="7426">225778.827241105</cx:pt>
          <cx:pt idx="7427">227803.60233280499</cx:pt>
          <cx:pt idx="7428">240406.301111026</cx:pt>
          <cx:pt idx="7429">232954.65429873101</cx:pt>
          <cx:pt idx="7430">237302.172066167</cx:pt>
          <cx:pt idx="7431">243459.36466160501</cx:pt>
          <cx:pt idx="7432">220836.62113064399</cx:pt>
          <cx:pt idx="7433">242950.14553730999</cx:pt>
          <cx:pt idx="7434">209693.91962196</cx:pt>
          <cx:pt idx="7435">269384.881688794</cx:pt>
          <cx:pt idx="7436">242070.88357019599</cx:pt>
          <cx:pt idx="7437">238322.60264997301</cx:pt>
          <cx:pt idx="7438">256989.35908202999</cx:pt>
          <cx:pt idx="7439">235288.964673276</cx:pt>
          <cx:pt idx="7440">243138.65190780399</cx:pt>
          <cx:pt idx="7441">252421.36092945901</cx:pt>
          <cx:pt idx="7442">248657.598367092</cx:pt>
          <cx:pt idx="7443">260776.634958376</cx:pt>
          <cx:pt idx="7444">247125.32083401701</cx:pt>
          <cx:pt idx="7445">259842.27987045801</cx:pt>
          <cx:pt idx="7446">227637.144150092</cx:pt>
          <cx:pt idx="7447">241455.009429122</cx:pt>
          <cx:pt idx="7448">220699.248988982</cx:pt>
          <cx:pt idx="7449">231109.29712694901</cx:pt>
          <cx:pt idx="7450">256748.58882125799</cx:pt>
          <cx:pt idx="7451">242067.721618518</cx:pt>
          <cx:pt idx="7452">233359.96512720501</cx:pt>
          <cx:pt idx="7453">274812.35830523702</cx:pt>
          <cx:pt idx="7454">248708.20218094901</cx:pt>
          <cx:pt idx="7455">271607.94822901598</cx:pt>
          <cx:pt idx="7456">249395.93805594201</cx:pt>
          <cx:pt idx="7457">266281.37081768899</cx:pt>
          <cx:pt idx="7458">221021.57689289199</cx:pt>
          <cx:pt idx="7459">266434.89601906302</cx:pt>
          <cx:pt idx="7460">235137.887842286</cx:pt>
          <cx:pt idx="7461">246593.640874012</cx:pt>
          <cx:pt idx="7462">204417.28881952001</cx:pt>
          <cx:pt idx="7463">242624.471240824</cx:pt>
          <cx:pt idx="7464">255951.13367911099</cx:pt>
          <cx:pt idx="7465">234979.544065817</cx:pt>
          <cx:pt idx="7466">255824.08413072501</cx:pt>
          <cx:pt idx="7467">225397.83657337501</cx:pt>
          <cx:pt idx="7468">274135.23978698201</cx:pt>
          <cx:pt idx="7469">231689.44102219201</cx:pt>
          <cx:pt idx="7470">239348.35868746301</cx:pt>
          <cx:pt idx="7471">215008.58810464499</cx:pt>
          <cx:pt idx="7472">234805.57001740701</cx:pt>
          <cx:pt idx="7473">224322.85565605899</cx:pt>
          <cx:pt idx="7474">216456.58803748401</cx:pt>
          <cx:pt idx="7475">259236.36034082601</cx:pt>
          <cx:pt idx="7476">222512.55230323799</cx:pt>
          <cx:pt idx="7477">230085.09225024001</cx:pt>
          <cx:pt idx="7478">249400.31541151099</cx:pt>
          <cx:pt idx="7479">240298.912023779</cx:pt>
          <cx:pt idx="7480">246379.99984633201</cx:pt>
          <cx:pt idx="7481">248014.378810105</cx:pt>
          <cx:pt idx="7482">228225.46149154601</cx:pt>
          <cx:pt idx="7483">242048.43165118599</cx:pt>
          <cx:pt idx="7484">219667.31158668501</cx:pt>
          <cx:pt idx="7485">232838.81278465799</cx:pt>
          <cx:pt idx="7486">224028.39833841901</cx:pt>
          <cx:pt idx="7487">249672.148120695</cx:pt>
          <cx:pt idx="7488">248477.671804196</cx:pt>
          <cx:pt idx="7489">231181.009690115</cx:pt>
          <cx:pt idx="7490">193432.91365563599</cx:pt>
          <cx:pt idx="7491">256742.67290301499</cx:pt>
          <cx:pt idx="7492">231695.67905335201</cx:pt>
          <cx:pt idx="7493">209585.46393859401</cx:pt>
          <cx:pt idx="7494">257811.72006053801</cx:pt>
          <cx:pt idx="7495">231417.555744599</cx:pt>
          <cx:pt idx="7496">261903.32935630201</cx:pt>
          <cx:pt idx="7497">234659.27894476301</cx:pt>
          <cx:pt idx="7498">224009.45135953501</cx:pt>
          <cx:pt idx="7499">208329.90456125699</cx:pt>
          <cx:pt idx="7500">273067.01325221802</cx:pt>
          <cx:pt idx="7501">249115.04238127399</cx:pt>
          <cx:pt idx="7502">224664.52566705301</cx:pt>
          <cx:pt idx="7503">218604.995051445</cx:pt>
          <cx:pt idx="7504">236376.50774442</cx:pt>
          <cx:pt idx="7505">226796.39230378901</cx:pt>
          <cx:pt idx="7506">217590.48506337899</cx:pt>
          <cx:pt idx="7507">245257.19940217401</cx:pt>
          <cx:pt idx="7508">241523.20541154401</cx:pt>
          <cx:pt idx="7509">242400.89829497199</cx:pt>
          <cx:pt idx="7510">233842.05790567401</cx:pt>
          <cx:pt idx="7511">269405.844085388</cx:pt>
          <cx:pt idx="7512">249701.21832350499</cx:pt>
          <cx:pt idx="7513">214037.780578809</cx:pt>
          <cx:pt idx="7514">238949.69847107501</cx:pt>
          <cx:pt idx="7515">274819.63367984799</cx:pt>
          <cx:pt idx="7516">242164.60754031301</cx:pt>
          <cx:pt idx="7517">226577.567174052</cx:pt>
          <cx:pt idx="7518">270785.93608744303</cx:pt>
          <cx:pt idx="7519">274189.25314120599</cx:pt>
          <cx:pt idx="7520">256835.70266154499</cx:pt>
          <cx:pt idx="7521">251714.35086056899</cx:pt>
          <cx:pt idx="7522">208022.17713483499</cx:pt>
          <cx:pt idx="7523">227519.618764885</cx:pt>
          <cx:pt idx="7524">217428.34762916199</cx:pt>
          <cx:pt idx="7525">239489.328748673</cx:pt>
          <cx:pt idx="7526">244869.10330945801</cx:pt>
          <cx:pt idx="7527">260799.85050831901</cx:pt>
          <cx:pt idx="7528">233154.83629195299</cx:pt>
          <cx:pt idx="7529">222338.44761485999</cx:pt>
          <cx:pt idx="7530">254792.40138262801</cx:pt>
          <cx:pt idx="7531">236389.69069734999</cx:pt>
          <cx:pt idx="7532">250199.4619614</cx:pt>
          <cx:pt idx="7533">223277.91227715</cx:pt>
          <cx:pt idx="7534">224622.96693478199</cx:pt>
          <cx:pt idx="7535">232397.47767860201</cx:pt>
          <cx:pt idx="7536">249222.85725095301</cx:pt>
          <cx:pt idx="7537">214301.32489607099</cx:pt>
          <cx:pt idx="7538">234771.43454384001</cx:pt>
          <cx:pt idx="7539">251066.834189905</cx:pt>
          <cx:pt idx="7540">244994.827448961</cx:pt>
          <cx:pt idx="7541">254005.45155435</cx:pt>
          <cx:pt idx="7542">234497.816992721</cx:pt>
          <cx:pt idx="7543">209055.80489999201</cx:pt>
          <cx:pt idx="7544">241724.690808869</cx:pt>
          <cx:pt idx="7545">205692.49888617601</cx:pt>
          <cx:pt idx="7546">240875.98857429699</cx:pt>
          <cx:pt idx="7547">260710.59251167701</cx:pt>
          <cx:pt idx="7548">253948.351204223</cx:pt>
          <cx:pt idx="7549">211265.639686307</cx:pt>
          <cx:pt idx="7550">248433.86376934199</cx:pt>
          <cx:pt idx="7551">250475.47087590201</cx:pt>
          <cx:pt idx="7552">208808.10667322201</cx:pt>
          <cx:pt idx="7553">228931.495483315</cx:pt>
          <cx:pt idx="7554">255653.512192233</cx:pt>
          <cx:pt idx="7555">223874.41700663301</cx:pt>
          <cx:pt idx="7556">229849.80804256001</cx:pt>
          <cx:pt idx="7557">250299.469869105</cx:pt>
          <cx:pt idx="7558">252347.811761096</cx:pt>
          <cx:pt idx="7559">213874.78212583001</cx:pt>
          <cx:pt idx="7560">256362.75664345</cx:pt>
          <cx:pt idx="7561">244331.030406985</cx:pt>
          <cx:pt idx="7562">265047.34089331399</cx:pt>
          <cx:pt idx="7563">274487.77084404399</cx:pt>
          <cx:pt idx="7564">231308.58455763699</cx:pt>
          <cx:pt idx="7565">274787.86158257403</cx:pt>
          <cx:pt idx="7566">219834.11296768399</cx:pt>
          <cx:pt idx="7567">232478.71173635</cx:pt>
          <cx:pt idx="7568">214181.20120446</cx:pt>
          <cx:pt idx="7569">187760.39604893001</cx:pt>
          <cx:pt idx="7570">256439.960496763</cx:pt>
          <cx:pt idx="7571">244075.552452378</cx:pt>
          <cx:pt idx="7572">259383.55001370501</cx:pt>
          <cx:pt idx="7573">247865.346283413</cx:pt>
          <cx:pt idx="7574">258200.99977234699</cx:pt>
          <cx:pt idx="7575">224450.708289439</cx:pt>
          <cx:pt idx="7576">236947.243383614</cx:pt>
          <cx:pt idx="7577">230786.77672689801</cx:pt>
          <cx:pt idx="7578">258525.367585406</cx:pt>
          <cx:pt idx="7579">234077.70031607201</cx:pt>
          <cx:pt idx="7580">240690.62855949899</cx:pt>
          <cx:pt idx="7581">242034.72900062299</cx:pt>
          <cx:pt idx="7582">232928.563004572</cx:pt>
          <cx:pt idx="7583">240994.532262425</cx:pt>
          <cx:pt idx="7584">264495.01685640903</cx:pt>
          <cx:pt idx="7585">245541.07020377801</cx:pt>
          <cx:pt idx="7586">252993.78692635699</cx:pt>
          <cx:pt idx="7587">230465.15403555299</cx:pt>
          <cx:pt idx="7588">250366.52434274601</cx:pt>
          <cx:pt idx="7589">216332.35392761801</cx:pt>
          <cx:pt idx="7590">273006.827399211</cx:pt>
          <cx:pt idx="7591">264859.85644836799</cx:pt>
          <cx:pt idx="7592">231033.361683553</cx:pt>
          <cx:pt idx="7593">274896.74923266901</cx:pt>
          <cx:pt idx="7594">249560.32003549699</cx:pt>
          <cx:pt idx="7595">228040.272434104</cx:pt>
          <cx:pt idx="7596">214292.73861824299</cx:pt>
          <cx:pt idx="7597">193607.86128575</cx:pt>
          <cx:pt idx="7598">234160.53874394999</cx:pt>
          <cx:pt idx="7599">270313.32742361899</cx:pt>
          <cx:pt idx="7600">214083.80917074799</cx:pt>
          <cx:pt idx="7601">231415.448235166</cx:pt>
          <cx:pt idx="7602">234168.07420591099</cx:pt>
          <cx:pt idx="7603">238795.31587025101</cx:pt>
          <cx:pt idx="7604">255338.496874112</cx:pt>
          <cx:pt idx="7605">262706.46059609798</cx:pt>
          <cx:pt idx="7606">226043.730714034</cx:pt>
          <cx:pt idx="7607">222158.804711367</cx:pt>
          <cx:pt idx="7608">241098.569100917</cx:pt>
          <cx:pt idx="7609">273268.46305333899</cx:pt>
          <cx:pt idx="7610">251079.688745002</cx:pt>
          <cx:pt idx="7611">245493.95269390001</cx:pt>
          <cx:pt idx="7612">259437.093551105</cx:pt>
          <cx:pt idx="7613">270216.51932977402</cx:pt>
          <cx:pt idx="7614">248054.391113469</cx:pt>
          <cx:pt idx="7615">203712.93947017801</cx:pt>
          <cx:pt idx="7616">261230.174395482</cx:pt>
          <cx:pt idx="7617">233154.17437276599</cx:pt>
          <cx:pt idx="7618">248721.037969431</cx:pt>
          <cx:pt idx="7619">263363.79323414899</cx:pt>
          <cx:pt idx="7620">253999.75212553001</cx:pt>
          <cx:pt idx="7621">228792.653475834</cx:pt>
          <cx:pt idx="7622">270254.35716730403</cx:pt>
          <cx:pt idx="7623">258743.356637513</cx:pt>
          <cx:pt idx="7624">241673.70608515799</cx:pt>
          <cx:pt idx="7625">258569.17255446</cx:pt>
          <cx:pt idx="7626">236591.66305105301</cx:pt>
          <cx:pt idx="7627">253845.502229406</cx:pt>
          <cx:pt idx="7628">273553.52000419801</cx:pt>
          <cx:pt idx="7629">230856.65910132101</cx:pt>
          <cx:pt idx="7630">274718.88417089102</cx:pt>
          <cx:pt idx="7631">250330.87614323801</cx:pt>
          <cx:pt idx="7632">262948.30662564997</cx:pt>
          <cx:pt idx="7633">238517.683454994</cx:pt>
          <cx:pt idx="7634">228503.64982592099</cx:pt>
          <cx:pt idx="7635">262070.25041197499</cx:pt>
          <cx:pt idx="7636">220586.27032696499</cx:pt>
          <cx:pt idx="7637">243196.702606907</cx:pt>
          <cx:pt idx="7638">217853.564894899</cx:pt>
          <cx:pt idx="7639">231840.49886352799</cx:pt>
          <cx:pt idx="7640">218710.376576629</cx:pt>
          <cx:pt idx="7641">240216.870033343</cx:pt>
          <cx:pt idx="7642">217168.69911593199</cx:pt>
          <cx:pt idx="7643">273934.408395615</cx:pt>
          <cx:pt idx="7644">230555.33360969301</cx:pt>
          <cx:pt idx="7645">250597.027130059</cx:pt>
          <cx:pt idx="7646">247068.765288936</cx:pt>
          <cx:pt idx="7647">223986.446653144</cx:pt>
          <cx:pt idx="7648">261307.95178897001</cx:pt>
          <cx:pt idx="7649">235363.35332732101</cx:pt>
          <cx:pt idx="7650">254090.76224502199</cx:pt>
          <cx:pt idx="7651">235158.766855166</cx:pt>
          <cx:pt idx="7652">235219.83685162</cx:pt>
          <cx:pt idx="7653">212579.186835106</cx:pt>
          <cx:pt idx="7654">259812.83344856501</cx:pt>
          <cx:pt idx="7655">248729.191167404</cx:pt>
          <cx:pt idx="7656">219854.22628456299</cx:pt>
          <cx:pt idx="7657">235671.902607236</cx:pt>
          <cx:pt idx="7658">258275.35838105399</cx:pt>
          <cx:pt idx="7659">268132.60005711298</cx:pt>
          <cx:pt idx="7660">236678.69995710001</cx:pt>
          <cx:pt idx="7661">242370.10173346099</cx:pt>
          <cx:pt idx="7662">254208.21682634499</cx:pt>
          <cx:pt idx="7663">245510.917205587</cx:pt>
          <cx:pt idx="7664">274327.966674753</cx:pt>
          <cx:pt idx="7665">245211.59370745099</cx:pt>
          <cx:pt idx="7666">255557.680582784</cx:pt>
          <cx:pt idx="7667">233244.66270120101</cx:pt>
          <cx:pt idx="7668">248968.902453316</cx:pt>
          <cx:pt idx="7669">246305.39531744801</cx:pt>
          <cx:pt idx="7670">264667.36881831702</cx:pt>
          <cx:pt idx="7671">245555.40126939199</cx:pt>
          <cx:pt idx="7672">234175.99226176701</cx:pt>
          <cx:pt idx="7673">245087.40303280301</cx:pt>
          <cx:pt idx="7674">191649.64434725099</cx:pt>
          <cx:pt idx="7675">239840.68458615901</cx:pt>
          <cx:pt idx="7676">246013.74428617401</cx:pt>
          <cx:pt idx="7677">218966.01385298499</cx:pt>
          <cx:pt idx="7678">234400.240150778</cx:pt>
          <cx:pt idx="7679">243724.68937401101</cx:pt>
          <cx:pt idx="7680">201903.593183983</cx:pt>
          <cx:pt idx="7681">241926.069928079</cx:pt>
          <cx:pt idx="7682">255702.207986113</cx:pt>
          <cx:pt idx="7683">255952.566981515</cx:pt>
          <cx:pt idx="7684">217483.492929887</cx:pt>
          <cx:pt idx="7685">264863.73808529001</cx:pt>
          <cx:pt idx="7686">227235.10488496901</cx:pt>
          <cx:pt idx="7687">239502.37826249201</cx:pt>
          <cx:pt idx="7688">235298.81672125301</cx:pt>
          <cx:pt idx="7689">253319.20031536699</cx:pt>
          <cx:pt idx="7690">274373.00756663299</cx:pt>
          <cx:pt idx="7691">266860.30954433698</cx:pt>
          <cx:pt idx="7692">246449.744769126</cx:pt>
          <cx:pt idx="7693">258601.589977875</cx:pt>
          <cx:pt idx="7694">252579.482436967</cx:pt>
          <cx:pt idx="7695">213900.08195240999</cx:pt>
          <cx:pt idx="7696">235583.50248258901</cx:pt>
          <cx:pt idx="7697">269478.48465912201</cx:pt>
          <cx:pt idx="7698">238354.05007582199</cx:pt>
          <cx:pt idx="7699">225612.15803941799</cx:pt>
          <cx:pt idx="7700">231065.688024376</cx:pt>
          <cx:pt idx="7701">235131.45491243701</cx:pt>
          <cx:pt idx="7702">236913.59416844099</cx:pt>
          <cx:pt idx="7703">208894.884903617</cx:pt>
          <cx:pt idx="7704">223003.650382833</cx:pt>
          <cx:pt idx="7705">227085.70773543499</cx:pt>
          <cx:pt idx="7706">195317.67428440999</cx:pt>
          <cx:pt idx="7707">236732.73527129201</cx:pt>
          <cx:pt idx="7708">230119.39736199801</cx:pt>
          <cx:pt idx="7709">239620.32032297301</cx:pt>
          <cx:pt idx="7710">219198.17333079499</cx:pt>
          <cx:pt idx="7711">244221.34808493601</cx:pt>
          <cx:pt idx="7712">266825.04549495701</cx:pt>
          <cx:pt idx="7713">274987.851421208</cx:pt>
          <cx:pt idx="7714">232022.269702613</cx:pt>
          <cx:pt idx="7715">243147.636165017</cx:pt>
          <cx:pt idx="7716">211910.09597087701</cx:pt>
          <cx:pt idx="7717">205670.88829153799</cx:pt>
          <cx:pt idx="7718">239148.12503209399</cx:pt>
          <cx:pt idx="7719">238732.63862200899</cx:pt>
          <cx:pt idx="7720">232006.51744779301</cx:pt>
          <cx:pt idx="7721">189206.30645922199</cx:pt>
          <cx:pt idx="7722">241243.956233815</cx:pt>
          <cx:pt idx="7723">256994.89299728701</cx:pt>
          <cx:pt idx="7724">221214.20529590399</cx:pt>
          <cx:pt idx="7725">265788.33287702902</cx:pt>
          <cx:pt idx="7726">227420.52797189701</cx:pt>
          <cx:pt idx="7727">225135.704170763</cx:pt>
          <cx:pt idx="7728">229084.569226438</cx:pt>
          <cx:pt idx="7729">254319.081776671</cx:pt>
          <cx:pt idx="7730">191139.113217178</cx:pt>
          <cx:pt idx="7731">256795.10520357199</cx:pt>
          <cx:pt idx="7732">215505.09407737499</cx:pt>
          <cx:pt idx="7733">241933.729758692</cx:pt>
          <cx:pt idx="7734">206957.73290463901</cx:pt>
          <cx:pt idx="7735">249628.04321300201</cx:pt>
          <cx:pt idx="7736">203632.25156310599</cx:pt>
          <cx:pt idx="7737">233831.74986029699</cx:pt>
          <cx:pt idx="7738">249004.009387233</cx:pt>
          <cx:pt idx="7739">239728.047035305</cx:pt>
          <cx:pt idx="7740">248236.43151814301</cx:pt>
          <cx:pt idx="7741">213103.53146841799</cx:pt>
          <cx:pt idx="7742">231227.64936933099</cx:pt>
          <cx:pt idx="7743">240363.23180661901</cx:pt>
          <cx:pt idx="7744">217581.97429901801</cx:pt>
          <cx:pt idx="7745">223450.81422886401</cx:pt>
          <cx:pt idx="7746">235420.32721129499</cx:pt>
          <cx:pt idx="7747">214251.396734443</cx:pt>
          <cx:pt idx="7748">221856.580294871</cx:pt>
          <cx:pt idx="7749">224912.660396666</cx:pt>
          <cx:pt idx="7750">243351.371825201</cx:pt>
          <cx:pt idx="7751">210668.39059081001</cx:pt>
          <cx:pt idx="7752">248184.14273339801</cx:pt>
          <cx:pt idx="7753">211277.95412459999</cx:pt>
          <cx:pt idx="7754">217694.470181532</cx:pt>
          <cx:pt idx="7755">199175.35417171699</cx:pt>
          <cx:pt idx="7756">223988.693345473</cx:pt>
          <cx:pt idx="7757">223935.475823257</cx:pt>
          <cx:pt idx="7758">254037.66581045199</cx:pt>
          <cx:pt idx="7759">264756.572543093</cx:pt>
          <cx:pt idx="7760">202116.80278724601</cx:pt>
          <cx:pt idx="7761">261376.06620651801</cx:pt>
          <cx:pt idx="7762">228371.457648771</cx:pt>
          <cx:pt idx="7763">250917.13674820901</cx:pt>
          <cx:pt idx="7764">265455.21915436699</cx:pt>
          <cx:pt idx="7765">239251.83898373399</cx:pt>
          <cx:pt idx="7766">241125.652787008</cx:pt>
          <cx:pt idx="7767">259383.61023732999</cx:pt>
          <cx:pt idx="7768">247789.69756776199</cx:pt>
          <cx:pt idx="7769">257516.887561799</cx:pt>
          <cx:pt idx="7770">205660.786351377</cx:pt>
          <cx:pt idx="7771">245899.795179187</cx:pt>
          <cx:pt idx="7772">235645.75529694301</cx:pt>
          <cx:pt idx="7773">230619.620795644</cx:pt>
          <cx:pt idx="7774">235599.97558446901</cx:pt>
          <cx:pt idx="7775">264404.91959469998</cx:pt>
          <cx:pt idx="7776">223892.240769147</cx:pt>
          <cx:pt idx="7777">238946.895810788</cx:pt>
          <cx:pt idx="7778">251857.04667387501</cx:pt>
          <cx:pt idx="7779">245136.95830340101</cx:pt>
          <cx:pt idx="7780">222681.973764653</cx:pt>
          <cx:pt idx="7781">237915.32039375301</cx:pt>
          <cx:pt idx="7782">274369.22322484798</cx:pt>
          <cx:pt idx="7783">226839.56133769601</cx:pt>
          <cx:pt idx="7784">241853.459370706</cx:pt>
          <cx:pt idx="7785">274190.21391004999</cx:pt>
          <cx:pt idx="7786">240518.03063040099</cx:pt>
          <cx:pt idx="7787">261703.20870998901</cx:pt>
          <cx:pt idx="7788">246134.31847998701</cx:pt>
          <cx:pt idx="7789">271165.32295737002</cx:pt>
          <cx:pt idx="7790">241203.25336950499</cx:pt>
          <cx:pt idx="7791">219316.79721077401</cx:pt>
          <cx:pt idx="7792">227060.50221321799</cx:pt>
          <cx:pt idx="7793">201454.52113271199</cx:pt>
          <cx:pt idx="7794">235131.12115855399</cx:pt>
          <cx:pt idx="7795">255996.086390646</cx:pt>
          <cx:pt idx="7796">242450.652798689</cx:pt>
          <cx:pt idx="7797">222719.79241447599</cx:pt>
          <cx:pt idx="7798">268371.125518783</cx:pt>
          <cx:pt idx="7799">241832.54351841801</cx:pt>
          <cx:pt idx="7800">218573.820649906</cx:pt>
          <cx:pt idx="7801">264393.90604742803</cx:pt>
          <cx:pt idx="7802">255061.25895737499</cx:pt>
          <cx:pt idx="7803">246544.32443574001</cx:pt>
          <cx:pt idx="7804">225265.18553640699</cx:pt>
          <cx:pt idx="7805">241467.488947345</cx:pt>
          <cx:pt idx="7806">256872.47574362101</cx:pt>
          <cx:pt idx="7807">252124.94991083301</cx:pt>
          <cx:pt idx="7808">250133.87474442599</cx:pt>
          <cx:pt idx="7809">257194.135474782</cx:pt>
          <cx:pt idx="7810">265244.65753275598</cx:pt>
          <cx:pt idx="7811">243911.44939760299</cx:pt>
          <cx:pt idx="7812">244251.40787022101</cx:pt>
          <cx:pt idx="7813">240058.01974577</cx:pt>
          <cx:pt idx="7814">245321.33624527301</cx:pt>
          <cx:pt idx="7815">235939.50563581201</cx:pt>
          <cx:pt idx="7816">238849.278661419</cx:pt>
          <cx:pt idx="7817">244852.76773070201</cx:pt>
          <cx:pt idx="7818">245329.47190785501</cx:pt>
          <cx:pt idx="7819">257226.408361918</cx:pt>
          <cx:pt idx="7820">230449.04756972499</cx:pt>
          <cx:pt idx="7821">251658.46322309901</cx:pt>
          <cx:pt idx="7822">274691.77921139402</cx:pt>
          <cx:pt idx="7823">243657.72827606299</cx:pt>
          <cx:pt idx="7824">233500.23104488201</cx:pt>
          <cx:pt idx="7825">249630.67424743099</cx:pt>
          <cx:pt idx="7826">260870.618590745</cx:pt>
          <cx:pt idx="7827">236044.363990385</cx:pt>
          <cx:pt idx="7828">233890.77217167601</cx:pt>
          <cx:pt idx="7829">235570.00216865301</cx:pt>
          <cx:pt idx="7830">274901.80546429899</cx:pt>
          <cx:pt idx="7831">218817.46977411001</cx:pt>
          <cx:pt idx="7832">264836.01004564401</cx:pt>
          <cx:pt idx="7833">234395.99901469401</cx:pt>
          <cx:pt idx="7834">234428.414931437</cx:pt>
          <cx:pt idx="7835">219695.26125348601</cx:pt>
          <cx:pt idx="7836">251000.51952393199</cx:pt>
          <cx:pt idx="7837">254962.37581271501</cx:pt>
          <cx:pt idx="7838">269433.78648569097</cx:pt>
          <cx:pt idx="7839">231095.361149395</cx:pt>
          <cx:pt idx="7840">259627.74878825399</cx:pt>
          <cx:pt idx="7841">210866.52978058599</cx:pt>
          <cx:pt idx="7842">260580.87468308501</cx:pt>
          <cx:pt idx="7843">225298.192356051</cx:pt>
          <cx:pt idx="7844">224908.784975188</cx:pt>
          <cx:pt idx="7845">266387.44098619098</cx:pt>
          <cx:pt idx="7846">238983.74109012299</cx:pt>
          <cx:pt idx="7847">221796.77257072399</cx:pt>
          <cx:pt idx="7848">266306.62717851001</cx:pt>
          <cx:pt idx="7849">244534.41011401001</cx:pt>
          <cx:pt idx="7850">235901.96918372699</cx:pt>
          <cx:pt idx="7851">207673.84396255601</cx:pt>
          <cx:pt idx="7852">217119.84496773299</cx:pt>
          <cx:pt idx="7853">245005.63765745799</cx:pt>
          <cx:pt idx="7854">224352.506801971</cx:pt>
          <cx:pt idx="7855">250162.60999168901</cx:pt>
          <cx:pt idx="7856">254102.04198356299</cx:pt>
          <cx:pt idx="7857">205299.22646232901</cx:pt>
          <cx:pt idx="7858">274989.20688408799</cx:pt>
          <cx:pt idx="7859">225655.892439875</cx:pt>
          <cx:pt idx="7860">229833.74747894201</cx:pt>
          <cx:pt idx="7861">242167.302497292</cx:pt>
          <cx:pt idx="7862">253102.36659211299</cx:pt>
          <cx:pt idx="7863">201688.284942567</cx:pt>
          <cx:pt idx="7864">241309.43269294201</cx:pt>
          <cx:pt idx="7865">223636.86196362099</cx:pt>
          <cx:pt idx="7866">222452.13227356301</cx:pt>
          <cx:pt idx="7867">269801.93533367099</cx:pt>
          <cx:pt idx="7868">248621.30358149399</cx:pt>
          <cx:pt idx="7869">265697.89218954602</cx:pt>
          <cx:pt idx="7870">255831.17587102301</cx:pt>
          <cx:pt idx="7871">231695.78999401501</cx:pt>
          <cx:pt idx="7872">240902.78808760599</cx:pt>
          <cx:pt idx="7873">265331.59587062098</cx:pt>
          <cx:pt idx="7874">209496.463101106</cx:pt>
          <cx:pt idx="7875">265187.71952321503</cx:pt>
          <cx:pt idx="7876">218827.77105045799</cx:pt>
          <cx:pt idx="7877">255820.365615933</cx:pt>
          <cx:pt idx="7878">264828.641946399</cx:pt>
          <cx:pt idx="7879">243791.518691698</cx:pt>
          <cx:pt idx="7880">246413.32141023999</cx:pt>
          <cx:pt idx="7881">274375.72605037899</cx:pt>
          <cx:pt idx="7882">230220.640254859</cx:pt>
          <cx:pt idx="7883">232146.60956411099</cx:pt>
          <cx:pt idx="7884">258442.009581997</cx:pt>
          <cx:pt idx="7885">220425.28209758701</cx:pt>
          <cx:pt idx="7886">212778.62369102699</cx:pt>
          <cx:pt idx="7887">256995.10537121099</cx:pt>
          <cx:pt idx="7888">269064.404647786</cx:pt>
          <cx:pt idx="7889">209935.54904360801</cx:pt>
          <cx:pt idx="7890">243583.37165454499</cx:pt>
          <cx:pt idx="7891">238281.65539715099</cx:pt>
          <cx:pt idx="7892">267149.04020205099</cx:pt>
          <cx:pt idx="7893">202596.095118634</cx:pt>
          <cx:pt idx="7894">246085.78247473401</cx:pt>
          <cx:pt idx="7895">232224.138225562</cx:pt>
          <cx:pt idx="7896">237543.13572377001</cx:pt>
          <cx:pt idx="7897">232549.685694785</cx:pt>
          <cx:pt idx="7898">227981.484495774</cx:pt>
          <cx:pt idx="7899">247361.602950181</cx:pt>
          <cx:pt idx="7900">244024.641382142</cx:pt>
          <cx:pt idx="7901">243246.513624805</cx:pt>
          <cx:pt idx="7902">220097.295801028</cx:pt>
          <cx:pt idx="7903">232995.566721918</cx:pt>
          <cx:pt idx="7904">197258.29297743301</cx:pt>
          <cx:pt idx="7905">235797.78200936501</cx:pt>
          <cx:pt idx="7906">231537.777047835</cx:pt>
          <cx:pt idx="7907">274476.34269303898</cx:pt>
          <cx:pt idx="7908">239651.80100040301</cx:pt>
          <cx:pt idx="7909">258768.489874063</cx:pt>
          <cx:pt idx="7910">234057.57641908099</cx:pt>
          <cx:pt idx="7911">243260.04309338401</cx:pt>
          <cx:pt idx="7912">274748.57144605502</cx:pt>
          <cx:pt idx="7913">228982.704020498</cx:pt>
          <cx:pt idx="7914">238873.62674029099</cx:pt>
          <cx:pt idx="7915">234178.28432957499</cx:pt>
          <cx:pt idx="7916">211595.83362521301</cx:pt>
          <cx:pt idx="7917">222126.79720632199</cx:pt>
          <cx:pt idx="7918">217265.23916626599</cx:pt>
          <cx:pt idx="7919">252936.68208779799</cx:pt>
          <cx:pt idx="7920">251322.98478785399</cx:pt>
          <cx:pt idx="7921">241414.73595843301</cx:pt>
          <cx:pt idx="7922">240007.89077480699</cx:pt>
          <cx:pt idx="7923">273988.96820522798</cx:pt>
          <cx:pt idx="7924">251796.69771815199</cx:pt>
          <cx:pt idx="7925">256920.78657251099</cx:pt>
          <cx:pt idx="7926">260793.18740113699</cx:pt>
          <cx:pt idx="7927">219166.646577804</cx:pt>
          <cx:pt idx="7928">240718.990642094</cx:pt>
          <cx:pt idx="7929">254873.44297326799</cx:pt>
          <cx:pt idx="7930">228512.04880010101</cx:pt>
          <cx:pt idx="7931">255961.01052276799</cx:pt>
          <cx:pt idx="7932">246661.96765206399</cx:pt>
          <cx:pt idx="7933">240723.62387310201</cx:pt>
          <cx:pt idx="7934">222601.31552030999</cx:pt>
          <cx:pt idx="7935">268660.66283908201</cx:pt>
          <cx:pt idx="7936">226778.63592754601</cx:pt>
          <cx:pt idx="7937">218518.61187057901</cx:pt>
          <cx:pt idx="7938">274990.38496533397</cx:pt>
          <cx:pt idx="7939">251923.27536814701</cx:pt>
          <cx:pt idx="7940">272095.15164020599</cx:pt>
          <cx:pt idx="7941">235534.50311939701</cx:pt>
          <cx:pt idx="7942">245737.924364648</cx:pt>
          <cx:pt idx="7943">249785.801992133</cx:pt>
          <cx:pt idx="7944">247845.40615729001</cx:pt>
          <cx:pt idx="7945">246156.33093661099</cx:pt>
          <cx:pt idx="7946">261441.383394779</cx:pt>
          <cx:pt idx="7947">271923.37505061697</cx:pt>
          <cx:pt idx="7948">250309.19022565501</cx:pt>
          <cx:pt idx="7949">218973.234643873</cx:pt>
          <cx:pt idx="7950">257212.94005827501</cx:pt>
          <cx:pt idx="7951">271905.72332772199</cx:pt>
          <cx:pt idx="7952">203818.71463977901</cx:pt>
          <cx:pt idx="7953">246373.751302452</cx:pt>
          <cx:pt idx="7954">251871.31968517101</cx:pt>
          <cx:pt idx="7955">261203.72727246999</cx:pt>
          <cx:pt idx="7956">248941.89142489899</cx:pt>
          <cx:pt idx="7957">222595.89704218</cx:pt>
          <cx:pt idx="7958">225060.96292420701</cx:pt>
          <cx:pt idx="7959">274874.60960362502</cx:pt>
          <cx:pt idx="7960">219849.54081879801</cx:pt>
          <cx:pt idx="7961">232569.775930264</cx:pt>
          <cx:pt idx="7962">223892.66899532499</cx:pt>
          <cx:pt idx="7963">217757.92400457899</cx:pt>
          <cx:pt idx="7964">234503.252049145</cx:pt>
          <cx:pt idx="7965">264410.59154845699</cx:pt>
          <cx:pt idx="7966">197800.78778220099</cx:pt>
          <cx:pt idx="7967">274192.50904500799</cx:pt>
          <cx:pt idx="7968">252135.124560842</cx:pt>
          <cx:pt idx="7969">231321.991676114</cx:pt>
          <cx:pt idx="7970">254918.685999929</cx:pt>
          <cx:pt idx="7971">234722.30167093701</cx:pt>
          <cx:pt idx="7972">248186.06821715299</cx:pt>
          <cx:pt idx="7973">233693.85994682601</cx:pt>
          <cx:pt idx="7974">227657.51141599499</cx:pt>
          <cx:pt idx="7975">250469.61300408901</cx:pt>
          <cx:pt idx="7976">228921.49669873301</cx:pt>
          <cx:pt idx="7977">254783.282371398</cx:pt>
          <cx:pt idx="7978">263130.73159247101</cx:pt>
          <cx:pt idx="7979">251515.53339589099</cx:pt>
          <cx:pt idx="7980">229442.770429197</cx:pt>
          <cx:pt idx="7981">270527.08109360299</cx:pt>
          <cx:pt idx="7982">247287.02575693201</cx:pt>
          <cx:pt idx="7983">257268.64631611499</cx:pt>
          <cx:pt idx="7984">245511.59133022299</cx:pt>
          <cx:pt idx="7985">227615.13299187299</cx:pt>
          <cx:pt idx="7986">225242.869983504</cx:pt>
          <cx:pt idx="7987">224750.409915667</cx:pt>
          <cx:pt idx="7988">250718.54926031301</cx:pt>
          <cx:pt idx="7989">259256.78701013801</cx:pt>
          <cx:pt idx="7990">251057.24645932799</cx:pt>
          <cx:pt idx="7991">232608.49021770601</cx:pt>
          <cx:pt idx="7992">236893.74168099501</cx:pt>
          <cx:pt idx="7993">244347.00061319</cx:pt>
          <cx:pt idx="7994">239651.478937874</cx:pt>
          <cx:pt idx="7995">245569.65051508401</cx:pt>
          <cx:pt idx="7996">246434.3254651</cx:pt>
          <cx:pt idx="7997">233990.815039735</cx:pt>
          <cx:pt idx="7998">248820.36344598999</cx:pt>
          <cx:pt idx="7999">259244.127147191</cx:pt>
          <cx:pt idx="8000">215647.58690718201</cx:pt>
          <cx:pt idx="8001">250431.86413444101</cx:pt>
          <cx:pt idx="8002">232891.85974716701</cx:pt>
          <cx:pt idx="8003">257553.14818885599</cx:pt>
          <cx:pt idx="8004">213977.90182530601</cx:pt>
          <cx:pt idx="8005">228521.70954893899</cx:pt>
          <cx:pt idx="8006">219709.60886641199</cx:pt>
          <cx:pt idx="8007">238107.529151127</cx:pt>
          <cx:pt idx="8008">271052.515756968</cx:pt>
          <cx:pt idx="8009">274189.169819506</cx:pt>
          <cx:pt idx="8010">222144.91861738401</cx:pt>
          <cx:pt idx="8011">220057.86224336899</cx:pt>
          <cx:pt idx="8012">226073.03565141899</cx:pt>
          <cx:pt idx="8013">262172.14944093599</cx:pt>
          <cx:pt idx="8014">210805.22992131201</cx:pt>
          <cx:pt idx="8015">216650.32288240199</cx:pt>
          <cx:pt idx="8016">224589.51251288</cx:pt>
          <cx:pt idx="8017">229932.95706786701</cx:pt>
          <cx:pt idx="8018">272755.62302348798</cx:pt>
          <cx:pt idx="8019">221557.95656422799</cx:pt>
          <cx:pt idx="8020">231977.26799714199</cx:pt>
          <cx:pt idx="8021">272333.43566108099</cx:pt>
          <cx:pt idx="8022">241377.201741436</cx:pt>
          <cx:pt idx="8023">243120.484852177</cx:pt>
          <cx:pt idx="8024">210374.98322110801</cx:pt>
          <cx:pt idx="8025">252892.695484016</cx:pt>
          <cx:pt idx="8026">273453.40519262903</cx:pt>
          <cx:pt idx="8027">266310.347764684</cx:pt>
          <cx:pt idx="8028">245064.133476952</cx:pt>
          <cx:pt idx="8029">234392.84034569099</cx:pt>
          <cx:pt idx="8030">224778.051857502</cx:pt>
          <cx:pt idx="8031">262459.60853010102</cx:pt>
          <cx:pt idx="8032">238198.87359321499</cx:pt>
          <cx:pt idx="8033">271175.534741665</cx:pt>
          <cx:pt idx="8034">233821.585647025</cx:pt>
          <cx:pt idx="8035">264386.38938734098</cx:pt>
          <cx:pt idx="8036">253345.19919039099</cx:pt>
          <cx:pt idx="8037">272150.48027034401</cx:pt>
          <cx:pt idx="8038">226994.609831115</cx:pt>
          <cx:pt idx="8039">247457.51815643901</cx:pt>
          <cx:pt idx="8040">249042.629108469</cx:pt>
          <cx:pt idx="8041">253763.35512939401</cx:pt>
          <cx:pt idx="8042">240121.23046743</cx:pt>
          <cx:pt idx="8043">220332.77510794901</cx:pt>
          <cx:pt idx="8044">236658.254882707</cx:pt>
          <cx:pt idx="8045">245789.00902124299</cx:pt>
          <cx:pt idx="8046">242360.42677145801</cx:pt>
          <cx:pt idx="8047">218394.71240657801</cx:pt>
          <cx:pt idx="8048">273197.20604043698</cx:pt>
          <cx:pt idx="8049">219152.51329</cx:pt>
          <cx:pt idx="8050">223269.77969055201</cx:pt>
          <cx:pt idx="8051">274692.95815437299</cx:pt>
          <cx:pt idx="8052">234004.87893785501</cx:pt>
          <cx:pt idx="8053">240845.924525568</cx:pt>
          <cx:pt idx="8054">208785.35447850701</cx:pt>
          <cx:pt idx="8055">238998.41420430999</cx:pt>
          <cx:pt idx="8056">272643.10741209501</cx:pt>
          <cx:pt idx="8057">227368.035975298</cx:pt>
          <cx:pt idx="8058">257876.93303655001</cx:pt>
          <cx:pt idx="8059">238943.42417571199</cx:pt>
          <cx:pt idx="8060">241722.622316975</cx:pt>
          <cx:pt idx="8061">217724.104339732</cx:pt>
          <cx:pt idx="8062">247471.78254738299</cx:pt>
          <cx:pt idx="8063">211440.046547392</cx:pt>
          <cx:pt idx="8064">254833.144302184</cx:pt>
          <cx:pt idx="8065">248985.76440403299</cx:pt>
          <cx:pt idx="8066">252980.57348882299</cx:pt>
          <cx:pt idx="8067">266439.46766727598</cx:pt>
          <cx:pt idx="8068">214945.108986329</cx:pt>
          <cx:pt idx="8069">234884.277574543</cx:pt>
          <cx:pt idx="8070">207024.86361289301</cx:pt>
          <cx:pt idx="8071">250489.98728350399</cx:pt>
          <cx:pt idx="8072">253911.47953977899</cx:pt>
          <cx:pt idx="8073">274759.76348651003</cx:pt>
          <cx:pt idx="8074">233495.47154164599</cx:pt>
          <cx:pt idx="8075">217812.64609076601</cx:pt>
          <cx:pt idx="8076">228155.69742374899</cx:pt>
          <cx:pt idx="8077">230886.845747438</cx:pt>
          <cx:pt idx="8078">233393.135732745</cx:pt>
          <cx:pt idx="8079">209483.36797414301</cx:pt>
          <cx:pt idx="8080">247951.986697324</cx:pt>
          <cx:pt idx="8081">234923.165601794</cx:pt>
          <cx:pt idx="8082">232105.67004436199</cx:pt>
          <cx:pt idx="8083">224968.14770251501</cx:pt>
          <cx:pt idx="8084">234696.99981943</cx:pt>
          <cx:pt idx="8085">210596.00853848201</cx:pt>
          <cx:pt idx="8086">263758.76636058302</cx:pt>
          <cx:pt idx="8087">232030.02345005801</cx:pt>
          <cx:pt idx="8088">265355.31411438499</cx:pt>
          <cx:pt idx="8089">210380.37719119401</cx:pt>
          <cx:pt idx="8090">266059.46588309301</cx:pt>
          <cx:pt idx="8091">236450.03413171199</cx:pt>
          <cx:pt idx="8092">227658.01783245199</cx:pt>
          <cx:pt idx="8093">226586.67498553899</cx:pt>
          <cx:pt idx="8094">248133.10115933101</cx:pt>
          <cx:pt idx="8095">252689.21003001099</cx:pt>
          <cx:pt idx="8096">251142.06136800299</cx:pt>
          <cx:pt idx="8097">245872.00920931599</cx:pt>
          <cx:pt idx="8098">250333.17868242599</cx:pt>
          <cx:pt idx="8099">251436.14010213199</cx:pt>
          <cx:pt idx="8100">238972.97193281699</cx:pt>
          <cx:pt idx="8101">244690.03978838501</cx:pt>
          <cx:pt idx="8102">238861.25295163301</cx:pt>
          <cx:pt idx="8103">252477.67247918501</cx:pt>
          <cx:pt idx="8104">225819.23310254799</cx:pt>
          <cx:pt idx="8105">246282.96527890299</cx:pt>
          <cx:pt idx="8106">237788.74126583899</cx:pt>
          <cx:pt idx="8107">241178.631232363</cx:pt>
          <cx:pt idx="8108">251160.05378175</cx:pt>
          <cx:pt idx="8109">272728.478229878</cx:pt>
          <cx:pt idx="8110">248344.48861381999</cx:pt>
          <cx:pt idx="8111">237632.38884937801</cx:pt>
          <cx:pt idx="8112">237684.528119211</cx:pt>
          <cx:pt idx="8113">210247.57973698899</cx:pt>
          <cx:pt idx="8114">237476.41901645</cx:pt>
          <cx:pt idx="8115">256710.02662643199</cx:pt>
          <cx:pt idx="8116">227115.62866923001</cx:pt>
          <cx:pt idx="8117">258903.08514916099</cx:pt>
          <cx:pt idx="8118">226980.47205956999</cx:pt>
          <cx:pt idx="8119">256184.434979057</cx:pt>
          <cx:pt idx="8120">268631.457354301</cx:pt>
          <cx:pt idx="8121">228899.39251581099</cx:pt>
          <cx:pt idx="8122">246580.732536294</cx:pt>
          <cx:pt idx="8123">225516.68862473601</cx:pt>
          <cx:pt idx="8124">229536.74003343601</cx:pt>
          <cx:pt idx="8125">242959.42936111501</cx:pt>
          <cx:pt idx="8126">230593.27230494699</cx:pt>
          <cx:pt idx="8127">242375.92299879401</cx:pt>
          <cx:pt idx="8128">235188.26998787199</cx:pt>
          <cx:pt idx="8129">248907.12725645199</cx:pt>
          <cx:pt idx="8130">240236.27823797299</cx:pt>
          <cx:pt idx="8131">242751.99460435001</cx:pt>
          <cx:pt idx="8132">257821.395553437</cx:pt>
          <cx:pt idx="8133">242003.50341643201</cx:pt>
          <cx:pt idx="8134">233428.07650402799</cx:pt>
          <cx:pt idx="8135">257249.51705672199</cx:pt>
          <cx:pt idx="8136">255988.50784719299</cx:pt>
          <cx:pt idx="8137">274770.42548945302</cx:pt>
          <cx:pt idx="8138">237292.16826691001</cx:pt>
          <cx:pt idx="8139">210198.82200839499</cx:pt>
          <cx:pt idx="8140">223639.598340228</cx:pt>
          <cx:pt idx="8141">246058.795860427</cx:pt>
          <cx:pt idx="8142">235084.69026666199</cx:pt>
          <cx:pt idx="8143">229173.30232710901</cx:pt>
          <cx:pt idx="8144">247719.50940265099</cx:pt>
          <cx:pt idx="8145">248222.285802642</cx:pt>
          <cx:pt idx="8146">221679.97251594401</cx:pt>
          <cx:pt idx="8147">252601.688245016</cx:pt>
          <cx:pt idx="8148">271496.87782000302</cx:pt>
          <cx:pt idx="8149">195123.90488053099</cx:pt>
          <cx:pt idx="8150">274654.40697282698</cx:pt>
          <cx:pt idx="8151">271064.37408976001</cx:pt>
          <cx:pt idx="8152">234401.193284259</cx:pt>
          <cx:pt idx="8153">239881.064539438</cx:pt>
          <cx:pt idx="8154">255075.34020834399</cx:pt>
          <cx:pt idx="8155">261377.18648002599</cx:pt>
          <cx:pt idx="8156">243248.14089632299</cx:pt>
          <cx:pt idx="8157">234081.25106341601</cx:pt>
          <cx:pt idx="8158">246595.55517332701</cx:pt>
          <cx:pt idx="8159">257486.02651175999</cx:pt>
          <cx:pt idx="8160">234996.985206218</cx:pt>
          <cx:pt idx="8161">252202.333215886</cx:pt>
          <cx:pt idx="8162">256612.723302472</cx:pt>
          <cx:pt idx="8163">213046.50594492801</cx:pt>
          <cx:pt idx="8164">226783.14511839699</cx:pt>
          <cx:pt idx="8165">274866.98635581299</cx:pt>
          <cx:pt idx="8166">209080.429386848</cx:pt>
          <cx:pt idx="8167">214771.89357700001</cx:pt>
          <cx:pt idx="8168">222661.88587134</cx:pt>
          <cx:pt idx="8169">233114.84078431001</cx:pt>
          <cx:pt idx="8170">239766.332676922</cx:pt>
          <cx:pt idx="8171">256946.14484918301</cx:pt>
          <cx:pt idx="8172">234360.59966993699</cx:pt>
          <cx:pt idx="8173">238726.63514940001</cx:pt>
          <cx:pt idx="8174">236495.69478967399</cx:pt>
          <cx:pt idx="8175">222060.79982847301</cx:pt>
          <cx:pt idx="8176">205462.36263805101</cx:pt>
          <cx:pt idx="8177">226168.041929403</cx:pt>
          <cx:pt idx="8178">239001.85401311601</cx:pt>
          <cx:pt idx="8179">229109.177815681</cx:pt>
          <cx:pt idx="8180">274799.96565673401</cx:pt>
          <cx:pt idx="8181">215102.48938552299</cx:pt>
          <cx:pt idx="8182">254604.459426752</cx:pt>
          <cx:pt idx="8183">231894.14220337299</cx:pt>
          <cx:pt idx="8184">257170.023938172</cx:pt>
          <cx:pt idx="8185">234873.861243386</cx:pt>
          <cx:pt idx="8186">235320.12959538601</cx:pt>
          <cx:pt idx="8187">238995.39794972699</cx:pt>
          <cx:pt idx="8188">269190.97799633699</cx:pt>
          <cx:pt idx="8189">218670.051603097</cx:pt>
          <cx:pt idx="8190">247724.07726031201</cx:pt>
          <cx:pt idx="8191">210337.470842654</cx:pt>
          <cx:pt idx="8192">265176.99016939598</cx:pt>
          <cx:pt idx="8193">243011.811869489</cx:pt>
          <cx:pt idx="8194">252265.502156676</cx:pt>
          <cx:pt idx="8195">251753.29350781001</cx:pt>
          <cx:pt idx="8196">246327.32236056699</cx:pt>
          <cx:pt idx="8197">216770.39934701199</cx:pt>
          <cx:pt idx="8198">258739.14924048199</cx:pt>
          <cx:pt idx="8199">264597.81838119897</cx:pt>
          <cx:pt idx="8200">246153.92984410899</cx:pt>
          <cx:pt idx="8201">253881.15416603099</cx:pt>
          <cx:pt idx="8202">253448.074863099</cx:pt>
          <cx:pt idx="8203">242237.41228385299</cx:pt>
          <cx:pt idx="8204">233301.84951954</cx:pt>
          <cx:pt idx="8205">235210.117218753</cx:pt>
          <cx:pt idx="8206">238156.77881599101</cx:pt>
          <cx:pt idx="8207">247873.82431665401</cx:pt>
          <cx:pt idx="8208">247417.99013191499</cx:pt>
          <cx:pt idx="8209">242952.089122395</cx:pt>
          <cx:pt idx="8210">217315.25632199901</cx:pt>
          <cx:pt idx="8211">216222.971656223</cx:pt>
          <cx:pt idx="8212">240343.186649754</cx:pt>
          <cx:pt idx="8213">265680.85818836</cx:pt>
          <cx:pt idx="8214">273600.635393932</cx:pt>
          <cx:pt idx="8215">239114.566465682</cx:pt>
          <cx:pt idx="8216">227034.84800867099</cx:pt>
          <cx:pt idx="8217">240350.22839546399</cx:pt>
          <cx:pt idx="8218">259748.249338016</cx:pt>
          <cx:pt idx="8219">251169.774705043</cx:pt>
          <cx:pt idx="8220">274906.57563981402</cx:pt>
          <cx:pt idx="8221">216884.70497149599</cx:pt>
          <cx:pt idx="8222">193518.907130295</cx:pt>
          <cx:pt idx="8223">212942.079901569</cx:pt>
          <cx:pt idx="8224">233204.983182358</cx:pt>
          <cx:pt idx="8225">241987.386131626</cx:pt>
          <cx:pt idx="8226">239435.51102295701</cx:pt>
          <cx:pt idx="8227">236083.181018298</cx:pt>
          <cx:pt idx="8228">249044.772376718</cx:pt>
          <cx:pt idx="8229">253803.425828254</cx:pt>
          <cx:pt idx="8230">194160.205406739</cx:pt>
          <cx:pt idx="8231">235884.23252498399</cx:pt>
          <cx:pt idx="8232">224199.61161359699</cx:pt>
          <cx:pt idx="8233">226275.94693663801</cx:pt>
          <cx:pt idx="8234">248456.01110854701</cx:pt>
          <cx:pt idx="8235">261181.456185066</cx:pt>
          <cx:pt idx="8236">222859.70374094899</cx:pt>
          <cx:pt idx="8237">248068.93050097799</cx:pt>
          <cx:pt idx="8238">243397.080679609</cx:pt>
          <cx:pt idx="8239">203252.99214021501</cx:pt>
          <cx:pt idx="8240">224684.819421967</cx:pt>
          <cx:pt idx="8241">269177.10572142102</cx:pt>
          <cx:pt idx="8242">240892.79804175801</cx:pt>
          <cx:pt idx="8243">239711.138419002</cx:pt>
          <cx:pt idx="8244">224793.20228799799</cx:pt>
          <cx:pt idx="8245">274293.18797261699</cx:pt>
          <cx:pt idx="8246">272030.69706234901</cx:pt>
          <cx:pt idx="8247">225077.76304211101</cx:pt>
          <cx:pt idx="8248">211649.03840288101</cx:pt>
          <cx:pt idx="8249">221081.136738211</cx:pt>
          <cx:pt idx="8250">216164.911042653</cx:pt>
          <cx:pt idx="8251">242856.64171759901</cx:pt>
          <cx:pt idx="8252">249292.920458671</cx:pt>
          <cx:pt idx="8253">208315.875029794</cx:pt>
          <cx:pt idx="8254">260911.76283100099</cx:pt>
          <cx:pt idx="8255">270627.861850582</cx:pt>
          <cx:pt idx="8256">242839.81033028199</cx:pt>
          <cx:pt idx="8257">235491.56261021199</cx:pt>
          <cx:pt idx="8258">238018.47208616999</cx:pt>
          <cx:pt idx="8259">226901.11537372501</cx:pt>
          <cx:pt idx="8260">261312.305356136</cx:pt>
          <cx:pt idx="8261">238001.91482011101</cx:pt>
          <cx:pt idx="8262">264587.20742302801</cx:pt>
          <cx:pt idx="8263">238366.62415671401</cx:pt>
          <cx:pt idx="8264">231473.28040710601</cx:pt>
          <cx:pt idx="8265">251211.229884167</cx:pt>
          <cx:pt idx="8266">234497.85402955901</cx:pt>
          <cx:pt idx="8267">250699.11811163099</cx:pt>
          <cx:pt idx="8268">246312.885505627</cx:pt>
          <cx:pt idx="8269">246402.351391231</cx:pt>
          <cx:pt idx="8270">233359.613636683</cx:pt>
          <cx:pt idx="8271">213129.486503297</cx:pt>
          <cx:pt idx="8272">213864.44907888799</cx:pt>
          <cx:pt idx="8273">256028.98915644499</cx:pt>
          <cx:pt idx="8274">261472.34507906801</cx:pt>
          <cx:pt idx="8275">268903.74316982902</cx:pt>
          <cx:pt idx="8276">229121.26912131201</cx:pt>
          <cx:pt idx="8277">235487.571071618</cx:pt>
          <cx:pt idx="8278">215187.04412294301</cx:pt>
          <cx:pt idx="8279">225745.76076271699</cx:pt>
          <cx:pt idx="8280">228409.77811159301</cx:pt>
          <cx:pt idx="8281">250781.87612379401</cx:pt>
          <cx:pt idx="8282">224932.60184707001</cx:pt>
          <cx:pt idx="8283">244294.58136841899</cx:pt>
          <cx:pt idx="8284">235564.39572093901</cx:pt>
          <cx:pt idx="8285">228951.08233826101</cx:pt>
          <cx:pt idx="8286">236970.727313779</cx:pt>
          <cx:pt idx="8287">210042.127472689</cx:pt>
          <cx:pt idx="8288">225716.29052558099</cx:pt>
          <cx:pt idx="8289">268895.52989445999</cx:pt>
          <cx:pt idx="8290">274846.872832653</cx:pt>
          <cx:pt idx="8291">271532.21128879703</cx:pt>
          <cx:pt idx="8292">246404.79807734201</cx:pt>
          <cx:pt idx="8293">217530.55131112301</cx:pt>
          <cx:pt idx="8294">175491.47983303099</cx:pt>
          <cx:pt idx="8295">225649.598271511</cx:pt>
          <cx:pt idx="8296">274517.78201826999</cx:pt>
          <cx:pt idx="8297">233565.775668116</cx:pt>
          <cx:pt idx="8298">270922.61309498298</cx:pt>
          <cx:pt idx="8299">231531.73773504401</cx:pt>
          <cx:pt idx="8300">243750.356362908</cx:pt>
          <cx:pt idx="8301">231171.695267662</cx:pt>
          <cx:pt idx="8302">244319.29404009099</cx:pt>
          <cx:pt idx="8303">237975.76139219</cx:pt>
          <cx:pt idx="8304">205954.95928183899</cx:pt>
          <cx:pt idx="8305">245625.637886891</cx:pt>
          <cx:pt idx="8306">253421.95927783501</cx:pt>
          <cx:pt idx="8307">253472.846387044</cx:pt>
          <cx:pt idx="8308">235941.58762239601</cx:pt>
          <cx:pt idx="8309">235759.28365515301</cx:pt>
          <cx:pt idx="8310">237597.59099477899</cx:pt>
          <cx:pt idx="8311">257833.63254737301</cx:pt>
          <cx:pt idx="8312">220563.470420397</cx:pt>
          <cx:pt idx="8313">226086.899574999</cx:pt>
          <cx:pt idx="8314">244115.03880131201</cx:pt>
          <cx:pt idx="8315">198376.26505549799</cx:pt>
          <cx:pt idx="8316">234314.11970163599</cx:pt>
          <cx:pt idx="8317">257442.30422549901</cx:pt>
          <cx:pt idx="8318">249422.35471760601</cx:pt>
          <cx:pt idx="8319">236222.49348617799</cx:pt>
          <cx:pt idx="8320">264860.58177041099</cx:pt>
          <cx:pt idx="8321">240985.56679622101</cx:pt>
          <cx:pt idx="8322">263249.383308405</cx:pt>
          <cx:pt idx="8323">205983.049169965</cx:pt>
          <cx:pt idx="8324">255263.410907955</cx:pt>
          <cx:pt idx="8325">216494.81850972699</cx:pt>
          <cx:pt idx="8326">249108.50863121499</cx:pt>
          <cx:pt idx="8327">255079.214327236</cx:pt>
          <cx:pt idx="8328">249767.61855822301</cx:pt>
          <cx:pt idx="8329">247210.77536310101</cx:pt>
          <cx:pt idx="8330">239313.91000383001</cx:pt>
          <cx:pt idx="8331">251048.469630215</cx:pt>
          <cx:pt idx="8332">238131.320758343</cx:pt>
          <cx:pt idx="8333">245319.28816541299</cx:pt>
          <cx:pt idx="8334">224081.481235132</cx:pt>
          <cx:pt idx="8335">274660.73396938498</cx:pt>
          <cx:pt idx="8336">208064.94277117299</cx:pt>
          <cx:pt idx="8337">252244.95326481201</cx:pt>
          <cx:pt idx="8338">236412.86720602799</cx:pt>
          <cx:pt idx="8339">257418.557119501</cx:pt>
          <cx:pt idx="8340">196450.225160256</cx:pt>
          <cx:pt idx="8341">255491.593412641</cx:pt>
          <cx:pt idx="8342">251197.003699122</cx:pt>
          <cx:pt idx="8343">215247.43543356599</cx:pt>
          <cx:pt idx="8344">238276.73887744299</cx:pt>
          <cx:pt idx="8345">233320.775355422</cx:pt>
          <cx:pt idx="8346">230553.13051816201</cx:pt>
          <cx:pt idx="8347">236042.853946705</cx:pt>
          <cx:pt idx="8348">200874.44696250799</cx:pt>
          <cx:pt idx="8349">272655.67037255201</cx:pt>
          <cx:pt idx="8350">234684.63706427201</cx:pt>
          <cx:pt idx="8351">231549.898971713</cx:pt>
          <cx:pt idx="8352">242745.607497925</cx:pt>
          <cx:pt idx="8353">274370.84972611303</cx:pt>
          <cx:pt idx="8354">270723.83497577399</cx:pt>
          <cx:pt idx="8355">274139.79279084899</cx:pt>
          <cx:pt idx="8356">228974.69634304399</cx:pt>
          <cx:pt idx="8357">216696.117938276</cx:pt>
          <cx:pt idx="8358">248138.595722717</cx:pt>
          <cx:pt idx="8359">239025.87497426901</cx:pt>
          <cx:pt idx="8360">269379.74241227901</cx:pt>
          <cx:pt idx="8361">216690.337426232</cx:pt>
          <cx:pt idx="8362">220593.30169512401</cx:pt>
          <cx:pt idx="8363">200415.935197963</cx:pt>
          <cx:pt idx="8364">258589.40358786201</cx:pt>
          <cx:pt idx="8365">255144.43857321001</cx:pt>
          <cx:pt idx="8366">237682.015862275</cx:pt>
          <cx:pt idx="8367">250275.68851313699</cx:pt>
          <cx:pt idx="8368">221807.77682698201</cx:pt>
          <cx:pt idx="8369">216705.88923688699</cx:pt>
          <cx:pt idx="8370">265988.33800300601</cx:pt>
          <cx:pt idx="8371">224691.47759187999</cx:pt>
          <cx:pt idx="8372">257785.23906718899</cx:pt>
          <cx:pt idx="8373">249205.57396616001</cx:pt>
          <cx:pt idx="8374">232244.41619872101</cx:pt>
          <cx:pt idx="8375">245314.92788153101</cx:pt>
          <cx:pt idx="8376">235759.02025970601</cx:pt>
          <cx:pt idx="8377">247106.36618462199</cx:pt>
          <cx:pt idx="8378">228259.05210017299</cx:pt>
          <cx:pt idx="8379">242671.08569199801</cx:pt>
          <cx:pt idx="8380">267633.79491149698</cx:pt>
          <cx:pt idx="8381">258198.31067681799</cx:pt>
          <cx:pt idx="8382">237056.19967635599</cx:pt>
          <cx:pt idx="8383">233930.15375573401</cx:pt>
          <cx:pt idx="8384">242564.60176140099</cx:pt>
          <cx:pt idx="8385">229870.70311151</cx:pt>
          <cx:pt idx="8386">256192.167140114</cx:pt>
          <cx:pt idx="8387">242065.26523190999</cx:pt>
          <cx:pt idx="8388">261851.94277793501</cx:pt>
          <cx:pt idx="8389">226467.09057423199</cx:pt>
          <cx:pt idx="8390">269807.85917963198</cx:pt>
          <cx:pt idx="8391">274493.799374366</cx:pt>
          <cx:pt idx="8392">254581.38378191699</cx:pt>
          <cx:pt idx="8393">242310.71300830701</cx:pt>
          <cx:pt idx="8394">261776.207158598</cx:pt>
          <cx:pt idx="8395">204429.865265762</cx:pt>
          <cx:pt idx="8396">269220.79872597102</cx:pt>
          <cx:pt idx="8397">274713.554823254</cx:pt>
          <cx:pt idx="8398">236938.17757285899</cx:pt>
          <cx:pt idx="8399">251923.91062312701</cx:pt>
          <cx:pt idx="8400">239919.30236659801</cx:pt>
          <cx:pt idx="8401">258492.84009008601</cx:pt>
          <cx:pt idx="8402">274956.25870469498</cx:pt>
          <cx:pt idx="8403">204422.348220424</cx:pt>
          <cx:pt idx="8404">252229.112466969</cx:pt>
          <cx:pt idx="8405">217569.50419156501</cx:pt>
          <cx:pt idx="8406">259975.98693940099</cx:pt>
          <cx:pt idx="8407">266463.09289980301</cx:pt>
          <cx:pt idx="8408">256210.262952883</cx:pt>
          <cx:pt idx="8409">243198.82575588001</cx:pt>
          <cx:pt idx="8410">229265.72251850899</cx:pt>
          <cx:pt idx="8411">225353.535648602</cx:pt>
          <cx:pt idx="8412">250755.30880324199</cx:pt>
          <cx:pt idx="8413">240896.311651094</cx:pt>
          <cx:pt idx="8414">225426.69728626401</cx:pt>
          <cx:pt idx="8415">217436.46120759199</cx:pt>
          <cx:pt idx="8416">255783.42910451401</cx:pt>
          <cx:pt idx="8417">250113.552485491</cx:pt>
          <cx:pt idx="8418">235915.30733896501</cx:pt>
          <cx:pt idx="8419">242334.891709866</cx:pt>
          <cx:pt idx="8420">246071.12957603001</cx:pt>
          <cx:pt idx="8421">223581.65434309101</cx:pt>
          <cx:pt idx="8422">206371.99582593201</cx:pt>
          <cx:pt idx="8423">234944.95546838499</cx:pt>
          <cx:pt idx="8424">237084.791818105</cx:pt>
          <cx:pt idx="8425">221007.042912581</cx:pt>
          <cx:pt idx="8426">232013.17551019799</cx:pt>
          <cx:pt idx="8427">244852.844325596</cx:pt>
          <cx:pt idx="8428">248888.613151892</cx:pt>
          <cx:pt idx="8429">228922.963725307</cx:pt>
          <cx:pt idx="8430">231494.99420058</cx:pt>
          <cx:pt idx="8431">258280.01602291199</cx:pt>
          <cx:pt idx="8432">240225.21416129</cx:pt>
          <cx:pt idx="8433">239290.27728637401</cx:pt>
          <cx:pt idx="8434">203035.453494744</cx:pt>
          <cx:pt idx="8435">256354.76391274901</cx:pt>
          <cx:pt idx="8436">259187.95548765699</cx:pt>
          <cx:pt idx="8437">226309.96991988999</cx:pt>
          <cx:pt idx="8438">264978.77172645403</cx:pt>
          <cx:pt idx="8439">236809.05364570799</cx:pt>
          <cx:pt idx="8440">237222.071936491</cx:pt>
          <cx:pt idx="8441">225772.18701696099</cx:pt>
          <cx:pt idx="8442">229696.392232924</cx:pt>
          <cx:pt idx="8443">259185.24546868901</cx:pt>
          <cx:pt idx="8444">224270.165663908</cx:pt>
          <cx:pt idx="8445">261102.21478591699</cx:pt>
          <cx:pt idx="8446">213801.08467068401</cx:pt>
          <cx:pt idx="8447">260851.389339121</cx:pt>
          <cx:pt idx="8448">251590.218489855</cx:pt>
          <cx:pt idx="8449">234647.83523100801</cx:pt>
          <cx:pt idx="8450">257037.64052747199</cx:pt>
          <cx:pt idx="8451">238337.718361345</cx:pt>
          <cx:pt idx="8452">226165.31887009699</cx:pt>
          <cx:pt idx="8453">221754.785011809</cx:pt>
          <cx:pt idx="8454">251710.681825003</cx:pt>
          <cx:pt idx="8455">240327.15212806599</cx:pt>
          <cx:pt idx="8456">241146.56281465001</cx:pt>
          <cx:pt idx="8457">228945.44305801601</cx:pt>
          <cx:pt idx="8458">203548.69511459101</cx:pt>
          <cx:pt idx="8459">228373.36763900201</cx:pt>
          <cx:pt idx="8460">193956.49745944599</cx:pt>
          <cx:pt idx="8461">264607.09102604998</cx:pt>
          <cx:pt idx="8462">266363.25323582301</cx:pt>
          <cx:pt idx="8463">270084.32949216297</cx:pt>
          <cx:pt idx="8464">232308.87635850499</cx:pt>
          <cx:pt idx="8465">228439.727094175</cx:pt>
          <cx:pt idx="8466">206386.92973602499</cx:pt>
          <cx:pt idx="8467">227163.593419796</cx:pt>
          <cx:pt idx="8468">235409.29662437501</cx:pt>
          <cx:pt idx="8469">232287.63331783499</cx:pt>
          <cx:pt idx="8470">236307.120937962</cx:pt>
          <cx:pt idx="8471">237712.730968722</cx:pt>
          <cx:pt idx="8472">256788.937911129</cx:pt>
          <cx:pt idx="8473">254043.62464186299</cx:pt>
          <cx:pt idx="8474">243537.93094196499</cx:pt>
          <cx:pt idx="8475">256672.15592465701</cx:pt>
          <cx:pt idx="8476">225425.90597508001</cx:pt>
          <cx:pt idx="8477">238531.85936687101</cx:pt>
          <cx:pt idx="8478">246598.59719966</cx:pt>
          <cx:pt idx="8479">267080.33895054599</cx:pt>
          <cx:pt idx="8480">251643.453388489</cx:pt>
          <cx:pt idx="8481">227484.513826223</cx:pt>
          <cx:pt idx="8482">257046.06009226601</cx:pt>
          <cx:pt idx="8483">270847.147687255</cx:pt>
          <cx:pt idx="8484">190839.264457296</cx:pt>
          <cx:pt idx="8485">216049.243947546</cx:pt>
          <cx:pt idx="8486">244037.50343454501</cx:pt>
          <cx:pt idx="8487">261418.74998825701</cx:pt>
          <cx:pt idx="8488">240943.215980412</cx:pt>
          <cx:pt idx="8489">249313.54177899199</cx:pt>
          <cx:pt idx="8490">233348.32682419999</cx:pt>
          <cx:pt idx="8491">268431.260122318</cx:pt>
          <cx:pt idx="8492">272482.24153652502</cx:pt>
          <cx:pt idx="8493">249080.252955281</cx:pt>
          <cx:pt idx="8494">252808.66274310401</cx:pt>
          <cx:pt idx="8495">229763.06639816001</cx:pt>
          <cx:pt idx="8496">225639.37126042799</cx:pt>
          <cx:pt idx="8497">262647.20172410703</cx:pt>
          <cx:pt idx="8498">244380.567462746</cx:pt>
          <cx:pt idx="8499">209347.82611368701</cx:pt>
          <cx:pt idx="8500">229301.320441349</cx:pt>
          <cx:pt idx="8501">229524.01555867199</cx:pt>
          <cx:pt idx="8502">210262.411129535</cx:pt>
          <cx:pt idx="8503">217010.4368622</cx:pt>
          <cx:pt idx="8504">206042.87235352199</cx:pt>
          <cx:pt idx="8505">265194.06124021497</cx:pt>
          <cx:pt idx="8506">243127.82871489899</cx:pt>
          <cx:pt idx="8507">225638.79649862999</cx:pt>
          <cx:pt idx="8508">219045.08869639901</cx:pt>
          <cx:pt idx="8509">221115.055453126</cx:pt>
          <cx:pt idx="8510">239908.180128698</cx:pt>
          <cx:pt idx="8511">231894.80831656401</cx:pt>
          <cx:pt idx="8512">257768.60801293401</cx:pt>
          <cx:pt idx="8513">243118.921888696</cx:pt>
          <cx:pt idx="8514">254013.10488254399</cx:pt>
          <cx:pt idx="8515">242411.91640575099</cx:pt>
          <cx:pt idx="8516">260580.90307260401</cx:pt>
          <cx:pt idx="8517">245253.04975248</cx:pt>
          <cx:pt idx="8518">243955.13482926501</cx:pt>
          <cx:pt idx="8519">228462.22435986201</cx:pt>
          <cx:pt idx="8520">234844.71123510599</cx:pt>
          <cx:pt idx="8521">239346.86439527001</cx:pt>
          <cx:pt idx="8522">244175.37875577799</cx:pt>
          <cx:pt idx="8523">204219.135850013</cx:pt>
          <cx:pt idx="8524">240082.520884731</cx:pt>
          <cx:pt idx="8525">232248.63962853001</cx:pt>
          <cx:pt idx="8526">208215.076867308</cx:pt>
          <cx:pt idx="8527">227864.86214047801</cx:pt>
          <cx:pt idx="8528">218660.191215525</cx:pt>
          <cx:pt idx="8529">234210.24802257199</cx:pt>
          <cx:pt idx="8530">237523.84364177001</cx:pt>
          <cx:pt idx="8531">218991.62737947301</cx:pt>
          <cx:pt idx="8532">272794.246941966</cx:pt>
          <cx:pt idx="8533">213925.14021854801</cx:pt>
          <cx:pt idx="8534">262214.65742838202</cx:pt>
          <cx:pt idx="8535">257697.619750149</cx:pt>
          <cx:pt idx="8536">264110.84635347797</cx:pt>
          <cx:pt idx="8537">206086.12043173501</cx:pt>
          <cx:pt idx="8538">243121.49140279699</cx:pt>
          <cx:pt idx="8539">220907.764770507</cx:pt>
          <cx:pt idx="8540">228496.38467101901</cx:pt>
          <cx:pt idx="8541">266412.05361811502</cx:pt>
          <cx:pt idx="8542">219765.958792847</cx:pt>
          <cx:pt idx="8543">235394.76447545801</cx:pt>
          <cx:pt idx="8544">244293.260568203</cx:pt>
          <cx:pt idx="8545">241854.14666966099</cx:pt>
          <cx:pt idx="8546">202611.41275659201</cx:pt>
          <cx:pt idx="8547">230704.56832392499</cx:pt>
          <cx:pt idx="8548">229137.459194086</cx:pt>
          <cx:pt idx="8549">225912.783112195</cx:pt>
          <cx:pt idx="8550">231851.567641462</cx:pt>
          <cx:pt idx="8551">232364.52442634699</cx:pt>
          <cx:pt idx="8552">222513.90376483399</cx:pt>
          <cx:pt idx="8553">257593.33617338599</cx:pt>
          <cx:pt idx="8554">235081.88120102699</cx:pt>
          <cx:pt idx="8555">203843.58514017001</cx:pt>
          <cx:pt idx="8556">235551.979242045</cx:pt>
          <cx:pt idx="8557">252957.43908568899</cx:pt>
          <cx:pt idx="8558">195432.89883547701</cx:pt>
          <cx:pt idx="8559">237388.39753800299</cx:pt>
          <cx:pt idx="8560">256862.41885627</cx:pt>
          <cx:pt idx="8561">265351.951297683</cx:pt>
          <cx:pt idx="8562">266936.11687625299</cx:pt>
          <cx:pt idx="8563">273725.104537045</cx:pt>
          <cx:pt idx="8564">235354.25652733099</cx:pt>
          <cx:pt idx="8565">249494.13111156799</cx:pt>
          <cx:pt idx="8566">269640.713730958</cx:pt>
          <cx:pt idx="8567">239694.951765059</cx:pt>
          <cx:pt idx="8568">267877.45789300598</cx:pt>
          <cx:pt idx="8569">224438.88049000601</cx:pt>
          <cx:pt idx="8570">263048.33525879099</cx:pt>
          <cx:pt idx="8571">246768.02378307999</cx:pt>
          <cx:pt idx="8572">205950.084204402</cx:pt>
          <cx:pt idx="8573">243739.84767688799</cx:pt>
          <cx:pt idx="8574">230878.04746708399</cx:pt>
          <cx:pt idx="8575">263193.29646404</cx:pt>
          <cx:pt idx="8576">274971.21443735901</cx:pt>
          <cx:pt idx="8577">240319.607172797</cx:pt>
          <cx:pt idx="8578">242593.811959257</cx:pt>
          <cx:pt idx="8579">245912.42143951301</cx:pt>
          <cx:pt idx="8580">248239.48362108399</cx:pt>
          <cx:pt idx="8581">231525.65661183401</cx:pt>
          <cx:pt idx="8582">246942.375458175</cx:pt>
          <cx:pt idx="8583">272264.53849203099</cx:pt>
          <cx:pt idx="8584">214558.51118697299</cx:pt>
          <cx:pt idx="8585">250333.594874912</cx:pt>
          <cx:pt idx="8586">246837.37854563</cx:pt>
          <cx:pt idx="8587">201704.645666228</cx:pt>
          <cx:pt idx="8588">239775.828819958</cx:pt>
          <cx:pt idx="8589">230944.49824957101</cx:pt>
          <cx:pt idx="8590">230021.30669444799</cx:pt>
          <cx:pt idx="8591">187454.11673378301</cx:pt>
          <cx:pt idx="8592">265821.64164525003</cx:pt>
          <cx:pt idx="8593">225694.37031903799</cx:pt>
          <cx:pt idx="8594">229731.71934202401</cx:pt>
          <cx:pt idx="8595">239797.63522625799</cx:pt>
          <cx:pt idx="8596">191113.95287666199</cx:pt>
          <cx:pt idx="8597">215733.746241733</cx:pt>
          <cx:pt idx="8598">233417.81649939899</cx:pt>
          <cx:pt idx="8599">244177.681449631</cx:pt>
          <cx:pt idx="8600">247992.32599300201</cx:pt>
          <cx:pt idx="8601">241580.79921625799</cx:pt>
          <cx:pt idx="8602">211699.05446095101</cx:pt>
          <cx:pt idx="8603">233764.519672208</cx:pt>
          <cx:pt idx="8604">272327.33661314601</cx:pt>
          <cx:pt idx="8605">220835.55867298599</cx:pt>
          <cx:pt idx="8606">253720.876334531</cx:pt>
          <cx:pt idx="8607">269743.052207792</cx:pt>
          <cx:pt idx="8608">211254.506180205</cx:pt>
          <cx:pt idx="8609">234721.63455429999</cx:pt>
          <cx:pt idx="8610">210631.81149913301</cx:pt>
          <cx:pt idx="8611">241663.15033691301</cx:pt>
          <cx:pt idx="8612">272524.86474773998</cx:pt>
          <cx:pt idx="8613">257076.91818626499</cx:pt>
          <cx:pt idx="8614">234669.16285686</cx:pt>
          <cx:pt idx="8615">238619.90516028099</cx:pt>
          <cx:pt idx="8616">214480.52467011701</cx:pt>
          <cx:pt idx="8617">224459.038007013</cx:pt>
          <cx:pt idx="8618">223204.65605393401</cx:pt>
          <cx:pt idx="8619">230393.654513238</cx:pt>
          <cx:pt idx="8620">205376.95068479801</cx:pt>
          <cx:pt idx="8621">237135.87287383</cx:pt>
          <cx:pt idx="8622">259799.26440155099</cx:pt>
          <cx:pt idx="8623">241894.880490582</cx:pt>
          <cx:pt idx="8624">252357.04011804899</cx:pt>
          <cx:pt idx="8625">234477.07046919499</cx:pt>
          <cx:pt idx="8626">236504.37733631799</cx:pt>
          <cx:pt idx="8627">200825.73616698099</cx:pt>
          <cx:pt idx="8628">258054.63835207399</cx:pt>
          <cx:pt idx="8629">239030.30497188901</cx:pt>
          <cx:pt idx="8630">205952.478159413</cx:pt>
          <cx:pt idx="8631">245011.72727540901</cx:pt>
          <cx:pt idx="8632">261636.63996087399</cx:pt>
          <cx:pt idx="8633">238505.030050703</cx:pt>
          <cx:pt idx="8634">221699.57446398199</cx:pt>
          <cx:pt idx="8635">274812.713812362</cx:pt>
          <cx:pt idx="8636">200090.92034510299</cx:pt>
          <cx:pt idx="8637">274723.06341965299</cx:pt>
          <cx:pt idx="8638">262501.69404588197</cx:pt>
          <cx:pt idx="8639">255385.32096064699</cx:pt>
          <cx:pt idx="8640">219526.597537739</cx:pt>
          <cx:pt idx="8641">218808.130127126</cx:pt>
          <cx:pt idx="8642">229275.73694612301</cx:pt>
          <cx:pt idx="8643">222338.76923284499</cx:pt>
          <cx:pt idx="8644">212611.683915684</cx:pt>
          <cx:pt idx="8645">271076.79864459101</cx:pt>
          <cx:pt idx="8646">235035.76988827501</cx:pt>
          <cx:pt idx="8647">257475.43067865999</cx:pt>
          <cx:pt idx="8648">268700.77926921</cx:pt>
          <cx:pt idx="8649">235912.29816313699</cx:pt>
          <cx:pt idx="8650">243920.416473166</cx:pt>
          <cx:pt idx="8651">274661.13732629502</cx:pt>
          <cx:pt idx="8652">230787.31101962499</cx:pt>
          <cx:pt idx="8653">235935.589444207</cx:pt>
          <cx:pt idx="8654">241503.95178536299</cx:pt>
          <cx:pt idx="8655">225745.23538338099</cx:pt>
          <cx:pt idx="8656">219193.51511724899</cx:pt>
          <cx:pt idx="8657">251743.562844253</cx:pt>
          <cx:pt idx="8658">243612.246727533</cx:pt>
          <cx:pt idx="8659">219084.746313916</cx:pt>
          <cx:pt idx="8660">262561.21777543798</cx:pt>
          <cx:pt idx="8661">242501.53123396399</cx:pt>
          <cx:pt idx="8662">235600.51635474601</cx:pt>
          <cx:pt idx="8663">240295.26411239299</cx:pt>
          <cx:pt idx="8664">227489.19506372401</cx:pt>
          <cx:pt idx="8665">261634.885096766</cx:pt>
          <cx:pt idx="8666">257927.250887192</cx:pt>
          <cx:pt idx="8667">223639.253254713</cx:pt>
          <cx:pt idx="8668">247635.201485692</cx:pt>
          <cx:pt idx="8669">235437.772350457</cx:pt>
          <cx:pt idx="8670">273153.49103553401</cx:pt>
          <cx:pt idx="8671">253663.386308455</cx:pt>
          <cx:pt idx="8672">256866.31082283999</cx:pt>
          <cx:pt idx="8673">218582.80334548099</cx:pt>
          <cx:pt idx="8674">241486.21401461301</cx:pt>
          <cx:pt idx="8675">227074.275771085</cx:pt>
          <cx:pt idx="8676">266506.59429829498</cx:pt>
          <cx:pt idx="8677">242232.003126614</cx:pt>
          <cx:pt idx="8678">224896.89163334901</cx:pt>
          <cx:pt idx="8679">199363.727438317</cx:pt>
          <cx:pt idx="8680">274825.031811225</cx:pt>
          <cx:pt idx="8681">262174.78726323001</cx:pt>
          <cx:pt idx="8682">242095.29256540499</cx:pt>
          <cx:pt idx="8683">271038.60758798203</cx:pt>
          <cx:pt idx="8684">214622.85803953599</cx:pt>
          <cx:pt idx="8685">256102.978871353</cx:pt>
          <cx:pt idx="8686">219539.85984659099</cx:pt>
          <cx:pt idx="8687">262449.84889295697</cx:pt>
          <cx:pt idx="8688">263622.89764530503</cx:pt>
          <cx:pt idx="8689">263883.43206566101</cx:pt>
          <cx:pt idx="8690">251126.212187842</cx:pt>
          <cx:pt idx="8691">209306.94079365701</cx:pt>
          <cx:pt idx="8692">223377.27846942199</cx:pt>
          <cx:pt idx="8693">225898.89619269301</cx:pt>
          <cx:pt idx="8694">226853.11431382599</cx:pt>
          <cx:pt idx="8695">248991.42070582599</cx:pt>
          <cx:pt idx="8696">257043.51529367099</cx:pt>
          <cx:pt idx="8697">216772.081400191</cx:pt>
          <cx:pt idx="8698">263596.45245118003</cx:pt>
          <cx:pt idx="8699">240624.465998559</cx:pt>
          <cx:pt idx="8700">211125.78525685001</cx:pt>
          <cx:pt idx="8701">217099.62840601499</cx:pt>
          <cx:pt idx="8702">231195.80104050701</cx:pt>
          <cx:pt idx="8703">264794.83200876397</cx:pt>
          <cx:pt idx="8704">247997.83595095199</cx:pt>
          <cx:pt idx="8705">213967.18476802099</cx:pt>
          <cx:pt idx="8706">252996.20146548899</cx:pt>
          <cx:pt idx="8707">237231.01663451199</cx:pt>
          <cx:pt idx="8708">243808.37402986601</cx:pt>
          <cx:pt idx="8709">238863.49437155199</cx:pt>
          <cx:pt idx="8710">256439.220891673</cx:pt>
          <cx:pt idx="8711">231510.27151411699</cx:pt>
          <cx:pt idx="8712">272262.86547272099</cx:pt>
          <cx:pt idx="8713">274473.49658494798</cx:pt>
          <cx:pt idx="8714">257799.31737413301</cx:pt>
          <cx:pt idx="8715">220614.82059082401</cx:pt>
          <cx:pt idx="8716">231358.10205764501</cx:pt>
          <cx:pt idx="8717">263498.55551900598</cx:pt>
          <cx:pt idx="8718">255932.850883726</cx:pt>
          <cx:pt idx="8719">257011.66203242901</cx:pt>
          <cx:pt idx="8720">244045.65162700499</cx:pt>
          <cx:pt idx="8721">253136.63789602299</cx:pt>
          <cx:pt idx="8722">269174.23396835302</cx:pt>
          <cx:pt idx="8723">254639.63010331101</cx:pt>
          <cx:pt idx="8724">217049.725320261</cx:pt>
          <cx:pt idx="8725">265775.90020097501</cx:pt>
          <cx:pt idx="8726">269068.970941843</cx:pt>
          <cx:pt idx="8727">214204.525220696</cx:pt>
          <cx:pt idx="8728">243376.920978507</cx:pt>
          <cx:pt idx="8729">204988.47707844901</cx:pt>
          <cx:pt idx="8730">226357.461027062</cx:pt>
          <cx:pt idx="8731">263147.73721393698</cx:pt>
          <cx:pt idx="8732">233444.80676200599</cx:pt>
          <cx:pt idx="8733">251543.196218984</cx:pt>
          <cx:pt idx="8734">247326.74920960699</cx:pt>
          <cx:pt idx="8735">233553.71344578301</cx:pt>
          <cx:pt idx="8736">217784.006315217</cx:pt>
          <cx:pt idx="8737">230263.74813811999</cx:pt>
          <cx:pt idx="8738">241187.71885408301</cx:pt>
          <cx:pt idx="8739">253412.05254122301</cx:pt>
          <cx:pt idx="8740">258918.75701502399</cx:pt>
          <cx:pt idx="8741">256600.59740766801</cx:pt>
          <cx:pt idx="8742">253138.14412609601</cx:pt>
          <cx:pt idx="8743">260715.24574334401</cx:pt>
          <cx:pt idx="8744">219813.12046300399</cx:pt>
          <cx:pt idx="8745">235488.760641598</cx:pt>
          <cx:pt idx="8746">252340.87082593201</cx:pt>
          <cx:pt idx="8747">245313.43890885499</cx:pt>
          <cx:pt idx="8748">269820.83210601303</cx:pt>
          <cx:pt idx="8749">237213.674984766</cx:pt>
          <cx:pt idx="8750">205320.381134653</cx:pt>
          <cx:pt idx="8751">237776.079323957</cx:pt>
          <cx:pt idx="8752">249289.08388079499</cx:pt>
          <cx:pt idx="8753">231882.28387595</cx:pt>
          <cx:pt idx="8754">229791.51669638301</cx:pt>
          <cx:pt idx="8755">264713.33861583599</cx:pt>
          <cx:pt idx="8756">239034.565542353</cx:pt>
          <cx:pt idx="8757">250414.46622725899</cx:pt>
          <cx:pt idx="8758">240928.10463376899</cx:pt>
          <cx:pt idx="8759">229613.920593099</cx:pt>
          <cx:pt idx="8760">246677.67554442401</cx:pt>
          <cx:pt idx="8761">246471.65476756101</cx:pt>
          <cx:pt idx="8762">234297.90730175999</cx:pt>
          <cx:pt idx="8763">209531.354919337</cx:pt>
          <cx:pt idx="8764">204367.09144570099</cx:pt>
          <cx:pt idx="8765">176190.45801333699</cx:pt>
          <cx:pt idx="8766">266946.43189202598</cx:pt>
          <cx:pt idx="8767">274133.38020236202</cx:pt>
          <cx:pt idx="8768">253377.57254478501</cx:pt>
          <cx:pt idx="8769">242264.593556976</cx:pt>
          <cx:pt idx="8770">221156.883924347</cx:pt>
          <cx:pt idx="8771">211621.00866119601</cx:pt>
          <cx:pt idx="8772">217075.81804626199</cx:pt>
          <cx:pt idx="8773">217682.85762339199</cx:pt>
          <cx:pt idx="8774">231773.93245718401</cx:pt>
          <cx:pt idx="8775">256289.31327075799</cx:pt>
          <cx:pt idx="8776">237545.820218665</cx:pt>
          <cx:pt idx="8777">225132.16944007701</cx:pt>
          <cx:pt idx="8778">225023.53029887599</cx:pt>
          <cx:pt idx="8779">256155.551943581</cx:pt>
          <cx:pt idx="8780">274058.329858187</cx:pt>
          <cx:pt idx="8781">246121.92765605499</cx:pt>
          <cx:pt idx="8782">225394.03801212201</cx:pt>
          <cx:pt idx="8783">237042.932553533</cx:pt>
          <cx:pt idx="8784">245501.13029105999</cx:pt>
          <cx:pt idx="8785">259841.395279341</cx:pt>
          <cx:pt idx="8786">242320.49432472599</cx:pt>
          <cx:pt idx="8787">228202.594804169</cx:pt>
          <cx:pt idx="8788">267833.12934650801</cx:pt>
          <cx:pt idx="8789">236383.272029543</cx:pt>
          <cx:pt idx="8790">274764.29771386902</cx:pt>
          <cx:pt idx="8791">236741.15742096401</cx:pt>
          <cx:pt idx="8792">266071.68996582198</cx:pt>
          <cx:pt idx="8793">258252.70575926901</cx:pt>
          <cx:pt idx="8794">227208.89446338199</cx:pt>
          <cx:pt idx="8795">235765.09173016</cx:pt>
          <cx:pt idx="8796">249919.539989832</cx:pt>
          <cx:pt idx="8797">245914.71161386999</cx:pt>
          <cx:pt idx="8798">216041.886902967</cx:pt>
          <cx:pt idx="8799">259864.50115763399</cx:pt>
          <cx:pt idx="8800">257180.09319410101</cx:pt>
          <cx:pt idx="8801">226494.39289753599</cx:pt>
          <cx:pt idx="8802">202019.42461117299</cx:pt>
          <cx:pt idx="8803">233841.50458510101</cx:pt>
          <cx:pt idx="8804">231551.56895612099</cx:pt>
          <cx:pt idx="8805">213967.64640131101</cx:pt>
          <cx:pt idx="8806">238957.009060315</cx:pt>
          <cx:pt idx="8807">273472.61827245401</cx:pt>
          <cx:pt idx="8808">256078.747921512</cx:pt>
          <cx:pt idx="8809">243928.05110961801</cx:pt>
          <cx:pt idx="8810">240097.96901669499</cx:pt>
          <cx:pt idx="8811">225371.28912676999</cx:pt>
          <cx:pt idx="8812">238020.454881618</cx:pt>
          <cx:pt idx="8813">227337.500759635</cx:pt>
          <cx:pt idx="8814">213572.108713797</cx:pt>
          <cx:pt idx="8815">271623.40207774303</cx:pt>
          <cx:pt idx="8816">256058.882913054</cx:pt>
          <cx:pt idx="8817">254692.01673228299</cx:pt>
          <cx:pt idx="8818">237717.40970844499</cx:pt>
          <cx:pt idx="8819">243436.14424835501</cx:pt>
          <cx:pt idx="8820">250556.849715335</cx:pt>
          <cx:pt idx="8821">226797.43736003799</cx:pt>
          <cx:pt idx="8822">232266.275014504</cx:pt>
          <cx:pt idx="8823">266971.32773368497</cx:pt>
          <cx:pt idx="8824">228188.46597474799</cx:pt>
          <cx:pt idx="8825">250460.599666113</cx:pt>
          <cx:pt idx="8826">240365.85985801701</cx:pt>
          <cx:pt idx="8827">227964.253615086</cx:pt>
          <cx:pt idx="8828">250085.91735698201</cx:pt>
          <cx:pt idx="8829">247760.39876668499</cx:pt>
          <cx:pt idx="8830">229704.98325984</cx:pt>
          <cx:pt idx="8831">226018.55708694301</cx:pt>
          <cx:pt idx="8832">239388.267092411</cx:pt>
          <cx:pt idx="8833">201761.09315406499</cx:pt>
          <cx:pt idx="8834">265010.087473911</cx:pt>
          <cx:pt idx="8835">227645.330715232</cx:pt>
          <cx:pt idx="8836">240269.69574204201</cx:pt>
          <cx:pt idx="8837">256643.77222521199</cx:pt>
          <cx:pt idx="8838">271935.43424547999</cx:pt>
          <cx:pt idx="8839">233594.17666130501</cx:pt>
          <cx:pt idx="8840">218378.291938696</cx:pt>
          <cx:pt idx="8841">224341.00060814401</cx:pt>
          <cx:pt idx="8842">274077.40856409998</cx:pt>
          <cx:pt idx="8843">227231.647754929</cx:pt>
          <cx:pt idx="8844">237881.67814809701</cx:pt>
          <cx:pt idx="8845">249111.32297674901</cx:pt>
          <cx:pt idx="8846">274805.606492133</cx:pt>
          <cx:pt idx="8847">230460.97161554999</cx:pt>
          <cx:pt idx="8848">197629.65757233699</cx:pt>
          <cx:pt idx="8849">274289.62475618097</cx:pt>
          <cx:pt idx="8850">257118.55755748099</cx:pt>
          <cx:pt idx="8851">266573.36346499802</cx:pt>
          <cx:pt idx="8852">235337.164993471</cx:pt>
          <cx:pt idx="8853">229783.997998365</cx:pt>
          <cx:pt idx="8854">213194.78497570299</cx:pt>
          <cx:pt idx="8855">231239.49642958801</cx:pt>
          <cx:pt idx="8856">245277.049368768</cx:pt>
          <cx:pt idx="8857">238868.27867537699</cx:pt>
          <cx:pt idx="8858">233815.22282486301</cx:pt>
          <cx:pt idx="8859">273124.54273041</cx:pt>
          <cx:pt idx="8860">242472.63343513099</cx:pt>
          <cx:pt idx="8861">224796.00798846199</cx:pt>
          <cx:pt idx="8862">202585.95626607799</cx:pt>
          <cx:pt idx="8863">226207.453657968</cx:pt>
          <cx:pt idx="8864">260001.81178226601</cx:pt>
          <cx:pt idx="8865">228424.066605695</cx:pt>
          <cx:pt idx="8866">247225.54394275701</cx:pt>
          <cx:pt idx="8867">216772.25630442199</cx:pt>
          <cx:pt idx="8868">228004.74644449999</cx:pt>
          <cx:pt idx="8869">205452.72277415701</cx:pt>
          <cx:pt idx="8870">254766.44996021499</cx:pt>
          <cx:pt idx="8871">239727.087741364</cx:pt>
          <cx:pt idx="8872">231719.573197547</cx:pt>
          <cx:pt idx="8873">220774.415389931</cx:pt>
          <cx:pt idx="8874">233176.01620029801</cx:pt>
          <cx:pt idx="8875">230722.09853934601</cx:pt>
          <cx:pt idx="8876">228942.03915556899</cx:pt>
          <cx:pt idx="8877">211833.287110965</cx:pt>
          <cx:pt idx="8878">245300.94105906499</cx:pt>
          <cx:pt idx="8879">243448.87837915399</cx:pt>
          <cx:pt idx="8880">223947.79787511</cx:pt>
          <cx:pt idx="8881">251737.69546845701</cx:pt>
          <cx:pt idx="8882">242617.66543628299</cx:pt>
          <cx:pt idx="8883">229754.31552288</cx:pt>
          <cx:pt idx="8884">219521.83417064499</cx:pt>
          <cx:pt idx="8885">217630.24774818099</cx:pt>
          <cx:pt idx="8886">232911.15307749101</cx:pt>
          <cx:pt idx="8887">233869.42013612701</cx:pt>
          <cx:pt idx="8888">234695.00128654399</cx:pt>
          <cx:pt idx="8889">216091.23201758901</cx:pt>
          <cx:pt idx="8890">251437.29071313201</cx:pt>
          <cx:pt idx="8891">237992.29370556501</cx:pt>
          <cx:pt idx="8892">259026.95144098499</cx:pt>
          <cx:pt idx="8893">269583.88597580697</cx:pt>
          <cx:pt idx="8894">272521.15593559598</cx:pt>
          <cx:pt idx="8895">242630.60892508301</cx:pt>
          <cx:pt idx="8896">240589.11285615899</cx:pt>
          <cx:pt idx="8897">266218.934275957</cx:pt>
          <cx:pt idx="8898">229509.74992727701</cx:pt>
          <cx:pt idx="8899">232917.16413884799</cx:pt>
          <cx:pt idx="8900">216552.44060531401</cx:pt>
          <cx:pt idx="8901">265441.92503128498</cx:pt>
          <cx:pt idx="8902">221490.85932335601</cx:pt>
          <cx:pt idx="8903">249449.61650148701</cx:pt>
          <cx:pt idx="8904">227774.99305831801</cx:pt>
          <cx:pt idx="8905">256020.695262675</cx:pt>
          <cx:pt idx="8906">216368.58224708799</cx:pt>
          <cx:pt idx="8907">230589.27372294699</cx:pt>
          <cx:pt idx="8908">273722.43581598299</cx:pt>
          <cx:pt idx="8909">252310.04956826399</cx:pt>
          <cx:pt idx="8910">212849.37505462099</cx:pt>
          <cx:pt idx="8911">247281.04678233399</cx:pt>
          <cx:pt idx="8912">241773.63703482499</cx:pt>
          <cx:pt idx="8913">229220.601259191</cx:pt>
          <cx:pt idx="8914">251998.285620907</cx:pt>
          <cx:pt idx="8915">273548.12033190101</cx:pt>
          <cx:pt idx="8916">223590.66774436101</cx:pt>
          <cx:pt idx="8917">247608.05042030101</cx:pt>
          <cx:pt idx="8918">217419.475090433</cx:pt>
          <cx:pt idx="8919">251489.32660756601</cx:pt>
          <cx:pt idx="8920">240344.22260065799</cx:pt>
          <cx:pt idx="8921">220433.508701093</cx:pt>
          <cx:pt idx="8922">239383.442986118</cx:pt>
          <cx:pt idx="8923">232342.569114602</cx:pt>
          <cx:pt idx="8924">270091.00847129303</cx:pt>
          <cx:pt idx="8925">251262.67184510999</cx:pt>
          <cx:pt idx="8926">240372.034193281</cx:pt>
          <cx:pt idx="8927">247719.40178456501</cx:pt>
          <cx:pt idx="8928">242440.556486738</cx:pt>
          <cx:pt idx="8929">211762.62472126601</cx:pt>
          <cx:pt idx="8930">227532.890757899</cx:pt>
          <cx:pt idx="8931">212107.95713843501</cx:pt>
          <cx:pt idx="8932">190164.608317123</cx:pt>
          <cx:pt idx="8933">224527.572926869</cx:pt>
          <cx:pt idx="8934">226247.50939058099</cx:pt>
          <cx:pt idx="8935">237799.54992205201</cx:pt>
          <cx:pt idx="8936">234517.83768206401</cx:pt>
          <cx:pt idx="8937">231543.38025606601</cx:pt>
          <cx:pt idx="8938">220290.41698901801</cx:pt>
          <cx:pt idx="8939">221032.59210279401</cx:pt>
          <cx:pt idx="8940">201777.10471537299</cx:pt>
          <cx:pt idx="8941">220630.84451829901</cx:pt>
          <cx:pt idx="8942">261954.44871392101</cx:pt>
          <cx:pt idx="8943">240024.07456154801</cx:pt>
          <cx:pt idx="8944">254562.54890308899</cx:pt>
          <cx:pt idx="8945">219133.87438116199</cx:pt>
          <cx:pt idx="8946">250461.620921836</cx:pt>
          <cx:pt idx="8947">248476.501711057</cx:pt>
          <cx:pt idx="8948">222878.35783266299</cx:pt>
          <cx:pt idx="8949">201701.11235497301</cx:pt>
          <cx:pt idx="8950">243007.69722177699</cx:pt>
          <cx:pt idx="8951">252048.437111729</cx:pt>
          <cx:pt idx="8952">243838.78249090401</cx:pt>
          <cx:pt idx="8953">213576.87675996</cx:pt>
          <cx:pt idx="8954">227830.36984993701</cx:pt>
          <cx:pt idx="8955">237239.96385619199</cx:pt>
          <cx:pt idx="8956">219511.002353016</cx:pt>
          <cx:pt idx="8957">247801.24268795</cx:pt>
          <cx:pt idx="8958">274441.62813472701</cx:pt>
          <cx:pt idx="8959">252954.001402055</cx:pt>
          <cx:pt idx="8960">274985.83099527599</cx:pt>
          <cx:pt idx="8961">265518.62361250998</cx:pt>
          <cx:pt idx="8962">215497.79732552599</cx:pt>
          <cx:pt idx="8963">259992.42259154099</cx:pt>
          <cx:pt idx="8964">223339.583386235</cx:pt>
          <cx:pt idx="8965">266837.71221575898</cx:pt>
          <cx:pt idx="8966">254254.25739350601</cx:pt>
          <cx:pt idx="8967">260434.71632486299</cx:pt>
          <cx:pt idx="8968">251929.077473132</cx:pt>
          <cx:pt idx="8969">227897.56229670701</cx:pt>
          <cx:pt idx="8970">238973.69053657699</cx:pt>
          <cx:pt idx="8971">239108.20274301901</cx:pt>
          <cx:pt idx="8972">230751.039489416</cx:pt>
          <cx:pt idx="8973">212297.12595197701</cx:pt>
          <cx:pt idx="8974">251028.53783800901</cx:pt>
          <cx:pt idx="8975">241930.167811102</cx:pt>
          <cx:pt idx="8976">269994.73664574802</cx:pt>
          <cx:pt idx="8977">274893.19691238803</cx:pt>
          <cx:pt idx="8978">260198.455675426</cx:pt>
          <cx:pt idx="8979">250343.840194733</cx:pt>
          <cx:pt idx="8980">240522.51736666501</cx:pt>
          <cx:pt idx="8981">274301.47494840802</cx:pt>
          <cx:pt idx="8982">231189.162869411</cx:pt>
          <cx:pt idx="8983">234760.499520621</cx:pt>
          <cx:pt idx="8984">252000.67243189801</cx:pt>
          <cx:pt idx="8985">251373.5562467</cx:pt>
          <cx:pt idx="8986">244233.95228926101</cx:pt>
          <cx:pt idx="8987">245374.40944535099</cx:pt>
          <cx:pt idx="8988">225438.30091750901</cx:pt>
          <cx:pt idx="8989">246379.83618102199</cx:pt>
          <cx:pt idx="8990">245149.78282058501</cx:pt>
          <cx:pt idx="8991">264512.586906532</cx:pt>
          <cx:pt idx="8992">242272.66477792099</cx:pt>
          <cx:pt idx="8993">252268.03413166301</cx:pt>
          <cx:pt idx="8994">244950.01401713799</cx:pt>
          <cx:pt idx="8995">226523.705283313</cx:pt>
          <cx:pt idx="8996">274670.892838748</cx:pt>
          <cx:pt idx="8997">213849.882504607</cx:pt>
          <cx:pt idx="8998">237277.806962203</cx:pt>
          <cx:pt idx="8999">210856.30046894299</cx:pt>
          <cx:pt idx="9000">274915.96158100798</cx:pt>
          <cx:pt idx="9001">224101.644295595</cx:pt>
          <cx:pt idx="9002">258631.358691634</cx:pt>
          <cx:pt idx="9003">244087.24288726301</cx:pt>
          <cx:pt idx="9004">233053.83501221699</cx:pt>
          <cx:pt idx="9005">228714.99712079699</cx:pt>
          <cx:pt idx="9006">184937.77204605599</cx:pt>
          <cx:pt idx="9007">222347.05376728001</cx:pt>
          <cx:pt idx="9008">239053.291244942</cx:pt>
          <cx:pt idx="9009">224336.598918156</cx:pt>
          <cx:pt idx="9010">242799.563247671</cx:pt>
          <cx:pt idx="9011">253382.22831919999</cx:pt>
          <cx:pt idx="9012">213717.22242245599</cx:pt>
          <cx:pt idx="9013">237746.69868023999</cx:pt>
          <cx:pt idx="9014">233118.21091152899</cx:pt>
          <cx:pt idx="9015">223743.035560007</cx:pt>
          <cx:pt idx="9016">244770.096119047</cx:pt>
          <cx:pt idx="9017">261382.853297839</cx:pt>
          <cx:pt idx="9018">249594.27756421501</cx:pt>
          <cx:pt idx="9019">274911.65869730798</cx:pt>
          <cx:pt idx="9020">257772.708557545</cx:pt>
          <cx:pt idx="9021">199497.20579865601</cx:pt>
          <cx:pt idx="9022">219227.72495347599</cx:pt>
          <cx:pt idx="9023">195111.75780187699</cx:pt>
          <cx:pt idx="9024">244139.63041800499</cx:pt>
          <cx:pt idx="9025">240971.59779602199</cx:pt>
          <cx:pt idx="9026">235577.559163567</cx:pt>
          <cx:pt idx="9027">232361.585279333</cx:pt>
          <cx:pt idx="9028">205926.76280454101</cx:pt>
          <cx:pt idx="9029">233819.00548922099</cx:pt>
          <cx:pt idx="9030">199672.239790188</cx:pt>
          <cx:pt idx="9031">261330.159844059</cx:pt>
          <cx:pt idx="9032">240598.43275412399</cx:pt>
          <cx:pt idx="9033">253392.838542802</cx:pt>
          <cx:pt idx="9034">227883.04717127301</cx:pt>
          <cx:pt idx="9035">261079.442783462</cx:pt>
          <cx:pt idx="9036">228312.45640630001</cx:pt>
          <cx:pt idx="9037">234732.299998801</cx:pt>
          <cx:pt idx="9038">246450.39962561501</cx:pt>
          <cx:pt idx="9039">264443.74721931998</cx:pt>
          <cx:pt idx="9040">232834.262959432</cx:pt>
          <cx:pt idx="9041">238588.59291132001</cx:pt>
          <cx:pt idx="9042">262919.41884759301</cx:pt>
          <cx:pt idx="9043">218203.752902179</cx:pt>
          <cx:pt idx="9044">243985.24223448901</cx:pt>
          <cx:pt idx="9045">260514.22949523301</cx:pt>
          <cx:pt idx="9046">251166.533381988</cx:pt>
          <cx:pt idx="9047">232398.021386106</cx:pt>
          <cx:pt idx="9048">235640.78890641901</cx:pt>
          <cx:pt idx="9049">223293.91664469001</cx:pt>
          <cx:pt idx="9050">248295.09658809999</cx:pt>
          <cx:pt idx="9051">258663.01615269599</cx:pt>
          <cx:pt idx="9052">212057.74442129099</cx:pt>
          <cx:pt idx="9053">216624.44786634101</cx:pt>
          <cx:pt idx="9054">254207.448928581</cx:pt>
          <cx:pt idx="9055">263858.72364425298</cx:pt>
          <cx:pt idx="9056">270816.07265322102</cx:pt>
          <cx:pt idx="9057">238185.55980619701</cx:pt>
          <cx:pt idx="9058">242289.02986742699</cx:pt>
          <cx:pt idx="9059">227423.261222234</cx:pt>
          <cx:pt idx="9060">248637.38839277101</cx:pt>
          <cx:pt idx="9061">239260.149432165</cx:pt>
          <cx:pt idx="9062">230852.621393743</cx:pt>
          <cx:pt idx="9063">250515.171682577</cx:pt>
          <cx:pt idx="9064">247165.97009244899</cx:pt>
          <cx:pt idx="9065">260860.15343746601</cx:pt>
          <cx:pt idx="9066">232160.23043043999</cx:pt>
          <cx:pt idx="9067">238069.03291192499</cx:pt>
          <cx:pt idx="9068">266801.31163420802</cx:pt>
          <cx:pt idx="9069">274778.96813318599</cx:pt>
          <cx:pt idx="9070">218853.77627438301</cx:pt>
          <cx:pt idx="9071">256610.33810280901</cx:pt>
          <cx:pt idx="9072">253353.25634183001</cx:pt>
          <cx:pt idx="9073">249176.165930891</cx:pt>
          <cx:pt idx="9074">232860.90082799</cx:pt>
          <cx:pt idx="9075">230061.78406002501</cx:pt>
          <cx:pt idx="9076">222671.217600326</cx:pt>
          <cx:pt idx="9077">269179.35187715298</cx:pt>
          <cx:pt idx="9078">219551.716790746</cx:pt>
          <cx:pt idx="9079">270155.81229891197</cx:pt>
          <cx:pt idx="9080">264948.68952157203</cx:pt>
          <cx:pt idx="9081">250598.061497032</cx:pt>
          <cx:pt idx="9082">200961.47655796801</cx:pt>
          <cx:pt idx="9083">247486.369765187</cx:pt>
          <cx:pt idx="9084">215478.68358459201</cx:pt>
          <cx:pt idx="9085">229584.12728430799</cx:pt>
          <cx:pt idx="9086">255488.182228105</cx:pt>
          <cx:pt idx="9087">268076.62736989697</cx:pt>
          <cx:pt idx="9088">268552.66818270501</cx:pt>
          <cx:pt idx="9089">222458.874136809</cx:pt>
          <cx:pt idx="9090">223292.72084482701</cx:pt>
          <cx:pt idx="9091">225636.53560535499</cx:pt>
          <cx:pt idx="9092">243595.556369322</cx:pt>
          <cx:pt idx="9093">248541.03519326099</cx:pt>
          <cx:pt idx="9094">274967.61663256201</cx:pt>
          <cx:pt idx="9095">242509.021848656</cx:pt>
          <cx:pt idx="9096">274992.170634448</cx:pt>
          <cx:pt idx="9097">233274.498894964</cx:pt>
          <cx:pt idx="9098">245183.37367899201</cx:pt>
          <cx:pt idx="9099">222531.773383099</cx:pt>
          <cx:pt idx="9100">221205.57458674401</cx:pt>
          <cx:pt idx="9101">257099.299359875</cx:pt>
          <cx:pt idx="9102">225104.671907899</cx:pt>
          <cx:pt idx="9103">240980.324804737</cx:pt>
          <cx:pt idx="9104">246820.05917861999</cx:pt>
          <cx:pt idx="9105">254343.45047288699</cx:pt>
          <cx:pt idx="9106">252161.207406061</cx:pt>
          <cx:pt idx="9107">257733.86481271099</cx:pt>
          <cx:pt idx="9108">251008.97471161699</cx:pt>
          <cx:pt idx="9109">248297.62601455799</cx:pt>
          <cx:pt idx="9110">240206.470891859</cx:pt>
          <cx:pt idx="9111">223828.34153241801</cx:pt>
          <cx:pt idx="9112">256482.692162689</cx:pt>
          <cx:pt idx="9113">247506.96973509699</cx:pt>
          <cx:pt idx="9114">259851.90981459699</cx:pt>
          <cx:pt idx="9115">249809.61137732299</cx:pt>
          <cx:pt idx="9116">231676.78681960999</cx:pt>
          <cx:pt idx="9117">240980.67403368599</cx:pt>
          <cx:pt idx="9118">259427.536307534</cx:pt>
          <cx:pt idx="9119">255631.83431130901</cx:pt>
          <cx:pt idx="9120">231517.39619521101</cx:pt>
          <cx:pt idx="9121">264165.921039343</cx:pt>
          <cx:pt idx="9122">256461.588053705</cx:pt>
          <cx:pt idx="9123">240832.75927963699</cx:pt>
          <cx:pt idx="9124">272735.36946098797</cx:pt>
          <cx:pt idx="9125">234898.840042403</cx:pt>
          <cx:pt idx="9126">272226.515365967</cx:pt>
          <cx:pt idx="9127">274674.43274240702</cx:pt>
          <cx:pt idx="9128">257779.85276862199</cx:pt>
          <cx:pt idx="9129">229726.699146703</cx:pt>
          <cx:pt idx="9130">231001.62730928799</cx:pt>
          <cx:pt idx="9131">231013.53658081699</cx:pt>
          <cx:pt idx="9132">255980.12730438</cx:pt>
          <cx:pt idx="9133">256314.40051791901</cx:pt>
          <cx:pt idx="9134">224279.57751007201</cx:pt>
          <cx:pt idx="9135">247515.73060334299</cx:pt>
          <cx:pt idx="9136">267869.69323766598</cx:pt>
          <cx:pt idx="9137">268138.03540901502</cx:pt>
          <cx:pt idx="9138">213321.42845369899</cx:pt>
          <cx:pt idx="9139">251472.934392731</cx:pt>
          <cx:pt idx="9140">269973.21558659099</cx:pt>
          <cx:pt idx="9141">208173.09396871401</cx:pt>
          <cx:pt idx="9142">233628.552747874</cx:pt>
          <cx:pt idx="9143">257755.72767636599</cx:pt>
          <cx:pt idx="9144">221860.242973652</cx:pt>
          <cx:pt idx="9145">242753.41751531899</cx:pt>
          <cx:pt idx="9146">249317.976862802</cx:pt>
          <cx:pt idx="9147">248066.51004351</cx:pt>
          <cx:pt idx="9148">272288.550400879</cx:pt>
          <cx:pt idx="9149">251662.67966916601</cx:pt>
          <cx:pt idx="9150">268058.95178323699</cx:pt>
          <cx:pt idx="9151">244512.34844457699</cx:pt>
          <cx:pt idx="9152">243276.12834342901</cx:pt>
          <cx:pt idx="9153">206016.26256842201</cx:pt>
          <cx:pt idx="9154">223253.44876252499</cx:pt>
          <cx:pt idx="9155">226926.00824865699</cx:pt>
          <cx:pt idx="9156">244096.25176006</cx:pt>
          <cx:pt idx="9157">247117.85540340201</cx:pt>
          <cx:pt idx="9158">243141.880083094</cx:pt>
          <cx:pt idx="9159">222832.97560320399</cx:pt>
          <cx:pt idx="9160">231812.586746132</cx:pt>
          <cx:pt idx="9161">243313.18068739501</cx:pt>
          <cx:pt idx="9162">234768.95619602501</cx:pt>
          <cx:pt idx="9163">258357.00929421</cx:pt>
          <cx:pt idx="9164">257289.10593810299</cx:pt>
          <cx:pt idx="9165">247477.52239760899</cx:pt>
          <cx:pt idx="9166">240755.064857385</cx:pt>
          <cx:pt idx="9167">261656.86845417501</cx:pt>
          <cx:pt idx="9168">274627.52287971298</cx:pt>
          <cx:pt idx="9169">234264.75478325901</cx:pt>
          <cx:pt idx="9170">269932.471723222</cx:pt>
          <cx:pt idx="9171">236437.02791712299</cx:pt>
          <cx:pt idx="9172">248810.46436594299</cx:pt>
          <cx:pt idx="9173">241753.804703159</cx:pt>
          <cx:pt idx="9174">251381.95648429301</cx:pt>
          <cx:pt idx="9175">260409.13803718801</cx:pt>
          <cx:pt idx="9176">246694.43158103299</cx:pt>
          <cx:pt idx="9177">257042.728715832</cx:pt>
          <cx:pt idx="9178">260131.43827672701</cx:pt>
          <cx:pt idx="9179">214837.53518125101</cx:pt>
          <cx:pt idx="9180">229334.18108121099</cx:pt>
          <cx:pt idx="9181">274823.44803699298</cx:pt>
          <cx:pt idx="9182">215674.65108267099</cx:pt>
          <cx:pt idx="9183">247145.84954658401</cx:pt>
          <cx:pt idx="9184">245710.39423328999</cx:pt>
          <cx:pt idx="9185">214852.98978115999</cx:pt>
          <cx:pt idx="9186">257185.86190277801</cx:pt>
          <cx:pt idx="9187">243364.65320571</cx:pt>
          <cx:pt idx="9188">274890.06135310797</cx:pt>
          <cx:pt idx="9189">233811.70854011699</cx:pt>
          <cx:pt idx="9190">219339.07683604301</cx:pt>
          <cx:pt idx="9191">226274.040244064</cx:pt>
          <cx:pt idx="9192">260310.014065686</cx:pt>
          <cx:pt idx="9193">231929.16869568199</cx:pt>
          <cx:pt idx="9194">240680.79471351701</cx:pt>
          <cx:pt idx="9195">260732.08858720801</cx:pt>
          <cx:pt idx="9196">215582.201901505</cx:pt>
          <cx:pt idx="9197">237507.26543560499</cx:pt>
          <cx:pt idx="9198">240312.407709091</cx:pt>
          <cx:pt idx="9199">233320.90820991801</cx:pt>
          <cx:pt idx="9200">243715.82235309901</cx:pt>
          <cx:pt idx="9201">218988.04151459801</cx:pt>
          <cx:pt idx="9202">267284.45069948002</cx:pt>
          <cx:pt idx="9203">245809.66326792899</cx:pt>
          <cx:pt idx="9204">259440.72720276201</cx:pt>
          <cx:pt idx="9205">226824.62447017001</cx:pt>
          <cx:pt idx="9206">269503.04292221001</cx:pt>
          <cx:pt idx="9207">270798.75232618401</cx:pt>
          <cx:pt idx="9208">216994.03608201901</cx:pt>
          <cx:pt idx="9209">224278.57746067399</cx:pt>
          <cx:pt idx="9210">253589.70869005399</cx:pt>
          <cx:pt idx="9211">238775.23610809699</cx:pt>
          <cx:pt idx="9212">224107.23635314</cx:pt>
          <cx:pt idx="9213">226480.36104155899</cx:pt>
          <cx:pt idx="9214">257427.45113096299</cx:pt>
          <cx:pt idx="9215">235674.95931164199</cx:pt>
          <cx:pt idx="9216">227151.70662298799</cx:pt>
          <cx:pt idx="9217">256734.68280392999</cx:pt>
          <cx:pt idx="9218">263507.68367607001</cx:pt>
          <cx:pt idx="9219">216929.74535947901</cx:pt>
          <cx:pt idx="9220">234674.911839106</cx:pt>
          <cx:pt idx="9221">263569.14477365703</cx:pt>
          <cx:pt idx="9222">239812.56744307</cx:pt>
          <cx:pt idx="9223">255398.198650379</cx:pt>
          <cx:pt idx="9224">215920.739611433</cx:pt>
          <cx:pt idx="9225">246648.895596516</cx:pt>
          <cx:pt idx="9226">237064.614934368</cx:pt>
          <cx:pt idx="9227">259927.438631497</cx:pt>
          <cx:pt idx="9228">240918.25548822299</cx:pt>
          <cx:pt idx="9229">263368.145896831</cx:pt>
          <cx:pt idx="9230">238168.42049146901</cx:pt>
          <cx:pt idx="9231">212192.07553335899</cx:pt>
          <cx:pt idx="9232">248222.52219361099</cx:pt>
          <cx:pt idx="9233">214434.298457375</cx:pt>
          <cx:pt idx="9234">259695.37035184901</cx:pt>
          <cx:pt idx="9235">237208.24196562299</cx:pt>
          <cx:pt idx="9236">247399.86946330499</cx:pt>
          <cx:pt idx="9237">268702.851908607</cx:pt>
          <cx:pt idx="9238">273260.75817823998</cx:pt>
          <cx:pt idx="9239">274398.89761433803</cx:pt>
          <cx:pt idx="9240">252923.94737362899</cx:pt>
          <cx:pt idx="9241">208844.046427464</cx:pt>
          <cx:pt idx="9242">255117.52327914</cx:pt>
          <cx:pt idx="9243">214704.804992424</cx:pt>
          <cx:pt idx="9244">235742.40808754001</cx:pt>
          <cx:pt idx="9245">222738.803834727</cx:pt>
          <cx:pt idx="9246">253524.995611978</cx:pt>
          <cx:pt idx="9247">223955.85276626699</cx:pt>
          <cx:pt idx="9248">235571.37316495899</cx:pt>
          <cx:pt idx="9249">246712.15550608301</cx:pt>
          <cx:pt idx="9250">248894.345901864</cx:pt>
          <cx:pt idx="9251">233941.59755617401</cx:pt>
          <cx:pt idx="9252">245516.00276872801</cx:pt>
          <cx:pt idx="9253">239899.47835650801</cx:pt>
          <cx:pt idx="9254">236533.82545560299</cx:pt>
          <cx:pt idx="9255">224612.09864722099</cx:pt>
          <cx:pt idx="9256">227040.79598633901</cx:pt>
          <cx:pt idx="9257">252421.360178851</cx:pt>
          <cx:pt idx="9258">257659.90850951301</cx:pt>
          <cx:pt idx="9259">241085.02956296099</cx:pt>
          <cx:pt idx="9260">230628.51633654599</cx:pt>
          <cx:pt idx="9261">239702.18728249901</cx:pt>
          <cx:pt idx="9262">240857.27937847201</cx:pt>
          <cx:pt idx="9263">228397.42515304001</cx:pt>
          <cx:pt idx="9264">244292.75259328299</cx:pt>
          <cx:pt idx="9265">232071.80741341799</cx:pt>
          <cx:pt idx="9266">265739.98700234899</cx:pt>
          <cx:pt idx="9267">239717.53006784301</cx:pt>
          <cx:pt idx="9268">261574.06159208101</cx:pt>
          <cx:pt idx="9269">234395.520537162</cx:pt>
          <cx:pt idx="9270">248988.081860181</cx:pt>
          <cx:pt idx="9271">274482.38495029602</cx:pt>
          <cx:pt idx="9272">223190.53691288101</cx:pt>
          <cx:pt idx="9273">236177.48392358501</cx:pt>
          <cx:pt idx="9274">253109.80328080599</cx:pt>
          <cx:pt idx="9275">265709.23591280897</cx:pt>
          <cx:pt idx="9276">243407.23371163299</cx:pt>
          <cx:pt idx="9277">224584.79078016299</cx:pt>
          <cx:pt idx="9278">265339.24464161397</cx:pt>
          <cx:pt idx="9279">242191.573731729</cx:pt>
          <cx:pt idx="9280">229316.70304127401</cx:pt>
          <cx:pt idx="9281">252793.71843211801</cx:pt>
          <cx:pt idx="9282">243036.96046340599</cx:pt>
          <cx:pt idx="9283">229160.51477228801</cx:pt>
          <cx:pt idx="9284">233199.464252893</cx:pt>
          <cx:pt idx="9285">254122.63946808901</cx:pt>
          <cx:pt idx="9286">246510.68279255999</cx:pt>
          <cx:pt idx="9287">224017.09035834699</cx:pt>
          <cx:pt idx="9288">238977.408238334</cx:pt>
          <cx:pt idx="9289">243618.446684336</cx:pt>
          <cx:pt idx="9290">245040.35693477999</cx:pt>
          <cx:pt idx="9291">240599.407731037</cx:pt>
          <cx:pt idx="9292">274908.53187980899</cx:pt>
          <cx:pt idx="9293">224709.47489414801</cx:pt>
          <cx:pt idx="9294">237706.58397901099</cx:pt>
          <cx:pt idx="9295">256575.23626835199</cx:pt>
          <cx:pt idx="9296">253145.165572261</cx:pt>
          <cx:pt idx="9297">233075.20290908599</cx:pt>
          <cx:pt idx="9298">274965.36504586</cx:pt>
          <cx:pt idx="9299">243886.786669789</cx:pt>
          <cx:pt idx="9300">243746.87277031501</cx:pt>
          <cx:pt idx="9301">265626.46459711698</cx:pt>
          <cx:pt idx="9302">253405.75615506701</cx:pt>
          <cx:pt idx="9303">232935.091410105</cx:pt>
          <cx:pt idx="9304">274899.52959755401</cx:pt>
          <cx:pt idx="9305">259052.42971990199</cx:pt>
          <cx:pt idx="9306">227375.21120239401</cx:pt>
          <cx:pt idx="9307">235158.472437024</cx:pt>
          <cx:pt idx="9308">231944.40363748299</cx:pt>
          <cx:pt idx="9309">231208.667105512</cx:pt>
          <cx:pt idx="9310">257646.597906918</cx:pt>
          <cx:pt idx="9311">264068.75050185103</cx:pt>
          <cx:pt idx="9312">274936.930499668</cx:pt>
          <cx:pt idx="9313">218170.55185635001</cx:pt>
          <cx:pt idx="9314">253425.15445592999</cx:pt>
          <cx:pt idx="9315">247291.48118519</cx:pt>
          <cx:pt idx="9316">220024.414122541</cx:pt>
          <cx:pt idx="9317">233240.487183413</cx:pt>
          <cx:pt idx="9318">244349.55680977501</cx:pt>
          <cx:pt idx="9319">222340.18080570601</cx:pt>
          <cx:pt idx="9320">220656.516505176</cx:pt>
          <cx:pt idx="9321">237473.11402363799</cx:pt>
          <cx:pt idx="9322">257411.47014872101</cx:pt>
          <cx:pt idx="9323">246018.99695419401</cx:pt>
          <cx:pt idx="9324">233471.35013493701</cx:pt>
          <cx:pt idx="9325">218143.541236424</cx:pt>
          <cx:pt idx="9326">243459.39392568599</cx:pt>
          <cx:pt idx="9327">245843.08988107799</cx:pt>
          <cx:pt idx="9328">243801.74960269601</cx:pt>
          <cx:pt idx="9329">224934.85959304799</cx:pt>
          <cx:pt idx="9330">214262.55289178301</cx:pt>
          <cx:pt idx="9331">238302.71365301099</cx:pt>
          <cx:pt idx="9332">251735.45171481901</cx:pt>
          <cx:pt idx="9333">236610.62574125899</cx:pt>
          <cx:pt idx="9334">220114.35501576</cx:pt>
          <cx:pt idx="9335">257056.16201062399</cx:pt>
          <cx:pt idx="9336">217808.98944932199</cx:pt>
          <cx:pt idx="9337">254517.43739692701</cx:pt>
          <cx:pt idx="9338">227961.04035075201</cx:pt>
          <cx:pt idx="9339">228375.51749608101</cx:pt>
          <cx:pt idx="9340">218522.30102584901</cx:pt>
          <cx:pt idx="9341">264963.91794614698</cx:pt>
          <cx:pt idx="9342">265573.10286040802</cx:pt>
          <cx:pt idx="9343">253395.40904011601</cx:pt>
          <cx:pt idx="9344">209551.63331230899</cx:pt>
          <cx:pt idx="9345">245633.11510968301</cx:pt>
          <cx:pt idx="9346">233751.18844900001</cx:pt>
          <cx:pt idx="9347">202069.55872212199</cx:pt>
          <cx:pt idx="9348">235731.71977763201</cx:pt>
          <cx:pt idx="9349">224076.96411907501</cx:pt>
          <cx:pt idx="9350">264689.69960085698</cx:pt>
          <cx:pt idx="9351">229092.666088439</cx:pt>
          <cx:pt idx="9352">242704.74482085399</cx:pt>
          <cx:pt idx="9353">233114.57706365801</cx:pt>
          <cx:pt idx="9354">260497.02461189401</cx:pt>
          <cx:pt idx="9355">270448.61875354202</cx:pt>
          <cx:pt idx="9356">235741.51319881299</cx:pt>
          <cx:pt idx="9357">225848.040244537</cx:pt>
          <cx:pt idx="9358">201550.51501967301</cx:pt>
          <cx:pt idx="9359">207787.07974064999</cx:pt>
          <cx:pt idx="9360">238095.41807811</cx:pt>
          <cx:pt idx="9361">224991.919406292</cx:pt>
          <cx:pt idx="9362">238536.64809253099</cx:pt>
          <cx:pt idx="9363">233887.45294975501</cx:pt>
          <cx:pt idx="9364">240610.35568280501</cx:pt>
          <cx:pt idx="9365">253305.49247128901</cx:pt>
          <cx:pt idx="9366">218248.729580357</cx:pt>
          <cx:pt idx="9367">241254.57874412899</cx:pt>
          <cx:pt idx="9368">270699.42969980201</cx:pt>
          <cx:pt idx="9369">267534.28659555601</cx:pt>
          <cx:pt idx="9370">219164.61581549601</cx:pt>
          <cx:pt idx="9371">237997.71252092201</cx:pt>
          <cx:pt idx="9372">224542.667124172</cx:pt>
          <cx:pt idx="9373">239282.27230053401</cx:pt>
          <cx:pt idx="9374">232622.63072605501</cx:pt>
          <cx:pt idx="9375">263431.06428045302</cx:pt>
          <cx:pt idx="9376">243451.63256058699</cx:pt>
          <cx:pt idx="9377">203901.59661251001</cx:pt>
          <cx:pt idx="9378">243340.77350651499</cx:pt>
          <cx:pt idx="9379">233955.14124131299</cx:pt>
          <cx:pt idx="9380">231881.721397407</cx:pt>
          <cx:pt idx="9381">258846.08395519701</cx:pt>
          <cx:pt idx="9382">228542.39389719101</cx:pt>
          <cx:pt idx="9383">266420.68899870798</cx:pt>
          <cx:pt idx="9384">237025.78483075299</cx:pt>
          <cx:pt idx="9385">268878.17589149199</cx:pt>
          <cx:pt idx="9386">237261.63721247099</cx:pt>
          <cx:pt idx="9387">242135.98413229801</cx:pt>
          <cx:pt idx="9388">198943.049419797</cx:pt>
          <cx:pt idx="9389">244014.56989902499</cx:pt>
          <cx:pt idx="9390">249581.018652867</cx:pt>
          <cx:pt idx="9391">274840.63223283598</cx:pt>
          <cx:pt idx="9392">237446.77658322299</cx:pt>
          <cx:pt idx="9393">227917.61074405399</cx:pt>
          <cx:pt idx="9394">250202.95386175599</cx:pt>
          <cx:pt idx="9395">210496.111345863</cx:pt>
          <cx:pt idx="9396">239276.30536786001</cx:pt>
          <cx:pt idx="9397">244597.35064425299</cx:pt>
          <cx:pt idx="9398">258059.551075925</cx:pt>
          <cx:pt idx="9399">249979.868256132</cx:pt>
          <cx:pt idx="9400">240943.96438830899</cx:pt>
          <cx:pt idx="9401">244880.73847091099</cx:pt>
          <cx:pt idx="9402">249525.559797316</cx:pt>
          <cx:pt idx="9403">270053.04324686102</cx:pt>
          <cx:pt idx="9404">224056.96766943001</cx:pt>
          <cx:pt idx="9405">254898.62521240499</cx:pt>
          <cx:pt idx="9406">265634.54618111899</cx:pt>
          <cx:pt idx="9407">234474.098500222</cx:pt>
          <cx:pt idx="9408">243799.08158123601</cx:pt>
          <cx:pt idx="9409">242283.270925569</cx:pt>
          <cx:pt idx="9410">231669.97866094499</cx:pt>
          <cx:pt idx="9411">233004.94686401199</cx:pt>
          <cx:pt idx="9412">221671.05648415099</cx:pt>
          <cx:pt idx="9413">238542.15188841001</cx:pt>
          <cx:pt idx="9414">204088.990156446</cx:pt>
          <cx:pt idx="9415">239964.17557006399</cx:pt>
          <cx:pt idx="9416">208288.76357393601</cx:pt>
          <cx:pt idx="9417">198892.19843143699</cx:pt>
          <cx:pt idx="9418">260686.86160954801</cx:pt>
          <cx:pt idx="9419">227777.20004664999</cx:pt>
          <cx:pt idx="9420">248505.98879382599</cx:pt>
          <cx:pt idx="9421">245719.87185708099</cx:pt>
          <cx:pt idx="9422">216724.28019470099</cx:pt>
          <cx:pt idx="9423">250416.432252414</cx:pt>
          <cx:pt idx="9424">230658.53451776601</cx:pt>
          <cx:pt idx="9425">227832.59949309399</cx:pt>
          <cx:pt idx="9426">241847.741497251</cx:pt>
          <cx:pt idx="9427">228238.83435850599</cx:pt>
          <cx:pt idx="9428">235784.733191176</cx:pt>
          <cx:pt idx="9429">258133.33103142801</cx:pt>
          <cx:pt idx="9430">230172.59186359899</cx:pt>
          <cx:pt idx="9431">263485.24263135402</cx:pt>
          <cx:pt idx="9432">239059.97995603501</cx:pt>
          <cx:pt idx="9433">255075.06972319001</cx:pt>
          <cx:pt idx="9434">213146.536854515</cx:pt>
          <cx:pt idx="9435">250330.624193703</cx:pt>
          <cx:pt idx="9436">255514.749605541</cx:pt>
          <cx:pt idx="9437">232486.27305072101</cx:pt>
          <cx:pt idx="9438">241827.09544904</cx:pt>
          <cx:pt idx="9439">224804.61458823699</cx:pt>
          <cx:pt idx="9440">271190.86295889999</cx:pt>
          <cx:pt idx="9441">264691.23500761797</cx:pt>
          <cx:pt idx="9442">269386.874463338</cx:pt>
          <cx:pt idx="9443">260298.16142294899</cx:pt>
          <cx:pt idx="9444">254153.62985237801</cx:pt>
          <cx:pt idx="9445">231630.89451769501</cx:pt>
          <cx:pt idx="9446">238556.61413724101</cx:pt>
          <cx:pt idx="9447">220045.1023695</cx:pt>
          <cx:pt idx="9448">261293.82065018601</cx:pt>
          <cx:pt idx="9449">236715.03328975299</cx:pt>
          <cx:pt idx="9450">211187.84665031399</cx:pt>
          <cx:pt idx="9451">234180.80632522501</cx:pt>
          <cx:pt idx="9452">265610.894497614</cx:pt>
          <cx:pt idx="9453">257700.896062193</cx:pt>
          <cx:pt idx="9454">222032.089291001</cx:pt>
          <cx:pt idx="9455">267711.416671946</cx:pt>
          <cx:pt idx="9456">269682.17016254202</cx:pt>
          <cx:pt idx="9457">268120.39350722003</cx:pt>
          <cx:pt idx="9458">254029.20003480901</cx:pt>
          <cx:pt idx="9459">263013.33114122698</cx:pt>
          <cx:pt idx="9460">221735.80615243799</cx:pt>
          <cx:pt idx="9461">251596.97133548601</cx:pt>
          <cx:pt idx="9462">224107.86447064599</cx:pt>
          <cx:pt idx="9463">216173.88869404799</cx:pt>
          <cx:pt idx="9464">233629.665093747</cx:pt>
          <cx:pt idx="9465">234089.68227987699</cx:pt>
          <cx:pt idx="9466">245600.10017941901</cx:pt>
          <cx:pt idx="9467">244530.347327383</cx:pt>
          <cx:pt idx="9468">245895.90857646699</cx:pt>
          <cx:pt idx="9469">225682.23779488899</cx:pt>
          <cx:pt idx="9470">226207.50700574199</cx:pt>
          <cx:pt idx="9471">228578.01982342999</cx:pt>
          <cx:pt idx="9472">223132.69860781901</cx:pt>
          <cx:pt idx="9473">214610.63735113601</cx:pt>
          <cx:pt idx="9474">239311.86009457801</cx:pt>
          <cx:pt idx="9475">210722.395240532</cx:pt>
          <cx:pt idx="9476">258041.91044239301</cx:pt>
          <cx:pt idx="9477">268484.336283718</cx:pt>
          <cx:pt idx="9478">250924.50560285899</cx:pt>
          <cx:pt idx="9479">244880.644202733</cx:pt>
          <cx:pt idx="9480">211959.81009904001</cx:pt>
          <cx:pt idx="9481">208248.848676475</cx:pt>
          <cx:pt idx="9482">207556.684576233</cx:pt>
          <cx:pt idx="9483">240356.73746635299</cx:pt>
          <cx:pt idx="9484">249251.30466939</cx:pt>
          <cx:pt idx="9485">192403.07356950801</cx:pt>
          <cx:pt idx="9486">256043.018389484</cx:pt>
          <cx:pt idx="9487">256720.50401262799</cx:pt>
          <cx:pt idx="9488">271559.51505616499</cx:pt>
          <cx:pt idx="9489">242447.22676555501</cx:pt>
          <cx:pt idx="9490">227722.22807550101</cx:pt>
          <cx:pt idx="9491">219058.91347184099</cx:pt>
          <cx:pt idx="9492">270353.01639334101</cx:pt>
          <cx:pt idx="9493">242871.883420642</cx:pt>
          <cx:pt idx="9494">249568.14552668601</cx:pt>
          <cx:pt idx="9495">264576.67896768899</cx:pt>
          <cx:pt idx="9496">195510.602567833</cx:pt>
          <cx:pt idx="9497">219935.36638141499</cx:pt>
          <cx:pt idx="9498">257300.51771923699</cx:pt>
          <cx:pt idx="9499">245265.95508845599</cx:pt>
          <cx:pt idx="9500">238720.824275978</cx:pt>
          <cx:pt idx="9501">252834.80072338099</cx:pt>
          <cx:pt idx="9502">223733.17325840701</cx:pt>
          <cx:pt idx="9503">274376.11074388499</cx:pt>
          <cx:pt idx="9504">274792.903929975</cx:pt>
          <cx:pt idx="9505">247984.203188138</cx:pt>
          <cx:pt idx="9506">238828.366685241</cx:pt>
          <cx:pt idx="9507">247770.91765569101</cx:pt>
          <cx:pt idx="9508">249205.48903653899</cx:pt>
          <cx:pt idx="9509">257836.44327206799</cx:pt>
          <cx:pt idx="9510">240918.53194770799</cx:pt>
          <cx:pt idx="9511">226548.56008120699</cx:pt>
          <cx:pt idx="9512">262517.83246964001</cx:pt>
          <cx:pt idx="9513">256849.61998323799</cx:pt>
          <cx:pt idx="9514">229670.065610983</cx:pt>
          <cx:pt idx="9515">209741.017751629</cx:pt>
          <cx:pt idx="9516">241942.389704473</cx:pt>
          <cx:pt idx="9517">248816.93150844701</cx:pt>
          <cx:pt idx="9518">217879.03209194299</cx:pt>
          <cx:pt idx="9519">251766.918295941</cx:pt>
          <cx:pt idx="9520">230361.262259082</cx:pt>
          <cx:pt idx="9521">199578.168844464</cx:pt>
          <cx:pt idx="9522">241787.592238799</cx:pt>
          <cx:pt idx="9523">257672.80872210101</cx:pt>
          <cx:pt idx="9524">245554.329816399</cx:pt>
          <cx:pt idx="9525">224880.824601228</cx:pt>
          <cx:pt idx="9526">223672.493583676</cx:pt>
          <cx:pt idx="9527">265730.58533837198</cx:pt>
          <cx:pt idx="9528">243263.86972155</cx:pt>
          <cx:pt idx="9529">223247.12050802101</cx:pt>
          <cx:pt idx="9530">226134.488983068</cx:pt>
          <cx:pt idx="9531">264440.66875928099</cx:pt>
          <cx:pt idx="9532">267579.03551230399</cx:pt>
          <cx:pt idx="9533">250242.10731405701</cx:pt>
          <cx:pt idx="9534">254742.542647633</cx:pt>
          <cx:pt idx="9535">231960.901454201</cx:pt>
          <cx:pt idx="9536">259451.220501715</cx:pt>
          <cx:pt idx="9537">199154.568937187</cx:pt>
          <cx:pt idx="9538">239843.722972533</cx:pt>
          <cx:pt idx="9539">252872.72201026499</cx:pt>
          <cx:pt idx="9540">224536.02501586499</cx:pt>
          <cx:pt idx="9541">248715.67185344201</cx:pt>
          <cx:pt idx="9542">274845.57786354399</cx:pt>
          <cx:pt idx="9543">234893.267782971</cx:pt>
          <cx:pt idx="9544">266495.05379952001</cx:pt>
          <cx:pt idx="9545">219809.461722979</cx:pt>
          <cx:pt idx="9546">206322.79457370599</cx:pt>
          <cx:pt idx="9547">266327.00795259897</cx:pt>
          <cx:pt idx="9548">274819.78902843897</cx:pt>
          <cx:pt idx="9549">213426.27929557901</cx:pt>
          <cx:pt idx="9550">266820.837497467</cx:pt>
          <cx:pt idx="9551">234456.218382352</cx:pt>
          <cx:pt idx="9552">231408.34037131499</cx:pt>
          <cx:pt idx="9553">231119.506950307</cx:pt>
          <cx:pt idx="9554">243844.21496135101</cx:pt>
          <cx:pt idx="9555">225670.01252761201</cx:pt>
          <cx:pt idx="9556">228524.26982640199</cx:pt>
          <cx:pt idx="9557">256897.06895594901</cx:pt>
          <cx:pt idx="9558">245353.222262992</cx:pt>
          <cx:pt idx="9559">212096.173464286</cx:pt>
          <cx:pt idx="9560">248381.82064505899</cx:pt>
          <cx:pt idx="9561">236221.54729169901</cx:pt>
          <cx:pt idx="9562">195450.85416837601</cx:pt>
          <cx:pt idx="9563">273660.82177598501</cx:pt>
          <cx:pt idx="9564">248099.047302066</cx:pt>
          <cx:pt idx="9565">223070.4533808</cx:pt>
          <cx:pt idx="9566">246683.00741005901</cx:pt>
          <cx:pt idx="9567">241317.88332889799</cx:pt>
          <cx:pt idx="9568">245041.22030328101</cx:pt>
          <cx:pt idx="9569">240540.06496267099</cx:pt>
          <cx:pt idx="9570">245123.2199266</cx:pt>
          <cx:pt idx="9571">214240.60588048099</cx:pt>
          <cx:pt idx="9572">244485.64676022599</cx:pt>
          <cx:pt idx="9573">256861.181996094</cx:pt>
          <cx:pt idx="9574">264415.109948155</cx:pt>
          <cx:pt idx="9575">250768.036926709</cx:pt>
          <cx:pt idx="9576">228067.60807013299</cx:pt>
          <cx:pt idx="9577">237425.80157722501</cx:pt>
          <cx:pt idx="9578">236665.19994681</cx:pt>
          <cx:pt idx="9579">258124.27513513499</cx:pt>
          <cx:pt idx="9580">257404.79004567099</cx:pt>
          <cx:pt idx="9581">238167.85458270699</cx:pt>
          <cx:pt idx="9582">240478.03854450901</cx:pt>
          <cx:pt idx="9583">261722.38084433801</cx:pt>
          <cx:pt idx="9584">263720.437087595</cx:pt>
          <cx:pt idx="9585">221080.07571302599</cx:pt>
          <cx:pt idx="9586">229051.65929400499</cx:pt>
          <cx:pt idx="9587">274880.09100890998</cx:pt>
          <cx:pt idx="9588">234296.39880949099</cx:pt>
          <cx:pt idx="9589">223965.56157053501</cx:pt>
          <cx:pt idx="9590">268631.78700101702</cx:pt>
          <cx:pt idx="9591">264599.79736071598</cx:pt>
          <cx:pt idx="9592">255631.53747148401</cx:pt>
          <cx:pt idx="9593">262516.27609077998</cx:pt>
          <cx:pt idx="9594">241538.52721225499</cx:pt>
          <cx:pt idx="9595">244629.21067171599</cx:pt>
          <cx:pt idx="9596">233822.85290277001</cx:pt>
          <cx:pt idx="9597">245902.62856899301</cx:pt>
          <cx:pt idx="9598">210301.082123083</cx:pt>
          <cx:pt idx="9599">273028.50890048302</cx:pt>
          <cx:pt idx="9600">268291.35276315501</cx:pt>
          <cx:pt idx="9601">225514.64831954299</cx:pt>
          <cx:pt idx="9602">213752.74327100301</cx:pt>
          <cx:pt idx="9603">218928.168992102</cx:pt>
          <cx:pt idx="9604">234449.72362414101</cx:pt>
          <cx:pt idx="9605">233052.917188375</cx:pt>
          <cx:pt idx="9606">244122.04678621699</cx:pt>
          <cx:pt idx="9607">222844.213812506</cx:pt>
          <cx:pt idx="9608">251114.419535213</cx:pt>
          <cx:pt idx="9609">216520.22131276701</cx:pt>
          <cx:pt idx="9610">230702.452977496</cx:pt>
          <cx:pt idx="9611">226123.80489058301</cx:pt>
          <cx:pt idx="9612">257299.08043461901</cx:pt>
          <cx:pt idx="9613">239848.91108829199</cx:pt>
          <cx:pt idx="9614">198647.66190533299</cx:pt>
          <cx:pt idx="9615">265890.66914911103</cx:pt>
          <cx:pt idx="9616">209161.220469472</cx:pt>
          <cx:pt idx="9617">241020.52698444601</cx:pt>
          <cx:pt idx="9618">235100.80688199599</cx:pt>
          <cx:pt idx="9619">239319.22230685901</cx:pt>
          <cx:pt idx="9620">248946.12676095901</cx:pt>
          <cx:pt idx="9621">227839.19026482399</cx:pt>
          <cx:pt idx="9622">207290.814529253</cx:pt>
          <cx:pt idx="9623">249930.994883045</cx:pt>
          <cx:pt idx="9624">250437.75226322599</cx:pt>
          <cx:pt idx="9625">253805.93805989501</cx:pt>
          <cx:pt idx="9626">244266.779983777</cx:pt>
          <cx:pt idx="9627">259134.936484637</cx:pt>
          <cx:pt idx="9628">246488.442492981</cx:pt>
          <cx:pt idx="9629">258723.99113568</cx:pt>
          <cx:pt idx="9630">250892.71668769201</cx:pt>
          <cx:pt idx="9631">242138.932035834</cx:pt>
          <cx:pt idx="9632">229992.399130718</cx:pt>
          <cx:pt idx="9633">267338.90752377902</cx:pt>
          <cx:pt idx="9634">244390.18224230499</cx:pt>
          <cx:pt idx="9635">241007.48976432899</cx:pt>
          <cx:pt idx="9636">236069.55084432699</cx:pt>
          <cx:pt idx="9637">227935.884695288</cx:pt>
          <cx:pt idx="9638">230857.58414573499</cx:pt>
          <cx:pt idx="9639">217180.83632660401</cx:pt>
          <cx:pt idx="9640">241354.466813231</cx:pt>
          <cx:pt idx="9641">224411.21811089499</cx:pt>
          <cx:pt idx="9642">249355.914649649</cx:pt>
          <cx:pt idx="9643">230124.25434259899</cx:pt>
          <cx:pt idx="9644">270802.03400951403</cx:pt>
          <cx:pt idx="9645">219345.36027380801</cx:pt>
          <cx:pt idx="9646">260162.45914523699</cx:pt>
          <cx:pt idx="9647">242157.66840746399</cx:pt>
          <cx:pt idx="9648">231369.762996848</cx:pt>
          <cx:pt idx="9649">227024.63726727801</cx:pt>
          <cx:pt idx="9650">224586.81556793</cx:pt>
          <cx:pt idx="9651">274919.14002466801</cx:pt>
          <cx:pt idx="9652">266579.73445608298</cx:pt>
          <cx:pt idx="9653">265066.32429521799</cx:pt>
          <cx:pt idx="9654">266134.39719310898</cx:pt>
          <cx:pt idx="9655">245078.00798888301</cx:pt>
          <cx:pt idx="9656">272941.26035431202</cx:pt>
          <cx:pt idx="9657">233621.96279425701</cx:pt>
          <cx:pt idx="9658">239607.134838592</cx:pt>
          <cx:pt idx="9659">241839.996145546</cx:pt>
          <cx:pt idx="9660">227030.059474373</cx:pt>
          <cx:pt idx="9661">262804.01907063002</cx:pt>
          <cx:pt idx="9662">252052.35876130001</cx:pt>
          <cx:pt idx="9663">242297.97330600899</cx:pt>
          <cx:pt idx="9664">230693.69279357299</cx:pt>
          <cx:pt idx="9665">243794.026553473</cx:pt>
          <cx:pt idx="9666">233241.65935199399</cx:pt>
          <cx:pt idx="9667">243301.163428706</cx:pt>
          <cx:pt idx="9668">265269.12916143797</cx:pt>
          <cx:pt idx="9669">238980.99239922201</cx:pt>
          <cx:pt idx="9670">249836.808455636</cx:pt>
          <cx:pt idx="9671">228530.94699065399</cx:pt>
          <cx:pt idx="9672">256281.258323849</cx:pt>
          <cx:pt idx="9673">240512.70346088801</cx:pt>
          <cx:pt idx="9674">259031.039975405</cx:pt>
          <cx:pt idx="9675">206284.75089146799</cx:pt>
          <cx:pt idx="9676">226501.456471502</cx:pt>
          <cx:pt idx="9677">253937.902392658</cx:pt>
          <cx:pt idx="9678">233996.14888094401</cx:pt>
          <cx:pt idx="9679">245498.05138938999</cx:pt>
          <cx:pt idx="9680">264197.97130896401</cx:pt>
          <cx:pt idx="9681">232260.89670655099</cx:pt>
          <cx:pt idx="9682">240523.45715596899</cx:pt>
          <cx:pt idx="9683">236662.35467929399</cx:pt>
          <cx:pt idx="9684">228537.6280503</cx:pt>
          <cx:pt idx="9685">241844.60100341699</cx:pt>
          <cx:pt idx="9686">241625.80941053401</cx:pt>
          <cx:pt idx="9687">271839.83284497698</cx:pt>
          <cx:pt idx="9688">243439.27936927101</cx:pt>
          <cx:pt idx="9689">209287.83741619901</cx:pt>
          <cx:pt idx="9690">260911.43134826401</cx:pt>
          <cx:pt idx="9691">236672.21663785601</cx:pt>
          <cx:pt idx="9692">227839.496354506</cx:pt>
          <cx:pt idx="9693">248557.17248993801</cx:pt>
          <cx:pt idx="9694">274265.498152585</cx:pt>
          <cx:pt idx="9695">229668.52637377699</cx:pt>
          <cx:pt idx="9696">258952.20667191499</cx:pt>
          <cx:pt idx="9697">224337.944265698</cx:pt>
          <cx:pt idx="9698">245800.874042335</cx:pt>
          <cx:pt idx="9699">274982.91998200002</cx:pt>
          <cx:pt idx="9700">220679.22768072801</cx:pt>
          <cx:pt idx="9701">267323.51527811302</cx:pt>
          <cx:pt idx="9702">245371.83404067199</cx:pt>
          <cx:pt idx="9703">256626.918740945</cx:pt>
          <cx:pt idx="9704">234570.35088305801</cx:pt>
          <cx:pt idx="9705">220097.06297588599</cx:pt>
          <cx:pt idx="9706">235262.29801778201</cx:pt>
          <cx:pt idx="9707">231284.54238180601</cx:pt>
          <cx:pt idx="9708">233885.17100258399</cx:pt>
          <cx:pt idx="9709">248377.68548035601</cx:pt>
          <cx:pt idx="9710">228237.84042235601</cx:pt>
          <cx:pt idx="9711">234113.368629239</cx:pt>
          <cx:pt idx="9712">242160.09034029499</cx:pt>
          <cx:pt idx="9713">255706.529264346</cx:pt>
          <cx:pt idx="9714">273994.15495722898</cx:pt>
          <cx:pt idx="9715">240998.99437584</cx:pt>
          <cx:pt idx="9716">254252.64518918601</cx:pt>
          <cx:pt idx="9717">250113.06731672701</cx:pt>
          <cx:pt idx="9718">252143.7143963</cx:pt>
          <cx:pt idx="9719">249794.82040755401</cx:pt>
          <cx:pt idx="9720">220158.552914948</cx:pt>
          <cx:pt idx="9721">228556.58444109801</cx:pt>
          <cx:pt idx="9722">249585.06141439301</cx:pt>
          <cx:pt idx="9723">273438.38526414102</cx:pt>
          <cx:pt idx="9724">241642.083444519</cx:pt>
          <cx:pt idx="9725">214668.310228004</cx:pt>
          <cx:pt idx="9726">213683.438721121</cx:pt>
          <cx:pt idx="9727">243749.53597506601</cx:pt>
          <cx:pt idx="9728">228772.88642497899</cx:pt>
          <cx:pt idx="9729">242913.19841430901</cx:pt>
          <cx:pt idx="9730">248090.854501097</cx:pt>
          <cx:pt idx="9731">238586.816893982</cx:pt>
          <cx:pt idx="9732">255394.68881058501</cx:pt>
          <cx:pt idx="9733">272264.75516770198</cx:pt>
          <cx:pt idx="9734">246413.886224085</cx:pt>
          <cx:pt idx="9735">259612.18547867201</cx:pt>
          <cx:pt idx="9736">258903.89457862999</cx:pt>
          <cx:pt idx="9737">226923.82807812101</cx:pt>
          <cx:pt idx="9738">231379.203746285</cx:pt>
          <cx:pt idx="9739">256369.17583941499</cx:pt>
          <cx:pt idx="9740">242897.60768207099</cx:pt>
          <cx:pt idx="9741">248660.77691423101</cx:pt>
          <cx:pt idx="9742">245772.641818784</cx:pt>
          <cx:pt idx="9743">243027.241124828</cx:pt>
          <cx:pt idx="9744">229269.177178554</cx:pt>
          <cx:pt idx="9745">236885.313248677</cx:pt>
          <cx:pt idx="9746">274558.601995081</cx:pt>
          <cx:pt idx="9747">249927.36979565499</cx:pt>
          <cx:pt idx="9748">274694.44079240999</cx:pt>
          <cx:pt idx="9749">206122.46284406001</cx:pt>
          <cx:pt idx="9750">245467.980723616</cx:pt>
          <cx:pt idx="9751">235040.211115012</cx:pt>
          <cx:pt idx="9752">214261.24181453101</cx:pt>
          <cx:pt idx="9753">244659.29395213901</cx:pt>
          <cx:pt idx="9754">247367.72711178899</cx:pt>
          <cx:pt idx="9755">263671.874394388</cx:pt>
          <cx:pt idx="9756">229160.934276493</cx:pt>
          <cx:pt idx="9757">248893.70405877501</cx:pt>
          <cx:pt idx="9758">262542.88039979001</cx:pt>
          <cx:pt idx="9759">232438.586191904</cx:pt>
          <cx:pt idx="9760">265959.40477465501</cx:pt>
          <cx:pt idx="9761">235884.47779963701</cx:pt>
          <cx:pt idx="9762">224822.182736666</cx:pt>
          <cx:pt idx="9763">229672.665832317</cx:pt>
          <cx:pt idx="9764">257600.48149675701</cx:pt>
          <cx:pt idx="9765">242888.39624015</cx:pt>
          <cx:pt idx="9766">245876.106373132</cx:pt>
          <cx:pt idx="9767">230368.46985417799</cx:pt>
          <cx:pt idx="9768">245570.79095197</cx:pt>
          <cx:pt idx="9769">192493.34785376399</cx:pt>
          <cx:pt idx="9770">254395.43184149999</cx:pt>
          <cx:pt idx="9771">222633.148249666</cx:pt>
          <cx:pt idx="9772">203874.78170246101</cx:pt>
          <cx:pt idx="9773">232841.28994112599</cx:pt>
          <cx:pt idx="9774">208043.87219663401</cx:pt>
          <cx:pt idx="9775">260442.78552795399</cx:pt>
          <cx:pt idx="9776">238722.82580720601</cx:pt>
          <cx:pt idx="9777">257853.28191041501</cx:pt>
          <cx:pt idx="9778">194760.46546714901</cx:pt>
          <cx:pt idx="9779">213979.98721387799</cx:pt>
          <cx:pt idx="9780">237581.49208038201</cx:pt>
          <cx:pt idx="9781">248189.363741988</cx:pt>
          <cx:pt idx="9782">203088.76166160201</cx:pt>
          <cx:pt idx="9783">215844.84394426199</cx:pt>
          <cx:pt idx="9784">200406.670415072</cx:pt>
          <cx:pt idx="9785">231564.33746511699</cx:pt>
          <cx:pt idx="9786">228586.63620753301</cx:pt>
          <cx:pt idx="9787">247671.528834953</cx:pt>
          <cx:pt idx="9788">257917.998469652</cx:pt>
          <cx:pt idx="9789">269520.94530092302</cx:pt>
          <cx:pt idx="9790">253788.611808202</cx:pt>
          <cx:pt idx="9791">260498.94932864499</cx:pt>
          <cx:pt idx="9792">230713.28371488399</cx:pt>
          <cx:pt idx="9793">240171.05208900501</cx:pt>
          <cx:pt idx="9794">221424.293918929</cx:pt>
          <cx:pt idx="9795">241478.19766200401</cx:pt>
          <cx:pt idx="9796">225941.25727544099</cx:pt>
          <cx:pt idx="9797">223485.77635401499</cx:pt>
          <cx:pt idx="9798">248569.65202812699</cx:pt>
          <cx:pt idx="9799">193647.79723828399</cx:pt>
          <cx:pt idx="9800">264492.75070480403</cx:pt>
          <cx:pt idx="9801">230019.75156133799</cx:pt>
          <cx:pt idx="9802">254710.10432343601</cx:pt>
          <cx:pt idx="9803">259312.13151028901</cx:pt>
          <cx:pt idx="9804">207296.129113854</cx:pt>
          <cx:pt idx="9805">219751.634866496</cx:pt>
          <cx:pt idx="9806">246534.441649246</cx:pt>
          <cx:pt idx="9807">233605.72024004901</cx:pt>
          <cx:pt idx="9808">236712.017124331</cx:pt>
          <cx:pt idx="9809">226379.89322525301</cx:pt>
          <cx:pt idx="9810">228847.152053581</cx:pt>
          <cx:pt idx="9811">254371.95854396999</cx:pt>
          <cx:pt idx="9812">274793.34892384202</cx:pt>
          <cx:pt idx="9813">203894.145332913</cx:pt>
          <cx:pt idx="9814">238133.561922614</cx:pt>
          <cx:pt idx="9815">206822.05140907</cx:pt>
          <cx:pt idx="9816">244069.743694123</cx:pt>
          <cx:pt idx="9817">230116.826985997</cx:pt>
          <cx:pt idx="9818">205362.96359811601</cx:pt>
          <cx:pt idx="9819">257888.22626944</cx:pt>
          <cx:pt idx="9820">238183.91015432301</cx:pt>
          <cx:pt idx="9821">239149.07771573399</cx:pt>
          <cx:pt idx="9822">237756.07399489501</cx:pt>
          <cx:pt idx="9823">269147.75074165798</cx:pt>
          <cx:pt idx="9824">233468.213813788</cx:pt>
          <cx:pt idx="9825">234283.900226383</cx:pt>
          <cx:pt idx="9826">226141.877632597</cx:pt>
          <cx:pt idx="9827">243189.15383276099</cx:pt>
          <cx:pt idx="9828">241588.99774475599</cx:pt>
          <cx:pt idx="9829">209117.192183181</cx:pt>
          <cx:pt idx="9830">225188.43765231501</cx:pt>
          <cx:pt idx="9831">241562.06640589799</cx:pt>
          <cx:pt idx="9832">196749.619572722</cx:pt>
          <cx:pt idx="9833">225020.34320300099</cx:pt>
          <cx:pt idx="9834">256623.741362987</cx:pt>
          <cx:pt idx="9835">214025.11472322201</cx:pt>
          <cx:pt idx="9836">227395.807738723</cx:pt>
          <cx:pt idx="9837">217926.25961353499</cx:pt>
          <cx:pt idx="9838">216007.16341912799</cx:pt>
          <cx:pt idx="9839">247384.58780922499</cx:pt>
          <cx:pt idx="9840">231535.377767684</cx:pt>
          <cx:pt idx="9841">226555.28088610101</cx:pt>
          <cx:pt idx="9842">258768.255741984</cx:pt>
          <cx:pt idx="9843">250421.12408067199</cx:pt>
          <cx:pt idx="9844">226778.400522738</cx:pt>
          <cx:pt idx="9845">202576.437097563</cx:pt>
          <cx:pt idx="9846">273407.02326125698</cx:pt>
          <cx:pt idx="9847">250765.89199767899</cx:pt>
          <cx:pt idx="9848">217079.440901833</cx:pt>
          <cx:pt idx="9849">235149.74746165401</cx:pt>
          <cx:pt idx="9850">224340.25713478899</cx:pt>
          <cx:pt idx="9851">229733.048512729</cx:pt>
          <cx:pt idx="9852">270226.13430302998</cx:pt>
          <cx:pt idx="9853">241236.51116098801</cx:pt>
          <cx:pt idx="9854">237228.41580929499</cx:pt>
          <cx:pt idx="9855">256317.43059490499</cx:pt>
          <cx:pt idx="9856">261960.18492411301</cx:pt>
          <cx:pt idx="9857">238503.51495549199</cx:pt>
          <cx:pt idx="9858">255740.94685704599</cx:pt>
          <cx:pt idx="9859">271437.99719532701</cx:pt>
          <cx:pt idx="9860">258174.363047558</cx:pt>
          <cx:pt idx="9861">269524.86714737501</cx:pt>
          <cx:pt idx="9862">244009.767998194</cx:pt>
          <cx:pt idx="9863">241194.07058797099</cx:pt>
          <cx:pt idx="9864">241934.19404684799</cx:pt>
          <cx:pt idx="9865">249561.12491039099</cx:pt>
          <cx:pt idx="9866">239533.28511978299</cx:pt>
          <cx:pt idx="9867">263894.53676707501</cx:pt>
          <cx:pt idx="9868">238726.88414825901</cx:pt>
          <cx:pt idx="9869">189884.80618386201</cx:pt>
          <cx:pt idx="9870">248844.75485261501</cx:pt>
          <cx:pt idx="9871">267747.082479598</cx:pt>
          <cx:pt idx="9872">250216.43142964199</cx:pt>
          <cx:pt idx="9873">259098.59523169399</cx:pt>
          <cx:pt idx="9874">236579.913543106</cx:pt>
          <cx:pt idx="9875">249292.227916059</cx:pt>
          <cx:pt idx="9876">244743.60043252801</cx:pt>
          <cx:pt idx="9877">232879.65376198399</cx:pt>
          <cx:pt idx="9878">231807.07740186699</cx:pt>
          <cx:pt idx="9879">273765.87459016801</cx:pt>
          <cx:pt idx="9880">249445.90341202001</cx:pt>
          <cx:pt idx="9881">274517.94268199499</cx:pt>
          <cx:pt idx="9882">232479.64684322901</cx:pt>
          <cx:pt idx="9883">237812.96070908499</cx:pt>
          <cx:pt idx="9884">237482.57582172399</cx:pt>
          <cx:pt idx="9885">263221.27070617198</cx:pt>
          <cx:pt idx="9886">241711.39777323001</cx:pt>
          <cx:pt idx="9887">223065.13782635599</cx:pt>
          <cx:pt idx="9888">274800.09940029797</cx:pt>
          <cx:pt idx="9889">259582.25910781801</cx:pt>
          <cx:pt idx="9890">208343.81758490601</cx:pt>
          <cx:pt idx="9891">223447.98610913299</cx:pt>
          <cx:pt idx="9892">226885.481913772</cx:pt>
          <cx:pt idx="9893">239215.98994865999</cx:pt>
          <cx:pt idx="9894">246730.48651156001</cx:pt>
          <cx:pt idx="9895">229064.43719260101</cx:pt>
          <cx:pt idx="9896">247244.297242951</cx:pt>
          <cx:pt idx="9897">228976.810545296</cx:pt>
          <cx:pt idx="9898">238627.13728406699</cx:pt>
          <cx:pt idx="9899">228952.89820944599</cx:pt>
          <cx:pt idx="9900">245194.79815789199</cx:pt>
          <cx:pt idx="9901">271258.95585571299</cx:pt>
          <cx:pt idx="9902">245572.01843115501</cx:pt>
          <cx:pt idx="9903">238307.580293815</cx:pt>
          <cx:pt idx="9904">225223.06622561999</cx:pt>
          <cx:pt idx="9905">252372.288140438</cx:pt>
          <cx:pt idx="9906">245538.549845275</cx:pt>
          <cx:pt idx="9907">219574.39423949699</cx:pt>
          <cx:pt idx="9908">255290.46979884099</cx:pt>
          <cx:pt idx="9909">193621.37881483999</cx:pt>
          <cx:pt idx="9910">237829.64635110699</cx:pt>
          <cx:pt idx="9911">248491.83007468499</cx:pt>
          <cx:pt idx="9912">257196.04015099799</cx:pt>
          <cx:pt idx="9913">231783.500033708</cx:pt>
          <cx:pt idx="9914">226446.41517273101</cx:pt>
          <cx:pt idx="9915">240826.38760690999</cx:pt>
          <cx:pt idx="9916">240205.360407028</cx:pt>
          <cx:pt idx="9917">225632.1621979</cx:pt>
          <cx:pt idx="9918">269946.40777991299</cx:pt>
          <cx:pt idx="9919">202888.099975088</cx:pt>
          <cx:pt idx="9920">211184.44452030599</cx:pt>
          <cx:pt idx="9921">243383.82192240999</cx:pt>
          <cx:pt idx="9922">220320.60318957799</cx:pt>
          <cx:pt idx="9923">206575.514816129</cx:pt>
          <cx:pt idx="9924">253490.63736262199</cx:pt>
          <cx:pt idx="9925">258963.092350074</cx:pt>
          <cx:pt idx="9926">245372.64148798201</cx:pt>
          <cx:pt idx="9927">229590.44858606701</cx:pt>
          <cx:pt idx="9928">236943.78924322399</cx:pt>
          <cx:pt idx="9929">222896.279638779</cx:pt>
          <cx:pt idx="9930">236601.58771606599</cx:pt>
          <cx:pt idx="9931">203365.888193897</cx:pt>
          <cx:pt idx="9932">247836.220978047</cx:pt>
          <cx:pt idx="9933">229302.92744103799</cx:pt>
          <cx:pt idx="9934">274126.79784368002</cx:pt>
          <cx:pt idx="9935">266195.46849083499</cx:pt>
          <cx:pt idx="9936">237941.58088919101</cx:pt>
          <cx:pt idx="9937">234178.64938229101</cx:pt>
          <cx:pt idx="9938">239149.68373156499</cx:pt>
          <cx:pt idx="9939">259826.23462241501</cx:pt>
          <cx:pt idx="9940">234921.82106951001</cx:pt>
          <cx:pt idx="9941">263778.45059593802</cx:pt>
          <cx:pt idx="9942">237869.80889600699</cx:pt>
          <cx:pt idx="9943">219820.14093532099</cx:pt>
          <cx:pt idx="9944">274991.53702722001</cx:pt>
          <cx:pt idx="9945">235194.46836233101</cx:pt>
          <cx:pt idx="9946">274719.66251751198</cx:pt>
          <cx:pt idx="9947">255243.78774177699</cx:pt>
          <cx:pt idx="9948">249439.71124372</cx:pt>
          <cx:pt idx="9949">205981.406687301</cx:pt>
          <cx:pt idx="9950">182390.48566227101</cx:pt>
          <cx:pt idx="9951">216136.57150488699</cx:pt>
          <cx:pt idx="9952">260385.90775272</cx:pt>
          <cx:pt idx="9953">258531.87869773101</cx:pt>
          <cx:pt idx="9954">238465.60952848999</cx:pt>
          <cx:pt idx="9955">244455.54387335101</cx:pt>
          <cx:pt idx="9956">247059.686545298</cx:pt>
          <cx:pt idx="9957">227185.959146098</cx:pt>
          <cx:pt idx="9958">263576.21086236101</cx:pt>
          <cx:pt idx="9959">257831.808431955</cx:pt>
          <cx:pt idx="9960">220063.81697450299</cx:pt>
          <cx:pt idx="9961">224944.950005541</cx:pt>
          <cx:pt idx="9962">267662.50466714997</cx:pt>
          <cx:pt idx="9963">239359.295009397</cx:pt>
          <cx:pt idx="9964">233576.70696792399</cx:pt>
          <cx:pt idx="9965">262657.89309966197</cx:pt>
          <cx:pt idx="9966">230577.80538303001</cx:pt>
          <cx:pt idx="9967">250226.708505113</cx:pt>
          <cx:pt idx="9968">221027.04748113401</cx:pt>
          <cx:pt idx="9969">235321.205880642</cx:pt>
          <cx:pt idx="9970">274145.39277025597</cx:pt>
          <cx:pt idx="9971">227632.85656622401</cx:pt>
          <cx:pt idx="9972">261549.87730005299</cx:pt>
          <cx:pt idx="9973">265409.03577544598</cx:pt>
          <cx:pt idx="9974">230174.84400539301</cx:pt>
          <cx:pt idx="9975">248635.05017130799</cx:pt>
          <cx:pt idx="9976">241866.633704198</cx:pt>
          <cx:pt idx="9977">213238.128088853</cx:pt>
          <cx:pt idx="9978">186676.40959128001</cx:pt>
          <cx:pt idx="9979">231292.357456545</cx:pt>
          <cx:pt idx="9980">225210.26702480199</cx:pt>
          <cx:pt idx="9981">238766.512267107</cx:pt>
          <cx:pt idx="9982">254744.04871782201</cx:pt>
          <cx:pt idx="9983">257651.44804293301</cx:pt>
          <cx:pt idx="9984">216286.70105268201</cx:pt>
          <cx:pt idx="9985">267029.92105885397</cx:pt>
          <cx:pt idx="9986">223478.134014571</cx:pt>
          <cx:pt idx="9987">245313.548576659</cx:pt>
          <cx:pt idx="9988">249835.80815027899</cx:pt>
          <cx:pt idx="9989">226395.49485886999</cx:pt>
          <cx:pt idx="9990">235666.45388935201</cx:pt>
          <cx:pt idx="9991">239544.967065017</cx:pt>
          <cx:pt idx="9992">209121.946584947</cx:pt>
          <cx:pt idx="9993">253027.338338676</cx:pt>
          <cx:pt idx="9994">274893.42878067499</cx:pt>
          <cx:pt idx="9995">244301.722740956</cx:pt>
          <cx:pt idx="9996">213839.846332733</cx:pt>
          <cx:pt idx="9997">251528.39573277201</cx:pt>
          <cx:pt idx="9998">218676.899503689</cx:pt>
          <cx:pt idx="9999">215871.42849539299</cx:pt>
        </cx:lvl>
      </cx:numDim>
    </cx:data>
  </cx:chartData>
  <cx:chart>
    <cx:title pos="t" align="ctr" overlay="0">
      <cx:tx>
        <cx:txData>
          <cx:v>Total Gas Output, Robust Solution with Recourse</cx:v>
        </cx:txData>
      </cx:tx>
      <cx:txPr>
        <a:bodyPr spcFirstLastPara="1" vertOverflow="ellipsis" wrap="square" lIns="0" tIns="0" rIns="0" bIns="0" anchor="ctr" anchorCtr="1"/>
        <a:lstStyle/>
        <a:p>
          <a:pPr algn="ctr">
            <a:defRPr/>
          </a:pPr>
          <a:r>
            <a:rPr lang="nb-NO"/>
            <a:t>Total Gas Output, Robust Solution with Recourse</a:t>
          </a:r>
        </a:p>
      </cx:txPr>
    </cx:title>
    <cx:plotArea>
      <cx:plotAreaRegion>
        <cx:series layoutId="clusteredColumn" uniqueId="{AED07F52-E69B-457F-B846-84EACE51CC95}">
          <cx:tx>
            <cx:txData>
              <cx:f>'100 scen recourse'!$D$1</cx:f>
              <cx:v>tot_gas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'100 scen'!$D$2:$D$10001</cx:f>
        <cx:lvl ptCount="10000" formatCode="Standard">
          <cx:pt idx="0">253052.29298588799</cx:pt>
          <cx:pt idx="1">238891.97775180201</cx:pt>
          <cx:pt idx="2">250026.31824335799</cx:pt>
          <cx:pt idx="3">227245.78562080799</cx:pt>
          <cx:pt idx="4">253584.995282483</cx:pt>
          <cx:pt idx="5">249647.92114130699</cx:pt>
          <cx:pt idx="6">194898.43959276899</cx:pt>
          <cx:pt idx="7">268558.05122688401</cx:pt>
          <cx:pt idx="8">247708.829956395</cx:pt>
          <cx:pt idx="9">255501.388300302</cx:pt>
          <cx:pt idx="10">243697.97720979701</cx:pt>
          <cx:pt idx="11">230112.45195420599</cx:pt>
          <cx:pt idx="12">262451.51471606002</cx:pt>
          <cx:pt idx="13">252834.42684384499</cx:pt>
          <cx:pt idx="14">285540.478785921</cx:pt>
          <cx:pt idx="15">237523.27721073001</cx:pt>
          <cx:pt idx="16">213701.027709299</cx:pt>
          <cx:pt idx="17">248840.03604444399</cx:pt>
          <cx:pt idx="18">238375.61825984501</cx:pt>
          <cx:pt idx="19">227977.11069609999</cx:pt>
          <cx:pt idx="20">233056.45715771601</cx:pt>
          <cx:pt idx="21">233717.10342834599</cx:pt>
          <cx:pt idx="22">222760.485525425</cx:pt>
          <cx:pt idx="23">240471.43871488801</cx:pt>
          <cx:pt idx="24">236496.56033410301</cx:pt>
          <cx:pt idx="25">243111.71198106799</cx:pt>
          <cx:pt idx="26">250836.695209756</cx:pt>
          <cx:pt idx="27">256124.493843348</cx:pt>
          <cx:pt idx="28">257855.408878435</cx:pt>
          <cx:pt idx="29">227881.56280514301</cx:pt>
          <cx:pt idx="30">249801.93232754499</cx:pt>
          <cx:pt idx="31">217636.300844743</cx:pt>
          <cx:pt idx="32">225178.59111541399</cx:pt>
          <cx:pt idx="33">236777.30191371799</cx:pt>
          <cx:pt idx="34">239053.43753632499</cx:pt>
          <cx:pt idx="35">233346.619411705</cx:pt>
          <cx:pt idx="36">217240.928874921</cx:pt>
          <cx:pt idx="37">244171.44616179899</cx:pt>
          <cx:pt idx="38">236251.80509078401</cx:pt>
          <cx:pt idx="39">227918.37394858801</cx:pt>
          <cx:pt idx="40">239133.56803247301</cx:pt>
          <cx:pt idx="41">253120.38326415099</cx:pt>
          <cx:pt idx="42">255825.118601664</cx:pt>
          <cx:pt idx="43">260038.120926206</cx:pt>
          <cx:pt idx="44">244119.83570912899</cx:pt>
          <cx:pt idx="45">227319.21844277199</cx:pt>
          <cx:pt idx="46">194266.36680993999</cx:pt>
          <cx:pt idx="47">251962.78352554099</cx:pt>
          <cx:pt idx="48">225985.08736378001</cx:pt>
          <cx:pt idx="49">250919.836437561</cx:pt>
          <cx:pt idx="50">229906.2258671</cx:pt>
          <cx:pt idx="51">290345.39918085001</cx:pt>
          <cx:pt idx="52">246280.30319901099</cx:pt>
          <cx:pt idx="53">217672.12091535999</cx:pt>
          <cx:pt idx="54">246847.94116239599</cx:pt>
          <cx:pt idx="55">237302.58647331799</cx:pt>
          <cx:pt idx="56">253878.08179987399</cx:pt>
          <cx:pt idx="57">291524.66860678501</cx:pt>
          <cx:pt idx="58">225295.73159644101</cx:pt>
          <cx:pt idx="59">246898.30869725399</cx:pt>
          <cx:pt idx="60">242841.168831988</cx:pt>
          <cx:pt idx="61">248006.122852631</cx:pt>
          <cx:pt idx="62">232881.708561487</cx:pt>
          <cx:pt idx="63">227321.566174982</cx:pt>
          <cx:pt idx="64">238174.88689173901</cx:pt>
          <cx:pt idx="65">249236.86643646701</cx:pt>
          <cx:pt idx="66">240266.80123049201</cx:pt>
          <cx:pt idx="67">233696.43638207301</cx:pt>
          <cx:pt idx="68">237249.88085223999</cx:pt>
          <cx:pt idx="69">258907.42381668399</cx:pt>
          <cx:pt idx="70">235933.192591845</cx:pt>
          <cx:pt idx="71">244234.35835966899</cx:pt>
          <cx:pt idx="72">256948.18976316799</cx:pt>
          <cx:pt idx="73">236753.47265742801</cx:pt>
          <cx:pt idx="74">230353.51443520701</cx:pt>
          <cx:pt idx="75">214265.18939222401</cx:pt>
          <cx:pt idx="76">227265.33510449601</cx:pt>
          <cx:pt idx="77">197991.07153041099</cx:pt>
          <cx:pt idx="78">281030.75537958398</cx:pt>
          <cx:pt idx="79">245893.96204108701</cx:pt>
          <cx:pt idx="80">207962.111258344</cx:pt>
          <cx:pt idx="81">237057.99363512301</cx:pt>
          <cx:pt idx="82">215209.963871571</cx:pt>
          <cx:pt idx="83">255031.07515786801</cx:pt>
          <cx:pt idx="84">271533.50936247798</cx:pt>
          <cx:pt idx="85">231447.05090694301</cx:pt>
          <cx:pt idx="86">235718.37861773299</cx:pt>
          <cx:pt idx="87">256839.82163565999</cx:pt>
          <cx:pt idx="88">229322.88798751601</cx:pt>
          <cx:pt idx="89">205466.42813708101</cx:pt>
          <cx:pt idx="90">222397.306741704</cx:pt>
          <cx:pt idx="91">193766.14970790801</cx:pt>
          <cx:pt idx="92">241780.238922213</cx:pt>
          <cx:pt idx="93">269338.09907974902</cx:pt>
          <cx:pt idx="94">227519.20733377099</cx:pt>
          <cx:pt idx="95">268660.80962570797</cx:pt>
          <cx:pt idx="96">244436.434199207</cx:pt>
          <cx:pt idx="97">220779.19161867999</cx:pt>
          <cx:pt idx="98">270943.06761432398</cx:pt>
          <cx:pt idx="99">234621.71001578</cx:pt>
          <cx:pt idx="100">229789.11222138401</cx:pt>
          <cx:pt idx="101">256605.72809598999</cx:pt>
          <cx:pt idx="102">252650.268042073</cx:pt>
          <cx:pt idx="103">251256.507664587</cx:pt>
          <cx:pt idx="104">263482.50259017601</cx:pt>
          <cx:pt idx="105">221085.459017127</cx:pt>
          <cx:pt idx="106">235156.31560406301</cx:pt>
          <cx:pt idx="107">234129.84557117001</cx:pt>
          <cx:pt idx="108">227449.40541609799</cx:pt>
          <cx:pt idx="109">266215.67085406499</cx:pt>
          <cx:pt idx="110">230559.60078268801</cx:pt>
          <cx:pt idx="111">252370.10018700699</cx:pt>
          <cx:pt idx="112">264896.35128877498</cx:pt>
          <cx:pt idx="113">204763.78817573501</cx:pt>
          <cx:pt idx="114">243287.425714918</cx:pt>
          <cx:pt idx="115">214322.56586194501</cx:pt>
          <cx:pt idx="116">282383.436481888</cx:pt>
          <cx:pt idx="117">254665.16360295299</cx:pt>
          <cx:pt idx="118">234029.91912254799</cx:pt>
          <cx:pt idx="119">224935.53638027899</cx:pt>
          <cx:pt idx="120">249728.26832845301</cx:pt>
          <cx:pt idx="121">224937.672291558</cx:pt>
          <cx:pt idx="122">218190.104530618</cx:pt>
          <cx:pt idx="123">236658.09543884601</cx:pt>
          <cx:pt idx="124">248109.179397448</cx:pt>
          <cx:pt idx="125">211466.83496584799</cx:pt>
          <cx:pt idx="126">258813.61786813801</cx:pt>
          <cx:pt idx="127">208614.552696308</cx:pt>
          <cx:pt idx="128">249692.78397679</cx:pt>
          <cx:pt idx="129">227515.82910034101</cx:pt>
          <cx:pt idx="130">240682.29681857699</cx:pt>
          <cx:pt idx="131">230337.61471313401</cx:pt>
          <cx:pt idx="132">257557.104026302</cx:pt>
          <cx:pt idx="133">215616.468649535</cx:pt>
          <cx:pt idx="134">247201.42508310699</cx:pt>
          <cx:pt idx="135">224305.036960161</cx:pt>
          <cx:pt idx="136">204153.90842367199</cx:pt>
          <cx:pt idx="137">221550.35037097099</cx:pt>
          <cx:pt idx="138">229126.87466321001</cx:pt>
          <cx:pt idx="139">281319.02292451798</cx:pt>
          <cx:pt idx="140">268849.813088822</cx:pt>
          <cx:pt idx="141">243603.026146705</cx:pt>
          <cx:pt idx="142">251333.74996071501</cx:pt>
          <cx:pt idx="143">301206.15617782698</cx:pt>
          <cx:pt idx="144">220018.91993111401</cx:pt>
          <cx:pt idx="145">272407.84697189298</cx:pt>
          <cx:pt idx="146">228286.19928126101</cx:pt>
          <cx:pt idx="147">228302.06556343701</cx:pt>
          <cx:pt idx="148">243283.21464299</cx:pt>
          <cx:pt idx="149">243647.49064106299</cx:pt>
          <cx:pt idx="150">237961.05976728501</cx:pt>
          <cx:pt idx="151">219613.73523378899</cx:pt>
          <cx:pt idx="152">253928.61767924301</cx:pt>
          <cx:pt idx="153">240668.589926107</cx:pt>
          <cx:pt idx="154">210174.25444046201</cx:pt>
          <cx:pt idx="155">237106.53810398999</cx:pt>
          <cx:pt idx="156">251767.429429613</cx:pt>
          <cx:pt idx="157">230403.72953194799</cx:pt>
          <cx:pt idx="158">248138.532565917</cx:pt>
          <cx:pt idx="159">271381.60229805799</cx:pt>
          <cx:pt idx="160">233174.44406179199</cx:pt>
          <cx:pt idx="161">248134.11590648201</cx:pt>
          <cx:pt idx="162">204084.74050923099</cx:pt>
          <cx:pt idx="163">234450.48348652199</cx:pt>
          <cx:pt idx="164">230619.82184566799</cx:pt>
          <cx:pt idx="165">224390.51194723</cx:pt>
          <cx:pt idx="166">247861.55120391501</cx:pt>
          <cx:pt idx="167">207332.00292001001</cx:pt>
          <cx:pt idx="168">261113.25781247401</cx:pt>
          <cx:pt idx="169">222393.71514674</cx:pt>
          <cx:pt idx="170">241271.92349333601</cx:pt>
          <cx:pt idx="171">271421.02361838199</cx:pt>
          <cx:pt idx="172">269698.22388549498</cx:pt>
          <cx:pt idx="173">234367.82697492599</cx:pt>
          <cx:pt idx="174">222056.87718478701</cx:pt>
          <cx:pt idx="175">224027.18817209199</cx:pt>
          <cx:pt idx="176">243734.10116269399</cx:pt>
          <cx:pt idx="177">229096.642241419</cx:pt>
          <cx:pt idx="178">256204.232644731</cx:pt>
          <cx:pt idx="179">237367.48123572301</cx:pt>
          <cx:pt idx="180">226074.10567430701</cx:pt>
          <cx:pt idx="181">246238.82661557899</cx:pt>
          <cx:pt idx="182">229485.97572197299</cx:pt>
          <cx:pt idx="183">245670.803123402</cx:pt>
          <cx:pt idx="184">235603.50313966701</cx:pt>
          <cx:pt idx="185">243220.30284266101</cx:pt>
          <cx:pt idx="186">233917.90457159499</cx:pt>
          <cx:pt idx="187">257293.724250072</cx:pt>
          <cx:pt idx="188">227777.12979312701</cx:pt>
          <cx:pt idx="189">188140.38166561999</cx:pt>
          <cx:pt idx="190">265331.08427727403</cx:pt>
          <cx:pt idx="191">282302.30271196499</cx:pt>
          <cx:pt idx="192">248056.268474593</cx:pt>
          <cx:pt idx="193">227865.31870738399</cx:pt>
          <cx:pt idx="194">237726.451504889</cx:pt>
          <cx:pt idx="195">234123.45744450399</cx:pt>
          <cx:pt idx="196">243082.018191818</cx:pt>
          <cx:pt idx="197">267325.75333953003</cx:pt>
          <cx:pt idx="198">224345.94757032901</cx:pt>
          <cx:pt idx="199">229773.76996430001</cx:pt>
          <cx:pt idx="200">216828.66464613201</cx:pt>
          <cx:pt idx="201">239344.34870810999</cx:pt>
          <cx:pt idx="202">229811.79890471499</cx:pt>
          <cx:pt idx="203">274507.63823844201</cx:pt>
          <cx:pt idx="204">227005.60661599401</cx:pt>
          <cx:pt idx="205">225577.15750248299</cx:pt>
          <cx:pt idx="206">244961.25652795099</cx:pt>
          <cx:pt idx="207">239792.432643865</cx:pt>
          <cx:pt idx="208">241807.80143461301</cx:pt>
          <cx:pt idx="209">225558.296077078</cx:pt>
          <cx:pt idx="210">233308.41526628201</cx:pt>
          <cx:pt idx="211">244853.28774187699</cx:pt>
          <cx:pt idx="212">251617.91006738</cx:pt>
          <cx:pt idx="213">259146.99880927801</cx:pt>
          <cx:pt idx="214">253810.38456376799</cx:pt>
          <cx:pt idx="215">252287.46061529499</cx:pt>
          <cx:pt idx="216">231461.974303013</cx:pt>
          <cx:pt idx="217">260916.74444815001</cx:pt>
          <cx:pt idx="218">250447.722139413</cx:pt>
          <cx:pt idx="219">235481.07347483799</cx:pt>
          <cx:pt idx="220">239127.324898413</cx:pt>
          <cx:pt idx="221">228176.814456489</cx:pt>
          <cx:pt idx="222">268369.605937452</cx:pt>
          <cx:pt idx="223">283456.19008948101</cx:pt>
          <cx:pt idx="224">242820.10664576801</cx:pt>
          <cx:pt idx="225">260811.747454661</cx:pt>
          <cx:pt idx="226">215340.42909374699</cx:pt>
          <cx:pt idx="227">231825.57259067599</cx:pt>
          <cx:pt idx="228">217263.59509668901</cx:pt>
          <cx:pt idx="229">248266.0572861</cx:pt>
          <cx:pt idx="230">281700.02817392099</cx:pt>
          <cx:pt idx="231">254016.03550643899</cx:pt>
          <cx:pt idx="232">274639.80843386898</cx:pt>
          <cx:pt idx="233">249466.00915096799</cx:pt>
          <cx:pt idx="234">223331.75653343101</cx:pt>
          <cx:pt idx="235">238154.87366179601</cx:pt>
          <cx:pt idx="236">250127.632138947</cx:pt>
          <cx:pt idx="237">261765.16277994699</cx:pt>
          <cx:pt idx="238">238058.71451070701</cx:pt>
          <cx:pt idx="239">231506.09069213099</cx:pt>
          <cx:pt idx="240">224762.93601195901</cx:pt>
          <cx:pt idx="241">254894.24769996299</cx:pt>
          <cx:pt idx="242">253481.04383381401</cx:pt>
          <cx:pt idx="243">242153.70418196099</cx:pt>
          <cx:pt idx="244">257123.66540140801</cx:pt>
          <cx:pt idx="245">243839.07974864601</cx:pt>
          <cx:pt idx="246">246950.26493999301</cx:pt>
          <cx:pt idx="247">259917.97989078501</cx:pt>
          <cx:pt idx="248">208368.094130874</cx:pt>
          <cx:pt idx="249">240945.100617649</cx:pt>
          <cx:pt idx="250">270602.205550985</cx:pt>
          <cx:pt idx="251">261421.74953268201</cx:pt>
          <cx:pt idx="252">260637.292474343</cx:pt>
          <cx:pt idx="253">203551.766698238</cx:pt>
          <cx:pt idx="254">241880.07951707201</cx:pt>
          <cx:pt idx="255">226347.164848196</cx:pt>
          <cx:pt idx="256">274877.51603632601</cx:pt>
          <cx:pt idx="257">254289.93998995001</cx:pt>
          <cx:pt idx="258">249578.28877673601</cx:pt>
          <cx:pt idx="259">224267.55506263699</cx:pt>
          <cx:pt idx="260">227871.955304706</cx:pt>
          <cx:pt idx="261">264693.51958926499</cx:pt>
          <cx:pt idx="262">225729.88483662499</cx:pt>
          <cx:pt idx="263">255438.32461351299</cx:pt>
          <cx:pt idx="264">236132.217432576</cx:pt>
          <cx:pt idx="265">231083.06996728099</cx:pt>
          <cx:pt idx="266">262280.23542829801</cx:pt>
          <cx:pt idx="267">220355.89471002301</cx:pt>
          <cx:pt idx="268">261700.55770889201</cx:pt>
          <cx:pt idx="269">251852.90375749499</cx:pt>
          <cx:pt idx="270">240618.14133873099</cx:pt>
          <cx:pt idx="271">249766.72899462099</cx:pt>
          <cx:pt idx="272">260190.76023124901</cx:pt>
          <cx:pt idx="273">241709.26847220599</cx:pt>
          <cx:pt idx="274">252156.33006669901</cx:pt>
          <cx:pt idx="275">228834.27201553699</cx:pt>
          <cx:pt idx="276">216246.075457828</cx:pt>
          <cx:pt idx="277">245000.36202529201</cx:pt>
          <cx:pt idx="278">250182.76947486601</cx:pt>
          <cx:pt idx="279">241645.78451304001</cx:pt>
          <cx:pt idx="280">242285.899790739</cx:pt>
          <cx:pt idx="281">222920.80931211499</cx:pt>
          <cx:pt idx="282">278919.808696808</cx:pt>
          <cx:pt idx="283">251030.197796055</cx:pt>
          <cx:pt idx="284">258635.527386973</cx:pt>
          <cx:pt idx="285">245764.845525727</cx:pt>
          <cx:pt idx="286">183273.140062149</cx:pt>
          <cx:pt idx="287">243393.91973228601</cx:pt>
          <cx:pt idx="288">257494.77259926</cx:pt>
          <cx:pt idx="289">245380.009675979</cx:pt>
          <cx:pt idx="290">239596.86564606399</cx:pt>
          <cx:pt idx="291">223250.66481288301</cx:pt>
          <cx:pt idx="292">238889.501499026</cx:pt>
          <cx:pt idx="293">273931.78703181399</cx:pt>
          <cx:pt idx="294">244034.12342492701</cx:pt>
          <cx:pt idx="295">214064.03139493999</cx:pt>
          <cx:pt idx="296">229813.845778666</cx:pt>
          <cx:pt idx="297">268004.20043114398</cx:pt>
          <cx:pt idx="298">240977.987982263</cx:pt>
          <cx:pt idx="299">227606.54774672899</cx:pt>
          <cx:pt idx="300">264528.76165014098</cx:pt>
          <cx:pt idx="301">196969.13500561999</cx:pt>
          <cx:pt idx="302">241019.73602906801</cx:pt>
          <cx:pt idx="303">237884.97522641599</cx:pt>
          <cx:pt idx="304">234813.17516099801</cx:pt>
          <cx:pt idx="305">236763.78671422001</cx:pt>
          <cx:pt idx="306">238804.32662049899</cx:pt>
          <cx:pt idx="307">225184.13989694999</cx:pt>
          <cx:pt idx="308">249482.89776106499</cx:pt>
          <cx:pt idx="309">174693.951330248</cx:pt>
          <cx:pt idx="310">214201.02159397301</cx:pt>
          <cx:pt idx="311">250221.16387730301</cx:pt>
          <cx:pt idx="312">228488.69950297</cx:pt>
          <cx:pt idx="313">236555.671593729</cx:pt>
          <cx:pt idx="314">256817.264889135</cx:pt>
          <cx:pt idx="315">232863.024154296</cx:pt>
          <cx:pt idx="316">240399.990710268</cx:pt>
          <cx:pt idx="317">231279.319783218</cx:pt>
          <cx:pt idx="318">219750.713233121</cx:pt>
          <cx:pt idx="319">270016.84134397103</cx:pt>
          <cx:pt idx="320">244803.451845353</cx:pt>
          <cx:pt idx="321">233921.09534026301</cx:pt>
          <cx:pt idx="322">242178.447452425</cx:pt>
          <cx:pt idx="323">249682.80304324301</cx:pt>
          <cx:pt idx="324">240661.71997135499</cx:pt>
          <cx:pt idx="325">289819.76068401302</cx:pt>
          <cx:pt idx="326">226950.24467721599</cx:pt>
          <cx:pt idx="327">228970.67310582401</cx:pt>
          <cx:pt idx="328">223872.36060876501</cx:pt>
          <cx:pt idx="329">234463.50954904201</cx:pt>
          <cx:pt idx="330">224088.39774581001</cx:pt>
          <cx:pt idx="331">237008.025163343</cx:pt>
          <cx:pt idx="332">268730.15652082901</cx:pt>
          <cx:pt idx="333">273905.09299828298</cx:pt>
          <cx:pt idx="334">219751.34046417</cx:pt>
          <cx:pt idx="335">211120.99887616001</cx:pt>
          <cx:pt idx="336">222167.96072914201</cx:pt>
          <cx:pt idx="337">281999.01073816803</cx:pt>
          <cx:pt idx="338">248573.139176795</cx:pt>
          <cx:pt idx="339">258063.67293260799</cx:pt>
          <cx:pt idx="340">242421.537604835</cx:pt>
          <cx:pt idx="341">219934.42922206101</cx:pt>
          <cx:pt idx="342">210023.65806414001</cx:pt>
          <cx:pt idx="343">254236.27932439401</cx:pt>
          <cx:pt idx="344">209661.83934108599</cx:pt>
          <cx:pt idx="345">250607.400959433</cx:pt>
          <cx:pt idx="346">208727.314404604</cx:pt>
          <cx:pt idx="347">240156.567104924</cx:pt>
          <cx:pt idx="348">267325.20464035298</cx:pt>
          <cx:pt idx="349">223955.83124673701</cx:pt>
          <cx:pt idx="350">282968.41420700599</cx:pt>
          <cx:pt idx="351">279314.551402718</cx:pt>
          <cx:pt idx="352">275518.36650037701</cx:pt>
          <cx:pt idx="353">215096.63113173901</cx:pt>
          <cx:pt idx="354">264987.77364114899</cx:pt>
          <cx:pt idx="355">191554.16526915101</cx:pt>
          <cx:pt idx="356">263991.915929524</cx:pt>
          <cx:pt idx="357">238136.174117346</cx:pt>
          <cx:pt idx="358">225251.75748976201</cx:pt>
          <cx:pt idx="359">237009.59952426099</cx:pt>
          <cx:pt idx="360">218555.65796145401</cx:pt>
          <cx:pt idx="361">228171.55445850201</cx:pt>
          <cx:pt idx="362">278021.32170979702</cx:pt>
          <cx:pt idx="363">245369.16010537499</cx:pt>
          <cx:pt idx="364">258466.68757433799</cx:pt>
          <cx:pt idx="365">227502.74525586801</cx:pt>
          <cx:pt idx="366">249812.364832611</cx:pt>
          <cx:pt idx="367">232400.699195172</cx:pt>
          <cx:pt idx="368">194909.14068194301</cx:pt>
          <cx:pt idx="369">241760.56774239501</cx:pt>
          <cx:pt idx="370">261071.793424737</cx:pt>
          <cx:pt idx="371">257648.49764603699</cx:pt>
          <cx:pt idx="372">218129.95863114501</cx:pt>
          <cx:pt idx="373">250318.89202550901</cx:pt>
          <cx:pt idx="374">269056.794799564</cx:pt>
          <cx:pt idx="375">229209.683967675</cx:pt>
          <cx:pt idx="376">252778.17914016399</cx:pt>
          <cx:pt idx="377">235152.49638725101</cx:pt>
          <cx:pt idx="378">213720.76071382099</cx:pt>
          <cx:pt idx="379">236570.810155666</cx:pt>
          <cx:pt idx="380">249242.382235417</cx:pt>
          <cx:pt idx="381">263852.74883295398</cx:pt>
          <cx:pt idx="382">211706.72646065199</cx:pt>
          <cx:pt idx="383">226156.52791963299</cx:pt>
          <cx:pt idx="384">213860.23629490001</cx:pt>
          <cx:pt idx="385">227110.11979970901</cx:pt>
          <cx:pt idx="386">240204.20231222</cx:pt>
          <cx:pt idx="387">209087.053773858</cx:pt>
          <cx:pt idx="388">218938.97977875901</cx:pt>
          <cx:pt idx="389">241814.71414574701</cx:pt>
          <cx:pt idx="390">257039.32432425901</cx:pt>
          <cx:pt idx="391">214591.748312763</cx:pt>
          <cx:pt idx="392">238184.955471664</cx:pt>
          <cx:pt idx="393">230486.93122249999</cx:pt>
          <cx:pt idx="394">231656.519695447</cx:pt>
          <cx:pt idx="395">269338.34950326203</cx:pt>
          <cx:pt idx="396">232789.24202977499</cx:pt>
          <cx:pt idx="397">236348.834944498</cx:pt>
          <cx:pt idx="398">235785.48846629201</cx:pt>
          <cx:pt idx="399">257109.44520123201</cx:pt>
          <cx:pt idx="400">225748.07510607899</cx:pt>
          <cx:pt idx="401">228701.96986919301</cx:pt>
          <cx:pt idx="402">246383.95465820501</cx:pt>
          <cx:pt idx="403">257188.10122607101</cx:pt>
          <cx:pt idx="404">235403.54646641199</cx:pt>
          <cx:pt idx="405">235024.45582984199</cx:pt>
          <cx:pt idx="406">237537.98399487801</cx:pt>
          <cx:pt idx="407">229776.75602964699</cx:pt>
          <cx:pt idx="408">285295.983368052</cx:pt>
          <cx:pt idx="409">231124.54087666399</cx:pt>
          <cx:pt idx="410">264471.00201426802</cx:pt>
          <cx:pt idx="411">255041.602045974</cx:pt>
          <cx:pt idx="412">226559.56722600301</cx:pt>
          <cx:pt idx="413">215996.14281947599</cx:pt>
          <cx:pt idx="414">244450.19820224401</cx:pt>
          <cx:pt idx="415">251664.05789094401</cx:pt>
          <cx:pt idx="416">220790.06645172701</cx:pt>
          <cx:pt idx="417">280529.67879385501</cx:pt>
          <cx:pt idx="418">266999.78147867799</cx:pt>
          <cx:pt idx="419">255087.34832067799</cx:pt>
          <cx:pt idx="420">234844.00587775299</cx:pt>
          <cx:pt idx="421">246442.94539206201</cx:pt>
          <cx:pt idx="422">232640.70631901</cx:pt>
          <cx:pt idx="423">267876.758145092</cx:pt>
          <cx:pt idx="424">255794.74645467699</cx:pt>
          <cx:pt idx="425">240249.243302969</cx:pt>
          <cx:pt idx="426">256384.73087664499</cx:pt>
          <cx:pt idx="427">245762.05641762799</cx:pt>
          <cx:pt idx="428">232916.15250472899</cx:pt>
          <cx:pt idx="429">257395.82610538701</cx:pt>
          <cx:pt idx="430">233453.59929105701</cx:pt>
          <cx:pt idx="431">257142.67660371799</cx:pt>
          <cx:pt idx="432">226428.17338575801</cx:pt>
          <cx:pt idx="433">214359.47750663801</cx:pt>
          <cx:pt idx="434">242640.00143839899</cx:pt>
          <cx:pt idx="435">246874.816017148</cx:pt>
          <cx:pt idx="436">210041.14351271201</cx:pt>
          <cx:pt idx="437">243004.49551792</cx:pt>
          <cx:pt idx="438">255115.24637424599</cx:pt>
          <cx:pt idx="439">230377.544677873</cx:pt>
          <cx:pt idx="440">251299.66686590199</cx:pt>
          <cx:pt idx="441">214561.08703169599</cx:pt>
          <cx:pt idx="442">243717.14459319899</cx:pt>
          <cx:pt idx="443">275182.32966933597</cx:pt>
          <cx:pt idx="444">209786.34830635099</cx:pt>
          <cx:pt idx="445">234421.49433719501</cx:pt>
          <cx:pt idx="446">243377.867329884</cx:pt>
          <cx:pt idx="447">260416.11924822</cx:pt>
          <cx:pt idx="448">280969.00859937101</cx:pt>
          <cx:pt idx="449">260931.73522273201</cx:pt>
          <cx:pt idx="450">226065.94766991801</cx:pt>
          <cx:pt idx="451">222315.25930203401</cx:pt>
          <cx:pt idx="452">265131.22013525601</cx:pt>
          <cx:pt idx="453">261719.193583657</cx:pt>
          <cx:pt idx="454">229321.984529471</cx:pt>
          <cx:pt idx="455">235751.66486946601</cx:pt>
          <cx:pt idx="456">232297.526100966</cx:pt>
          <cx:pt idx="457">231380.13895534101</cx:pt>
          <cx:pt idx="458">269866.10266642802</cx:pt>
          <cx:pt idx="459">207504.75321076799</cx:pt>
          <cx:pt idx="460">257068.72923818399</cx:pt>
          <cx:pt idx="461">257110.659704755</cx:pt>
          <cx:pt idx="462">230493.93263523301</cx:pt>
          <cx:pt idx="463">205503.096817746</cx:pt>
          <cx:pt idx="464">240129.927742247</cx:pt>
          <cx:pt idx="465">247231.101251124</cx:pt>
          <cx:pt idx="466">274597.41262115003</cx:pt>
          <cx:pt idx="467">234093.94666115599</cx:pt>
          <cx:pt idx="468">247838.956237384</cx:pt>
          <cx:pt idx="469">230305.25451597001</cx:pt>
          <cx:pt idx="470">243972.55716036301</cx:pt>
          <cx:pt idx="471">265260.85756684601</cx:pt>
          <cx:pt idx="472">265728.57400113798</cx:pt>
          <cx:pt idx="473">223293.20581540599</cx:pt>
          <cx:pt idx="474">267904.55634173198</cx:pt>
          <cx:pt idx="475">188105.071655092</cx:pt>
          <cx:pt idx="476">225378.72951717899</cx:pt>
          <cx:pt idx="477">210824.92589411599</cx:pt>
          <cx:pt idx="478">259308.213989226</cx:pt>
          <cx:pt idx="479">278133.30256996199</cx:pt>
          <cx:pt idx="480">252558.52655899301</cx:pt>
          <cx:pt idx="481">220018.97181932899</cx:pt>
          <cx:pt idx="482">268412.04079282598</cx:pt>
          <cx:pt idx="483">256365.87329671101</cx:pt>
          <cx:pt idx="484">253573.899887912</cx:pt>
          <cx:pt idx="485">250413.344310313</cx:pt>
          <cx:pt idx="486">262978.387893709</cx:pt>
          <cx:pt idx="487">216828.15247311999</cx:pt>
          <cx:pt idx="488">263563.885583859</cx:pt>
          <cx:pt idx="489">225084.60440130299</cx:pt>
          <cx:pt idx="490">283810.25900841702</cx:pt>
          <cx:pt idx="491">246427.041784167</cx:pt>
          <cx:pt idx="492">247337.88468927401</cx:pt>
          <cx:pt idx="493">240749.92253395601</cx:pt>
          <cx:pt idx="494">276573.90187883499</cx:pt>
          <cx:pt idx="495">258975.535605463</cx:pt>
          <cx:pt idx="496">217683.91645930201</cx:pt>
          <cx:pt idx="497">220827.43130902899</cx:pt>
          <cx:pt idx="498">227468.25906536999</cx:pt>
          <cx:pt idx="499">237160.93812299601</cx:pt>
          <cx:pt idx="500">258157.38727579301</cx:pt>
          <cx:pt idx="501">226966.82103833801</cx:pt>
          <cx:pt idx="502">234248.741926613</cx:pt>
          <cx:pt idx="503">222972.42387711001</cx:pt>
          <cx:pt idx="504">247362.284469459</cx:pt>
          <cx:pt idx="505">210493.00370826601</cx:pt>
          <cx:pt idx="506">232255.971011874</cx:pt>
          <cx:pt idx="507">243103.434633839</cx:pt>
          <cx:pt idx="508">259690.972391155</cx:pt>
          <cx:pt idx="509">249118.37790380701</cx:pt>
          <cx:pt idx="510">229380.302023864</cx:pt>
          <cx:pt idx="511">228662.44555718001</cx:pt>
          <cx:pt idx="512">265140.04587135901</cx:pt>
          <cx:pt idx="513">223266.63443164501</cx:pt>
          <cx:pt idx="514">241536.01736312499</cx:pt>
          <cx:pt idx="515">236271.50403577799</cx:pt>
          <cx:pt idx="516">255366.82732454201</cx:pt>
          <cx:pt idx="517">205309.90153434599</cx:pt>
          <cx:pt idx="518">205157.94909850101</cx:pt>
          <cx:pt idx="519">245435.459701007</cx:pt>
          <cx:pt idx="520">246277.20397171599</cx:pt>
          <cx:pt idx="521">256708.77255232801</cx:pt>
          <cx:pt idx="522">257676.297691621</cx:pt>
          <cx:pt idx="523">249821.181997971</cx:pt>
          <cx:pt idx="524">271336.30917595199</cx:pt>
          <cx:pt idx="525">217094.46763049799</cx:pt>
          <cx:pt idx="526">235948.340930412</cx:pt>
          <cx:pt idx="527">225246.110220034</cx:pt>
          <cx:pt idx="528">255818.35622391899</cx:pt>
          <cx:pt idx="529">259037.329322126</cx:pt>
          <cx:pt idx="530">241915.62056408401</cx:pt>
          <cx:pt idx="531">254230.79593971901</cx:pt>
          <cx:pt idx="532">272686.28327958798</cx:pt>
          <cx:pt idx="533">251826.59847780701</cx:pt>
          <cx:pt idx="534">242033.27236762299</cx:pt>
          <cx:pt idx="535">228953.917687176</cx:pt>
          <cx:pt idx="536">229842.711094414</cx:pt>
          <cx:pt idx="537">236431.854705568</cx:pt>
          <cx:pt idx="538">234204.55175150701</cx:pt>
          <cx:pt idx="539">224230.701058957</cx:pt>
          <cx:pt idx="540">246676.17675003799</cx:pt>
          <cx:pt idx="541">269175.999573901</cx:pt>
          <cx:pt idx="542">257726.22236238699</cx:pt>
          <cx:pt idx="543">217216.86092818499</cx:pt>
          <cx:pt idx="544">224924.50496699099</cx:pt>
          <cx:pt idx="545">239321.713134044</cx:pt>
          <cx:pt idx="546">277807.678038385</cx:pt>
          <cx:pt idx="547">230117.65540959101</cx:pt>
          <cx:pt idx="548">242654.806721806</cx:pt>
          <cx:pt idx="549">265256.800146717</cx:pt>
          <cx:pt idx="550">211244.35342164201</cx:pt>
          <cx:pt idx="551">236345.50375271699</cx:pt>
          <cx:pt idx="552">264651.54905833502</cx:pt>
          <cx:pt idx="553">236172.72606404801</cx:pt>
          <cx:pt idx="554">232955.51484846699</cx:pt>
          <cx:pt idx="555">259090.36715178</cx:pt>
          <cx:pt idx="556">231265.521674421</cx:pt>
          <cx:pt idx="557">243646.96394512799</cx:pt>
          <cx:pt idx="558">259896.81977935499</cx:pt>
          <cx:pt idx="559">217944.36529508</cx:pt>
          <cx:pt idx="560">232218.440095275</cx:pt>
          <cx:pt idx="561">222424.359672324</cx:pt>
          <cx:pt idx="562">224134.23285092899</cx:pt>
          <cx:pt idx="563">247469.48255974901</cx:pt>
          <cx:pt idx="564">220460.84415072101</cx:pt>
          <cx:pt idx="565">200099.69057777699</cx:pt>
          <cx:pt idx="566">204951.07977605099</cx:pt>
          <cx:pt idx="567">259034.476412925</cx:pt>
          <cx:pt idx="568">239049.01724124301</cx:pt>
          <cx:pt idx="569">246946.81092883399</cx:pt>
          <cx:pt idx="570">264548.13526859798</cx:pt>
          <cx:pt idx="571">260902.885417165</cx:pt>
          <cx:pt idx="572">233291.45591578001</cx:pt>
          <cx:pt idx="573">248708.31954057899</cx:pt>
          <cx:pt idx="574">277509.47010421503</cx:pt>
          <cx:pt idx="575">218405.33510493301</cx:pt>
          <cx:pt idx="576">235665.19543341</cx:pt>
          <cx:pt idx="577">187746.87550065099</cx:pt>
          <cx:pt idx="578">245392.275883197</cx:pt>
          <cx:pt idx="579">212180.06117939801</cx:pt>
          <cx:pt idx="580">228601.075316542</cx:pt>
          <cx:pt idx="581">201021.77906733801</cx:pt>
          <cx:pt idx="582">226222.32049197899</cx:pt>
          <cx:pt idx="583">234815.61959103</cx:pt>
          <cx:pt idx="584">237191.48125600899</cx:pt>
          <cx:pt idx="585">227133.54912937401</cx:pt>
          <cx:pt idx="586">263361.71383790899</cx:pt>
          <cx:pt idx="587">268724.84339992399</cx:pt>
          <cx:pt idx="588">252310.79487491801</cx:pt>
          <cx:pt idx="589">249362.45036139301</cx:pt>
          <cx:pt idx="590">247625.13974637599</cx:pt>
          <cx:pt idx="591">238599.660497028</cx:pt>
          <cx:pt idx="592">262884.083949327</cx:pt>
          <cx:pt idx="593">291144.65986248298</cx:pt>
          <cx:pt idx="594">249463.39918146</cx:pt>
          <cx:pt idx="595">204620.174853</cx:pt>
          <cx:pt idx="596">259033.04496610901</cx:pt>
          <cx:pt idx="597">257985.030297233</cx:pt>
          <cx:pt idx="598">226499.24437013699</cx:pt>
          <cx:pt idx="599">278015.19251412002</cx:pt>
          <cx:pt idx="600">251486.097649467</cx:pt>
          <cx:pt idx="601">228091.09875855199</cx:pt>
          <cx:pt idx="602">253436.06680496299</cx:pt>
          <cx:pt idx="603">229031.304825837</cx:pt>
          <cx:pt idx="604">227856.612130811</cx:pt>
          <cx:pt idx="605">238649.39575542</cx:pt>
          <cx:pt idx="606">224547.30767329701</cx:pt>
          <cx:pt idx="607">245754.605394727</cx:pt>
          <cx:pt idx="608">244371.46854301001</cx:pt>
          <cx:pt idx="609">242768.80021469999</cx:pt>
          <cx:pt idx="610">234640.877966453</cx:pt>
          <cx:pt idx="611">254700.430338112</cx:pt>
          <cx:pt idx="612">231596.62521691699</cx:pt>
          <cx:pt idx="613">234498.12300988901</cx:pt>
          <cx:pt idx="614">219415.549878108</cx:pt>
          <cx:pt idx="615">266176.950022128</cx:pt>
          <cx:pt idx="616">263123.30167596502</cx:pt>
          <cx:pt idx="617">217374.98526921601</cx:pt>
          <cx:pt idx="618">247386.31423264599</cx:pt>
          <cx:pt idx="619">256594.088271719</cx:pt>
          <cx:pt idx="620">226544.56868476601</cx:pt>
          <cx:pt idx="621">243359.08027742</cx:pt>
          <cx:pt idx="622">215621.896353983</cx:pt>
          <cx:pt idx="623">264486.403527316</cx:pt>
          <cx:pt idx="624">245124.99124879899</cx:pt>
          <cx:pt idx="625">247554.64059132501</cx:pt>
          <cx:pt idx="626">221137.363535924</cx:pt>
          <cx:pt idx="627">273294.40883897903</cx:pt>
          <cx:pt idx="628">234746.18486180401</cx:pt>
          <cx:pt idx="629">247826.73245401401</cx:pt>
          <cx:pt idx="630">236459.77363487199</cx:pt>
          <cx:pt idx="631">231101.68724903499</cx:pt>
          <cx:pt idx="632">275934.44173708803</cx:pt>
          <cx:pt idx="633">229388.574582898</cx:pt>
          <cx:pt idx="634">228765.5406875</cx:pt>
          <cx:pt idx="635">260597.518431526</cx:pt>
          <cx:pt idx="636">231992.368579667</cx:pt>
          <cx:pt idx="637">252660.016267848</cx:pt>
          <cx:pt idx="638">239893.18118812199</cx:pt>
          <cx:pt idx="639">256043.95701464699</cx:pt>
          <cx:pt idx="640">273861.971568471</cx:pt>
          <cx:pt idx="641">234599.48806165901</cx:pt>
          <cx:pt idx="642">219579.65265701499</cx:pt>
          <cx:pt idx="643">259505.36295146999</cx:pt>
          <cx:pt idx="644">259264.520610226</cx:pt>
          <cx:pt idx="645">258285.38058208299</cx:pt>
          <cx:pt idx="646">240655.12100417301</cx:pt>
          <cx:pt idx="647">251250.44475414799</cx:pt>
          <cx:pt idx="648">271978.14662833198</cx:pt>
          <cx:pt idx="649">207150.489440559</cx:pt>
          <cx:pt idx="650">227708.936904598</cx:pt>
          <cx:pt idx="651">265696.10292728001</cx:pt>
          <cx:pt idx="652">251748.01304408701</cx:pt>
          <cx:pt idx="653">222707.954175794</cx:pt>
          <cx:pt idx="654">247049.49499937199</cx:pt>
          <cx:pt idx="655">247126.92881988201</cx:pt>
          <cx:pt idx="656">209828.98435592899</cx:pt>
          <cx:pt idx="657">264740.46748221002</cx:pt>
          <cx:pt idx="658">247754.69438862399</cx:pt>
          <cx:pt idx="659">249628.75604144199</cx:pt>
          <cx:pt idx="660">231086.77862024101</cx:pt>
          <cx:pt idx="661">207371.069551205</cx:pt>
          <cx:pt idx="662">259922.77228649301</cx:pt>
          <cx:pt idx="663">225564.876317307</cx:pt>
          <cx:pt idx="664">230163.08523494599</cx:pt>
          <cx:pt idx="665">227831.53259304899</cx:pt>
          <cx:pt idx="666">224959.65195429799</cx:pt>
          <cx:pt idx="667">235233.04080546901</cx:pt>
          <cx:pt idx="668">244726.97478064999</cx:pt>
          <cx:pt idx="669">224427.07973558601</cx:pt>
          <cx:pt idx="670">247559.81176146001</cx:pt>
          <cx:pt idx="671">226711.17802814301</cx:pt>
          <cx:pt idx="672">214767.57268149301</cx:pt>
          <cx:pt idx="673">274143.93158608302</cx:pt>
          <cx:pt idx="674">229741.85024822399</cx:pt>
          <cx:pt idx="675">229236.520350393</cx:pt>
          <cx:pt idx="676">259888.22876095699</cx:pt>
          <cx:pt idx="677">265983.16944513598</cx:pt>
          <cx:pt idx="678">259844.119073004</cx:pt>
          <cx:pt idx="679">223121.35195075799</cx:pt>
          <cx:pt idx="680">246998.434208235</cx:pt>
          <cx:pt idx="681">239521.62726710099</cx:pt>
          <cx:pt idx="682">247626.47782838199</cx:pt>
          <cx:pt idx="683">250902.10211988099</cx:pt>
          <cx:pt idx="684">252816.06257798299</cx:pt>
          <cx:pt idx="685">252434.72125880499</cx:pt>
          <cx:pt idx="686">248865.61905999601</cx:pt>
          <cx:pt idx="687">216323.96296246001</cx:pt>
          <cx:pt idx="688">240317.892539808</cx:pt>
          <cx:pt idx="689">232361.58948704801</cx:pt>
          <cx:pt idx="690">237993.80663409</cx:pt>
          <cx:pt idx="691">241142.79220423801</cx:pt>
          <cx:pt idx="692">248222.663786719</cx:pt>
          <cx:pt idx="693">231043.132731335</cx:pt>
          <cx:pt idx="694">261196.38264823199</cx:pt>
          <cx:pt idx="695">257530.81561130201</cx:pt>
          <cx:pt idx="696">202452.52837899001</cx:pt>
          <cx:pt idx="697">218869.26983538401</cx:pt>
          <cx:pt idx="698">241286.60857907601</cx:pt>
          <cx:pt idx="699">239894.43873764001</cx:pt>
          <cx:pt idx="700">245397.446237575</cx:pt>
          <cx:pt idx="701">243224.85910723099</cx:pt>
          <cx:pt idx="702">263919.80537841102</cx:pt>
          <cx:pt idx="703">252699.29115224199</cx:pt>
          <cx:pt idx="704">259588.20770534201</cx:pt>
          <cx:pt idx="705">232327.67833707001</cx:pt>
          <cx:pt idx="706">261760.544781109</cx:pt>
          <cx:pt idx="707">251008.91861724699</cx:pt>
          <cx:pt idx="708">244049.18347447799</cx:pt>
          <cx:pt idx="709">243374.243109401</cx:pt>
          <cx:pt idx="710">248137.302834173</cx:pt>
          <cx:pt idx="711">260029.07246978901</cx:pt>
          <cx:pt idx="712">270234.35188596899</cx:pt>
          <cx:pt idx="713">245473.97200742399</cx:pt>
          <cx:pt idx="714">215895.63049682201</cx:pt>
          <cx:pt idx="715">256763.68030509399</cx:pt>
          <cx:pt idx="716">239626.53573205101</cx:pt>
          <cx:pt idx="717">263453.36641165602</cx:pt>
          <cx:pt idx="718">279482.56392428</cx:pt>
          <cx:pt idx="719">213136.62935960799</cx:pt>
          <cx:pt idx="720">230021.61558491399</cx:pt>
          <cx:pt idx="721">259268.25899323</cx:pt>
          <cx:pt idx="722">236770.38114902601</cx:pt>
          <cx:pt idx="723">246152.34815275599</cx:pt>
          <cx:pt idx="724">256242.19616786201</cx:pt>
          <cx:pt idx="725">229105.45149501201</cx:pt>
          <cx:pt idx="726">232520.30870025</cx:pt>
          <cx:pt idx="727">234548.14104853899</cx:pt>
          <cx:pt idx="728">226280.860833671</cx:pt>
          <cx:pt idx="729">252253.977343879</cx:pt>
          <cx:pt idx="730">237067.694215564</cx:pt>
          <cx:pt idx="731">250724.044350829</cx:pt>
          <cx:pt idx="732">248685.19569251899</cx:pt>
          <cx:pt idx="733">251388.52222766</cx:pt>
          <cx:pt idx="734">238131.404733526</cx:pt>
          <cx:pt idx="735">233471.11633204599</cx:pt>
          <cx:pt idx="736">252989.25162184599</cx:pt>
          <cx:pt idx="737">226077.41765464001</cx:pt>
          <cx:pt idx="738">218545.68559467699</cx:pt>
          <cx:pt idx="739">248962.86564919699</cx:pt>
          <cx:pt idx="740">226049.11936976999</cx:pt>
          <cx:pt idx="741">223722.266808352</cx:pt>
          <cx:pt idx="742">236217.51820283601</cx:pt>
          <cx:pt idx="743">208343.34649928301</cx:pt>
          <cx:pt idx="744">258752.91679621901</cx:pt>
          <cx:pt idx="745">267751.120466983</cx:pt>
          <cx:pt idx="746">257675.142987536</cx:pt>
          <cx:pt idx="747">225254.15141314501</cx:pt>
          <cx:pt idx="748">235101.54130806599</cx:pt>
          <cx:pt idx="749">233816.679823757</cx:pt>
          <cx:pt idx="750">203642.84447583099</cx:pt>
          <cx:pt idx="751">260804.567686569</cx:pt>
          <cx:pt idx="752">237829.655359141</cx:pt>
          <cx:pt idx="753">249727.44200374</cx:pt>
          <cx:pt idx="754">262151.50741952698</cx:pt>
          <cx:pt idx="755">245211.280799272</cx:pt>
          <cx:pt idx="756">223053.1896825</cx:pt>
          <cx:pt idx="757">246301.97270623001</cx:pt>
          <cx:pt idx="758">251632.261404658</cx:pt>
          <cx:pt idx="759">236672.66473379001</cx:pt>
          <cx:pt idx="760">250327.023988492</cx:pt>
          <cx:pt idx="761">251537.91526156999</cx:pt>
          <cx:pt idx="762">256336.13658701701</cx:pt>
          <cx:pt idx="763">202649.41989691599</cx:pt>
          <cx:pt idx="764">199004.57726577</cx:pt>
          <cx:pt idx="765">217486.578443284</cx:pt>
          <cx:pt idx="766">218280.23908940301</cx:pt>
          <cx:pt idx="767">240679.41520007001</cx:pt>
          <cx:pt idx="768">269413.24487237801</cx:pt>
          <cx:pt idx="769">249807.96440294501</cx:pt>
          <cx:pt idx="770">254259.92548694799</cx:pt>
          <cx:pt idx="771">224632.485411712</cx:pt>
          <cx:pt idx="772">223522.08722292</cx:pt>
          <cx:pt idx="773">237835.66772538901</cx:pt>
          <cx:pt idx="774">228379.620051429</cx:pt>
          <cx:pt idx="775">254605.318471865</cx:pt>
          <cx:pt idx="776">252898.79144421799</cx:pt>
          <cx:pt idx="777">262926.823203201</cx:pt>
          <cx:pt idx="778">257964.14066293699</cx:pt>
          <cx:pt idx="779">213893.07849913</cx:pt>
          <cx:pt idx="780">232267.60203067501</cx:pt>
          <cx:pt idx="781">248078.736133967</cx:pt>
          <cx:pt idx="782">235528.289646394</cx:pt>
          <cx:pt idx="783">230390.120314214</cx:pt>
          <cx:pt idx="784">207542.32744834499</cx:pt>
          <cx:pt idx="785">227905.36443983301</cx:pt>
          <cx:pt idx="786">274187.33156347502</cx:pt>
          <cx:pt idx="787">213831.558342573</cx:pt>
          <cx:pt idx="788">282416.85407223302</cx:pt>
          <cx:pt idx="789">213541.809590964</cx:pt>
          <cx:pt idx="790">279422.82068787701</cx:pt>
          <cx:pt idx="791">249432.968935321</cx:pt>
          <cx:pt idx="792">251180.513748481</cx:pt>
          <cx:pt idx="793">243712.86851755399</cx:pt>
          <cx:pt idx="794">249902.35155363299</cx:pt>
          <cx:pt idx="795">242835.89859556701</cx:pt>
          <cx:pt idx="796">217815.12607984399</cx:pt>
          <cx:pt idx="797">259101.60856281</cx:pt>
          <cx:pt idx="798">222570.47721296299</cx:pt>
          <cx:pt idx="799">243162.83005314399</cx:pt>
          <cx:pt idx="800">239390.91420181299</cx:pt>
          <cx:pt idx="801">222438.76170046101</cx:pt>
          <cx:pt idx="802">273346.945307307</cx:pt>
          <cx:pt idx="803">219240.116156617</cx:pt>
          <cx:pt idx="804">240068.73026226001</cx:pt>
          <cx:pt idx="805">226690.266465441</cx:pt>
          <cx:pt idx="806">268340.786537776</cx:pt>
          <cx:pt idx="807">215378.314608393</cx:pt>
          <cx:pt idx="808">246756.699293249</cx:pt>
          <cx:pt idx="809">223686.52198725799</cx:pt>
          <cx:pt idx="810">244050.72305728</cx:pt>
          <cx:pt idx="811">224835.14537905701</cx:pt>
          <cx:pt idx="812">240600.13835812299</cx:pt>
          <cx:pt idx="813">262490.87817677303</cx:pt>
          <cx:pt idx="814">218121.007323028</cx:pt>
          <cx:pt idx="815">232545.214132225</cx:pt>
          <cx:pt idx="816">237122.27936468701</cx:pt>
          <cx:pt idx="817">245751.053488568</cx:pt>
          <cx:pt idx="818">206888.266077448</cx:pt>
          <cx:pt idx="819">229678.76381082</cx:pt>
          <cx:pt idx="820">255332.69963639401</cx:pt>
          <cx:pt idx="821">248203.74710421899</cx:pt>
          <cx:pt idx="822">251209.36344206499</cx:pt>
          <cx:pt idx="823">255908.80092435301</cx:pt>
          <cx:pt idx="824">236273.34547955499</cx:pt>
          <cx:pt idx="825">237703.65565784299</cx:pt>
          <cx:pt idx="826">229220.637365331</cx:pt>
          <cx:pt idx="827">241886.53528428799</cx:pt>
          <cx:pt idx="828">237914.06675342799</cx:pt>
          <cx:pt idx="829">255253.457685901</cx:pt>
          <cx:pt idx="830">250826.23273260501</cx:pt>
          <cx:pt idx="831">249672.65678749199</cx:pt>
          <cx:pt idx="832">266702.75518275198</cx:pt>
          <cx:pt idx="833">235417.442395627</cx:pt>
          <cx:pt idx="834">252785.409020052</cx:pt>
          <cx:pt idx="835">237516.623540787</cx:pt>
          <cx:pt idx="836">239968.84575790699</cx:pt>
          <cx:pt idx="837">232747.53000432401</cx:pt>
          <cx:pt idx="838">243534.33982152899</cx:pt>
          <cx:pt idx="839">250010.95063876099</cx:pt>
          <cx:pt idx="840">247834.27224976299</cx:pt>
          <cx:pt idx="841">228849.14053587001</cx:pt>
          <cx:pt idx="842">232719.06629903099</cx:pt>
          <cx:pt idx="843">237655.53190194501</cx:pt>
          <cx:pt idx="844">236376.13552137799</cx:pt>
          <cx:pt idx="845">207865.91295222301</cx:pt>
          <cx:pt idx="846">216105.408198552</cx:pt>
          <cx:pt idx="847">238263.80102238501</cx:pt>
          <cx:pt idx="848">239817.38487522499</cx:pt>
          <cx:pt idx="849">241815.621482102</cx:pt>
          <cx:pt idx="850">219569.43190337199</cx:pt>
          <cx:pt idx="851">259639.42182350499</cx:pt>
          <cx:pt idx="852">250712.66295191599</cx:pt>
          <cx:pt idx="853">276400.98947415699</cx:pt>
          <cx:pt idx="854">237182.75857891099</cx:pt>
          <cx:pt idx="855">226306.03387483099</cx:pt>
          <cx:pt idx="856">250381.105721509</cx:pt>
          <cx:pt idx="857">261971.82298625499</cx:pt>
          <cx:pt idx="858">244020.31611215099</cx:pt>
          <cx:pt idx="859">286401.45203556598</cx:pt>
          <cx:pt idx="860">234658.98260326701</cx:pt>
          <cx:pt idx="861">249450.004798398</cx:pt>
          <cx:pt idx="862">216382.26803076101</cx:pt>
          <cx:pt idx="863">257037.09444917599</cx:pt>
          <cx:pt idx="864">258343.51759807099</cx:pt>
          <cx:pt idx="865">217818.45592183</cx:pt>
          <cx:pt idx="866">253590.00324459901</cx:pt>
          <cx:pt idx="867">261142.53959344901</cx:pt>
          <cx:pt idx="868">233572.86625874601</cx:pt>
          <cx:pt idx="869">258190.21909510001</cx:pt>
          <cx:pt idx="870">243646.38155222699</cx:pt>
          <cx:pt idx="871">232566.65554197901</cx:pt>
          <cx:pt idx="872">265898.69229047903</cx:pt>
          <cx:pt idx="873">251201.93547196701</cx:pt>
          <cx:pt idx="874">224585.670843359</cx:pt>
          <cx:pt idx="875">249005.54166610399</cx:pt>
          <cx:pt idx="876">268169.416693184</cx:pt>
          <cx:pt idx="877">271198.14887666597</cx:pt>
          <cx:pt idx="878">250429.85143886099</cx:pt>
          <cx:pt idx="879">259822.634047325</cx:pt>
          <cx:pt idx="880">257088.93179524501</cx:pt>
          <cx:pt idx="881">207124.08914378201</cx:pt>
          <cx:pt idx="882">228527.056461019</cx:pt>
          <cx:pt idx="883">256867.780621616</cx:pt>
          <cx:pt idx="884">214464.14478477</cx:pt>
          <cx:pt idx="885">226530.50619009</cx:pt>
          <cx:pt idx="886">249634.56367846401</cx:pt>
          <cx:pt idx="887">232857.88087639099</cx:pt>
          <cx:pt idx="888">269298.66348022199</cx:pt>
          <cx:pt idx="889">271656.12242178799</cx:pt>
          <cx:pt idx="890">246477.485501227</cx:pt>
          <cx:pt idx="891">224067.69189026899</cx:pt>
          <cx:pt idx="892">251564.147002716</cx:pt>
          <cx:pt idx="893">228860.47082626901</cx:pt>
          <cx:pt idx="894">228327.29605414701</cx:pt>
          <cx:pt idx="895">247815.74632038499</cx:pt>
          <cx:pt idx="896">242283.05587889199</cx:pt>
          <cx:pt idx="897">277736.009102493</cx:pt>
          <cx:pt idx="898">191864.520408315</cx:pt>
          <cx:pt idx="899">263728.54225003597</cx:pt>
          <cx:pt idx="900">223946.80063809</cx:pt>
          <cx:pt idx="901">231697.27434974699</cx:pt>
          <cx:pt idx="902">243851.32311666</cx:pt>
          <cx:pt idx="903">234722.67822902999</cx:pt>
          <cx:pt idx="904">275673.36299608398</cx:pt>
          <cx:pt idx="905">252971.63986654099</cx:pt>
          <cx:pt idx="906">240708.55783681601</cx:pt>
          <cx:pt idx="907">251922.007700958</cx:pt>
          <cx:pt idx="908">222584.52114481601</cx:pt>
          <cx:pt idx="909">253800.027415894</cx:pt>
          <cx:pt idx="910">253941.62623808801</cx:pt>
          <cx:pt idx="911">191064.70345485999</cx:pt>
          <cx:pt idx="912">246844.39598289601</cx:pt>
          <cx:pt idx="913">259219.262284545</cx:pt>
          <cx:pt idx="914">255304.977376878</cx:pt>
          <cx:pt idx="915">212006.48224729</cx:pt>
          <cx:pt idx="916">252484.38646691601</cx:pt>
          <cx:pt idx="917">168765.82950012601</cx:pt>
          <cx:pt idx="918">261664.06157391999</cx:pt>
          <cx:pt idx="919">251402.27107391201</cx:pt>
          <cx:pt idx="920">254138.04312940399</cx:pt>
          <cx:pt idx="921">209644.37856167799</cx:pt>
          <cx:pt idx="922">227994.000223187</cx:pt>
          <cx:pt idx="923">251388.73819521401</cx:pt>
          <cx:pt idx="924">258033.91026768301</cx:pt>
          <cx:pt idx="925">222360.234439002</cx:pt>
          <cx:pt idx="926">215736.23193343499</cx:pt>
          <cx:pt idx="927">294357.77767441201</cx:pt>
          <cx:pt idx="928">224243.42789490399</cx:pt>
          <cx:pt idx="929">259159.71672305901</cx:pt>
          <cx:pt idx="930">239756.65240485501</cx:pt>
          <cx:pt idx="931">240433.494891204</cx:pt>
          <cx:pt idx="932">232683.87102579599</cx:pt>
          <cx:pt idx="933">241207.422637807</cx:pt>
          <cx:pt idx="934">261212.73520569899</cx:pt>
          <cx:pt idx="935">232438.796914868</cx:pt>
          <cx:pt idx="936">236983.06542988701</cx:pt>
          <cx:pt idx="937">190677.45126541099</cx:pt>
          <cx:pt idx="938">258679.924467793</cx:pt>
          <cx:pt idx="939">246758.86202659999</cx:pt>
          <cx:pt idx="940">257931.065482178</cx:pt>
          <cx:pt idx="941">216035.32784681799</cx:pt>
          <cx:pt idx="942">237874.894454661</cx:pt>
          <cx:pt idx="943">218704.77613795301</cx:pt>
          <cx:pt idx="944">197496.535921006</cx:pt>
          <cx:pt idx="945">223351.579137947</cx:pt>
          <cx:pt idx="946">238740.172585464</cx:pt>
          <cx:pt idx="947">269395.01840343699</cx:pt>
          <cx:pt idx="948">260055.03868213299</cx:pt>
          <cx:pt idx="949">245666.20604917701</cx:pt>
          <cx:pt idx="950">229416.41069510399</cx:pt>
          <cx:pt idx="951">270958.92124123999</cx:pt>
          <cx:pt idx="952">256347.759269848</cx:pt>
          <cx:pt idx="953">226347.095136341</cx:pt>
          <cx:pt idx="954">267204.92145146802</cx:pt>
          <cx:pt idx="955">242002.851736023</cx:pt>
          <cx:pt idx="956">228774.406216581</cx:pt>
          <cx:pt idx="957">222059.42175936801</cx:pt>
          <cx:pt idx="958">251331.89740262099</cx:pt>
          <cx:pt idx="959">231101.09767532401</cx:pt>
          <cx:pt idx="960">247201.002730179</cx:pt>
          <cx:pt idx="961">278844.63613332802</cx:pt>
          <cx:pt idx="962">238958.521243472</cx:pt>
          <cx:pt idx="963">253066.53332172401</cx:pt>
          <cx:pt idx="964">240744.22673332901</cx:pt>
          <cx:pt idx="965">216831.10378393199</cx:pt>
          <cx:pt idx="966">237319.07601186499</cx:pt>
          <cx:pt idx="967">229932.57882971599</cx:pt>
          <cx:pt idx="968">238450.77421497001</cx:pt>
          <cx:pt idx="969">267604.81972104002</cx:pt>
          <cx:pt idx="970">225267.67799966701</cx:pt>
          <cx:pt idx="971">226041.22807736701</cx:pt>
          <cx:pt idx="972">253370.821159727</cx:pt>
          <cx:pt idx="973">251224.21113070799</cx:pt>
          <cx:pt idx="974">249695.41829689499</cx:pt>
          <cx:pt idx="975">215421.30622835099</cx:pt>
          <cx:pt idx="976">249870.61407465601</cx:pt>
          <cx:pt idx="977">220503.72230745701</cx:pt>
          <cx:pt idx="978">247844.08648844899</cx:pt>
          <cx:pt idx="979">241022.292952858</cx:pt>
          <cx:pt idx="980">237482.33236483499</cx:pt>
          <cx:pt idx="981">235028.94761976099</cx:pt>
          <cx:pt idx="982">266458.64200958301</cx:pt>
          <cx:pt idx="983">247249.00675062</cx:pt>
          <cx:pt idx="984">211583.367686521</cx:pt>
          <cx:pt idx="985">218204.886385441</cx:pt>
          <cx:pt idx="986">247719.45751689599</cx:pt>
          <cx:pt idx="987">258294.135596996</cx:pt>
          <cx:pt idx="988">237472.53063408699</cx:pt>
          <cx:pt idx="989">251732.55024632701</cx:pt>
          <cx:pt idx="990">250017.97122814599</cx:pt>
          <cx:pt idx="991">241319.01805178099</cx:pt>
          <cx:pt idx="992">248814.86707685201</cx:pt>
          <cx:pt idx="993">238850.791949379</cx:pt>
          <cx:pt idx="994">204230.235983652</cx:pt>
          <cx:pt idx="995">213154.134425686</cx:pt>
          <cx:pt idx="996">233627.25116570399</cx:pt>
          <cx:pt idx="997">230396.186136295</cx:pt>
          <cx:pt idx="998">209754.04832565499</cx:pt>
          <cx:pt idx="999">242948.72438092899</cx:pt>
          <cx:pt idx="1000">242256.48528997399</cx:pt>
          <cx:pt idx="1001">243772.623438429</cx:pt>
          <cx:pt idx="1002">195731.97980704001</cx:pt>
          <cx:pt idx="1003">224114.69977264499</cx:pt>
          <cx:pt idx="1004">254254.56899199099</cx:pt>
          <cx:pt idx="1005">244760.79204337701</cx:pt>
          <cx:pt idx="1006">225592.799692698</cx:pt>
          <cx:pt idx="1007">256014.491531482</cx:pt>
          <cx:pt idx="1008">252977.85085361201</cx:pt>
          <cx:pt idx="1009">244466.82232846101</cx:pt>
          <cx:pt idx="1010">236236.58683126699</cx:pt>
          <cx:pt idx="1011">283207.50508659502</cx:pt>
          <cx:pt idx="1012">234157.50337076699</cx:pt>
          <cx:pt idx="1013">246418.089194167</cx:pt>
          <cx:pt idx="1014">230529.58549037101</cx:pt>
          <cx:pt idx="1015">254050.85184221901</cx:pt>
          <cx:pt idx="1016">261730.44756106599</cx:pt>
          <cx:pt idx="1017">244367.60830989</cx:pt>
          <cx:pt idx="1018">244266.41199050099</cx:pt>
          <cx:pt idx="1019">251205.63155466499</cx:pt>
          <cx:pt idx="1020">203216.07133116401</cx:pt>
          <cx:pt idx="1021">237831.07470984399</cx:pt>
          <cx:pt idx="1022">236233.50076024199</cx:pt>
          <cx:pt idx="1023">220123.21544632499</cx:pt>
          <cx:pt idx="1024">199676.984809883</cx:pt>
          <cx:pt idx="1025">255210.397506387</cx:pt>
          <cx:pt idx="1026">241529.11944720001</cx:pt>
          <cx:pt idx="1027">213598.96768339101</cx:pt>
          <cx:pt idx="1028">227789.43730771</cx:pt>
          <cx:pt idx="1029">250302.03284462201</cx:pt>
          <cx:pt idx="1030">244103.80535283999</cx:pt>
          <cx:pt idx="1031">273527.394991129</cx:pt>
          <cx:pt idx="1032">246283.629946128</cx:pt>
          <cx:pt idx="1033">241004.15276288899</cx:pt>
          <cx:pt idx="1034">182114.358485595</cx:pt>
          <cx:pt idx="1035">252023.334458581</cx:pt>
          <cx:pt idx="1036">276359.96939272602</cx:pt>
          <cx:pt idx="1037">233577.31278760001</cx:pt>
          <cx:pt idx="1038">203879.342771333</cx:pt>
          <cx:pt idx="1039">231265.75968767601</cx:pt>
          <cx:pt idx="1040">240960.31624810901</cx:pt>
          <cx:pt idx="1041">259503.91502373799</cx:pt>
          <cx:pt idx="1042">220416.179180762</cx:pt>
          <cx:pt idx="1043">250767.77750992801</cx:pt>
          <cx:pt idx="1044">240921.18653991001</cx:pt>
          <cx:pt idx="1045">245621.31163672401</cx:pt>
          <cx:pt idx="1046">271541.086869383</cx:pt>
          <cx:pt idx="1047">250264.79279952799</cx:pt>
          <cx:pt idx="1048">264489.64567112998</cx:pt>
          <cx:pt idx="1049">236776.19555145601</cx:pt>
          <cx:pt idx="1050">232264.89309074599</cx:pt>
          <cx:pt idx="1051">279505.01473007299</cx:pt>
          <cx:pt idx="1052">241473.87322502301</cx:pt>
          <cx:pt idx="1053">247625.98057181999</cx:pt>
          <cx:pt idx="1054">192195.02469866601</cx:pt>
          <cx:pt idx="1055">249417.17914960501</cx:pt>
          <cx:pt idx="1056">243640.77073152599</cx:pt>
          <cx:pt idx="1057">259179.062959965</cx:pt>
          <cx:pt idx="1058">208480.60275626901</cx:pt>
          <cx:pt idx="1059">254015.096254934</cx:pt>
          <cx:pt idx="1060">247501.84474792899</cx:pt>
          <cx:pt idx="1061">253138.11387916299</cx:pt>
          <cx:pt idx="1062">241222.76511247101</cx:pt>
          <cx:pt idx="1063">258904.61007454401</cx:pt>
          <cx:pt idx="1064">254409.85365860601</cx:pt>
          <cx:pt idx="1065">253716.433135589</cx:pt>
          <cx:pt idx="1066">251959.98103765599</cx:pt>
          <cx:pt idx="1067">235454.989166221</cx:pt>
          <cx:pt idx="1068">247040.82538070701</cx:pt>
          <cx:pt idx="1069">225924.28705537799</cx:pt>
          <cx:pt idx="1070">265156.706441599</cx:pt>
          <cx:pt idx="1071">236223.375789988</cx:pt>
          <cx:pt idx="1072">276842.17135319102</cx:pt>
          <cx:pt idx="1073">270814.12753890699</cx:pt>
          <cx:pt idx="1074">226552.64044953001</cx:pt>
          <cx:pt idx="1075">253382.303074836</cx:pt>
          <cx:pt idx="1076">251870.41600249099</cx:pt>
          <cx:pt idx="1077">248939.554193663</cx:pt>
          <cx:pt idx="1078">226023.63112884999</cx:pt>
          <cx:pt idx="1079">219041.99654617501</cx:pt>
          <cx:pt idx="1080">229883.31627325201</cx:pt>
          <cx:pt idx="1081">253069.96873406699</cx:pt>
          <cx:pt idx="1082">278144.09997965599</cx:pt>
          <cx:pt idx="1083">228129.76129186101</cx:pt>
          <cx:pt idx="1084">230069.06178338599</cx:pt>
          <cx:pt idx="1085">238715.79584610101</cx:pt>
          <cx:pt idx="1086">248412.90916043799</cx:pt>
          <cx:pt idx="1087">211143.824026371</cx:pt>
          <cx:pt idx="1088">230052.01922804801</cx:pt>
          <cx:pt idx="1089">214685.86478215299</cx:pt>
          <cx:pt idx="1090">242259.30374042701</cx:pt>
          <cx:pt idx="1091">233037.91330178501</cx:pt>
          <cx:pt idx="1092">238960.00200289101</cx:pt>
          <cx:pt idx="1093">269501.51585311798</cx:pt>
          <cx:pt idx="1094">249788.838304442</cx:pt>
          <cx:pt idx="1095">254193.33432209599</cx:pt>
          <cx:pt idx="1096">252114.656890457</cx:pt>
          <cx:pt idx="1097">273238.85197877401</cx:pt>
          <cx:pt idx="1098">260429.78313601599</cx:pt>
          <cx:pt idx="1099">241105.28989708901</cx:pt>
          <cx:pt idx="1100">252049.08318724899</cx:pt>
          <cx:pt idx="1101">256741.46775148</cx:pt>
          <cx:pt idx="1102">236800.662747731</cx:pt>
          <cx:pt idx="1103">259988.963644548</cx:pt>
          <cx:pt idx="1104">220403.24106431101</cx:pt>
          <cx:pt idx="1105">243328.498298794</cx:pt>
          <cx:pt idx="1106">255471.47826061401</cx:pt>
          <cx:pt idx="1107">228214.55231277901</cx:pt>
          <cx:pt idx="1108">256691.23124067101</cx:pt>
          <cx:pt idx="1109">255160.96216290101</cx:pt>
          <cx:pt idx="1110">238937.08846019299</cx:pt>
          <cx:pt idx="1111">250727.099865881</cx:pt>
          <cx:pt idx="1112">242101.34117336001</cx:pt>
          <cx:pt idx="1113">256103.928941116</cx:pt>
          <cx:pt idx="1114">219431.31168489801</cx:pt>
          <cx:pt idx="1115">275484.82690931001</cx:pt>
          <cx:pt idx="1116">228227.12394711401</cx:pt>
          <cx:pt idx="1117">230774.92572257199</cx:pt>
          <cx:pt idx="1118">215787.15285233699</cx:pt>
          <cx:pt idx="1119">236420.17488808799</cx:pt>
          <cx:pt idx="1120">239282.91101371401</cx:pt>
          <cx:pt idx="1121">251844.70351876199</cx:pt>
          <cx:pt idx="1122">239738.838135656</cx:pt>
          <cx:pt idx="1123">226170.46371132199</cx:pt>
          <cx:pt idx="1124">281035.08882757399</cx:pt>
          <cx:pt idx="1125">235265.412814273</cx:pt>
          <cx:pt idx="1126">240220.752628004</cx:pt>
          <cx:pt idx="1127">269545.004535252</cx:pt>
          <cx:pt idx="1128">237181.45879687299</cx:pt>
          <cx:pt idx="1129">233798.92342519399</cx:pt>
          <cx:pt idx="1130">239735.59304153899</cx:pt>
          <cx:pt idx="1131">250655.33013998799</cx:pt>
          <cx:pt idx="1132">243747.14915553699</cx:pt>
          <cx:pt idx="1133">239625.9033219</cx:pt>
          <cx:pt idx="1134">261315.584346205</cx:pt>
          <cx:pt idx="1135">259157.35230363699</cx:pt>
          <cx:pt idx="1136">257714.75061366399</cx:pt>
          <cx:pt idx="1137">255252.04180457399</cx:pt>
          <cx:pt idx="1138">219213.88068721601</cx:pt>
          <cx:pt idx="1139">261108.922401002</cx:pt>
          <cx:pt idx="1140">239801.66895998601</cx:pt>
          <cx:pt idx="1141">183133.56906848599</cx:pt>
          <cx:pt idx="1142">242916.755958175</cx:pt>
          <cx:pt idx="1143">248776.19443005999</cx:pt>
          <cx:pt idx="1144">232335.80239653299</cx:pt>
          <cx:pt idx="1145">233142.56742666499</cx:pt>
          <cx:pt idx="1146">225222.16986181901</cx:pt>
          <cx:pt idx="1147">235294.608788026</cx:pt>
          <cx:pt idx="1148">257870.22109208</cx:pt>
          <cx:pt idx="1149">262371.382992331</cx:pt>
          <cx:pt idx="1150">270176.96079680498</cx:pt>
          <cx:pt idx="1151">254031.78970894701</cx:pt>
          <cx:pt idx="1152">233490.61789599399</cx:pt>
          <cx:pt idx="1153">269616.23476731498</cx:pt>
          <cx:pt idx="1154">236745.44596382801</cx:pt>
          <cx:pt idx="1155">280716.48935577302</cx:pt>
          <cx:pt idx="1156">257201.03637042001</cx:pt>
          <cx:pt idx="1157">258701.012213034</cx:pt>
          <cx:pt idx="1158">231909.19797574499</cx:pt>
          <cx:pt idx="1159">256814.10490681999</cx:pt>
          <cx:pt idx="1160">259163.871367026</cx:pt>
          <cx:pt idx="1161">232940.83027121401</cx:pt>
          <cx:pt idx="1162">257739.779021897</cx:pt>
          <cx:pt idx="1163">250002.95873268999</cx:pt>
          <cx:pt idx="1164">229501.87032909199</cx:pt>
          <cx:pt idx="1165">242317.82698175701</cx:pt>
          <cx:pt idx="1166">231504.27855686701</cx:pt>
          <cx:pt idx="1167">263866.401997309</cx:pt>
          <cx:pt idx="1168">248319.14623473299</cx:pt>
          <cx:pt idx="1169">205918.21868329699</cx:pt>
          <cx:pt idx="1170">247402.77343431301</cx:pt>
          <cx:pt idx="1171">244596.993921032</cx:pt>
          <cx:pt idx="1172">219998.22396896299</cx:pt>
          <cx:pt idx="1173">266952.04226348997</cx:pt>
          <cx:pt idx="1174">243728.05497612199</cx:pt>
          <cx:pt idx="1175">252992.23431551899</cx:pt>
          <cx:pt idx="1176">237251.13561667199</cx:pt>
          <cx:pt idx="1177">240333.250184087</cx:pt>
          <cx:pt idx="1178">220071.564989315</cx:pt>
          <cx:pt idx="1179">266702.671976524</cx:pt>
          <cx:pt idx="1180">268968.054738237</cx:pt>
          <cx:pt idx="1181">281465.71119793499</cx:pt>
          <cx:pt idx="1182">221396.52133513801</cx:pt>
          <cx:pt idx="1183">255618.82236929701</cx:pt>
          <cx:pt idx="1184">230029.87094233901</cx:pt>
          <cx:pt idx="1185">270784.08294117497</cx:pt>
          <cx:pt idx="1186">237858.87774223901</cx:pt>
          <cx:pt idx="1187">223670.89304500201</cx:pt>
          <cx:pt idx="1188">237179.17615282501</cx:pt>
          <cx:pt idx="1189">225036.28776351901</cx:pt>
          <cx:pt idx="1190">222763.492819231</cx:pt>
          <cx:pt idx="1191">230627.24772364201</cx:pt>
          <cx:pt idx="1192">219400.92468783099</cx:pt>
          <cx:pt idx="1193">263667.02508628601</cx:pt>
          <cx:pt idx="1194">230966.37335023799</cx:pt>
          <cx:pt idx="1195">256620.84764798099</cx:pt>
          <cx:pt idx="1196">220052.52132674199</cx:pt>
          <cx:pt idx="1197">233908.94766475799</cx:pt>
          <cx:pt idx="1198">253590.17848189399</cx:pt>
          <cx:pt idx="1199">287420.456793511</cx:pt>
          <cx:pt idx="1200">285955.96077201603</cx:pt>
          <cx:pt idx="1201">261648.17116762599</cx:pt>
          <cx:pt idx="1202">238777.33529528999</cx:pt>
          <cx:pt idx="1203">220527.59667205901</cx:pt>
          <cx:pt idx="1204">248393.66781877101</cx:pt>
          <cx:pt idx="1205">259100.54770254801</cx:pt>
          <cx:pt idx="1206">253267.41606414699</cx:pt>
          <cx:pt idx="1207">212058.35695682999</cx:pt>
          <cx:pt idx="1208">220817.36941816701</cx:pt>
          <cx:pt idx="1209">264438.79171719</cx:pt>
          <cx:pt idx="1210">245391.50736814999</cx:pt>
          <cx:pt idx="1211">249619.375743696</cx:pt>
          <cx:pt idx="1212">228389.58017397401</cx:pt>
          <cx:pt idx="1213">217826.69868001799</cx:pt>
          <cx:pt idx="1214">269323.58694209799</cx:pt>
          <cx:pt idx="1215">193199.21468250101</cx:pt>
          <cx:pt idx="1216">208867.61396969299</cx:pt>
          <cx:pt idx="1217">238147.40827804699</cx:pt>
          <cx:pt idx="1218">216239.26301351501</cx:pt>
          <cx:pt idx="1219">241250.97310476101</cx:pt>
          <cx:pt idx="1220">243379.49029272899</cx:pt>
          <cx:pt idx="1221">246524.39999084</cx:pt>
          <cx:pt idx="1222">276307.59522724099</cx:pt>
          <cx:pt idx="1223">255413.37658777999</cx:pt>
          <cx:pt idx="1224">252814.74968497499</cx:pt>
          <cx:pt idx="1225">248391.42141488899</cx:pt>
          <cx:pt idx="1226">244096.72938040801</cx:pt>
          <cx:pt idx="1227">254388.47874224899</cx:pt>
          <cx:pt idx="1228">228077.23048745201</cx:pt>
          <cx:pt idx="1229">197948.94238593799</cx:pt>
          <cx:pt idx="1230">249524.38473387799</cx:pt>
          <cx:pt idx="1231">224491.10645470599</cx:pt>
          <cx:pt idx="1232">258634.42792658499</cx:pt>
          <cx:pt idx="1233">252280.565395268</cx:pt>
          <cx:pt idx="1234">248829.11520420999</cx:pt>
          <cx:pt idx="1235">225572.55876135599</cx:pt>
          <cx:pt idx="1236">245424.58596767101</cx:pt>
          <cx:pt idx="1237">222727.20723982499</cx:pt>
          <cx:pt idx="1238">233500.60524373699</cx:pt>
          <cx:pt idx="1239">263235.90371030499</cx:pt>
          <cx:pt idx="1240">234490.030189588</cx:pt>
          <cx:pt idx="1241">225665.229858929</cx:pt>
          <cx:pt idx="1242">259936.25452443201</cx:pt>
          <cx:pt idx="1243">239938.054963092</cx:pt>
          <cx:pt idx="1244">232568.72677444399</cx:pt>
          <cx:pt idx="1245">234603.54429169599</cx:pt>
          <cx:pt idx="1246">239283.497327886</cx:pt>
          <cx:pt idx="1247">247237.428764126</cx:pt>
          <cx:pt idx="1248">222425.39453667999</cx:pt>
          <cx:pt idx="1249">215714.45545518599</cx:pt>
          <cx:pt idx="1250">287522.28094421502</cx:pt>
          <cx:pt idx="1251">260151.37570846401</cx:pt>
          <cx:pt idx="1252">257248.15323983799</cx:pt>
          <cx:pt idx="1253">233301.500908894</cx:pt>
          <cx:pt idx="1254">246861.41138105001</cx:pt>
          <cx:pt idx="1255">228360.26901073099</cx:pt>
          <cx:pt idx="1256">250861.79859195201</cx:pt>
          <cx:pt idx="1257">204236.65214282001</cx:pt>
          <cx:pt idx="1258">258210.166736388</cx:pt>
          <cx:pt idx="1259">245396.32502786801</cx:pt>
          <cx:pt idx="1260">232606.060649633</cx:pt>
          <cx:pt idx="1261">258333.176136661</cx:pt>
          <cx:pt idx="1262">255762.36759971801</cx:pt>
          <cx:pt idx="1263">218841.36149999301</cx:pt>
          <cx:pt idx="1264">204668.133899715</cx:pt>
          <cx:pt idx="1265">242636.711485651</cx:pt>
          <cx:pt idx="1266">250766.59785757199</cx:pt>
          <cx:pt idx="1267">264369.16250221402</cx:pt>
          <cx:pt idx="1268">247809.62535035599</cx:pt>
          <cx:pt idx="1269">236089.40184329599</cx:pt>
          <cx:pt idx="1270">262563.55748918903</cx:pt>
          <cx:pt idx="1271">227112.417898399</cx:pt>
          <cx:pt idx="1272">258675.87023855999</cx:pt>
          <cx:pt idx="1273">232716.297818244</cx:pt>
          <cx:pt idx="1274">233859.45298012599</cx:pt>
          <cx:pt idx="1275">240328.24311752399</cx:pt>
          <cx:pt idx="1276">236463.07731876901</cx:pt>
          <cx:pt idx="1277">226869.16238347199</cx:pt>
          <cx:pt idx="1278">242558.08701903201</cx:pt>
          <cx:pt idx="1279">276535.566142453</cx:pt>
          <cx:pt idx="1280">196257.92656807101</cx:pt>
          <cx:pt idx="1281">256665.38806688201</cx:pt>
          <cx:pt idx="1282">233138.66850469899</cx:pt>
          <cx:pt idx="1283">217505.92195812601</cx:pt>
          <cx:pt idx="1284">234923.844396003</cx:pt>
          <cx:pt idx="1285">259516.04202553301</cx:pt>
          <cx:pt idx="1286">240209.256027714</cx:pt>
          <cx:pt idx="1287">260342.370303406</cx:pt>
          <cx:pt idx="1288">236714.17677119299</cx:pt>
          <cx:pt idx="1289">266430.874927169</cx:pt>
          <cx:pt idx="1290">235084.24092835601</cx:pt>
          <cx:pt idx="1291">213737.65103976199</cx:pt>
          <cx:pt idx="1292">240549.69741110201</cx:pt>
          <cx:pt idx="1293">243952.35633810199</cx:pt>
          <cx:pt idx="1294">274308.53197158198</cx:pt>
          <cx:pt idx="1295">261642.01076133599</cx:pt>
          <cx:pt idx="1296">216579.805954907</cx:pt>
          <cx:pt idx="1297">280801.74495167902</cx:pt>
          <cx:pt idx="1298">210469.82008396499</cx:pt>
          <cx:pt idx="1299">218440.81659343699</cx:pt>
          <cx:pt idx="1300">269785.27014260797</cx:pt>
          <cx:pt idx="1301">230203.09323630601</cx:pt>
          <cx:pt idx="1302">190240.23699645401</cx:pt>
          <cx:pt idx="1303">253413.13663573001</cx:pt>
          <cx:pt idx="1304">229031.09374999601</cx:pt>
          <cx:pt idx="1305">257918.12856362399</cx:pt>
          <cx:pt idx="1306">239660.53145483599</cx:pt>
          <cx:pt idx="1307">277519.89534965198</cx:pt>
          <cx:pt idx="1308">271532.896761432</cx:pt>
          <cx:pt idx="1309">208936.02627584999</cx:pt>
          <cx:pt idx="1310">260931.197912798</cx:pt>
          <cx:pt idx="1311">249911.027146434</cx:pt>
          <cx:pt idx="1312">249762.41845013</cx:pt>
          <cx:pt idx="1313">251931.984169086</cx:pt>
          <cx:pt idx="1314">217508.93519563001</cx:pt>
          <cx:pt idx="1315">230596.03191283499</cx:pt>
          <cx:pt idx="1316">220129.661768424</cx:pt>
          <cx:pt idx="1317">206023.188451661</cx:pt>
          <cx:pt idx="1318">233755.35703012301</cx:pt>
          <cx:pt idx="1319">210527.229332291</cx:pt>
          <cx:pt idx="1320">233550.26523365799</cx:pt>
          <cx:pt idx="1321">265259.94065943803</cx:pt>
          <cx:pt idx="1322">229745.80195010299</cx:pt>
          <cx:pt idx="1323">262291.16279390099</cx:pt>
          <cx:pt idx="1324">216730.9003867</cx:pt>
          <cx:pt idx="1325">259052.187646598</cx:pt>
          <cx:pt idx="1326">256730.64812430699</cx:pt>
          <cx:pt idx="1327">233086.984455475</cx:pt>
          <cx:pt idx="1328">266033.96604188997</cx:pt>
          <cx:pt idx="1329">260322.111542372</cx:pt>
          <cx:pt idx="1330">267097.17048084398</cx:pt>
          <cx:pt idx="1331">248054.42440343701</cx:pt>
          <cx:pt idx="1332">253186.110427773</cx:pt>
          <cx:pt idx="1333">246633.05362976799</cx:pt>
          <cx:pt idx="1334">252490.110200005</cx:pt>
          <cx:pt idx="1335">218599.38972036299</cx:pt>
          <cx:pt idx="1336">244726.62619229199</cx:pt>
          <cx:pt idx="1337">276573.51247279899</cx:pt>
          <cx:pt idx="1338">220841.447571169</cx:pt>
          <cx:pt idx="1339">191607.458526337</cx:pt>
          <cx:pt idx="1340">244670.54050528101</cx:pt>
          <cx:pt idx="1341">234803.31846700399</cx:pt>
          <cx:pt idx="1342">261437.855684006</cx:pt>
          <cx:pt idx="1343">296073.877154944</cx:pt>
          <cx:pt idx="1344">274239.55106267298</cx:pt>
          <cx:pt idx="1345">250221.80690024799</cx:pt>
          <cx:pt idx="1346">259170.833390174</cx:pt>
          <cx:pt idx="1347">240257.306581279</cx:pt>
          <cx:pt idx="1348">278597.87391181302</cx:pt>
          <cx:pt idx="1349">264008.588023444</cx:pt>
          <cx:pt idx="1350">243592.06260818199</cx:pt>
          <cx:pt idx="1351">296902.74965492799</cx:pt>
          <cx:pt idx="1352">235857.11383075299</cx:pt>
          <cx:pt idx="1353">267352.15351106902</cx:pt>
          <cx:pt idx="1354">221117.859795553</cx:pt>
          <cx:pt idx="1355">213520.47758364599</cx:pt>
          <cx:pt idx="1356">256269.500811743</cx:pt>
          <cx:pt idx="1357">260566.329421918</cx:pt>
          <cx:pt idx="1358">262344.77423390897</cx:pt>
          <cx:pt idx="1359">223433.500293688</cx:pt>
          <cx:pt idx="1360">285985.70855337899</cx:pt>
          <cx:pt idx="1361">246203.69916505</cx:pt>
          <cx:pt idx="1362">242430.34740087</cx:pt>
          <cx:pt idx="1363">218948.205025798</cx:pt>
          <cx:pt idx="1364">267146.11979114101</cx:pt>
          <cx:pt idx="1365">227119.580149808</cx:pt>
          <cx:pt idx="1366">244503.743942606</cx:pt>
          <cx:pt idx="1367">270134.77552292601</cx:pt>
          <cx:pt idx="1368">277433.65976328001</cx:pt>
          <cx:pt idx="1369">253751.31564331401</cx:pt>
          <cx:pt idx="1370">237967.028946009</cx:pt>
          <cx:pt idx="1371">240371.355313112</cx:pt>
          <cx:pt idx="1372">249633.955904398</cx:pt>
          <cx:pt idx="1373">225285.005855022</cx:pt>
          <cx:pt idx="1374">208453.682774527</cx:pt>
          <cx:pt idx="1375">269960.81789140101</cx:pt>
          <cx:pt idx="1376">226297.23602874001</cx:pt>
          <cx:pt idx="1377">256197.025665397</cx:pt>
          <cx:pt idx="1378">272438.038725316</cx:pt>
          <cx:pt idx="1379">283902.89181596902</cx:pt>
          <cx:pt idx="1380">220519.542584415</cx:pt>
          <cx:pt idx="1381">251529.13923684999</cx:pt>
          <cx:pt idx="1382">250484.89245946199</cx:pt>
          <cx:pt idx="1383">249913.671358614</cx:pt>
          <cx:pt idx="1384">233669.74842311701</cx:pt>
          <cx:pt idx="1385">228335.55910896001</cx:pt>
          <cx:pt idx="1386">221479.54673849299</cx:pt>
          <cx:pt idx="1387">268291.55358452001</cx:pt>
          <cx:pt idx="1388">267816.71807274502</cx:pt>
          <cx:pt idx="1389">241183.86014369299</cx:pt>
          <cx:pt idx="1390">241445.786230183</cx:pt>
          <cx:pt idx="1391">229113.94123128301</cx:pt>
          <cx:pt idx="1392">256755.02414191799</cx:pt>
          <cx:pt idx="1393">221377.06303323401</cx:pt>
          <cx:pt idx="1394">249936.65530728601</cx:pt>
          <cx:pt idx="1395">239562.418793477</cx:pt>
          <cx:pt idx="1396">212329.46068074999</cx:pt>
          <cx:pt idx="1397">220931.53843712699</cx:pt>
          <cx:pt idx="1398">244485.164372876</cx:pt>
          <cx:pt idx="1399">253595.00614335999</cx:pt>
          <cx:pt idx="1400">231769.113510586</cx:pt>
          <cx:pt idx="1401">233844.91404770099</cx:pt>
          <cx:pt idx="1402">230144.016009924</cx:pt>
          <cx:pt idx="1403">264552.39024231699</cx:pt>
          <cx:pt idx="1404">236834.64834240099</cx:pt>
          <cx:pt idx="1405">269529.77622621699</cx:pt>
          <cx:pt idx="1406">276442.152179614</cx:pt>
          <cx:pt idx="1407">265438.73655763501</cx:pt>
          <cx:pt idx="1408">214550.324819214</cx:pt>
          <cx:pt idx="1409">228545.27953500999</cx:pt>
          <cx:pt idx="1410">242172.689369898</cx:pt>
          <cx:pt idx="1411">212345.75464566599</cx:pt>
          <cx:pt idx="1412">232924.437563641</cx:pt>
          <cx:pt idx="1413">250943.57901441699</cx:pt>
          <cx:pt idx="1414">247705.1855851</cx:pt>
          <cx:pt idx="1415">229009.612139206</cx:pt>
          <cx:pt idx="1416">194066.98850589499</cx:pt>
          <cx:pt idx="1417">289196.20433594298</cx:pt>
          <cx:pt idx="1418">261768.81138478799</cx:pt>
          <cx:pt idx="1419">215437.33723468299</cx:pt>
          <cx:pt idx="1420">245205.57906292501</cx:pt>
          <cx:pt idx="1421">272884.14063790499</cx:pt>
          <cx:pt idx="1422">252170.64396424801</cx:pt>
          <cx:pt idx="1423">248576.367732844</cx:pt>
          <cx:pt idx="1424">243133.570690942</cx:pt>
          <cx:pt idx="1425">240334.80462979799</cx:pt>
          <cx:pt idx="1426">253659.24798641799</cx:pt>
          <cx:pt idx="1427">235858.11822331301</cx:pt>
          <cx:pt idx="1428">243222.65709612001</cx:pt>
          <cx:pt idx="1429">236381.14268417799</cx:pt>
          <cx:pt idx="1430">207970.51674792799</cx:pt>
          <cx:pt idx="1431">223312.509407543</cx:pt>
          <cx:pt idx="1432">258472.136161453</cx:pt>
          <cx:pt idx="1433">224904.28233598801</cx:pt>
          <cx:pt idx="1434">229290.42940940699</cx:pt>
          <cx:pt idx="1435">275071.868288261</cx:pt>
          <cx:pt idx="1436">237206.598428867</cx:pt>
          <cx:pt idx="1437">260847.598025985</cx:pt>
          <cx:pt idx="1438">254370.558084405</cx:pt>
          <cx:pt idx="1439">252706.03041268501</cx:pt>
          <cx:pt idx="1440">242500.992100998</cx:pt>
          <cx:pt idx="1441">246482.68017585701</cx:pt>
          <cx:pt idx="1442">260877.26851217201</cx:pt>
          <cx:pt idx="1443">247253.229251543</cx:pt>
          <cx:pt idx="1444">243770.19134989899</cx:pt>
          <cx:pt idx="1445">237734.99757898701</cx:pt>
          <cx:pt idx="1446">252440.77355882601</cx:pt>
          <cx:pt idx="1447">246703.841511673</cx:pt>
          <cx:pt idx="1448">228939.45150183199</cx:pt>
          <cx:pt idx="1449">271862.49688829901</cx:pt>
          <cx:pt idx="1450">265503.54109767498</cx:pt>
          <cx:pt idx="1451">225981.61696236601</cx:pt>
          <cx:pt idx="1452">248662.522923015</cx:pt>
          <cx:pt idx="1453">204478.63830735901</cx:pt>
          <cx:pt idx="1454">238484.620555809</cx:pt>
          <cx:pt idx="1455">256355.90325959999</cx:pt>
          <cx:pt idx="1456">265291.076901622</cx:pt>
          <cx:pt idx="1457">231215.94687522299</cx:pt>
          <cx:pt idx="1458">232683.37277882299</cx:pt>
          <cx:pt idx="1459">253211.35989839301</cx:pt>
          <cx:pt idx="1460">223150.186206263</cx:pt>
          <cx:pt idx="1461">238599.09520793799</cx:pt>
          <cx:pt idx="1462">269166.28744933999</cx:pt>
          <cx:pt idx="1463">226923.259790713</cx:pt>
          <cx:pt idx="1464">258103.13253639199</cx:pt>
          <cx:pt idx="1465">239790.26110045801</cx:pt>
          <cx:pt idx="1466">237035.46730333701</cx:pt>
          <cx:pt idx="1467">230124.194570491</cx:pt>
          <cx:pt idx="1468">253228.41363318401</cx:pt>
          <cx:pt idx="1469">240275.857932921</cx:pt>
          <cx:pt idx="1470">249028.02368321901</cx:pt>
          <cx:pt idx="1471">230361.03324675601</cx:pt>
          <cx:pt idx="1472">216572.110659711</cx:pt>
          <cx:pt idx="1473">252340.658143337</cx:pt>
          <cx:pt idx="1474">224829.788682179</cx:pt>
          <cx:pt idx="1475">250062.10041431501</cx:pt>
          <cx:pt idx="1476">240540.70975648801</cx:pt>
          <cx:pt idx="1477">247790.27971741499</cx:pt>
          <cx:pt idx="1478">231023.585790232</cx:pt>
          <cx:pt idx="1479">249565.72915970199</cx:pt>
          <cx:pt idx="1480">247177.811278863</cx:pt>
          <cx:pt idx="1481">224992.275008714</cx:pt>
          <cx:pt idx="1482">230526.72622290501</cx:pt>
          <cx:pt idx="1483">264133.78181315301</cx:pt>
          <cx:pt idx="1484">262386.46485325898</cx:pt>
          <cx:pt idx="1485">242781.32202344501</cx:pt>
          <cx:pt idx="1486">267744.72067985201</cx:pt>
          <cx:pt idx="1487">218594.07033793899</cx:pt>
          <cx:pt idx="1488">257908.97047946</cx:pt>
          <cx:pt idx="1489">248765.88723744699</cx:pt>
          <cx:pt idx="1490">241377.75275893899</cx:pt>
          <cx:pt idx="1491">236217.479420758</cx:pt>
          <cx:pt idx="1492">269863.85350655101</cx:pt>
          <cx:pt idx="1493">245706.92276546801</cx:pt>
          <cx:pt idx="1494">216350.732458593</cx:pt>
          <cx:pt idx="1495">220586.81985190001</cx:pt>
          <cx:pt idx="1496">250820.01592043499</cx:pt>
          <cx:pt idx="1497">248466.63004762601</cx:pt>
          <cx:pt idx="1498">251334.38156162301</cx:pt>
          <cx:pt idx="1499">248913.21368134199</cx:pt>
          <cx:pt idx="1500">224272.47892400701</cx:pt>
          <cx:pt idx="1501">240427.32019864701</cx:pt>
          <cx:pt idx="1502">248534.978661509</cx:pt>
          <cx:pt idx="1503">226435.99341647001</cx:pt>
          <cx:pt idx="1504">271201.990368111</cx:pt>
          <cx:pt idx="1505">259074.802869187</cx:pt>
          <cx:pt idx="1506">217558.18381849199</cx:pt>
          <cx:pt idx="1507">229111.05034855401</cx:pt>
          <cx:pt idx="1508">254753.13707151901</cx:pt>
          <cx:pt idx="1509">219106.73889275099</cx:pt>
          <cx:pt idx="1510">276154.09620228602</cx:pt>
          <cx:pt idx="1511">237468.573334899</cx:pt>
          <cx:pt idx="1512">227325.44456004701</cx:pt>
          <cx:pt idx="1513">252790.60518226001</cx:pt>
          <cx:pt idx="1514">204499.783404994</cx:pt>
          <cx:pt idx="1515">251333.928232704</cx:pt>
          <cx:pt idx="1516">220314.982454518</cx:pt>
          <cx:pt idx="1517">234732.577036759</cx:pt>
          <cx:pt idx="1518">253108.198938766</cx:pt>
          <cx:pt idx="1519">253116.58485831201</cx:pt>
          <cx:pt idx="1520">217128.571194238</cx:pt>
          <cx:pt idx="1521">257677.60640590801</cx:pt>
          <cx:pt idx="1522">217242.51197880399</cx:pt>
          <cx:pt idx="1523">226699.89867322301</cx:pt>
          <cx:pt idx="1524">228196.23947355201</cx:pt>
          <cx:pt idx="1525">219701.66066347901</cx:pt>
          <cx:pt idx="1526">256529.317200208</cx:pt>
          <cx:pt idx="1527">262236.73535304802</cx:pt>
          <cx:pt idx="1528">202325.76837264199</cx:pt>
          <cx:pt idx="1529">245058.17738721499</cx:pt>
          <cx:pt idx="1530">241008.62505402899</cx:pt>
          <cx:pt idx="1531">239690.25549404099</cx:pt>
          <cx:pt idx="1532">212868.955095282</cx:pt>
          <cx:pt idx="1533">212429.543751488</cx:pt>
          <cx:pt idx="1534">244145.88576310599</cx:pt>
          <cx:pt idx="1535">258527.49271696599</cx:pt>
          <cx:pt idx="1536">226756.53358197099</cx:pt>
          <cx:pt idx="1537">271710.25248844997</cx:pt>
          <cx:pt idx="1538">256921.36780348999</cx:pt>
          <cx:pt idx="1539">203547.56965187599</cx:pt>
          <cx:pt idx="1540">241349.49560742601</cx:pt>
          <cx:pt idx="1541">253152.444662711</cx:pt>
          <cx:pt idx="1542">253768.416248786</cx:pt>
          <cx:pt idx="1543">237851.84572144301</cx:pt>
          <cx:pt idx="1544">241053.73709922901</cx:pt>
          <cx:pt idx="1545">287885.14438899799</cx:pt>
          <cx:pt idx="1546">225417.97715378299</cx:pt>
          <cx:pt idx="1547">258891.695216041</cx:pt>
          <cx:pt idx="1548">259940.213606726</cx:pt>
          <cx:pt idx="1549">248424.679013785</cx:pt>
          <cx:pt idx="1550">221515.85392948301</cx:pt>
          <cx:pt idx="1551">231777.13070899501</cx:pt>
          <cx:pt idx="1552">275945.10156490601</cx:pt>
          <cx:pt idx="1553">241189.668886078</cx:pt>
          <cx:pt idx="1554">216654.099462588</cx:pt>
          <cx:pt idx="1555">248488.38976521799</cx:pt>
          <cx:pt idx="1556">249457.843427677</cx:pt>
          <cx:pt idx="1557">255508.45610802699</cx:pt>
          <cx:pt idx="1558">265249.55834157497</cx:pt>
          <cx:pt idx="1559">265675.18522615999</cx:pt>
          <cx:pt idx="1560">264772.113888286</cx:pt>
          <cx:pt idx="1561">250211.84802562301</cx:pt>
          <cx:pt idx="1562">211708.37028526099</cx:pt>
          <cx:pt idx="1563">257898.12008028099</cx:pt>
          <cx:pt idx="1564">248878.545377576</cx:pt>
          <cx:pt idx="1565">237157.717462361</cx:pt>
          <cx:pt idx="1566">259234.841875985</cx:pt>
          <cx:pt idx="1567">226712.63318439701</cx:pt>
          <cx:pt idx="1568">240871.63727137001</cx:pt>
          <cx:pt idx="1569">232410.733997806</cx:pt>
          <cx:pt idx="1570">229346.09740938401</cx:pt>
          <cx:pt idx="1571">239527.19018578899</cx:pt>
          <cx:pt idx="1572">214993.747484839</cx:pt>
          <cx:pt idx="1573">234085.19114226199</cx:pt>
          <cx:pt idx="1574">210001.00355469499</cx:pt>
          <cx:pt idx="1575">183132.233883596</cx:pt>
          <cx:pt idx="1576">248335.54595747299</cx:pt>
          <cx:pt idx="1577">198379.557584247</cx:pt>
          <cx:pt idx="1578">247067.561601514</cx:pt>
          <cx:pt idx="1579">264053.17969979101</cx:pt>
          <cx:pt idx="1580">248774.85604444999</cx:pt>
          <cx:pt idx="1581">216082.31572086399</cx:pt>
          <cx:pt idx="1582">276435.873231904</cx:pt>
          <cx:pt idx="1583">238354.98499983599</cx:pt>
          <cx:pt idx="1584">249176.98066401001</cx:pt>
          <cx:pt idx="1585">241317.385494227</cx:pt>
          <cx:pt idx="1586">278667.687856442</cx:pt>
          <cx:pt idx="1587">244102.42819304799</cx:pt>
          <cx:pt idx="1588">234642.847925257</cx:pt>
          <cx:pt idx="1589">239519.679646084</cx:pt>
          <cx:pt idx="1590">227119.38887970601</cx:pt>
          <cx:pt idx="1591">208277.99527211001</cx:pt>
          <cx:pt idx="1592">224759.363912131</cx:pt>
          <cx:pt idx="1593">239939.67527993899</cx:pt>
          <cx:pt idx="1594">255651.12425788899</cx:pt>
          <cx:pt idx="1595">221603.99777280001</cx:pt>
          <cx:pt idx="1596">251701.34781902799</cx:pt>
          <cx:pt idx="1597">243390.647437885</cx:pt>
          <cx:pt idx="1598">266764.96013164299</cx:pt>
          <cx:pt idx="1599">230145.434871126</cx:pt>
          <cx:pt idx="1600">247640.513355526</cx:pt>
          <cx:pt idx="1601">216312.52788001299</cx:pt>
          <cx:pt idx="1602">266480.38547184598</cx:pt>
          <cx:pt idx="1603">281060.112519986</cx:pt>
          <cx:pt idx="1604">240042.22789749899</cx:pt>
          <cx:pt idx="1605">245156.80711267001</cx:pt>
          <cx:pt idx="1606">274352.39964303997</cx:pt>
          <cx:pt idx="1607">273003.67724918498</cx:pt>
          <cx:pt idx="1608">223475.86649078099</cx:pt>
          <cx:pt idx="1609">237221.89462461899</cx:pt>
          <cx:pt idx="1610">241508.91417458301</cx:pt>
          <cx:pt idx="1611">250144.53910507401</cx:pt>
          <cx:pt idx="1612">282017.73880936601</cx:pt>
          <cx:pt idx="1613">226516.21064615899</cx:pt>
          <cx:pt idx="1614">226468.22805570599</cx:pt>
          <cx:pt idx="1615">224162.289124781</cx:pt>
          <cx:pt idx="1616">228077.51264009601</cx:pt>
          <cx:pt idx="1617">240303.95577803199</cx:pt>
          <cx:pt idx="1618">210081.15524681</cx:pt>
          <cx:pt idx="1619">224895.99942851</cx:pt>
          <cx:pt idx="1620">239032.36602096999</cx:pt>
          <cx:pt idx="1621">249857.34087372301</cx:pt>
          <cx:pt idx="1622">230064.257211196</cx:pt>
          <cx:pt idx="1623">221039.42626687899</cx:pt>
          <cx:pt idx="1624">249853.43114140199</cx:pt>
          <cx:pt idx="1625">252944.848500224</cx:pt>
          <cx:pt idx="1626">239674.659539927</cx:pt>
          <cx:pt idx="1627">242417.949437712</cx:pt>
          <cx:pt idx="1628">225287.42922497101</cx:pt>
          <cx:pt idx="1629">243522.35270986101</cx:pt>
          <cx:pt idx="1630">230527.88472539501</cx:pt>
          <cx:pt idx="1631">244807.45040412</cx:pt>
          <cx:pt idx="1632">250459.42768324801</cx:pt>
          <cx:pt idx="1633">228670.48182427799</cx:pt>
          <cx:pt idx="1634">223611.832384518</cx:pt>
          <cx:pt idx="1635">243908.81577150401</cx:pt>
          <cx:pt idx="1636">244951.944135736</cx:pt>
          <cx:pt idx="1637">221575.33818070099</cx:pt>
          <cx:pt idx="1638">244968.97683712601</cx:pt>
          <cx:pt idx="1639">244161.796226637</cx:pt>
          <cx:pt idx="1640">254691.512843217</cx:pt>
          <cx:pt idx="1641">254006.940466767</cx:pt>
          <cx:pt idx="1642">211685.07413935999</cx:pt>
          <cx:pt idx="1643">248478.35343708601</cx:pt>
          <cx:pt idx="1644">232499.77214572599</cx:pt>
          <cx:pt idx="1645">251141.94549225201</cx:pt>
          <cx:pt idx="1646">224819.64294001399</cx:pt>
          <cx:pt idx="1647">224492.65266855899</cx:pt>
          <cx:pt idx="1648">254876.66421167299</cx:pt>
          <cx:pt idx="1649">235283.411447683</cx:pt>
          <cx:pt idx="1650">231132.12265495499</cx:pt>
          <cx:pt idx="1651">237040.592234515</cx:pt>
          <cx:pt idx="1652">229977.80828208799</cx:pt>
          <cx:pt idx="1653">259858.534453998</cx:pt>
          <cx:pt idx="1654">252345.075060679</cx:pt>
          <cx:pt idx="1655">225786.39825966899</cx:pt>
          <cx:pt idx="1656">216845.20991929001</cx:pt>
          <cx:pt idx="1657">227378.797665458</cx:pt>
          <cx:pt idx="1658">230690.66899664199</cx:pt>
          <cx:pt idx="1659">263775.98770843499</cx:pt>
          <cx:pt idx="1660">221620.36338560001</cx:pt>
          <cx:pt idx="1661">189003.51118565799</cx:pt>
          <cx:pt idx="1662">230287.50713185701</cx:pt>
          <cx:pt idx="1663">229172.10723198499</cx:pt>
          <cx:pt idx="1664">246388.40978242</cx:pt>
          <cx:pt idx="1665">269266.51514167798</cx:pt>
          <cx:pt idx="1666">231163.84681277699</cx:pt>
          <cx:pt idx="1667">236870.79387817599</cx:pt>
          <cx:pt idx="1668">222961.101913689</cx:pt>
          <cx:pt idx="1669">204121.87100839301</cx:pt>
          <cx:pt idx="1670">232053.69412287301</cx:pt>
          <cx:pt idx="1671">233985.52787123999</cx:pt>
          <cx:pt idx="1672">263618.843850996</cx:pt>
          <cx:pt idx="1673">226562.261512272</cx:pt>
          <cx:pt idx="1674">238579.980146619</cx:pt>
          <cx:pt idx="1675">254714.74829008701</cx:pt>
          <cx:pt idx="1676">223228.60215029301</cx:pt>
          <cx:pt idx="1677">231535.60501153601</cx:pt>
          <cx:pt idx="1678">226603.444695168</cx:pt>
          <cx:pt idx="1679">241573.01392790701</cx:pt>
          <cx:pt idx="1680">218718.05060055701</cx:pt>
          <cx:pt idx="1681">242838.08984120601</cx:pt>
          <cx:pt idx="1682">258740.74074999199</cx:pt>
          <cx:pt idx="1683">234407.97317647701</cx:pt>
          <cx:pt idx="1684">224929.75304915101</cx:pt>
          <cx:pt idx="1685">269453.13478280499</cx:pt>
          <cx:pt idx="1686">222467.90943532399</cx:pt>
          <cx:pt idx="1687">239930.13495420699</cx:pt>
          <cx:pt idx="1688">213421.19840629699</cx:pt>
          <cx:pt idx="1689">243466.87266028801</cx:pt>
          <cx:pt idx="1690">265153.510392425</cx:pt>
          <cx:pt idx="1691">256445.322755081</cx:pt>
          <cx:pt idx="1692">241591.658364117</cx:pt>
          <cx:pt idx="1693">229766.350300491</cx:pt>
          <cx:pt idx="1694">262721.98700549098</cx:pt>
          <cx:pt idx="1695">223108.597909192</cx:pt>
          <cx:pt idx="1696">203375.22379855701</cx:pt>
          <cx:pt idx="1697">209693.47627079501</cx:pt>
          <cx:pt idx="1698">206733.00878280299</cx:pt>
          <cx:pt idx="1699">259985.53933833499</cx:pt>
          <cx:pt idx="1700">240276.62703265701</cx:pt>
          <cx:pt idx="1701">224800.37362554501</cx:pt>
          <cx:pt idx="1702">249055.20094472601</cx:pt>
          <cx:pt idx="1703">222160.83247571101</cx:pt>
          <cx:pt idx="1704">240189.691472281</cx:pt>
          <cx:pt idx="1705">234487.30193859001</cx:pt>
          <cx:pt idx="1706">268126.288538191</cx:pt>
          <cx:pt idx="1707">238373.56760538401</cx:pt>
          <cx:pt idx="1708">227059.11031682201</cx:pt>
          <cx:pt idx="1709">222846.981603325</cx:pt>
          <cx:pt idx="1710">187000.88407625101</cx:pt>
          <cx:pt idx="1711">239524.78091185301</cx:pt>
          <cx:pt idx="1712">253269.56802082001</cx:pt>
          <cx:pt idx="1713">244517.39409485401</cx:pt>
          <cx:pt idx="1714">211589.949956086</cx:pt>
          <cx:pt idx="1715">228791.29579293501</cx:pt>
          <cx:pt idx="1716">238678.83531468399</cx:pt>
          <cx:pt idx="1717">219959.94075148299</cx:pt>
          <cx:pt idx="1718">252078.447948449</cx:pt>
          <cx:pt idx="1719">225787.87757182599</cx:pt>
          <cx:pt idx="1720">212143.85276676601</cx:pt>
          <cx:pt idx="1721">233135.02830988201</cx:pt>
          <cx:pt idx="1722">249778.95472114001</cx:pt>
          <cx:pt idx="1723">221954.471357114</cx:pt>
          <cx:pt idx="1724">231920.28800668399</cx:pt>
          <cx:pt idx="1725">243465.83883840201</cx:pt>
          <cx:pt idx="1726">263017.38520447502</cx:pt>
          <cx:pt idx="1727">187295.721075851</cx:pt>
          <cx:pt idx="1728">233463.738802509</cx:pt>
          <cx:pt idx="1729">250114.444113609</cx:pt>
          <cx:pt idx="1730">239932.19404845001</cx:pt>
          <cx:pt idx="1731">226037.90155670201</cx:pt>
          <cx:pt idx="1732">233480.40206159599</cx:pt>
          <cx:pt idx="1733">270169.43027489202</cx:pt>
          <cx:pt idx="1734">213520.10843961799</cx:pt>
          <cx:pt idx="1735">233047.35668903301</cx:pt>
          <cx:pt idx="1736">248161.66903207</cx:pt>
          <cx:pt idx="1737">243208.374614723</cx:pt>
          <cx:pt idx="1738">213383.39123925401</cx:pt>
          <cx:pt idx="1739">241345.42881911201</cx:pt>
          <cx:pt idx="1740">243202.829855733</cx:pt>
          <cx:pt idx="1741">247831.331764823</cx:pt>
          <cx:pt idx="1742">211553.71503073</cx:pt>
          <cx:pt idx="1743">230781.95231184</cx:pt>
          <cx:pt idx="1744">242294.76515144701</cx:pt>
          <cx:pt idx="1745">245693.00163766899</cx:pt>
          <cx:pt idx="1746">275768.43585139001</cx:pt>
          <cx:pt idx="1747">219006.458820195</cx:pt>
          <cx:pt idx="1748">245104.147428856</cx:pt>
          <cx:pt idx="1749">240713.117416041</cx:pt>
          <cx:pt idx="1750">246180.921424567</cx:pt>
          <cx:pt idx="1751">216506.37677581899</cx:pt>
          <cx:pt idx="1752">250711.62929010499</cx:pt>
          <cx:pt idx="1753">246312.40817224301</cx:pt>
          <cx:pt idx="1754">239595.560411821</cx:pt>
          <cx:pt idx="1755">232131.38164910901</cx:pt>
          <cx:pt idx="1756">236510.85260259401</cx:pt>
          <cx:pt idx="1757">237897.35908096499</cx:pt>
          <cx:pt idx="1758">232918.99496012999</cx:pt>
          <cx:pt idx="1759">238262.988892361</cx:pt>
          <cx:pt idx="1760">228433.48879916599</cx:pt>
          <cx:pt idx="1761">237572.642819381</cx:pt>
          <cx:pt idx="1762">272253.23744342697</cx:pt>
          <cx:pt idx="1763">217414.99426158899</cx:pt>
          <cx:pt idx="1764">275032.28098855098</cx:pt>
          <cx:pt idx="1765">235834.819518403</cx:pt>
          <cx:pt idx="1766">260819.75180365899</cx:pt>
          <cx:pt idx="1767">217538.71395718501</cx:pt>
          <cx:pt idx="1768">266022.620982136</cx:pt>
          <cx:pt idx="1769">236415.94002931201</cx:pt>
          <cx:pt idx="1770">221284.18255013399</cx:pt>
          <cx:pt idx="1771">250165.88024018999</cx:pt>
          <cx:pt idx="1772">267455.02158815099</cx:pt>
          <cx:pt idx="1773">234967.67275639399</cx:pt>
          <cx:pt idx="1774">276882.59444505803</cx:pt>
          <cx:pt idx="1775">241514.85782469</cx:pt>
          <cx:pt idx="1776">232292.49708413499</cx:pt>
          <cx:pt idx="1777">250052.75789360999</cx:pt>
          <cx:pt idx="1778">225869.26039821599</cx:pt>
          <cx:pt idx="1779">254736.85378136</cx:pt>
          <cx:pt idx="1780">263165.492547645</cx:pt>
          <cx:pt idx="1781">265260.29287293099</cx:pt>
          <cx:pt idx="1782">237219.343396015</cx:pt>
          <cx:pt idx="1783">244317.33124948401</cx:pt>
          <cx:pt idx="1784">248111.36070994299</cx:pt>
          <cx:pt idx="1785">251361.850253371</cx:pt>
          <cx:pt idx="1786">242407.320491091</cx:pt>
          <cx:pt idx="1787">250865.16135349101</cx:pt>
          <cx:pt idx="1788">243579.56064167901</cx:pt>
          <cx:pt idx="1789">254896.89595565901</cx:pt>
          <cx:pt idx="1790">228135.183227211</cx:pt>
          <cx:pt idx="1791">269941.78891473502</cx:pt>
          <cx:pt idx="1792">260458.879255701</cx:pt>
          <cx:pt idx="1793">228407.79499343099</cx:pt>
          <cx:pt idx="1794">263443.58553985198</cx:pt>
          <cx:pt idx="1795">216884.41654033199</cx:pt>
          <cx:pt idx="1796">247608.94356178999</cx:pt>
          <cx:pt idx="1797">278833.26082699501</cx:pt>
          <cx:pt idx="1798">258435.26482780199</cx:pt>
          <cx:pt idx="1799">264190.88142584701</cx:pt>
          <cx:pt idx="1800">223069.20059438399</cx:pt>
          <cx:pt idx="1801">222272.130108399</cx:pt>
          <cx:pt idx="1802">197062.14985739699</cx:pt>
          <cx:pt idx="1803">267799.82773619099</cx:pt>
          <cx:pt idx="1804">251042.88044880901</cx:pt>
          <cx:pt idx="1805">234896.81463166801</cx:pt>
          <cx:pt idx="1806">239406.67664824199</cx:pt>
          <cx:pt idx="1807">242224.767949298</cx:pt>
          <cx:pt idx="1808">231225.10154281801</cx:pt>
          <cx:pt idx="1809">244340.597967154</cx:pt>
          <cx:pt idx="1810">254030.08871401599</cx:pt>
          <cx:pt idx="1811">241883.056548444</cx:pt>
          <cx:pt idx="1812">237578.06500397</cx:pt>
          <cx:pt idx="1813">244139.194577152</cx:pt>
          <cx:pt idx="1814">269300.14800714201</cx:pt>
          <cx:pt idx="1815">243605.00222615799</cx:pt>
          <cx:pt idx="1816">253397.41963793201</cx:pt>
          <cx:pt idx="1817">247752.95250883899</cx:pt>
          <cx:pt idx="1818">228024.49521638401</cx:pt>
          <cx:pt idx="1819">228103.37385236699</cx:pt>
          <cx:pt idx="1820">218478.96582497601</cx:pt>
          <cx:pt idx="1821">221859.70309804799</cx:pt>
          <cx:pt idx="1822">258209.58037645399</cx:pt>
          <cx:pt idx="1823">248322.99577993501</cx:pt>
          <cx:pt idx="1824">241262.62598956499</cx:pt>
          <cx:pt idx="1825">279640.72790775099</cx:pt>
          <cx:pt idx="1826">200722.53231421599</cx:pt>
          <cx:pt idx="1827">213395.7739955</cx:pt>
          <cx:pt idx="1828">254453.629339615</cx:pt>
          <cx:pt idx="1829">259134.80792204599</cx:pt>
          <cx:pt idx="1830">238728.13761445499</cx:pt>
          <cx:pt idx="1831">208871.35078905401</cx:pt>
          <cx:pt idx="1832">220123.465551214</cx:pt>
          <cx:pt idx="1833">245346.64776023</cx:pt>
          <cx:pt idx="1834">247678.29443613</cx:pt>
          <cx:pt idx="1835">220993.523238105</cx:pt>
          <cx:pt idx="1836">237298.97514900099</cx:pt>
          <cx:pt idx="1837">249003.43380461101</cx:pt>
          <cx:pt idx="1838">252099.64328743701</cx:pt>
          <cx:pt idx="1839">257964.652599255</cx:pt>
          <cx:pt idx="1840">248717.15857619501</cx:pt>
          <cx:pt idx="1841">226714.05782945501</cx:pt>
          <cx:pt idx="1842">250085.69590479101</cx:pt>
          <cx:pt idx="1843">262187.06148955401</cx:pt>
          <cx:pt idx="1844">255699.13931626501</cx:pt>
          <cx:pt idx="1845">224955.87319346101</cx:pt>
          <cx:pt idx="1846">247415.93462945599</cx:pt>
          <cx:pt idx="1847">191924.44794183</cx:pt>
          <cx:pt idx="1848">232307.84794462001</cx:pt>
          <cx:pt idx="1849">258029.86061285</cx:pt>
          <cx:pt idx="1850">241706.96152527799</cx:pt>
          <cx:pt idx="1851">214888.684257827</cx:pt>
          <cx:pt idx="1852">209945.98206986499</cx:pt>
          <cx:pt idx="1853">238242.41645004001</cx:pt>
          <cx:pt idx="1854">270670.30548401602</cx:pt>
          <cx:pt idx="1855">219482.567159984</cx:pt>
          <cx:pt idx="1856">221611.61700291699</cx:pt>
          <cx:pt idx="1857">250350.87800928799</cx:pt>
          <cx:pt idx="1858">242116.12148477399</cx:pt>
          <cx:pt idx="1859">284848.96676229901</cx:pt>
          <cx:pt idx="1860">260595.11610755799</cx:pt>
          <cx:pt idx="1861">235560.33032755501</cx:pt>
          <cx:pt idx="1862">227132.77507284499</cx:pt>
          <cx:pt idx="1863">227834.638681485</cx:pt>
          <cx:pt idx="1864">194733.01621049401</cx:pt>
          <cx:pt idx="1865">215330.785219877</cx:pt>
          <cx:pt idx="1866">220122.60516342401</cx:pt>
          <cx:pt idx="1867">216234.55592183399</cx:pt>
          <cx:pt idx="1868">263789.88966902101</cx:pt>
          <cx:pt idx="1869">254192.01431611399</cx:pt>
          <cx:pt idx="1870">212440.591134118</cx:pt>
          <cx:pt idx="1871">258777.892897346</cx:pt>
          <cx:pt idx="1872">233183.34177585301</cx:pt>
          <cx:pt idx="1873">208265.83871895599</cx:pt>
          <cx:pt idx="1874">246561.348436489</cx:pt>
          <cx:pt idx="1875">201580.41659517799</cx:pt>
          <cx:pt idx="1876">252581.34223214601</cx:pt>
          <cx:pt idx="1877">226665.25424574199</cx:pt>
          <cx:pt idx="1878">226580.99102482299</cx:pt>
          <cx:pt idx="1879">224960.69648712</cx:pt>
          <cx:pt idx="1880">227387.603160278</cx:pt>
          <cx:pt idx="1881">251486.346165236</cx:pt>
          <cx:pt idx="1882">253143.39038039799</cx:pt>
          <cx:pt idx="1883">228296.59555533499</cx:pt>
          <cx:pt idx="1884">259399.63920596999</cx:pt>
          <cx:pt idx="1885">242286.57911650499</cx:pt>
          <cx:pt idx="1886">252188.83940206701</cx:pt>
          <cx:pt idx="1887">258045.89413299001</cx:pt>
          <cx:pt idx="1888">239562.47066440401</cx:pt>
          <cx:pt idx="1889">286435.41282091598</cx:pt>
          <cx:pt idx="1890">226866.75836479699</cx:pt>
          <cx:pt idx="1891">258802.22272426501</cx:pt>
          <cx:pt idx="1892">246094.133836308</cx:pt>
          <cx:pt idx="1893">250571.897287008</cx:pt>
          <cx:pt idx="1894">228290.06125582999</cx:pt>
          <cx:pt idx="1895">240965.189910927</cx:pt>
          <cx:pt idx="1896">236747.88754488999</cx:pt>
          <cx:pt idx="1897">253376.88254188301</cx:pt>
          <cx:pt idx="1898">257559.76659939101</cx:pt>
          <cx:pt idx="1899">260650.16336863599</cx:pt>
          <cx:pt idx="1900">231394.61748887799</cx:pt>
          <cx:pt idx="1901">231095.887556812</cx:pt>
          <cx:pt idx="1902">230983.93064589301</cx:pt>
          <cx:pt idx="1903">257775.51088368101</cx:pt>
          <cx:pt idx="1904">232814.942113125</cx:pt>
          <cx:pt idx="1905">228555.895428505</cx:pt>
          <cx:pt idx="1906">255045.62049429299</cx:pt>
          <cx:pt idx="1907">214647.54310732</cx:pt>
          <cx:pt idx="1908">237084.99820651099</cx:pt>
          <cx:pt idx="1909">262659.71255769301</cx:pt>
          <cx:pt idx="1910">264156.63814283698</cx:pt>
          <cx:pt idx="1911">194839.33254396499</cx:pt>
          <cx:pt idx="1912">274749.32910888502</cx:pt>
          <cx:pt idx="1913">214272.41380165599</cx:pt>
          <cx:pt idx="1914">242163.37325732701</cx:pt>
          <cx:pt idx="1915">226885.927724287</cx:pt>
          <cx:pt idx="1916">253033.37360518501</cx:pt>
          <cx:pt idx="1917">275632.41504436801</cx:pt>
          <cx:pt idx="1918">223651.29760247399</cx:pt>
          <cx:pt idx="1919">250036.002477767</cx:pt>
          <cx:pt idx="1920">266485.71701197198</cx:pt>
          <cx:pt idx="1921">268135.03835844097</cx:pt>
          <cx:pt idx="1922">254163.17694019899</cx:pt>
          <cx:pt idx="1923">255938.416071165</cx:pt>
          <cx:pt idx="1924">231076.707831876</cx:pt>
          <cx:pt idx="1925">213873.391847027</cx:pt>
          <cx:pt idx="1926">254345.334139677</cx:pt>
          <cx:pt idx="1927">225872.21876193801</cx:pt>
          <cx:pt idx="1928">245989.88685705501</cx:pt>
          <cx:pt idx="1929">270911.95808259101</cx:pt>
          <cx:pt idx="1930">246320.470210598</cx:pt>
          <cx:pt idx="1931">213276.57754967699</cx:pt>
          <cx:pt idx="1932">218654.61306758199</cx:pt>
          <cx:pt idx="1933">236376.89704327399</cx:pt>
          <cx:pt idx="1934">250535.58215092501</cx:pt>
          <cx:pt idx="1935">229471.46754481201</cx:pt>
          <cx:pt idx="1936">251520.582884506</cx:pt>
          <cx:pt idx="1937">252748.63182903701</cx:pt>
          <cx:pt idx="1938">289798.054469886</cx:pt>
          <cx:pt idx="1939">229905.17460932399</cx:pt>
          <cx:pt idx="1940">261131.257137896</cx:pt>
          <cx:pt idx="1941">218628.648538501</cx:pt>
          <cx:pt idx="1942">242915.69382638001</cx:pt>
          <cx:pt idx="1943">258159.824946729</cx:pt>
          <cx:pt idx="1944">238766.97039826101</cx:pt>
          <cx:pt idx="1945">232787.11877101701</cx:pt>
          <cx:pt idx="1946">274961.91860445699</cx:pt>
          <cx:pt idx="1947">244480.054575596</cx:pt>
          <cx:pt idx="1948">236753.375691127</cx:pt>
          <cx:pt idx="1949">203157.80356331199</cx:pt>
          <cx:pt idx="1950">269359.640383219</cx:pt>
          <cx:pt idx="1951">242351.739380549</cx:pt>
          <cx:pt idx="1952">249503.18844809799</cx:pt>
          <cx:pt idx="1953">276035.72181572102</cx:pt>
          <cx:pt idx="1954">252193.43632268201</cx:pt>
          <cx:pt idx="1955">198948.72502447601</cx:pt>
          <cx:pt idx="1956">240999.20510542099</cx:pt>
          <cx:pt idx="1957">238482.65546450001</cx:pt>
          <cx:pt idx="1958">254028.98752182801</cx:pt>
          <cx:pt idx="1959">245249.79695218999</cx:pt>
          <cx:pt idx="1960">254797.32825612099</cx:pt>
          <cx:pt idx="1961">235571.83809789299</cx:pt>
          <cx:pt idx="1962">276591.20598586497</cx:pt>
          <cx:pt idx="1963">276467.27339275501</cx:pt>
          <cx:pt idx="1964">251350.27214657</cx:pt>
          <cx:pt idx="1965">254422.20437181101</cx:pt>
          <cx:pt idx="1966">247143.25271497</cx:pt>
          <cx:pt idx="1967">253783.754382955</cx:pt>
          <cx:pt idx="1968">278639.29304143501</cx:pt>
          <cx:pt idx="1969">224395.63101672099</cx:pt>
          <cx:pt idx="1970">261519.54872134599</cx:pt>
          <cx:pt idx="1971">232152.65847646899</cx:pt>
          <cx:pt idx="1972">257127.75610306</cx:pt>
          <cx:pt idx="1973">267079.58609111398</cx:pt>
          <cx:pt idx="1974">217543.387523502</cx:pt>
          <cx:pt idx="1975">230320.271242794</cx:pt>
          <cx:pt idx="1976">250740.15457008799</cx:pt>
          <cx:pt idx="1977">246540.62340498401</cx:pt>
          <cx:pt idx="1978">208539.931943531</cx:pt>
          <cx:pt idx="1979">253568.60990923099</cx:pt>
          <cx:pt idx="1980">254022.613834524</cx:pt>
          <cx:pt idx="1981">249038.41999029199</cx:pt>
          <cx:pt idx="1982">205547.148840073</cx:pt>
          <cx:pt idx="1983">256208.766166696</cx:pt>
          <cx:pt idx="1984">246801.07421550399</cx:pt>
          <cx:pt idx="1985">200641.217600253</cx:pt>
          <cx:pt idx="1986">237814.539835565</cx:pt>
          <cx:pt idx="1987">278308.78549808997</cx:pt>
          <cx:pt idx="1988">232030.13295035201</cx:pt>
          <cx:pt idx="1989">257647.90245396001</cx:pt>
          <cx:pt idx="1990">200300.33576341899</cx:pt>
          <cx:pt idx="1991">243724.18192085699</cx:pt>
          <cx:pt idx="1992">233284.14818455599</cx:pt>
          <cx:pt idx="1993">255026.270658436</cx:pt>
          <cx:pt idx="1994">236882.456847592</cx:pt>
          <cx:pt idx="1995">241983.29296737499</cx:pt>
          <cx:pt idx="1996">208468.16088023101</cx:pt>
          <cx:pt idx="1997">246608.61116596599</cx:pt>
          <cx:pt idx="1998">232704.78459059499</cx:pt>
          <cx:pt idx="1999">240354.323329698</cx:pt>
          <cx:pt idx="2000">236893.944824573</cx:pt>
          <cx:pt idx="2001">243597.62108086</cx:pt>
          <cx:pt idx="2002">242552.67304978799</cx:pt>
          <cx:pt idx="2003">274079.60496410698</cx:pt>
          <cx:pt idx="2004">239053.86046769601</cx:pt>
          <cx:pt idx="2005">278092.40063833201</cx:pt>
          <cx:pt idx="2006">253156.23790134801</cx:pt>
          <cx:pt idx="2007">247292.76253015001</cx:pt>
          <cx:pt idx="2008">210088.683055256</cx:pt>
          <cx:pt idx="2009">234442.205290179</cx:pt>
          <cx:pt idx="2010">245154.016982128</cx:pt>
          <cx:pt idx="2011">233965.150445012</cx:pt>
          <cx:pt idx="2012">258939.88990072999</cx:pt>
          <cx:pt idx="2013">243653.908306914</cx:pt>
          <cx:pt idx="2014">256947.49946192201</cx:pt>
          <cx:pt idx="2015">214807.670863309</cx:pt>
          <cx:pt idx="2016">219161.164954932</cx:pt>
          <cx:pt idx="2017">257934.300980445</cx:pt>
          <cx:pt idx="2018">217679.58846855699</cx:pt>
          <cx:pt idx="2019">241089.81269664699</cx:pt>
          <cx:pt idx="2020">255213.703869105</cx:pt>
          <cx:pt idx="2021">230029.486129369</cx:pt>
          <cx:pt idx="2022">241550.522051629</cx:pt>
          <cx:pt idx="2023">271684.961926202</cx:pt>
          <cx:pt idx="2024">222240.08009433799</cx:pt>
          <cx:pt idx="2025">249516.899027876</cx:pt>
          <cx:pt idx="2026">218867.94017410901</cx:pt>
          <cx:pt idx="2027">259020.07738506899</cx:pt>
          <cx:pt idx="2028">243056.91113985301</cx:pt>
          <cx:pt idx="2029">234489.25866175001</cx:pt>
          <cx:pt idx="2030">248316.681642804</cx:pt>
          <cx:pt idx="2031">237431.65631160801</cx:pt>
          <cx:pt idx="2032">252123.07131219699</cx:pt>
          <cx:pt idx="2033">218824.909904053</cx:pt>
          <cx:pt idx="2034">217664.80230815901</cx:pt>
          <cx:pt idx="2035">228797.14673351499</cx:pt>
          <cx:pt idx="2036">241505.96917151101</cx:pt>
          <cx:pt idx="2037">250248.06778536501</cx:pt>
          <cx:pt idx="2038">225782.66420225301</cx:pt>
          <cx:pt idx="2039">267216.36409265298</cx:pt>
          <cx:pt idx="2040">248715.43416674199</cx:pt>
          <cx:pt idx="2041">243800.44981258601</cx:pt>
          <cx:pt idx="2042">217044.65070219399</cx:pt>
          <cx:pt idx="2043">228454.011386887</cx:pt>
          <cx:pt idx="2044">264735.34890071698</cx:pt>
          <cx:pt idx="2045">250831.55715268801</cx:pt>
          <cx:pt idx="2046">258272.48002572401</cx:pt>
          <cx:pt idx="2047">274502.87432437501</cx:pt>
          <cx:pt idx="2048">248642.84717118301</cx:pt>
          <cx:pt idx="2049">248673.76258024701</cx:pt>
          <cx:pt idx="2050">267724.92612476699</cx:pt>
          <cx:pt idx="2051">203673.48358593599</cx:pt>
          <cx:pt idx="2052">246229.474759123</cx:pt>
          <cx:pt idx="2053">226437.05153867</cx:pt>
          <cx:pt idx="2054">207607.95553031101</cx:pt>
          <cx:pt idx="2055">261341.73265157299</cx:pt>
          <cx:pt idx="2056">218687.18112764999</cx:pt>
          <cx:pt idx="2057">244677.53160881999</cx:pt>
          <cx:pt idx="2058">271171.24393269798</cx:pt>
          <cx:pt idx="2059">240256.15644369999</cx:pt>
          <cx:pt idx="2060">229968.83983217299</cx:pt>
          <cx:pt idx="2061">222410.89473808999</cx:pt>
          <cx:pt idx="2062">244698.35150883699</cx:pt>
          <cx:pt idx="2063">229717.00284852501</cx:pt>
          <cx:pt idx="2064">224813.84521842201</cx:pt>
          <cx:pt idx="2065">263830.69492708502</cx:pt>
          <cx:pt idx="2066">189036.06849451101</cx:pt>
          <cx:pt idx="2067">213444.237279475</cx:pt>
          <cx:pt idx="2068">240356.031241291</cx:pt>
          <cx:pt idx="2069">254728.853252234</cx:pt>
          <cx:pt idx="2070">230351.693523052</cx:pt>
          <cx:pt idx="2071">204638.854401399</cx:pt>
          <cx:pt idx="2072">227307.19323711901</cx:pt>
          <cx:pt idx="2073">240880.555796645</cx:pt>
          <cx:pt idx="2074">232010.02665335499</cx:pt>
          <cx:pt idx="2075">247018.97261892501</cx:pt>
          <cx:pt idx="2076">243576.62730756501</cx:pt>
          <cx:pt idx="2077">236781.81718864001</cx:pt>
          <cx:pt idx="2078">264091.35405532201</cx:pt>
          <cx:pt idx="2079">215516.98640148199</cx:pt>
          <cx:pt idx="2080">239113.64058810199</cx:pt>
          <cx:pt idx="2081">226675.51978314601</cx:pt>
          <cx:pt idx="2082">209850.263104713</cx:pt>
          <cx:pt idx="2083">242451.85005046701</cx:pt>
          <cx:pt idx="2084">240255.03258352599</cx:pt>
          <cx:pt idx="2085">231073.823952326</cx:pt>
          <cx:pt idx="2086">245432.79605069201</cx:pt>
          <cx:pt idx="2087">228413.71446525501</cx:pt>
          <cx:pt idx="2088">235431.39557445899</cx:pt>
          <cx:pt idx="2089">231990.718603847</cx:pt>
          <cx:pt idx="2090">242161.03603874199</cx:pt>
          <cx:pt idx="2091">271904.690188409</cx:pt>
          <cx:pt idx="2092">254731.916748255</cx:pt>
          <cx:pt idx="2093">258399.17073759201</cx:pt>
          <cx:pt idx="2094">217437.464104866</cx:pt>
          <cx:pt idx="2095">253488.37199396701</cx:pt>
          <cx:pt idx="2096">237822.33510793399</cx:pt>
          <cx:pt idx="2097">248686.77436409899</cx:pt>
          <cx:pt idx="2098">247663.11464069199</cx:pt>
          <cx:pt idx="2099">216618.53460498399</cx:pt>
          <cx:pt idx="2100">214505.49907064901</cx:pt>
          <cx:pt idx="2101">243953.274074346</cx:pt>
          <cx:pt idx="2102">234554.73487006599</cx:pt>
          <cx:pt idx="2103">262216.21226264897</cx:pt>
          <cx:pt idx="2104">246065.734218244</cx:pt>
          <cx:pt idx="2105">248374.368345497</cx:pt>
          <cx:pt idx="2106">227054.31615737799</cx:pt>
          <cx:pt idx="2107">234900.153199661</cx:pt>
          <cx:pt idx="2108">250469.69878787501</cx:pt>
          <cx:pt idx="2109">182011.131780314</cx:pt>
          <cx:pt idx="2110">221707.57248075199</cx:pt>
          <cx:pt idx="2111">240977.08221799001</cx:pt>
          <cx:pt idx="2112">214817.73310760799</cx:pt>
          <cx:pt idx="2113">213775.137340343</cx:pt>
          <cx:pt idx="2114">235055.467582307</cx:pt>
          <cx:pt idx="2115">236930.03070230901</cx:pt>
          <cx:pt idx="2116">243196.44177111</cx:pt>
          <cx:pt idx="2117">263696.06350461702</cx:pt>
          <cx:pt idx="2118">253796.60272617301</cx:pt>
          <cx:pt idx="2119">265745.91070548299</cx:pt>
          <cx:pt idx="2120">214252.701529329</cx:pt>
          <cx:pt idx="2121">183797.14821212599</cx:pt>
          <cx:pt idx="2122">258899.748585858</cx:pt>
          <cx:pt idx="2123">224548.91735941501</cx:pt>
          <cx:pt idx="2124">274470.51096028998</cx:pt>
          <cx:pt idx="2125">246961.59984380001</cx:pt>
          <cx:pt idx="2126">260136.879514848</cx:pt>
          <cx:pt idx="2127">249648.580016514</cx:pt>
          <cx:pt idx="2128">233427.38277902201</cx:pt>
          <cx:pt idx="2129">242280.215754023</cx:pt>
          <cx:pt idx="2130">239484.26615147799</cx:pt>
          <cx:pt idx="2131">251426.54479633601</cx:pt>
          <cx:pt idx="2132">253513.39721174099</cx:pt>
          <cx:pt idx="2133">235402.930616069</cx:pt>
          <cx:pt idx="2134">225105.55313105599</cx:pt>
          <cx:pt idx="2135">261789.75537778801</cx:pt>
          <cx:pt idx="2136">210863.380024955</cx:pt>
          <cx:pt idx="2137">241618.56043700199</cx:pt>
          <cx:pt idx="2138">246870.985335726</cx:pt>
          <cx:pt idx="2139">220486.36873076201</cx:pt>
          <cx:pt idx="2140">224224.928849986</cx:pt>
          <cx:pt idx="2141">239074.42659086501</cx:pt>
          <cx:pt idx="2142">234015.614306737</cx:pt>
          <cx:pt idx="2143">243462.85094357899</cx:pt>
          <cx:pt idx="2144">251803.07949618201</cx:pt>
          <cx:pt idx="2145">218942.656524338</cx:pt>
          <cx:pt idx="2146">241979.17710097501</cx:pt>
          <cx:pt idx="2147">202832.15670750599</cx:pt>
          <cx:pt idx="2148">234711.15449396</cx:pt>
          <cx:pt idx="2149">226844.082662267</cx:pt>
          <cx:pt idx="2150">233436.12025475901</cx:pt>
          <cx:pt idx="2151">212092.99857216</cx:pt>
          <cx:pt idx="2152">246808.860765188</cx:pt>
          <cx:pt idx="2153">254057.10328691101</cx:pt>
          <cx:pt idx="2154">255035.93038927301</cx:pt>
          <cx:pt idx="2155">267491.44294151699</cx:pt>
          <cx:pt idx="2156">271570.39778249798</cx:pt>
          <cx:pt idx="2157">260839.58646257501</cx:pt>
          <cx:pt idx="2158">241502.1876566</cx:pt>
          <cx:pt idx="2159">240246.41030443899</cx:pt>
          <cx:pt idx="2160">256853.21236426901</cx:pt>
          <cx:pt idx="2161">250441.207778201</cx:pt>
          <cx:pt idx="2162">270148.82524715102</cx:pt>
          <cx:pt idx="2163">249011.784344227</cx:pt>
          <cx:pt idx="2164">190131.25123820099</cx:pt>
          <cx:pt idx="2165">213840.23425549999</cx:pt>
          <cx:pt idx="2166">250773.29040010899</cx:pt>
          <cx:pt idx="2167">251779.39959630099</cx:pt>
          <cx:pt idx="2168">226089.58071449099</cx:pt>
          <cx:pt idx="2169">233388.23272520199</cx:pt>
          <cx:pt idx="2170">241062.56932196699</cx:pt>
          <cx:pt idx="2171">237972.265898635</cx:pt>
          <cx:pt idx="2172">226514.987107958</cx:pt>
          <cx:pt idx="2173">227274.96255218101</cx:pt>
          <cx:pt idx="2174">243395.86198067301</cx:pt>
          <cx:pt idx="2175">256041.93538750801</cx:pt>
          <cx:pt idx="2176">247346.71058275699</cx:pt>
          <cx:pt idx="2177">231134.92102825001</cx:pt>
          <cx:pt idx="2178">253658.12066711401</cx:pt>
          <cx:pt idx="2179">239188.06613926199</cx:pt>
          <cx:pt idx="2180">254705.298723457</cx:pt>
          <cx:pt idx="2181">240113.30842618199</cx:pt>
          <cx:pt idx="2182">251642.964663566</cx:pt>
          <cx:pt idx="2183">266465.21871873102</cx:pt>
          <cx:pt idx="2184">265503.689178214</cx:pt>
          <cx:pt idx="2185">202132.129074714</cx:pt>
          <cx:pt idx="2186">230744.48127780599</cx:pt>
          <cx:pt idx="2187">220984.29496232001</cx:pt>
          <cx:pt idx="2188">254196.23340530199</cx:pt>
          <cx:pt idx="2189">196973.053583261</cx:pt>
          <cx:pt idx="2190">248540.150918725</cx:pt>
          <cx:pt idx="2191">224537.30716887501</cx:pt>
          <cx:pt idx="2192">243297.37611601301</cx:pt>
          <cx:pt idx="2193">177945.769476077</cx:pt>
          <cx:pt idx="2194">243954.762164107</cx:pt>
          <cx:pt idx="2195">255162.69751809601</cx:pt>
          <cx:pt idx="2196">249244.81999576199</cx:pt>
          <cx:pt idx="2197">276110.49945795001</cx:pt>
          <cx:pt idx="2198">255935.521959865</cx:pt>
          <cx:pt idx="2199">269918.10686001898</cx:pt>
          <cx:pt idx="2200">236443.74788739401</cx:pt>
          <cx:pt idx="2201">252483.616651005</cx:pt>
          <cx:pt idx="2202">222016.81985074299</cx:pt>
          <cx:pt idx="2203">246755.13018856899</cx:pt>
          <cx:pt idx="2204">219317.405970914</cx:pt>
          <cx:pt idx="2205">226469.54172828101</cx:pt>
          <cx:pt idx="2206">224728.32758909799</cx:pt>
          <cx:pt idx="2207">232937.764266029</cx:pt>
          <cx:pt idx="2208">212744.98490637101</cx:pt>
          <cx:pt idx="2209">217656.48357143099</cx:pt>
          <cx:pt idx="2210">212593.22147330601</cx:pt>
          <cx:pt idx="2211">243779.35129101199</cx:pt>
          <cx:pt idx="2212">215647.72024009799</cx:pt>
          <cx:pt idx="2213">262168.82988950401</cx:pt>
          <cx:pt idx="2214">192387.135449847</cx:pt>
          <cx:pt idx="2215">211749.13236792799</cx:pt>
          <cx:pt idx="2216">241559.057487196</cx:pt>
          <cx:pt idx="2217">224841.98865299</cx:pt>
          <cx:pt idx="2218">254661.28274041999</cx:pt>
          <cx:pt idx="2219">275130.66380709299</cx:pt>
          <cx:pt idx="2220">245632.80452930901</cx:pt>
          <cx:pt idx="2221">254233.02265551101</cx:pt>
          <cx:pt idx="2222">228509.71788871801</cx:pt>
          <cx:pt idx="2223">244107.46827655399</cx:pt>
          <cx:pt idx="2224">254354.89634992601</cx:pt>
          <cx:pt idx="2225">254058.03562039201</cx:pt>
          <cx:pt idx="2226">225172.839717611</cx:pt>
          <cx:pt idx="2227">227886.651928231</cx:pt>
          <cx:pt idx="2228">226443.70630385299</cx:pt>
          <cx:pt idx="2229">228305.59984843599</cx:pt>
          <cx:pt idx="2230">255310.44622100401</cx:pt>
          <cx:pt idx="2231">276459.03756322002</cx:pt>
          <cx:pt idx="2232">214708.722286242</cx:pt>
          <cx:pt idx="2233">231693.78410584701</cx:pt>
          <cx:pt idx="2234">240330.32281721299</cx:pt>
          <cx:pt idx="2235">238267.564757752</cx:pt>
          <cx:pt idx="2236">251598.692093672</cx:pt>
          <cx:pt idx="2237">224319.30966521599</cx:pt>
          <cx:pt idx="2238">205868.369665776</cx:pt>
          <cx:pt idx="2239">232347.87089750901</cx:pt>
          <cx:pt idx="2240">237463.66651854801</cx:pt>
          <cx:pt idx="2241">267090.86313188</cx:pt>
          <cx:pt idx="2242">236647.785009065</cx:pt>
          <cx:pt idx="2243">260688.29045001499</cx:pt>
          <cx:pt idx="2244">234870.90306607701</cx:pt>
          <cx:pt idx="2245">196577.61560146199</cx:pt>
          <cx:pt idx="2246">270467.95719047298</cx:pt>
          <cx:pt idx="2247">231443.54623649601</cx:pt>
          <cx:pt idx="2248">217561.70436703399</cx:pt>
          <cx:pt idx="2249">261851.80057792499</cx:pt>
          <cx:pt idx="2250">264762.40240402002</cx:pt>
          <cx:pt idx="2251">245499.07226036201</cx:pt>
          <cx:pt idx="2252">237002.64348031901</cx:pt>
          <cx:pt idx="2253">213792.94938461899</cx:pt>
          <cx:pt idx="2254">248346.97775341599</cx:pt>
          <cx:pt idx="2255">234438.21872059899</cx:pt>
          <cx:pt idx="2256">247151.07221401201</cx:pt>
          <cx:pt idx="2257">221006.88833294899</cx:pt>
          <cx:pt idx="2258">251731.47268395001</cx:pt>
          <cx:pt idx="2259">219213.69826360201</cx:pt>
          <cx:pt idx="2260">263328.28962488298</cx:pt>
          <cx:pt idx="2261">280743.65191274299</cx:pt>
          <cx:pt idx="2262">237930.753373966</cx:pt>
          <cx:pt idx="2263">232700.18392595099</cx:pt>
          <cx:pt idx="2264">222490.174471031</cx:pt>
          <cx:pt idx="2265">233245.60621928901</cx:pt>
          <cx:pt idx="2266">245260.78004887901</cx:pt>
          <cx:pt idx="2267">255190.79325638199</cx:pt>
          <cx:pt idx="2268">212607.88312224799</cx:pt>
          <cx:pt idx="2269">243827.80224766</cx:pt>
          <cx:pt idx="2270">227818.54086590299</cx:pt>
          <cx:pt idx="2271">217642.95211984299</cx:pt>
          <cx:pt idx="2272">222207.34221791101</cx:pt>
          <cx:pt idx="2273">275930.98344452801</cx:pt>
          <cx:pt idx="2274">244750.800604452</cx:pt>
          <cx:pt idx="2275">241105.840819812</cx:pt>
          <cx:pt idx="2276">270920.74466679001</cx:pt>
          <cx:pt idx="2277">234969.42144214001</cx:pt>
          <cx:pt idx="2278">215928.17166131301</cx:pt>
          <cx:pt idx="2279">231091.02761065599</cx:pt>
          <cx:pt idx="2280">235850.87212172599</cx:pt>
          <cx:pt idx="2281">236246.09443550199</cx:pt>
          <cx:pt idx="2282">239869.57624213499</cx:pt>
          <cx:pt idx="2283">238220.17000786</cx:pt>
          <cx:pt idx="2284">233055.30310457601</cx:pt>
          <cx:pt idx="2285">252136.342080142</cx:pt>
          <cx:pt idx="2286">252784.39667050701</cx:pt>
          <cx:pt idx="2287">256774.20363644999</cx:pt>
          <cx:pt idx="2288">217091.290554987</cx:pt>
          <cx:pt idx="2289">222038.45690181199</cx:pt>
          <cx:pt idx="2290">262994.22713484598</cx:pt>
          <cx:pt idx="2291">231156.51838863199</cx:pt>
          <cx:pt idx="2292">246591.498900684</cx:pt>
          <cx:pt idx="2293">188619.65846424899</cx:pt>
          <cx:pt idx="2294">258689.850054701</cx:pt>
          <cx:pt idx="2295">217233.622195428</cx:pt>
          <cx:pt idx="2296">239913.623512947</cx:pt>
          <cx:pt idx="2297">270646.52762406401</cx:pt>
          <cx:pt idx="2298">234973.26382250499</cx:pt>
          <cx:pt idx="2299">259149.36893656</cx:pt>
          <cx:pt idx="2300">236848.01368935799</cx:pt>
          <cx:pt idx="2301">235848.264194922</cx:pt>
          <cx:pt idx="2302">231452.20208415401</cx:pt>
          <cx:pt idx="2303">214496.75108851201</cx:pt>
          <cx:pt idx="2304">254869.59608715601</cx:pt>
          <cx:pt idx="2305">208795.25678512501</cx:pt>
          <cx:pt idx="2306">212117.755384363</cx:pt>
          <cx:pt idx="2307">276156.82042626501</cx:pt>
          <cx:pt idx="2308">242434.63566155001</cx:pt>
          <cx:pt idx="2309">267918.14139832603</cx:pt>
          <cx:pt idx="2310">239363.77680667699</cx:pt>
          <cx:pt idx="2311">233509.54003956699</cx:pt>
          <cx:pt idx="2312">223423.659622515</cx:pt>
          <cx:pt idx="2313">249567.343330501</cx:pt>
          <cx:pt idx="2314">192932.62029975699</cx:pt>
          <cx:pt idx="2315">272916.00105148001</cx:pt>
          <cx:pt idx="2316">254399.728993369</cx:pt>
          <cx:pt idx="2317">244729.45626994799</cx:pt>
          <cx:pt idx="2318">235203.736394926</cx:pt>
          <cx:pt idx="2319">213106.71702699701</cx:pt>
          <cx:pt idx="2320">210568.606890394</cx:pt>
          <cx:pt idx="2321">244630.89258659599</cx:pt>
          <cx:pt idx="2322">222117.42337328699</cx:pt>
          <cx:pt idx="2323">198871.27447937301</cx:pt>
          <cx:pt idx="2324">235463.774599089</cx:pt>
          <cx:pt idx="2325">226840.75558353899</cx:pt>
          <cx:pt idx="2326">233015.59009820301</cx:pt>
          <cx:pt idx="2327">257591.08196183399</cx:pt>
          <cx:pt idx="2328">235286.899149801</cx:pt>
          <cx:pt idx="2329">193026.06920383999</cx:pt>
          <cx:pt idx="2330">261123.69684956199</cx:pt>
          <cx:pt idx="2331">246837.36571955</cx:pt>
          <cx:pt idx="2332">272290.38460880902</cx:pt>
          <cx:pt idx="2333">247961.96434467501</cx:pt>
          <cx:pt idx="2334">255673.423349035</cx:pt>
          <cx:pt idx="2335">249683.39959669899</cx:pt>
          <cx:pt idx="2336">234702.90725173501</cx:pt>
          <cx:pt idx="2337">244409.296237701</cx:pt>
          <cx:pt idx="2338">232015.596425986</cx:pt>
          <cx:pt idx="2339">234144.750551198</cx:pt>
          <cx:pt idx="2340">278580.985123866</cx:pt>
          <cx:pt idx="2341">245236.69639873601</cx:pt>
          <cx:pt idx="2342">226321.51921197399</cx:pt>
          <cx:pt idx="2343">252469.60206533599</cx:pt>
          <cx:pt idx="2344">257657.91159095001</cx:pt>
          <cx:pt idx="2345">229628.435190619</cx:pt>
          <cx:pt idx="2346">264234.17236713198</cx:pt>
          <cx:pt idx="2347">218230.82520889901</cx:pt>
          <cx:pt idx="2348">226438.73135988199</cx:pt>
          <cx:pt idx="2349">187934.17420124001</cx:pt>
          <cx:pt idx="2350">254186.87783107301</cx:pt>
          <cx:pt idx="2351">258399.61130120399</cx:pt>
          <cx:pt idx="2352">207926.602897965</cx:pt>
          <cx:pt idx="2353">282482.966524455</cx:pt>
          <cx:pt idx="2354">255581.629206513</cx:pt>
          <cx:pt idx="2355">253145.95775998899</cx:pt>
          <cx:pt idx="2356">240657.66450456399</cx:pt>
          <cx:pt idx="2357">253482.39905343601</cx:pt>
          <cx:pt idx="2358">239904.866971337</cx:pt>
          <cx:pt idx="2359">255906.148044217</cx:pt>
          <cx:pt idx="2360">240853.314994088</cx:pt>
          <cx:pt idx="2361">257012.10473752799</cx:pt>
          <cx:pt idx="2362">235155.014776439</cx:pt>
          <cx:pt idx="2363">223506.998457123</cx:pt>
          <cx:pt idx="2364">236798.12303051</cx:pt>
          <cx:pt idx="2365">253562.59488498699</cx:pt>
          <cx:pt idx="2366">238561.68351577001</cx:pt>
          <cx:pt idx="2367">250506.32416362999</cx:pt>
          <cx:pt idx="2368">258126.21830681499</cx:pt>
          <cx:pt idx="2369">260141.55742182501</cx:pt>
          <cx:pt idx="2370">248199.55895188299</cx:pt>
          <cx:pt idx="2371">240806.32839578899</cx:pt>
          <cx:pt idx="2372">225846.18946812101</cx:pt>
          <cx:pt idx="2373">200273.06832406201</cx:pt>
          <cx:pt idx="2374">238011.88940898099</cx:pt>
          <cx:pt idx="2375">238776.01754526101</cx:pt>
          <cx:pt idx="2376">264420.92582642601</cx:pt>
          <cx:pt idx="2377">242002.81397903201</cx:pt>
          <cx:pt idx="2378">263011.57538001402</cx:pt>
          <cx:pt idx="2379">229489.88491612399</cx:pt>
          <cx:pt idx="2380">246104.40322567101</cx:pt>
          <cx:pt idx="2381">226855.52341368701</cx:pt>
          <cx:pt idx="2382">244405.444183093</cx:pt>
          <cx:pt idx="2383">270404.40211581299</cx:pt>
          <cx:pt idx="2384">227636.965747485</cx:pt>
          <cx:pt idx="2385">269353.492180756</cx:pt>
          <cx:pt idx="2386">235839.62694864301</cx:pt>
          <cx:pt idx="2387">228843.64392024401</cx:pt>
          <cx:pt idx="2388">252205.88087257801</cx:pt>
          <cx:pt idx="2389">228480.21335795199</cx:pt>
          <cx:pt idx="2390">247921.922716264</cx:pt>
          <cx:pt idx="2391">260842.29995249899</cx:pt>
          <cx:pt idx="2392">227773.96197136299</cx:pt>
          <cx:pt idx="2393">237079.39179964701</cx:pt>
          <cx:pt idx="2394">233286.60738377101</cx:pt>
          <cx:pt idx="2395">249063.032940284</cx:pt>
          <cx:pt idx="2396">251063.37140732</cx:pt>
          <cx:pt idx="2397">251323.081621127</cx:pt>
          <cx:pt idx="2398">226117.66969995099</cx:pt>
          <cx:pt idx="2399">271603.33669202798</cx:pt>
          <cx:pt idx="2400">246956.63207225199</cx:pt>
          <cx:pt idx="2401">268797.75851795898</cx:pt>
          <cx:pt idx="2402">251235.147915568</cx:pt>
          <cx:pt idx="2403">203417.07385952701</cx:pt>
          <cx:pt idx="2404">255216.014580168</cx:pt>
          <cx:pt idx="2405">223688.35994824301</cx:pt>
          <cx:pt idx="2406">236587.49073316</cx:pt>
          <cx:pt idx="2407">256027.29533448699</cx:pt>
          <cx:pt idx="2408">262725.037519723</cx:pt>
          <cx:pt idx="2409">251335.40032514001</cx:pt>
          <cx:pt idx="2410">256999.96808452901</cx:pt>
          <cx:pt idx="2411">223761.82465202501</cx:pt>
          <cx:pt idx="2412">221558.10372530101</cx:pt>
          <cx:pt idx="2413">228491.044464059</cx:pt>
          <cx:pt idx="2414">221393.155254037</cx:pt>
          <cx:pt idx="2415">261690.09083601</cx:pt>
          <cx:pt idx="2416">221705.709867103</cx:pt>
          <cx:pt idx="2417">238493.78621203499</cx:pt>
          <cx:pt idx="2418">241524.03921443701</cx:pt>
          <cx:pt idx="2419">237419.935473057</cx:pt>
          <cx:pt idx="2420">228494.371080627</cx:pt>
          <cx:pt idx="2421">263575.10135913501</cx:pt>
          <cx:pt idx="2422">227578.177953715</cx:pt>
          <cx:pt idx="2423">270758.42341794301</cx:pt>
          <cx:pt idx="2424">253128.003910967</cx:pt>
          <cx:pt idx="2425">212027.90509202</cx:pt>
          <cx:pt idx="2426">244118.44176443099</cx:pt>
          <cx:pt idx="2427">256116.20500645699</cx:pt>
          <cx:pt idx="2428">238685.94669199301</cx:pt>
          <cx:pt idx="2429">270070.23085819097</cx:pt>
          <cx:pt idx="2430">217036.64750020299</cx:pt>
          <cx:pt idx="2431">242202.01233425201</cx:pt>
          <cx:pt idx="2432">253616.640743517</cx:pt>
          <cx:pt idx="2433">243841.45002569299</cx:pt>
          <cx:pt idx="2434">248610.59322014</cx:pt>
          <cx:pt idx="2435">236456.04665782201</cx:pt>
          <cx:pt idx="2436">225078.17679927501</cx:pt>
          <cx:pt idx="2437">245787.61845501899</cx:pt>
          <cx:pt idx="2438">248108.37891115001</cx:pt>
          <cx:pt idx="2439">242154.097816653</cx:pt>
          <cx:pt idx="2440">225147.46082204001</cx:pt>
          <cx:pt idx="2441">249302.59349365401</cx:pt>
          <cx:pt idx="2442">215420.76994346399</cx:pt>
          <cx:pt idx="2443">237633.60271917199</cx:pt>
          <cx:pt idx="2444">250627.14029452801</cx:pt>
          <cx:pt idx="2445">211976.62494658199</cx:pt>
          <cx:pt idx="2446">230469.51629876599</cx:pt>
          <cx:pt idx="2447">269772.359403298</cx:pt>
          <cx:pt idx="2448">236359.244381347</cx:pt>
          <cx:pt idx="2449">246709.652325831</cx:pt>
          <cx:pt idx="2450">219278.97308460099</cx:pt>
          <cx:pt idx="2451">241209.864488728</cx:pt>
          <cx:pt idx="2452">276321.13883625797</cx:pt>
          <cx:pt idx="2453">226548.498650842</cx:pt>
          <cx:pt idx="2454">262895.33530510101</cx:pt>
          <cx:pt idx="2455">221686.90641164701</cx:pt>
          <cx:pt idx="2456">254940.01884816599</cx:pt>
          <cx:pt idx="2457">247612.56971633199</cx:pt>
          <cx:pt idx="2458">267119.91181174299</cx:pt>
          <cx:pt idx="2459">231773.30258028299</cx:pt>
          <cx:pt idx="2460">257450.73083037499</cx:pt>
          <cx:pt idx="2461">276774.81772226602</cx:pt>
          <cx:pt idx="2462">255318.58671090601</cx:pt>
          <cx:pt idx="2463">286454.00024675898</cx:pt>
          <cx:pt idx="2464">257574.084238624</cx:pt>
          <cx:pt idx="2465">246707.23741483601</cx:pt>
          <cx:pt idx="2466">225818.956016451</cx:pt>
          <cx:pt idx="2467">188136.385685341</cx:pt>
          <cx:pt idx="2468">224551.28586556899</cx:pt>
          <cx:pt idx="2469">208037.06650953399</cx:pt>
          <cx:pt idx="2470">231685.58617277301</cx:pt>
          <cx:pt idx="2471">267969.08002246398</cx:pt>
          <cx:pt idx="2472">251525.152447103</cx:pt>
          <cx:pt idx="2473">257716.49241516399</cx:pt>
          <cx:pt idx="2474">196516.22214023699</cx:pt>
          <cx:pt idx="2475">248704.014626794</cx:pt>
          <cx:pt idx="2476">211375.31215152601</cx:pt>
          <cx:pt idx="2477">230247.19117635299</cx:pt>
          <cx:pt idx="2478">231609.555142283</cx:pt>
          <cx:pt idx="2479">252821.449127503</cx:pt>
          <cx:pt idx="2480">258895.59797089701</cx:pt>
          <cx:pt idx="2481">278140.72718791303</cx:pt>
          <cx:pt idx="2482">231757.68695454099</cx:pt>
          <cx:pt idx="2483">247833.04858721499</cx:pt>
          <cx:pt idx="2484">246486.98213919601</cx:pt>
          <cx:pt idx="2485">227885.116614825</cx:pt>
          <cx:pt idx="2486">263841.414139801</cx:pt>
          <cx:pt idx="2487">239032.706167358</cx:pt>
          <cx:pt idx="2488">226680.109558572</cx:pt>
          <cx:pt idx="2489">242992.07029625899</cx:pt>
          <cx:pt idx="2490">262253.27903802402</cx:pt>
          <cx:pt idx="2491">244738.93870802101</cx:pt>
          <cx:pt idx="2492">216301.854754342</cx:pt>
          <cx:pt idx="2493">236827.25339040899</cx:pt>
          <cx:pt idx="2494">229363.94772310901</cx:pt>
          <cx:pt idx="2495">242507.89364927201</cx:pt>
          <cx:pt idx="2496">251241.65226317299</cx:pt>
          <cx:pt idx="2497">257578.66925964801</cx:pt>
          <cx:pt idx="2498">250711.42037739299</cx:pt>
          <cx:pt idx="2499">292141.53555515502</cx:pt>
          <cx:pt idx="2500">265557.11737034499</cx:pt>
          <cx:pt idx="2501">227164.00396841599</cx:pt>
          <cx:pt idx="2502">263474.51781272597</cx:pt>
          <cx:pt idx="2503">238496.23043127399</cx:pt>
          <cx:pt idx="2504">230563.68062401901</cx:pt>
          <cx:pt idx="2505">218166.453982687</cx:pt>
          <cx:pt idx="2506">245017.56047331</cx:pt>
          <cx:pt idx="2507">228887.37702888</cx:pt>
          <cx:pt idx="2508">205962.38395377199</cx:pt>
          <cx:pt idx="2509">253052.77166169899</cx:pt>
          <cx:pt idx="2510">241427.006420352</cx:pt>
          <cx:pt idx="2511">220181.909647694</cx:pt>
          <cx:pt idx="2512">269311.67474953301</cx:pt>
          <cx:pt idx="2513">214246.75761301501</cx:pt>
          <cx:pt idx="2514">265533.90682210599</cx:pt>
          <cx:pt idx="2515">226473.17122216101</cx:pt>
          <cx:pt idx="2516">209655.49790359201</cx:pt>
          <cx:pt idx="2517">218111.88147427401</cx:pt>
          <cx:pt idx="2518">234131.859195364</cx:pt>
          <cx:pt idx="2519">261462.02046559501</cx:pt>
          <cx:pt idx="2520">248329.397142912</cx:pt>
          <cx:pt idx="2521">206382.20180362501</cx:pt>
          <cx:pt idx="2522">223769.28932873299</cx:pt>
          <cx:pt idx="2523">245792.189285225</cx:pt>
          <cx:pt idx="2524">241751.16474873299</cx:pt>
          <cx:pt idx="2525">272066.99057130399</cx:pt>
          <cx:pt idx="2526">277571.42802589602</cx:pt>
          <cx:pt idx="2527">271094.15366356401</cx:pt>
          <cx:pt idx="2528">243170.42779562101</cx:pt>
          <cx:pt idx="2529">271451.01193475397</cx:pt>
          <cx:pt idx="2530">247277.376302427</cx:pt>
          <cx:pt idx="2531">223514.55141753299</cx:pt>
          <cx:pt idx="2532">236706.866720972</cx:pt>
          <cx:pt idx="2533">241836.25430640799</cx:pt>
          <cx:pt idx="2534">252248.68048967901</cx:pt>
          <cx:pt idx="2535">241806.426475605</cx:pt>
          <cx:pt idx="2536">242982.623998839</cx:pt>
          <cx:pt idx="2537">239876.31363486301</cx:pt>
          <cx:pt idx="2538">225501.15830904801</cx:pt>
          <cx:pt idx="2539">262150.17317715503</cx:pt>
          <cx:pt idx="2540">190621.54648080401</cx:pt>
          <cx:pt idx="2541">244489.133350964</cx:pt>
          <cx:pt idx="2542">241701.09171004701</cx:pt>
          <cx:pt idx="2543">243066.47632237201</cx:pt>
          <cx:pt idx="2544">241409.18498657399</cx:pt>
          <cx:pt idx="2545">217100.71338465001</cx:pt>
          <cx:pt idx="2546">256613.79014253401</cx:pt>
          <cx:pt idx="2547">279657.59900481201</cx:pt>
          <cx:pt idx="2548">256623.45788651999</cx:pt>
          <cx:pt idx="2549">220905.63045763501</cx:pt>
          <cx:pt idx="2550">246825.81839961201</cx:pt>
          <cx:pt idx="2551">240301.22945107499</cx:pt>
          <cx:pt idx="2552">253182.92210411801</cx:pt>
          <cx:pt idx="2553">189936.163690813</cx:pt>
          <cx:pt idx="2554">250612.910533046</cx:pt>
          <cx:pt idx="2555">244942.79547069801</cx:pt>
          <cx:pt idx="2556">254515.45252091001</cx:pt>
          <cx:pt idx="2557">256145.34110528999</cx:pt>
          <cx:pt idx="2558">203129.465799581</cx:pt>
          <cx:pt idx="2559">239816.40837205999</cx:pt>
          <cx:pt idx="2560">225039.08261506699</cx:pt>
          <cx:pt idx="2561">237070.794774031</cx:pt>
          <cx:pt idx="2562">259004.70804528499</cx:pt>
          <cx:pt idx="2563">232853.40455740699</cx:pt>
          <cx:pt idx="2564">202941.026181883</cx:pt>
          <cx:pt idx="2565">212215.723564418</cx:pt>
          <cx:pt idx="2566">247185.64562747901</cx:pt>
          <cx:pt idx="2567">225763.491532721</cx:pt>
          <cx:pt idx="2568">247717.69970986401</cx:pt>
          <cx:pt idx="2569">267989.96541570401</cx:pt>
          <cx:pt idx="2570">273213.596578728</cx:pt>
          <cx:pt idx="2571">284970.62698360701</cx:pt>
          <cx:pt idx="2572">265362.418595911</cx:pt>
          <cx:pt idx="2573">239792.74320669801</cx:pt>
          <cx:pt idx="2574">240501.59568366301</cx:pt>
          <cx:pt idx="2575">229535.89526191499</cx:pt>
          <cx:pt idx="2576">247745.54760231799</cx:pt>
          <cx:pt idx="2577">235353.67638618499</cx:pt>
          <cx:pt idx="2578">230876.22508396499</cx:pt>
          <cx:pt idx="2579">228307.35315459099</cx:pt>
          <cx:pt idx="2580">246609.41425605401</cx:pt>
          <cx:pt idx="2581">281738.81975724897</cx:pt>
          <cx:pt idx="2582">234335.65108653301</cx:pt>
          <cx:pt idx="2583">219103.87629846699</cx:pt>
          <cx:pt idx="2584">215793.09037201799</cx:pt>
          <cx:pt idx="2585">236810.27885308699</cx:pt>
          <cx:pt idx="2586">227297.77530696301</cx:pt>
          <cx:pt idx="2587">232079.32358446601</cx:pt>
          <cx:pt idx="2588">231805.754706634</cx:pt>
          <cx:pt idx="2589">248397.271486482</cx:pt>
          <cx:pt idx="2590">221935.11872362901</cx:pt>
          <cx:pt idx="2591">259930.72777113601</cx:pt>
          <cx:pt idx="2592">273697.13389011298</cx:pt>
          <cx:pt idx="2593">243453.93685371001</cx:pt>
          <cx:pt idx="2594">233102.992083155</cx:pt>
          <cx:pt idx="2595">219322.160143216</cx:pt>
          <cx:pt idx="2596">202268.13763369701</cx:pt>
          <cx:pt idx="2597">244030.56210762399</cx:pt>
          <cx:pt idx="2598">237615.015333157</cx:pt>
          <cx:pt idx="2599">213719.121752009</cx:pt>
          <cx:pt idx="2600">223252.042628611</cx:pt>
          <cx:pt idx="2601">245004.751388526</cx:pt>
          <cx:pt idx="2602">241864.75765794399</cx:pt>
          <cx:pt idx="2603">233593.027809405</cx:pt>
          <cx:pt idx="2604">253045.481152452</cx:pt>
          <cx:pt idx="2605">234536.664764216</cx:pt>
          <cx:pt idx="2606">255115.163692845</cx:pt>
          <cx:pt idx="2607">235199.89658888901</cx:pt>
          <cx:pt idx="2608">237488.70726817101</cx:pt>
          <cx:pt idx="2609">264355.17970187101</cx:pt>
          <cx:pt idx="2610">256187.08189206899</cx:pt>
          <cx:pt idx="2611">241663.22184637401</cx:pt>
          <cx:pt idx="2612">240941.585613114</cx:pt>
          <cx:pt idx="2613">251898.92287746299</cx:pt>
          <cx:pt idx="2614">248912.58109181401</cx:pt>
          <cx:pt idx="2615">221294.65178647501</cx:pt>
          <cx:pt idx="2616">220027.32234199499</cx:pt>
          <cx:pt idx="2617">254810.058731556</cx:pt>
          <cx:pt idx="2618">264252.50951797399</cx:pt>
          <cx:pt idx="2619">241218.050893343</cx:pt>
          <cx:pt idx="2620">228437.073012334</cx:pt>
          <cx:pt idx="2621">245034.298716825</cx:pt>
          <cx:pt idx="2622">222483.21832086801</cx:pt>
          <cx:pt idx="2623">261083.83919156299</cx:pt>
          <cx:pt idx="2624">210020.034154505</cx:pt>
          <cx:pt idx="2625">239316.271861449</cx:pt>
          <cx:pt idx="2626">220225.92440653301</cx:pt>
          <cx:pt idx="2627">213269.04760331701</cx:pt>
          <cx:pt idx="2628">245222.01592669199</cx:pt>
          <cx:pt idx="2629">253109.17216998999</cx:pt>
          <cx:pt idx="2630">244928.42634754701</cx:pt>
          <cx:pt idx="2631">247278.73747120501</cx:pt>
          <cx:pt idx="2632">242022.34365877401</cx:pt>
          <cx:pt idx="2633">231206.921749531</cx:pt>
          <cx:pt idx="2634">247522.86277410699</cx:pt>
          <cx:pt idx="2635">230237.00727182199</cx:pt>
          <cx:pt idx="2636">282350.400998061</cx:pt>
          <cx:pt idx="2637">235136.48953801999</cx:pt>
          <cx:pt idx="2638">270054.410889911</cx:pt>
          <cx:pt idx="2639">201026.24689720801</cx:pt>
          <cx:pt idx="2640">252101.958926491</cx:pt>
          <cx:pt idx="2641">224837.71082745001</cx:pt>
          <cx:pt idx="2642">240495.498677728</cx:pt>
          <cx:pt idx="2643">238288.557094683</cx:pt>
          <cx:pt idx="2644">271755.74323334201</cx:pt>
          <cx:pt idx="2645">253804.13581178701</cx:pt>
          <cx:pt idx="2646">245693.305433106</cx:pt>
          <cx:pt idx="2647">225041.63735449401</cx:pt>
          <cx:pt idx="2648">226827.61562148799</cx:pt>
          <cx:pt idx="2649">223170.60646245099</cx:pt>
          <cx:pt idx="2650">205483.15322251999</cx:pt>
          <cx:pt idx="2651">229234.409963032</cx:pt>
          <cx:pt idx="2652">229264.93064824399</cx:pt>
          <cx:pt idx="2653">226325.62588991501</cx:pt>
          <cx:pt idx="2654">293935.711327411</cx:pt>
          <cx:pt idx="2655">230105.683405358</cx:pt>
          <cx:pt idx="2656">225757.833531051</cx:pt>
          <cx:pt idx="2657">228475.39245306101</cx:pt>
          <cx:pt idx="2658">243824.869293606</cx:pt>
          <cx:pt idx="2659">252241.95168920499</cx:pt>
          <cx:pt idx="2660">259161.05138668901</cx:pt>
          <cx:pt idx="2661">231879.705333185</cx:pt>
          <cx:pt idx="2662">204702.893538359</cx:pt>
          <cx:pt idx="2663">224665.571867144</cx:pt>
          <cx:pt idx="2664">250293.56041852399</cx:pt>
          <cx:pt idx="2665">255816.59709490399</cx:pt>
          <cx:pt idx="2666">217548.95628409999</cx:pt>
          <cx:pt idx="2667">222647.29586834801</cx:pt>
          <cx:pt idx="2668">234828.415968157</cx:pt>
          <cx:pt idx="2669">233927.80342819201</cx:pt>
          <cx:pt idx="2670">224091.33139247901</cx:pt>
          <cx:pt idx="2671">218377.62102941601</cx:pt>
          <cx:pt idx="2672">231782.064509052</cx:pt>
          <cx:pt idx="2673">232812.356790032</cx:pt>
          <cx:pt idx="2674">264945.73538089101</cx:pt>
          <cx:pt idx="2675">233389.00025450901</cx:pt>
          <cx:pt idx="2676">225788.111795295</cx:pt>
          <cx:pt idx="2677">238213.19674787999</cx:pt>
          <cx:pt idx="2678">248551.19816357901</cx:pt>
          <cx:pt idx="2679">256198.02621743499</cx:pt>
          <cx:pt idx="2680">244817.195922696</cx:pt>
          <cx:pt idx="2681">249368.47317439399</cx:pt>
          <cx:pt idx="2682">263173.53605443699</cx:pt>
          <cx:pt idx="2683">242817.19751899401</cx:pt>
          <cx:pt idx="2684">228102.15432601201</cx:pt>
          <cx:pt idx="2685">240244.52175634599</cx:pt>
          <cx:pt idx="2686">243967.95669592099</cx:pt>
          <cx:pt idx="2687">251616.79764701199</cx:pt>
          <cx:pt idx="2688">259641.06980248599</cx:pt>
          <cx:pt idx="2689">293334.26786731998</cx:pt>
          <cx:pt idx="2690">239955.27302873501</cx:pt>
          <cx:pt idx="2691">213380.01663725599</cx:pt>
          <cx:pt idx="2692">261670.06581934399</cx:pt>
          <cx:pt idx="2693">226313.492444212</cx:pt>
          <cx:pt idx="2694">241008.52996663601</cx:pt>
          <cx:pt idx="2695">257269.53555740399</cx:pt>
          <cx:pt idx="2696">239818.160826604</cx:pt>
          <cx:pt idx="2697">229238.85872606401</cx:pt>
          <cx:pt idx="2698">258499.25593003401</cx:pt>
          <cx:pt idx="2699">204777.212928611</cx:pt>
          <cx:pt idx="2700">234823.97019729999</cx:pt>
          <cx:pt idx="2701">263711.36139799899</cx:pt>
          <cx:pt idx="2702">233087.13489060901</cx:pt>
          <cx:pt idx="2703">194845.98759162499</cx:pt>
          <cx:pt idx="2704">260370.352621303</cx:pt>
          <cx:pt idx="2705">213395.71406051799</cx:pt>
          <cx:pt idx="2706">266339.76534422598</cx:pt>
          <cx:pt idx="2707">239824.62444843701</cx:pt>
          <cx:pt idx="2708">234244.19367067001</cx:pt>
          <cx:pt idx="2709">238293.06186969401</cx:pt>
          <cx:pt idx="2710">209936.986674571</cx:pt>
          <cx:pt idx="2711">233277.06321455201</cx:pt>
          <cx:pt idx="2712">229157.33314183899</cx:pt>
          <cx:pt idx="2713">194395.07302278699</cx:pt>
          <cx:pt idx="2714">268937.00964810798</cx:pt>
          <cx:pt idx="2715">275424.801358531</cx:pt>
          <cx:pt idx="2716">214575.50609487799</cx:pt>
          <cx:pt idx="2717">262791.65837097802</cx:pt>
          <cx:pt idx="2718">245284.38243426001</cx:pt>
          <cx:pt idx="2719">221362.535200207</cx:pt>
          <cx:pt idx="2720">232650.49897705301</cx:pt>
          <cx:pt idx="2721">249099.990933458</cx:pt>
          <cx:pt idx="2722">250995.478671191</cx:pt>
          <cx:pt idx="2723">248288.633901036</cx:pt>
          <cx:pt idx="2724">248084.47488672999</cx:pt>
          <cx:pt idx="2725">232499.04375618001</cx:pt>
          <cx:pt idx="2726">262710.89640593098</cx:pt>
          <cx:pt idx="2727">241078.80466728099</cx:pt>
          <cx:pt idx="2728">245267.331203899</cx:pt>
          <cx:pt idx="2729">291231.06267558399</cx:pt>
          <cx:pt idx="2730">222078.31257665501</cx:pt>
          <cx:pt idx="2731">236599.15579972501</cx:pt>
          <cx:pt idx="2732">252544.773273375</cx:pt>
          <cx:pt idx="2733">244553.734031008</cx:pt>
          <cx:pt idx="2734">257105.80990223499</cx:pt>
          <cx:pt idx="2735">256295.685572555</cx:pt>
          <cx:pt idx="2736">219475.86476002101</cx:pt>
          <cx:pt idx="2737">205603.59010789599</cx:pt>
          <cx:pt idx="2738">214432.19175519</cx:pt>
          <cx:pt idx="2739">247553.624396998</cx:pt>
          <cx:pt idx="2740">247547.89972654599</cx:pt>
          <cx:pt idx="2741">251624.20278522401</cx:pt>
          <cx:pt idx="2742">215012.29820975501</cx:pt>
          <cx:pt idx="2743">262749.52675341902</cx:pt>
          <cx:pt idx="2744">246261.1111751</cx:pt>
          <cx:pt idx="2745">261820.40529923001</cx:pt>
          <cx:pt idx="2746">241856.14820102899</cx:pt>
          <cx:pt idx="2747">244127.04287911599</cx:pt>
          <cx:pt idx="2748">224386.12121577299</cx:pt>
          <cx:pt idx="2749">233802.77159613001</cx:pt>
          <cx:pt idx="2750">246402.700465665</cx:pt>
          <cx:pt idx="2751">244764.734248261</cx:pt>
          <cx:pt idx="2752">225789.689780949</cx:pt>
          <cx:pt idx="2753">225384.010804185</cx:pt>
          <cx:pt idx="2754">232569.11638957501</cx:pt>
          <cx:pt idx="2755">265253.73421540001</cx:pt>
          <cx:pt idx="2756">220060.812760781</cx:pt>
          <cx:pt idx="2757">254143.27437411601</cx:pt>
          <cx:pt idx="2758">243000.070640936</cx:pt>
          <cx:pt idx="2759">220392.186591253</cx:pt>
          <cx:pt idx="2760">232173.46076409999</cx:pt>
          <cx:pt idx="2761">236945.63364304899</cx:pt>
          <cx:pt idx="2762">247227.167456102</cx:pt>
          <cx:pt idx="2763">228770.85310156501</cx:pt>
          <cx:pt idx="2764">240659.01858013001</cx:pt>
          <cx:pt idx="2765">232025.98529500401</cx:pt>
          <cx:pt idx="2766">246116.96823054101</cx:pt>
          <cx:pt idx="2767">245018.03901866099</cx:pt>
          <cx:pt idx="2768">226900.88245789899</cx:pt>
          <cx:pt idx="2769">259224.49482701099</cx:pt>
          <cx:pt idx="2770">280987.51728988398</cx:pt>
          <cx:pt idx="2771">235249.75315667599</cx:pt>
          <cx:pt idx="2772">248187.108315989</cx:pt>
          <cx:pt idx="2773">203202.45099556199</cx:pt>
          <cx:pt idx="2774">230174.80185679099</cx:pt>
          <cx:pt idx="2775">226918.410547098</cx:pt>
          <cx:pt idx="2776">215208.00368785599</cx:pt>
          <cx:pt idx="2777">204929.05861411101</cx:pt>
          <cx:pt idx="2778">272288.89316044003</cx:pt>
          <cx:pt idx="2779">243829.743711377</cx:pt>
          <cx:pt idx="2780">233372.70105820501</cx:pt>
          <cx:pt idx="2781">238443.24407694701</cx:pt>
          <cx:pt idx="2782">299438.26741062</cx:pt>
          <cx:pt idx="2783">243238.340266352</cx:pt>
          <cx:pt idx="2784">222977.970507141</cx:pt>
          <cx:pt idx="2785">232453.93495036999</cx:pt>
          <cx:pt idx="2786">274692.238876199</cx:pt>
          <cx:pt idx="2787">241042.941334937</cx:pt>
          <cx:pt idx="2788">240122.40110738701</cx:pt>
          <cx:pt idx="2789">210490.18555247699</cx:pt>
          <cx:pt idx="2790">257413.72736602201</cx:pt>
          <cx:pt idx="2791">246712.482736709</cx:pt>
          <cx:pt idx="2792">241583.07399249301</cx:pt>
          <cx:pt idx="2793">255474.16118847099</cx:pt>
          <cx:pt idx="2794">230341.407402777</cx:pt>
          <cx:pt idx="2795">260306.08267032</cx:pt>
          <cx:pt idx="2796">249045.86305177599</cx:pt>
          <cx:pt idx="2797">266014.25414940697</cx:pt>
          <cx:pt idx="2798">250517.51029524801</cx:pt>
          <cx:pt idx="2799">255123.59807381401</cx:pt>
          <cx:pt idx="2800">228575.112552673</cx:pt>
          <cx:pt idx="2801">245167.87918706299</cx:pt>
          <cx:pt idx="2802">239971.18369886299</cx:pt>
          <cx:pt idx="2803">244999.379137257</cx:pt>
          <cx:pt idx="2804">219474.45657029701</cx:pt>
          <cx:pt idx="2805">248295.77092299701</cx:pt>
          <cx:pt idx="2806">235926.522061814</cx:pt>
          <cx:pt idx="2807">223404.06507622701</cx:pt>
          <cx:pt idx="2808">213415.953400898</cx:pt>
          <cx:pt idx="2809">266237.32956900401</cx:pt>
          <cx:pt idx="2810">219435.62382865101</cx:pt>
          <cx:pt idx="2811">254801.87635918101</cx:pt>
          <cx:pt idx="2812">249776.86702559699</cx:pt>
          <cx:pt idx="2813">228321.418137898</cx:pt>
          <cx:pt idx="2814">203242.59375115999</cx:pt>
          <cx:pt idx="2815">251063.45233920799</cx:pt>
          <cx:pt idx="2816">237611.40874802199</cx:pt>
          <cx:pt idx="2817">242486.63872961601</cx:pt>
          <cx:pt idx="2818">228772.00631931701</cx:pt>
          <cx:pt idx="2819">227491.94221174801</cx:pt>
          <cx:pt idx="2820">272831.99116235803</cx:pt>
          <cx:pt idx="2821">228951.091895372</cx:pt>
          <cx:pt idx="2822">216634.199337447</cx:pt>
          <cx:pt idx="2823">251842.80218722401</cx:pt>
          <cx:pt idx="2824">230376.074106468</cx:pt>
          <cx:pt idx="2825">239729.72410401501</cx:pt>
          <cx:pt idx="2826">262064.965534016</cx:pt>
          <cx:pt idx="2827">242774.41341055601</cx:pt>
          <cx:pt idx="2828">231084.38816289601</cx:pt>
          <cx:pt idx="2829">246877.915935058</cx:pt>
          <cx:pt idx="2830">270879.24232290703</cx:pt>
          <cx:pt idx="2831">249921.53405375799</cx:pt>
          <cx:pt idx="2832">222106.39619560901</cx:pt>
          <cx:pt idx="2833">258956.930905916</cx:pt>
          <cx:pt idx="2834">247689.939231322</cx:pt>
          <cx:pt idx="2835">232370.575428888</cx:pt>
          <cx:pt idx="2836">248221.51806047099</cx:pt>
          <cx:pt idx="2837">249990.99429392599</cx:pt>
          <cx:pt idx="2838">278179.61341467302</cx:pt>
          <cx:pt idx="2839">233418.08959181199</cx:pt>
          <cx:pt idx="2840">266592.670424557</cx:pt>
          <cx:pt idx="2841">233393.41371660199</cx:pt>
          <cx:pt idx="2842">222359.61096419499</cx:pt>
          <cx:pt idx="2843">253747.62068732199</cx:pt>
          <cx:pt idx="2844">256541.325098984</cx:pt>
          <cx:pt idx="2845">244380.81426876399</cx:pt>
          <cx:pt idx="2846">209675.78124662701</cx:pt>
          <cx:pt idx="2847">254480.53069337801</cx:pt>
          <cx:pt idx="2848">231689.00313090801</cx:pt>
          <cx:pt idx="2849">236795.89745783099</cx:pt>
          <cx:pt idx="2850">214461.08271598199</cx:pt>
          <cx:pt idx="2851">261150.00031892999</cx:pt>
          <cx:pt idx="2852">232904.979205385</cx:pt>
          <cx:pt idx="2853">211136.30272002699</cx:pt>
          <cx:pt idx="2854">209074.43900106999</cx:pt>
          <cx:pt idx="2855">242438.741594263</cx:pt>
          <cx:pt idx="2856">224714.84254705699</cx:pt>
          <cx:pt idx="2857">264600.20477899199</cx:pt>
          <cx:pt idx="2858">255749.41997596799</cx:pt>
          <cx:pt idx="2859">227310.190312861</cx:pt>
          <cx:pt idx="2860">266658.98642004997</cx:pt>
          <cx:pt idx="2861">228138.20821196301</cx:pt>
          <cx:pt idx="2862">229637.693909319</cx:pt>
          <cx:pt idx="2863">244385.68429726001</cx:pt>
          <cx:pt idx="2864">232157.11387256699</cx:pt>
          <cx:pt idx="2865">249859.23912465599</cx:pt>
          <cx:pt idx="2866">246920.066302458</cx:pt>
          <cx:pt idx="2867">240567.22971132101</cx:pt>
          <cx:pt idx="2868">271259.86751127202</cx:pt>
          <cx:pt idx="2869">263397.56089383201</cx:pt>
          <cx:pt idx="2870">255912.16902214399</cx:pt>
          <cx:pt idx="2871">269624.09373104002</cx:pt>
          <cx:pt idx="2872">201502.13815806201</cx:pt>
          <cx:pt idx="2873">223917.347978484</cx:pt>
          <cx:pt idx="2874">236148.72653130299</cx:pt>
          <cx:pt idx="2875">240348.909730805</cx:pt>
          <cx:pt idx="2876">255078.53885367099</cx:pt>
          <cx:pt idx="2877">225629.69736334</cx:pt>
          <cx:pt idx="2878">260247.934482051</cx:pt>
          <cx:pt idx="2879">217309.02059769799</cx:pt>
          <cx:pt idx="2880">210980.31859445601</cx:pt>
          <cx:pt idx="2881">246394.99980767799</cx:pt>
          <cx:pt idx="2882">219660.00265933</cx:pt>
          <cx:pt idx="2883">240138.896420178</cx:pt>
          <cx:pt idx="2884">224915.90941749699</cx:pt>
          <cx:pt idx="2885">247480.056119218</cx:pt>
          <cx:pt idx="2886">210524.412657882</cx:pt>
          <cx:pt idx="2887">241786.22646542301</cx:pt>
          <cx:pt idx="2888">260977.520228799</cx:pt>
          <cx:pt idx="2889">249336.74230433899</cx:pt>
          <cx:pt idx="2890">247774.19215491699</cx:pt>
          <cx:pt idx="2891">294364.52710723801</cx:pt>
          <cx:pt idx="2892">286878.58551233698</cx:pt>
          <cx:pt idx="2893">234292.583138277</cx:pt>
          <cx:pt idx="2894">245189.26557748101</cx:pt>
          <cx:pt idx="2895">202637.30470021701</cx:pt>
          <cx:pt idx="2896">267060.11089454399</cx:pt>
          <cx:pt idx="2897">249399.823769765</cx:pt>
          <cx:pt idx="2898">215011.470219059</cx:pt>
          <cx:pt idx="2899">221835.07110733201</cx:pt>
          <cx:pt idx="2900">243934.792682778</cx:pt>
          <cx:pt idx="2901">244528.53577110899</cx:pt>
          <cx:pt idx="2902">235642.31778290399</cx:pt>
          <cx:pt idx="2903">240536.118709776</cx:pt>
          <cx:pt idx="2904">211200.93858320301</cx:pt>
          <cx:pt idx="2905">212224.23227053901</cx:pt>
          <cx:pt idx="2906">266986.85901895002</cx:pt>
          <cx:pt idx="2907">221535.72598353901</cx:pt>
          <cx:pt idx="2908">237253.65509362301</cx:pt>
          <cx:pt idx="2909">261003.514919771</cx:pt>
          <cx:pt idx="2910">286022.86319069698</cx:pt>
          <cx:pt idx="2911">233339.208672857</cx:pt>
          <cx:pt idx="2912">234169.523752646</cx:pt>
          <cx:pt idx="2913">248005.06419092801</cx:pt>
          <cx:pt idx="2914">240099.214732408</cx:pt>
          <cx:pt idx="2915">245653.04976563601</cx:pt>
          <cx:pt idx="2916">254407.41983682601</cx:pt>
          <cx:pt idx="2917">242610.73077797401</cx:pt>
          <cx:pt idx="2918">214388.71467155899</cx:pt>
          <cx:pt idx="2919">232448.29951505901</cx:pt>
          <cx:pt idx="2920">255779.68100593501</cx:pt>
          <cx:pt idx="2921">244730.56940975599</cx:pt>
          <cx:pt idx="2922">243642.906977359</cx:pt>
          <cx:pt idx="2923">260165.15141790701</cx:pt>
          <cx:pt idx="2924">284263.57935828698</cx:pt>
          <cx:pt idx="2925">227060.72786677899</cx:pt>
          <cx:pt idx="2926">238559.72112889399</cx:pt>
          <cx:pt idx="2927">231591.446559451</cx:pt>
          <cx:pt idx="2928">263523.54880345502</cx:pt>
          <cx:pt idx="2929">267127.99460659001</cx:pt>
          <cx:pt idx="2930">239626.92403245301</cx:pt>
          <cx:pt idx="2931">206215.09092467101</cx:pt>
          <cx:pt idx="2932">249725.46163420001</cx:pt>
          <cx:pt idx="2933">239539.26238939099</cx:pt>
          <cx:pt idx="2934">207828.486773663</cx:pt>
          <cx:pt idx="2935">258559.825074828</cx:pt>
          <cx:pt idx="2936">253450.12135245799</cx:pt>
          <cx:pt idx="2937">238259.51689612801</cx:pt>
          <cx:pt idx="2938">224941.01180806899</cx:pt>
          <cx:pt idx="2939">250324.33589941601</cx:pt>
          <cx:pt idx="2940">261220.273702073</cx:pt>
          <cx:pt idx="2941">245522.97255285701</cx:pt>
          <cx:pt idx="2942">229126.87381164401</cx:pt>
          <cx:pt idx="2943">219990.23095405</cx:pt>
          <cx:pt idx="2944">224101.53752617</cx:pt>
          <cx:pt idx="2945">229565.35326767401</cx:pt>
          <cx:pt idx="2946">244581.819021895</cx:pt>
          <cx:pt idx="2947">231429.55300769399</cx:pt>
          <cx:pt idx="2948">221624.84898905599</cx:pt>
          <cx:pt idx="2949">231811.09512503201</cx:pt>
          <cx:pt idx="2950">218850.39502461601</cx:pt>
          <cx:pt idx="2951">206122.17731746801</cx:pt>
          <cx:pt idx="2952">251648.04944739601</cx:pt>
          <cx:pt idx="2953">240059.804977616</cx:pt>
          <cx:pt idx="2954">247491.927308807</cx:pt>
          <cx:pt idx="2955">201823.52813424001</cx:pt>
          <cx:pt idx="2956">238328.85854100101</cx:pt>
          <cx:pt idx="2957">209932.80399910899</cx:pt>
          <cx:pt idx="2958">271571.81004354003</cx:pt>
          <cx:pt idx="2959">260846.55634803901</cx:pt>
          <cx:pt idx="2960">235838.09706094401</cx:pt>
          <cx:pt idx="2961">238678.78781319899</cx:pt>
          <cx:pt idx="2962">233982.20581743499</cx:pt>
          <cx:pt idx="2963">254356.530386642</cx:pt>
          <cx:pt idx="2964">248926.69766190401</cx:pt>
          <cx:pt idx="2965">258003.80893414299</cx:pt>
          <cx:pt idx="2966">230898.71452805799</cx:pt>
          <cx:pt idx="2967">266325.43539380003</cx:pt>
          <cx:pt idx="2968">234292.203360163</cx:pt>
          <cx:pt idx="2969">238829.12609326799</cx:pt>
          <cx:pt idx="2970">245679.38291414399</cx:pt>
          <cx:pt idx="2971">236198.855763778</cx:pt>
          <cx:pt idx="2972">248579.09007023301</cx:pt>
          <cx:pt idx="2973">265244.279992881</cx:pt>
          <cx:pt idx="2974">218479.80418603899</cx:pt>
          <cx:pt idx="2975">254833.57253993399</cx:pt>
          <cx:pt idx="2976">231549.39407024099</cx:pt>
          <cx:pt idx="2977">246096.601753111</cx:pt>
          <cx:pt idx="2978">223182.584410032</cx:pt>
          <cx:pt idx="2979">228259.18807380999</cx:pt>
          <cx:pt idx="2980">234009.64315063899</cx:pt>
          <cx:pt idx="2981">232784.02424687499</cx:pt>
          <cx:pt idx="2982">246796.924091016</cx:pt>
          <cx:pt idx="2983">245542.77269910401</cx:pt>
          <cx:pt idx="2984">238290.22373312601</cx:pt>
          <cx:pt idx="2985">258855.85416847901</cx:pt>
          <cx:pt idx="2986">244094.26973946401</cx:pt>
          <cx:pt idx="2987">232146.445050482</cx:pt>
          <cx:pt idx="2988">228911.66055406301</cx:pt>
          <cx:pt idx="2989">238819.19496670301</cx:pt>
          <cx:pt idx="2990">225479.42326364599</cx:pt>
          <cx:pt idx="2991">222136.76860881399</cx:pt>
          <cx:pt idx="2992">234863.508207595</cx:pt>
          <cx:pt idx="2993">238037.18348892301</cx:pt>
          <cx:pt idx="2994">251579.92259637901</cx:pt>
          <cx:pt idx="2995">271329.127534731</cx:pt>
          <cx:pt idx="2996">239190.71796094201</cx:pt>
          <cx:pt idx="2997">254698.26302690301</cx:pt>
          <cx:pt idx="2998">249974.87024403401</cx:pt>
          <cx:pt idx="2999">253391.09791789399</cx:pt>
          <cx:pt idx="3000">265237.14248178201</cx:pt>
          <cx:pt idx="3001">288788.60496397299</cx:pt>
          <cx:pt idx="3002">228040.34607909599</cx:pt>
          <cx:pt idx="3003">252940.28947602899</cx:pt>
          <cx:pt idx="3004">232450.70236993299</cx:pt>
          <cx:pt idx="3005">216083.374530217</cx:pt>
          <cx:pt idx="3006">252249.27842185399</cx:pt>
          <cx:pt idx="3007">230789.53729206501</cx:pt>
          <cx:pt idx="3008">216568.263372827</cx:pt>
          <cx:pt idx="3009">235652.01680153201</cx:pt>
          <cx:pt idx="3010">242699.58423762801</cx:pt>
          <cx:pt idx="3011">220887.34918397799</cx:pt>
          <cx:pt idx="3012">258392.733220458</cx:pt>
          <cx:pt idx="3013">231622.17864177699</cx:pt>
          <cx:pt idx="3014">248176.14729162099</cx:pt>
          <cx:pt idx="3015">227145.634842464</cx:pt>
          <cx:pt idx="3016">248682.05212972901</cx:pt>
          <cx:pt idx="3017">231250.05779597501</cx:pt>
          <cx:pt idx="3018">212860.47658002301</cx:pt>
          <cx:pt idx="3019">231672.65469313099</cx:pt>
          <cx:pt idx="3020">233353.77332989901</cx:pt>
          <cx:pt idx="3021">265195.69999797398</cx:pt>
          <cx:pt idx="3022">238419.90579559599</cx:pt>
          <cx:pt idx="3023">208074.75062454</cx:pt>
          <cx:pt idx="3024">266614.753620125</cx:pt>
          <cx:pt idx="3025">258931.38161221499</cx:pt>
          <cx:pt idx="3026">204468.99861508099</cx:pt>
          <cx:pt idx="3027">249516.25739106999</cx:pt>
          <cx:pt idx="3028">252886.64379948299</cx:pt>
          <cx:pt idx="3029">243114.16399798801</cx:pt>
          <cx:pt idx="3030">284870.39049020602</cx:pt>
          <cx:pt idx="3031">259253.00609390001</cx:pt>
          <cx:pt idx="3032">195542.95138934901</cx:pt>
          <cx:pt idx="3033">255834.05537693601</cx:pt>
          <cx:pt idx="3034">239813.15057923601</cx:pt>
          <cx:pt idx="3035">218129.97719203299</cx:pt>
          <cx:pt idx="3036">228958.55977053399</cx:pt>
          <cx:pt idx="3037">237338.57210000299</cx:pt>
          <cx:pt idx="3038">243337.71100789501</cx:pt>
          <cx:pt idx="3039">265372.52116971801</cx:pt>
          <cx:pt idx="3040">233041.04513981799</cx:pt>
          <cx:pt idx="3041">209701.63345535699</cx:pt>
          <cx:pt idx="3042">261533.70503986001</cx:pt>
          <cx:pt idx="3043">238229.00772641401</cx:pt>
          <cx:pt idx="3044">233715.75239429699</cx:pt>
          <cx:pt idx="3045">240899.34236476</cx:pt>
          <cx:pt idx="3046">249784.00029983799</cx:pt>
          <cx:pt idx="3047">263680.85222140799</cx:pt>
          <cx:pt idx="3048">230130.28056684299</cx:pt>
          <cx:pt idx="3049">235709.42893540801</cx:pt>
          <cx:pt idx="3050">228150.05901310599</cx:pt>
          <cx:pt idx="3051">244339.98948596901</cx:pt>
          <cx:pt idx="3052">266120.68859520601</cx:pt>
          <cx:pt idx="3053">212061.77144405799</cx:pt>
          <cx:pt idx="3054">249474.899342889</cx:pt>
          <cx:pt idx="3055">270993.841188199</cx:pt>
          <cx:pt idx="3056">238728.35208199301</cx:pt>
          <cx:pt idx="3057">249528.89982121999</cx:pt>
          <cx:pt idx="3058">233226.321816729</cx:pt>
          <cx:pt idx="3059">229040.99748652699</cx:pt>
          <cx:pt idx="3060">251617.57210995199</cx:pt>
          <cx:pt idx="3061">228080.75267253799</cx:pt>
          <cx:pt idx="3062">285011.282790275</cx:pt>
          <cx:pt idx="3063">287642.90480319498</cx:pt>
          <cx:pt idx="3064">194941.76905821299</cx:pt>
          <cx:pt idx="3065">274529.12623665202</cx:pt>
          <cx:pt idx="3066">243658.48204806101</cx:pt>
          <cx:pt idx="3067">254481.761047682</cx:pt>
          <cx:pt idx="3068">237206.46695218899</cx:pt>
          <cx:pt idx="3069">246606.96501424699</cx:pt>
          <cx:pt idx="3070">270801.083376906</cx:pt>
          <cx:pt idx="3071">209860.46233191001</cx:pt>
          <cx:pt idx="3072">223499.84943563701</cx:pt>
          <cx:pt idx="3073">220598.553085981</cx:pt>
          <cx:pt idx="3074">245753.63893319099</cx:pt>
          <cx:pt idx="3075">237497.20515394001</cx:pt>
          <cx:pt idx="3076">231977.59534565499</cx:pt>
          <cx:pt idx="3077">222745.59175369301</cx:pt>
          <cx:pt idx="3078">259844.89573795701</cx:pt>
          <cx:pt idx="3079">223301.611375999</cx:pt>
          <cx:pt idx="3080">258146.23292321101</cx:pt>
          <cx:pt idx="3081">233551.765925391</cx:pt>
          <cx:pt idx="3082">233047.79580017299</cx:pt>
          <cx:pt idx="3083">252449.56197295399</cx:pt>
          <cx:pt idx="3084">238824.446638903</cx:pt>
          <cx:pt idx="3085">239341.45112314</cx:pt>
          <cx:pt idx="3086">252216.024632655</cx:pt>
          <cx:pt idx="3087">226188.15909032899</cx:pt>
          <cx:pt idx="3088">213980.763798987</cx:pt>
          <cx:pt idx="3089">261184.352058333</cx:pt>
          <cx:pt idx="3090">245026.21205761799</cx:pt>
          <cx:pt idx="3091">245075.735599926</cx:pt>
          <cx:pt idx="3092">272367.92933874601</cx:pt>
          <cx:pt idx="3093">253036.10770568001</cx:pt>
          <cx:pt idx="3094">237257.40536901599</cx:pt>
          <cx:pt idx="3095">239292.96408777099</cx:pt>
          <cx:pt idx="3096">259172.63996149899</cx:pt>
          <cx:pt idx="3097">238600.39599714201</cx:pt>
          <cx:pt idx="3098">249761.640210365</cx:pt>
          <cx:pt idx="3099">236800.42117141699</cx:pt>
          <cx:pt idx="3100">236202.52008210999</cx:pt>
          <cx:pt idx="3101">247203.562853621</cx:pt>
          <cx:pt idx="3102">261137.988704708</cx:pt>
          <cx:pt idx="3103">254168.20399675399</cx:pt>
          <cx:pt idx="3104">235635.063783488</cx:pt>
          <cx:pt idx="3105">220354.54641205401</cx:pt>
          <cx:pt idx="3106">231603.46345975299</cx:pt>
          <cx:pt idx="3107">223105.324344063</cx:pt>
          <cx:pt idx="3108">255811.93804715399</cx:pt>
          <cx:pt idx="3109">225769.07894340801</cx:pt>
          <cx:pt idx="3110">231695.823504498</cx:pt>
          <cx:pt idx="3111">257335.35656848599</cx:pt>
          <cx:pt idx="3112">217709.991095128</cx:pt>
          <cx:pt idx="3113">266277.95480582397</cx:pt>
          <cx:pt idx="3114">247253.54612717801</cx:pt>
          <cx:pt idx="3115">239937.76471642501</cx:pt>
          <cx:pt idx="3116">271035.53456393001</cx:pt>
          <cx:pt idx="3117">194483.269375659</cx:pt>
          <cx:pt idx="3118">253160.10661701599</cx:pt>
          <cx:pt idx="3119">240829.08065754201</cx:pt>
          <cx:pt idx="3120">229815.06896545101</cx:pt>
          <cx:pt idx="3121">258109.41459998701</cx:pt>
          <cx:pt idx="3122">250293.775855841</cx:pt>
          <cx:pt idx="3123">238736.99137752401</cx:pt>
          <cx:pt idx="3124">207093.73072195399</cx:pt>
          <cx:pt idx="3125">226798.226996813</cx:pt>
          <cx:pt idx="3126">238031.670859948</cx:pt>
          <cx:pt idx="3127">233418.98672510099</cx:pt>
          <cx:pt idx="3128">237286.401250928</cx:pt>
          <cx:pt idx="3129">226102.572626017</cx:pt>
          <cx:pt idx="3130">234736.04666597501</cx:pt>
          <cx:pt idx="3131">286459.266803073</cx:pt>
          <cx:pt idx="3132">205263.608395533</cx:pt>
          <cx:pt idx="3133">231547.44122950899</cx:pt>
          <cx:pt idx="3134">225921.81931176499</cx:pt>
          <cx:pt idx="3135">221208.72592072401</cx:pt>
          <cx:pt idx="3136">274989.162186381</cx:pt>
          <cx:pt idx="3137">215071.224725924</cx:pt>
          <cx:pt idx="3138">250362.720558339</cx:pt>
          <cx:pt idx="3139">242897.61905334899</cx:pt>
          <cx:pt idx="3140">234321.883571677</cx:pt>
          <cx:pt idx="3141">253376.48754719301</cx:pt>
          <cx:pt idx="3142">242116.30140998401</cx:pt>
          <cx:pt idx="3143">266521.55826938897</cx:pt>
          <cx:pt idx="3144">245672.86484766399</cx:pt>
          <cx:pt idx="3145">275152.28225777502</cx:pt>
          <cx:pt idx="3146">252942.70738196099</cx:pt>
          <cx:pt idx="3147">220887.35314237999</cx:pt>
          <cx:pt idx="3148">246034.727133926</cx:pt>
          <cx:pt idx="3149">243400.884295194</cx:pt>
          <cx:pt idx="3150">240250.48054442901</cx:pt>
          <cx:pt idx="3151">251974.3480999</cx:pt>
          <cx:pt idx="3152">248098.263859389</cx:pt>
          <cx:pt idx="3153">270101.58395093301</cx:pt>
          <cx:pt idx="3154">220102.399592876</cx:pt>
          <cx:pt idx="3155">259613.01403284</cx:pt>
          <cx:pt idx="3156">228757.80981086899</cx:pt>
          <cx:pt idx="3157">255518.758604918</cx:pt>
          <cx:pt idx="3158">205041.49743565399</cx:pt>
          <cx:pt idx="3159">244559.66806032599</cx:pt>
          <cx:pt idx="3160">218533.21603604601</cx:pt>
          <cx:pt idx="3161">228725.57162738801</cx:pt>
          <cx:pt idx="3162">222832.367343919</cx:pt>
          <cx:pt idx="3163">225702.46349641701</cx:pt>
          <cx:pt idx="3164">218063.19261915199</cx:pt>
          <cx:pt idx="3165">269751.62772765401</cx:pt>
          <cx:pt idx="3166">223175.47173357001</cx:pt>
          <cx:pt idx="3167">244555.873204851</cx:pt>
          <cx:pt idx="3168">274295.74637573003</cx:pt>
          <cx:pt idx="3169">262580.578619787</cx:pt>
          <cx:pt idx="3170">238866.94183492701</cx:pt>
          <cx:pt idx="3171">228525.99011342699</cx:pt>
          <cx:pt idx="3172">253083.17828773399</cx:pt>
          <cx:pt idx="3173">217431.058355271</cx:pt>
          <cx:pt idx="3174">251794.58197854401</cx:pt>
          <cx:pt idx="3175">270172.12027195201</cx:pt>
          <cx:pt idx="3176">255350.36538282299</cx:pt>
          <cx:pt idx="3177">268258.64480747603</cx:pt>
          <cx:pt idx="3178">210414.844110501</cx:pt>
          <cx:pt idx="3179">245254.93241879001</cx:pt>
          <cx:pt idx="3180">243687.954895395</cx:pt>
          <cx:pt idx="3181">224863.20311357299</cx:pt>
          <cx:pt idx="3182">243387.99338537501</cx:pt>
          <cx:pt idx="3183">249476.22676394001</cx:pt>
          <cx:pt idx="3184">240309.71170989101</cx:pt>
          <cx:pt idx="3185">249283.546588725</cx:pt>
          <cx:pt idx="3186">246865.496261633</cx:pt>
          <cx:pt idx="3187">239516.93451297999</cx:pt>
          <cx:pt idx="3188">247429.57974812001</cx:pt>
          <cx:pt idx="3189">254346.35958651401</cx:pt>
          <cx:pt idx="3190">274927.88416283898</cx:pt>
          <cx:pt idx="3191">243783.660020507</cx:pt>
          <cx:pt idx="3192">216344.754196808</cx:pt>
          <cx:pt idx="3193">244069.90250200999</cx:pt>
          <cx:pt idx="3194">265854.02200264297</cx:pt>
          <cx:pt idx="3195">231929.92279275399</cx:pt>
          <cx:pt idx="3196">224559.533483495</cx:pt>
          <cx:pt idx="3197">207194.57786067101</cx:pt>
          <cx:pt idx="3198">197301.696444509</cx:pt>
          <cx:pt idx="3199">211768.69722952601</cx:pt>
          <cx:pt idx="3200">260380.992198547</cx:pt>
          <cx:pt idx="3201">255229.02767932601</cx:pt>
          <cx:pt idx="3202">219023.953511292</cx:pt>
          <cx:pt idx="3203">256773.65663122799</cx:pt>
          <cx:pt idx="3204">234832.201289655</cx:pt>
          <cx:pt idx="3205">226982.26708750299</cx:pt>
          <cx:pt idx="3206">229328.715561135</cx:pt>
          <cx:pt idx="3207">222020.93215279901</cx:pt>
          <cx:pt idx="3208">231059.59476603201</cx:pt>
          <cx:pt idx="3209">251781.80580974801</cx:pt>
          <cx:pt idx="3210">248849.58621425001</cx:pt>
          <cx:pt idx="3211">254053.94738616701</cx:pt>
          <cx:pt idx="3212">237900.083060959</cx:pt>
          <cx:pt idx="3213">251822.568150846</cx:pt>
          <cx:pt idx="3214">237916.17083690001</cx:pt>
          <cx:pt idx="3215">246235.880649331</cx:pt>
          <cx:pt idx="3216">245630.79550361799</cx:pt>
          <cx:pt idx="3217">240189.059489526</cx:pt>
          <cx:pt idx="3218">241088.96608670999</cx:pt>
          <cx:pt idx="3219">234654.93813476799</cx:pt>
          <cx:pt idx="3220">232451.75116171301</cx:pt>
          <cx:pt idx="3221">241725.264054233</cx:pt>
          <cx:pt idx="3222">254313.414527516</cx:pt>
          <cx:pt idx="3223">246004.38393768101</cx:pt>
          <cx:pt idx="3224">228429.21136200699</cx:pt>
          <cx:pt idx="3225">238183.614325159</cx:pt>
          <cx:pt idx="3226">240818.25028503701</cx:pt>
          <cx:pt idx="3227">239464.392600141</cx:pt>
          <cx:pt idx="3228">236608.911329717</cx:pt>
          <cx:pt idx="3229">269457.99097918201</cx:pt>
          <cx:pt idx="3230">206292.202230914</cx:pt>
          <cx:pt idx="3231">268680.511462736</cx:pt>
          <cx:pt idx="3232">220315.009868611</cx:pt>
          <cx:pt idx="3233">249181.00309776299</cx:pt>
          <cx:pt idx="3234">224536.53337880701</cx:pt>
          <cx:pt idx="3235">258698.372807331</cx:pt>
          <cx:pt idx="3236">279731.44429689797</cx:pt>
          <cx:pt idx="3237">261557.83129988599</cx:pt>
          <cx:pt idx="3238">240479.86001203599</cx:pt>
          <cx:pt idx="3239">229451.41577699</cx:pt>
          <cx:pt idx="3240">236509.39602471099</cx:pt>
          <cx:pt idx="3241">223375.46481460601</cx:pt>
          <cx:pt idx="3242">240274.10478437701</cx:pt>
          <cx:pt idx="3243">223080.062585457</cx:pt>
          <cx:pt idx="3244">242356.22410132</cx:pt>
          <cx:pt idx="3245">227877.06564408299</cx:pt>
          <cx:pt idx="3246">201264.30319229301</cx:pt>
          <cx:pt idx="3247">245021.76782595299</cx:pt>
          <cx:pt idx="3248">270714.62971631502</cx:pt>
          <cx:pt idx="3249">247367.94480547699</cx:pt>
          <cx:pt idx="3250">253042.24407605801</cx:pt>
          <cx:pt idx="3251">241988.25927455199</cx:pt>
          <cx:pt idx="3252">236611.08734493001</cx:pt>
          <cx:pt idx="3253">248477.76637868601</cx:pt>
          <cx:pt idx="3254">208096.60484232299</cx:pt>
          <cx:pt idx="3255">242312.14279298301</cx:pt>
          <cx:pt idx="3256">220994.66779577901</cx:pt>
          <cx:pt idx="3257">272891.798762816</cx:pt>
          <cx:pt idx="3258">236943.246375763</cx:pt>
          <cx:pt idx="3259">210865.09190565799</cx:pt>
          <cx:pt idx="3260">248001.717253065</cx:pt>
          <cx:pt idx="3261">213507.50024341201</cx:pt>
          <cx:pt idx="3262">244849.802545185</cx:pt>
          <cx:pt idx="3263">254761.25051634599</cx:pt>
          <cx:pt idx="3264">241279.748166723</cx:pt>
          <cx:pt idx="3265">226547.30312177999</cx:pt>
          <cx:pt idx="3266">224456.95867843501</cx:pt>
          <cx:pt idx="3267">257411.87217873699</cx:pt>
          <cx:pt idx="3268">240834.475526125</cx:pt>
          <cx:pt idx="3269">240137.65220820199</cx:pt>
          <cx:pt idx="3270">246761.053306988</cx:pt>
          <cx:pt idx="3271">240363.00790041001</cx:pt>
          <cx:pt idx="3272">225839.548541973</cx:pt>
          <cx:pt idx="3273">231552.957883344</cx:pt>
          <cx:pt idx="3274">206196.45022968701</cx:pt>
          <cx:pt idx="3275">247779.24196626499</cx:pt>
          <cx:pt idx="3276">218073.51362246001</cx:pt>
          <cx:pt idx="3277">240600.89768332901</cx:pt>
          <cx:pt idx="3278">214034.869470865</cx:pt>
          <cx:pt idx="3279">222537.54288302499</cx:pt>
          <cx:pt idx="3280">219505.101613879</cx:pt>
          <cx:pt idx="3281">244089.539108592</cx:pt>
          <cx:pt idx="3282">231505.741646287</cx:pt>
          <cx:pt idx="3283">241497.023863187</cx:pt>
          <cx:pt idx="3284">256948.42146872799</cx:pt>
          <cx:pt idx="3285">245708.79325131001</cx:pt>
          <cx:pt idx="3286">217619.911749561</cx:pt>
          <cx:pt idx="3287">248436.68807349601</cx:pt>
          <cx:pt idx="3288">285125.59693266999</cx:pt>
          <cx:pt idx="3289">242288.02682722401</cx:pt>
          <cx:pt idx="3290">265940.40164332598</cx:pt>
          <cx:pt idx="3291">270995.55817703297</cx:pt>
          <cx:pt idx="3292">235790.499582858</cx:pt>
          <cx:pt idx="3293">275069.23261740198</cx:pt>
          <cx:pt idx="3294">235019.24593378499</cx:pt>
          <cx:pt idx="3295">228791.36954541301</cx:pt>
          <cx:pt idx="3296">219435.819007529</cx:pt>
          <cx:pt idx="3297">243254.78625865999</cx:pt>
          <cx:pt idx="3298">240888.56419419299</cx:pt>
          <cx:pt idx="3299">275049.14035961399</cx:pt>
          <cx:pt idx="3300">224986.29292701601</cx:pt>
          <cx:pt idx="3301">236476.56201757601</cx:pt>
          <cx:pt idx="3302">247112.05898571599</cx:pt>
          <cx:pt idx="3303">253957.337574581</cx:pt>
          <cx:pt idx="3304">239671.27843256199</cx:pt>
          <cx:pt idx="3305">254099.46962386501</cx:pt>
          <cx:pt idx="3306">244034.29774390001</cx:pt>
          <cx:pt idx="3307">238131.092150849</cx:pt>
          <cx:pt idx="3308">240748.97923122899</cx:pt>
          <cx:pt idx="3309">232117.963021712</cx:pt>
          <cx:pt idx="3310">245525.38420615499</cx:pt>
          <cx:pt idx="3311">261652.94933250101</cx:pt>
          <cx:pt idx="3312">231423.64526495</cx:pt>
          <cx:pt idx="3313">271553.42765496101</cx:pt>
          <cx:pt idx="3314">209618.34651509699</cx:pt>
          <cx:pt idx="3315">238108.86474557599</cx:pt>
          <cx:pt idx="3316">251128.87878546899</cx:pt>
          <cx:pt idx="3317">225040.826547412</cx:pt>
          <cx:pt idx="3318">249704.916180517</cx:pt>
          <cx:pt idx="3319">247986.18698966899</cx:pt>
          <cx:pt idx="3320">226052.22038745301</cx:pt>
          <cx:pt idx="3321">245526.064957444</cx:pt>
          <cx:pt idx="3322">243227.771708468</cx:pt>
          <cx:pt idx="3323">247460.434064639</cx:pt>
          <cx:pt idx="3324">229032.79427376401</cx:pt>
          <cx:pt idx="3325">262224.36619674502</cx:pt>
          <cx:pt idx="3326">224154.566679888</cx:pt>
          <cx:pt idx="3327">219382.44993376301</cx:pt>
          <cx:pt idx="3328">237344.639133383</cx:pt>
          <cx:pt idx="3329">257444.869341532</cx:pt>
          <cx:pt idx="3330">222465.7610808</cx:pt>
          <cx:pt idx="3331">239372.63615789701</cx:pt>
          <cx:pt idx="3332">234333.458696644</cx:pt>
          <cx:pt idx="3333">228534.00203232901</cx:pt>
          <cx:pt idx="3334">229910.69463067601</cx:pt>
          <cx:pt idx="3335">216375.64892225899</cx:pt>
          <cx:pt idx="3336">229125.447328535</cx:pt>
          <cx:pt idx="3337">254328.48501606399</cx:pt>
          <cx:pt idx="3338">218786.57775989201</cx:pt>
          <cx:pt idx="3339">246610.187062896</cx:pt>
          <cx:pt idx="3340">240409.56731419</cx:pt>
          <cx:pt idx="3341">214158.39050134501</cx:pt>
          <cx:pt idx="3342">253329.141650985</cx:pt>
          <cx:pt idx="3343">246266.86582259199</cx:pt>
          <cx:pt idx="3344">204330.333890015</cx:pt>
          <cx:pt idx="3345">216781.560674501</cx:pt>
          <cx:pt idx="3346">250767.745590915</cx:pt>
          <cx:pt idx="3347">225405.95883762199</cx:pt>
          <cx:pt idx="3348">243016.66417946501</cx:pt>
          <cx:pt idx="3349">253216.69391880001</cx:pt>
          <cx:pt idx="3350">230592.70696359299</cx:pt>
          <cx:pt idx="3351">262788.84840116499</cx:pt>
          <cx:pt idx="3352">230613.46656723999</cx:pt>
          <cx:pt idx="3353">212222.01217603701</cx:pt>
          <cx:pt idx="3354">252816.08825149501</cx:pt>
          <cx:pt idx="3355">247639.04013624199</cx:pt>
          <cx:pt idx="3356">241386.36092002</cx:pt>
          <cx:pt idx="3357">260142.430191133</cx:pt>
          <cx:pt idx="3358">284329.64533070498</cx:pt>
          <cx:pt idx="3359">245674.36494725701</cx:pt>
          <cx:pt idx="3360">242748.95730446299</cx:pt>
          <cx:pt idx="3361">221114.07102915199</cx:pt>
          <cx:pt idx="3362">243613.12384829301</cx:pt>
          <cx:pt idx="3363">241397.95572224099</cx:pt>
          <cx:pt idx="3364">240821.24018366399</cx:pt>
          <cx:pt idx="3365">245981.01370698499</cx:pt>
          <cx:pt idx="3366">251509.62037011099</cx:pt>
          <cx:pt idx="3367">212244.97882168999</cx:pt>
          <cx:pt idx="3368">256292.835948836</cx:pt>
          <cx:pt idx="3369">241267.971582778</cx:pt>
          <cx:pt idx="3370">241805.597838922</cx:pt>
          <cx:pt idx="3371">194932.67423365501</cx:pt>
          <cx:pt idx="3372">239772.127339581</cx:pt>
          <cx:pt idx="3373">226683.49657144799</cx:pt>
          <cx:pt idx="3374">265193.44957301603</cx:pt>
          <cx:pt idx="3375">229345.10216148899</cx:pt>
          <cx:pt idx="3376">255091.316184216</cx:pt>
          <cx:pt idx="3377">239819.64367632801</cx:pt>
          <cx:pt idx="3378">228041.814458879</cx:pt>
          <cx:pt idx="3379">276764.29219665797</cx:pt>
          <cx:pt idx="3380">263439.82508352399</cx:pt>
          <cx:pt idx="3381">226048.900401975</cx:pt>
          <cx:pt idx="3382">254418.31567172601</cx:pt>
          <cx:pt idx="3383">249556.407362592</cx:pt>
          <cx:pt idx="3384">247808.755318418</cx:pt>
          <cx:pt idx="3385">207192.50684020299</cx:pt>
          <cx:pt idx="3386">266468.22713281098</cx:pt>
          <cx:pt idx="3387">241004.914885804</cx:pt>
          <cx:pt idx="3388">226575.804265332</cx:pt>
          <cx:pt idx="3389">242804.77789049299</cx:pt>
          <cx:pt idx="3390">185264.91717590101</cx:pt>
          <cx:pt idx="3391">225168.819702301</cx:pt>
          <cx:pt idx="3392">258977.451174791</cx:pt>
          <cx:pt idx="3393">239037.53401949501</cx:pt>
          <cx:pt idx="3394">251312.84959233701</cx:pt>
          <cx:pt idx="3395">220654.83705079401</cx:pt>
          <cx:pt idx="3396">239943.311741449</cx:pt>
          <cx:pt idx="3397">226908.66303191401</cx:pt>
          <cx:pt idx="3398">225258.766884107</cx:pt>
          <cx:pt idx="3399">239458.472708752</cx:pt>
          <cx:pt idx="3400">251666.81704709501</cx:pt>
          <cx:pt idx="3401">271885.499578305</cx:pt>
          <cx:pt idx="3402">204484.056119279</cx:pt>
          <cx:pt idx="3403">211036.638453355</cx:pt>
          <cx:pt idx="3404">222016.28686437599</cx:pt>
          <cx:pt idx="3405">227787.18140463799</cx:pt>
          <cx:pt idx="3406">254528.22963562701</cx:pt>
          <cx:pt idx="3407">236480.975275214</cx:pt>
          <cx:pt idx="3408">264132.95070399297</cx:pt>
          <cx:pt idx="3409">222786.91210577701</cx:pt>
          <cx:pt idx="3410">203250.006804145</cx:pt>
          <cx:pt idx="3411">277153.93292731198</cx:pt>
          <cx:pt idx="3412">215851.14585852399</cx:pt>
          <cx:pt idx="3413">244138.07562133399</cx:pt>
          <cx:pt idx="3414">252732.49279502899</cx:pt>
          <cx:pt idx="3415">244781.662276241</cx:pt>
          <cx:pt idx="3416">227139.37535563399</cx:pt>
          <cx:pt idx="3417">265953.525062281</cx:pt>
          <cx:pt idx="3418">238851.839910843</cx:pt>
          <cx:pt idx="3419">236666.363411203</cx:pt>
          <cx:pt idx="3420">210762.88076170601</cx:pt>
          <cx:pt idx="3421">232092.340364765</cx:pt>
          <cx:pt idx="3422">210406.00899323501</cx:pt>
          <cx:pt idx="3423">256085.73027838199</cx:pt>
          <cx:pt idx="3424">228460.53374395901</cx:pt>
          <cx:pt idx="3425">236342.35857789</cx:pt>
          <cx:pt idx="3426">221894.218504138</cx:pt>
          <cx:pt idx="3427">217644.038163519</cx:pt>
          <cx:pt idx="3428">249934.88922593099</cx:pt>
          <cx:pt idx="3429">240256.174010116</cx:pt>
          <cx:pt idx="3430">228574.992973246</cx:pt>
          <cx:pt idx="3431">263252.15403134201</cx:pt>
          <cx:pt idx="3432">231180.47232813199</cx:pt>
          <cx:pt idx="3433">214516.21221939</cx:pt>
          <cx:pt idx="3434">263986.23909059103</cx:pt>
          <cx:pt idx="3435">251129.89590033301</cx:pt>
          <cx:pt idx="3436">245182.411709262</cx:pt>
          <cx:pt idx="3437">220489.65271873199</cx:pt>
          <cx:pt idx="3438">251912.75541446099</cx:pt>
          <cx:pt idx="3439">227132.43228767801</cx:pt>
          <cx:pt idx="3440">219838.647286333</cx:pt>
          <cx:pt idx="3441">253322.30568788</cx:pt>
          <cx:pt idx="3442">247293.426582321</cx:pt>
          <cx:pt idx="3443">241074.87872092001</cx:pt>
          <cx:pt idx="3444">234271.489056714</cx:pt>
          <cx:pt idx="3445">265709.02297615702</cx:pt>
          <cx:pt idx="3446">257529.952989396</cx:pt>
          <cx:pt idx="3447">238486.374916695</cx:pt>
          <cx:pt idx="3448">218610.379203408</cx:pt>
          <cx:pt idx="3449">219999.72446287001</cx:pt>
          <cx:pt idx="3450">234417.13307295399</cx:pt>
          <cx:pt idx="3451">265193.94258436997</cx:pt>
          <cx:pt idx="3452">263501.55159049301</cx:pt>
          <cx:pt idx="3453">222782.126627897</cx:pt>
          <cx:pt idx="3454">273858.43870247802</cx:pt>
          <cx:pt idx="3455">249585.43206147701</cx:pt>
          <cx:pt idx="3456">245456.99505098999</cx:pt>
          <cx:pt idx="3457">262104.659898315</cx:pt>
          <cx:pt idx="3458">249863.91044363199</cx:pt>
          <cx:pt idx="3459">239202.24075285799</cx:pt>
          <cx:pt idx="3460">202720.17132533999</cx:pt>
          <cx:pt idx="3461">257885.93404455201</cx:pt>
          <cx:pt idx="3462">237243.63863552001</cx:pt>
          <cx:pt idx="3463">237130.69711233801</cx:pt>
          <cx:pt idx="3464">242283.205797615</cx:pt>
          <cx:pt idx="3465">216969.16305262101</cx:pt>
          <cx:pt idx="3466">248601.238055533</cx:pt>
          <cx:pt idx="3467">240788.667191026</cx:pt>
          <cx:pt idx="3468">220810.876689575</cx:pt>
          <cx:pt idx="3469">234804.97229721199</cx:pt>
          <cx:pt idx="3470">232058.35443207301</cx:pt>
          <cx:pt idx="3471">228272.64156488</cx:pt>
          <cx:pt idx="3472">238819.81278542301</cx:pt>
          <cx:pt idx="3473">246237.92253913399</cx:pt>
          <cx:pt idx="3474">243302.490835815</cx:pt>
          <cx:pt idx="3475">247610.04966074601</cx:pt>
          <cx:pt idx="3476">251635.77203463699</cx:pt>
          <cx:pt idx="3477">258803.44271136401</cx:pt>
          <cx:pt idx="3478">216173.316249839</cx:pt>
          <cx:pt idx="3479">211901.21937587799</cx:pt>
          <cx:pt idx="3480">219557.05888783399</cx:pt>
          <cx:pt idx="3481">236041.470372499</cx:pt>
          <cx:pt idx="3482">244028.363590995</cx:pt>
          <cx:pt idx="3483">217084.38233959</cx:pt>
          <cx:pt idx="3484">219157.02215248899</cx:pt>
          <cx:pt idx="3485">233193.08144054899</cx:pt>
          <cx:pt idx="3486">214712.37976614301</cx:pt>
          <cx:pt idx="3487">215292.297417603</cx:pt>
          <cx:pt idx="3488">254545.27516293401</cx:pt>
          <cx:pt idx="3489">271463.59100905299</cx:pt>
          <cx:pt idx="3490">232328.194893974</cx:pt>
          <cx:pt idx="3491">252645.727517819</cx:pt>
          <cx:pt idx="3492">234561.76188965599</cx:pt>
          <cx:pt idx="3493">234813.27877047501</cx:pt>
          <cx:pt idx="3494">234006.86519049699</cx:pt>
          <cx:pt idx="3495">264834.27014925698</cx:pt>
          <cx:pt idx="3496">223288.56872109199</cx:pt>
          <cx:pt idx="3497">233458.104878627</cx:pt>
          <cx:pt idx="3498">236088.14818552599</cx:pt>
          <cx:pt idx="3499">295286.76386303297</cx:pt>
          <cx:pt idx="3500">231556.960810586</cx:pt>
          <cx:pt idx="3501">220099.429993097</cx:pt>
          <cx:pt idx="3502">279174.162987663</cx:pt>
          <cx:pt idx="3503">213651.83969173499</cx:pt>
          <cx:pt idx="3504">229387.13459220601</cx:pt>
          <cx:pt idx="3505">237815.89874408901</cx:pt>
          <cx:pt idx="3506">221161.76632517701</cx:pt>
          <cx:pt idx="3507">248417.06808801601</cx:pt>
          <cx:pt idx="3508">218739.64227077001</cx:pt>
          <cx:pt idx="3509">244059.59873018399</cx:pt>
          <cx:pt idx="3510">219173.797136026</cx:pt>
          <cx:pt idx="3511">235922.41910855699</cx:pt>
          <cx:pt idx="3512">232697.36234278901</cx:pt>
          <cx:pt idx="3513">245396.38965371301</cx:pt>
          <cx:pt idx="3514">257260.23002726299</cx:pt>
          <cx:pt idx="3515">220962.77027288001</cx:pt>
          <cx:pt idx="3516">230712.49411852</cx:pt>
          <cx:pt idx="3517">204258.43344390899</cx:pt>
          <cx:pt idx="3518">233228.40755728501</cx:pt>
          <cx:pt idx="3519">234442.40490405299</cx:pt>
          <cx:pt idx="3520">264081.93002184201</cx:pt>
          <cx:pt idx="3521">218563.42097426101</cx:pt>
          <cx:pt idx="3522">200060.954922587</cx:pt>
          <cx:pt idx="3523">242007.97334187201</cx:pt>
          <cx:pt idx="3524">270641.87187183101</cx:pt>
          <cx:pt idx="3525">198985.14297719</cx:pt>
          <cx:pt idx="3526">245676.82617412499</cx:pt>
          <cx:pt idx="3527">250454.42068641601</cx:pt>
          <cx:pt idx="3528">253999.68300716701</cx:pt>
          <cx:pt idx="3529">273068.79374372802</cx:pt>
          <cx:pt idx="3530">246715.76395763701</cx:pt>
          <cx:pt idx="3531">258099.224655055</cx:pt>
          <cx:pt idx="3532">254686.547723264</cx:pt>
          <cx:pt idx="3533">228183.16040669501</cx:pt>
          <cx:pt idx="3534">233457.791406893</cx:pt>
          <cx:pt idx="3535">259767.12309651999</cx:pt>
          <cx:pt idx="3536">223723.383781173</cx:pt>
          <cx:pt idx="3537">242261.53851407801</cx:pt>
          <cx:pt idx="3538">261249.76608817501</cx:pt>
          <cx:pt idx="3539">239005.10693127601</cx:pt>
          <cx:pt idx="3540">262590.55134827102</cx:pt>
          <cx:pt idx="3541">281215.71633320599</cx:pt>
          <cx:pt idx="3542">234291.50025896</cx:pt>
          <cx:pt idx="3543">268166.604052365</cx:pt>
          <cx:pt idx="3544">249614.30084054</cx:pt>
          <cx:pt idx="3545">260564.221311912</cx:pt>
          <cx:pt idx="3546">232986.33346739999</cx:pt>
          <cx:pt idx="3547">263173.86385431601</cx:pt>
          <cx:pt idx="3548">249780.289310244</cx:pt>
          <cx:pt idx="3549">252294.578110767</cx:pt>
          <cx:pt idx="3550">233032.52679108901</cx:pt>
          <cx:pt idx="3551">248864.545735758</cx:pt>
          <cx:pt idx="3552">249825.36855394501</cx:pt>
          <cx:pt idx="3553">192948.73197172501</cx:pt>
          <cx:pt idx="3554">211866.78100271799</cx:pt>
          <cx:pt idx="3555">212592.59495127501</cx:pt>
          <cx:pt idx="3556">257134.72957029601</cx:pt>
          <cx:pt idx="3557">262641.172479973</cx:pt>
          <cx:pt idx="3558">284417.78025800001</cx:pt>
          <cx:pt idx="3559">228891.956555051</cx:pt>
          <cx:pt idx="3560">253052.68767566199</cx:pt>
          <cx:pt idx="3561">241543.80627401499</cx:pt>
          <cx:pt idx="3562">252382.847093413</cx:pt>
          <cx:pt idx="3563">224867.81506212201</cx:pt>
          <cx:pt idx="3564">221391.81388564099</cx:pt>
          <cx:pt idx="3565">253856.554848359</cx:pt>
          <cx:pt idx="3566">242559.92232121999</cx:pt>
          <cx:pt idx="3567">238971.47455926501</cx:pt>
          <cx:pt idx="3568">289582.15690536401</cx:pt>
          <cx:pt idx="3569">242094.41403344501</cx:pt>
          <cx:pt idx="3570">220332.351320065</cx:pt>
          <cx:pt idx="3571">240790.67706411099</cx:pt>
          <cx:pt idx="3572">236901.25405872599</cx:pt>
          <cx:pt idx="3573">277742.55002822698</cx:pt>
          <cx:pt idx="3574">258014.85237571</cx:pt>
          <cx:pt idx="3575">267307.66844530503</cx:pt>
          <cx:pt idx="3576">223863.29710835501</cx:pt>
          <cx:pt idx="3577">248704.24631857101</cx:pt>
          <cx:pt idx="3578">237369.299223501</cx:pt>
          <cx:pt idx="3579">246575.172036895</cx:pt>
          <cx:pt idx="3580">230154.146394051</cx:pt>
          <cx:pt idx="3581">252766.87433298401</cx:pt>
          <cx:pt idx="3582">263290.31432089198</cx:pt>
          <cx:pt idx="3583">260542.08067331801</cx:pt>
          <cx:pt idx="3584">271597.15886031202</cx:pt>
          <cx:pt idx="3585">237909.93576331699</cx:pt>
          <cx:pt idx="3586">232878.033476526</cx:pt>
          <cx:pt idx="3587">263387.791671524</cx:pt>
          <cx:pt idx="3588">258738.92391392501</cx:pt>
          <cx:pt idx="3589">248584.6341734</cx:pt>
          <cx:pt idx="3590">249012.506195241</cx:pt>
          <cx:pt idx="3591">235773.80675198001</cx:pt>
          <cx:pt idx="3592">227200.72781452001</cx:pt>
          <cx:pt idx="3593">242710.20750097799</cx:pt>
          <cx:pt idx="3594">238826.44550991501</cx:pt>
          <cx:pt idx="3595">280277.90821368602</cx:pt>
          <cx:pt idx="3596">227447.787385959</cx:pt>
          <cx:pt idx="3597">238741.87442064899</cx:pt>
          <cx:pt idx="3598">189809.75008770701</cx:pt>
          <cx:pt idx="3599">253986.98522828601</cx:pt>
          <cx:pt idx="3600">195055.59579544599</cx:pt>
          <cx:pt idx="3601">231436.304450973</cx:pt>
          <cx:pt idx="3602">262391.379093319</cx:pt>
          <cx:pt idx="3603">232981.33054099901</cx:pt>
          <cx:pt idx="3604">225435.85716500599</cx:pt>
          <cx:pt idx="3605">238196.559610884</cx:pt>
          <cx:pt idx="3606">229820.46407487799</cx:pt>
          <cx:pt idx="3607">215591.23389697701</cx:pt>
          <cx:pt idx="3608">256844.50290145099</cx:pt>
          <cx:pt idx="3609">214671.24188618999</cx:pt>
          <cx:pt idx="3610">248003.04528811001</cx:pt>
          <cx:pt idx="3611">244042.98174939799</cx:pt>
          <cx:pt idx="3612">219612.34743857299</cx:pt>
          <cx:pt idx="3613">271532.36652841303</cx:pt>
          <cx:pt idx="3614">207529.924408686</cx:pt>
          <cx:pt idx="3615">272986.228116257</cx:pt>
          <cx:pt idx="3616">228183.34464286099</cx:pt>
          <cx:pt idx="3617">225162.44388902199</cx:pt>
          <cx:pt idx="3618">261249.86774806801</cx:pt>
          <cx:pt idx="3619">262926.38270788599</cx:pt>
          <cx:pt idx="3620">250476.730388834</cx:pt>
          <cx:pt idx="3621">246494.16143291001</cx:pt>
          <cx:pt idx="3622">234632.09293997099</cx:pt>
          <cx:pt idx="3623">248996.875303954</cx:pt>
          <cx:pt idx="3624">203829.40594609801</cx:pt>
          <cx:pt idx="3625">244527.81684275801</cx:pt>
          <cx:pt idx="3626">222103.730523014</cx:pt>
          <cx:pt idx="3627">226625.39327602799</cx:pt>
          <cx:pt idx="3628">212720.70573545201</cx:pt>
          <cx:pt idx="3629">267377.394750793</cx:pt>
          <cx:pt idx="3630">246807.083402758</cx:pt>
          <cx:pt idx="3631">212436.98910732201</cx:pt>
          <cx:pt idx="3632">217157.00709944899</cx:pt>
          <cx:pt idx="3633">225692.89366425</cx:pt>
          <cx:pt idx="3634">270995.92191160301</cx:pt>
          <cx:pt idx="3635">253299.12821616401</cx:pt>
          <cx:pt idx="3636">299018.05649589503</cx:pt>
          <cx:pt idx="3637">269370.88407550502</cx:pt>
          <cx:pt idx="3638">233554.197272697</cx:pt>
          <cx:pt idx="3639">237741.365874676</cx:pt>
          <cx:pt idx="3640">244491.88317971799</cx:pt>
          <cx:pt idx="3641">226174.715837706</cx:pt>
          <cx:pt idx="3642">255651.39312452401</cx:pt>
          <cx:pt idx="3643">258757.53118668101</cx:pt>
          <cx:pt idx="3644">254125.631949959</cx:pt>
          <cx:pt idx="3645">274901.07422406599</cx:pt>
          <cx:pt idx="3646">261038.49637592901</cx:pt>
          <cx:pt idx="3647">251534.730007562</cx:pt>
          <cx:pt idx="3648">243179.819082592</cx:pt>
          <cx:pt idx="3649">221875.95136995401</cx:pt>
          <cx:pt idx="3650">261766.04113639201</cx:pt>
          <cx:pt idx="3651">207156.57429871301</cx:pt>
          <cx:pt idx="3652">238397.68067135301</cx:pt>
          <cx:pt idx="3653">266869.11221389601</cx:pt>
          <cx:pt idx="3654">254191.74734948101</cx:pt>
          <cx:pt idx="3655">217595.396433171</cx:pt>
          <cx:pt idx="3656">241807.797988145</cx:pt>
          <cx:pt idx="3657">221018.28759248799</cx:pt>
          <cx:pt idx="3658">241301.797541868</cx:pt>
          <cx:pt idx="3659">250232.77448496799</cx:pt>
          <cx:pt idx="3660">264737.07438180002</cx:pt>
          <cx:pt idx="3661">231957.40716539099</cx:pt>
          <cx:pt idx="3662">244652.33442024101</cx:pt>
          <cx:pt idx="3663">252412.57763104001</cx:pt>
          <cx:pt idx="3664">232174.06585926501</cx:pt>
          <cx:pt idx="3665">228228.89798648399</cx:pt>
          <cx:pt idx="3666">243916.89367399699</cx:pt>
          <cx:pt idx="3667">243587.99127182501</cx:pt>
          <cx:pt idx="3668">253087.75392538001</cx:pt>
          <cx:pt idx="3669">229206.78403772399</cx:pt>
          <cx:pt idx="3670">217135.77041376999</cx:pt>
          <cx:pt idx="3671">238567.06763094899</cx:pt>
          <cx:pt idx="3672">239042.20002290499</cx:pt>
          <cx:pt idx="3673">231742.23709370301</cx:pt>
          <cx:pt idx="3674">245797.95220596</cx:pt>
          <cx:pt idx="3675">279896.69368013903</cx:pt>
          <cx:pt idx="3676">228548.51400330101</cx:pt>
          <cx:pt idx="3677">226617.98340228901</cx:pt>
          <cx:pt idx="3678">227013.482033726</cx:pt>
          <cx:pt idx="3679">267399.95092221402</cx:pt>
          <cx:pt idx="3680">240833.87416908101</cx:pt>
          <cx:pt idx="3681">249391.61847954601</cx:pt>
          <cx:pt idx="3682">245953.86444006799</cx:pt>
          <cx:pt idx="3683">239224.16369142901</cx:pt>
          <cx:pt idx="3684">235614.471705704</cx:pt>
          <cx:pt idx="3685">235036.469566627</cx:pt>
          <cx:pt idx="3686">240366.734845781</cx:pt>
          <cx:pt idx="3687">247371.95996238099</cx:pt>
          <cx:pt idx="3688">224241.97444593301</cx:pt>
          <cx:pt idx="3689">244393.54464094</cx:pt>
          <cx:pt idx="3690">219411.784544567</cx:pt>
          <cx:pt idx="3691">251194.062559335</cx:pt>
          <cx:pt idx="3692">254568.53440455301</cx:pt>
          <cx:pt idx="3693">265945.01937596302</cx:pt>
          <cx:pt idx="3694">268465.60760240001</cx:pt>
          <cx:pt idx="3695">218721.384100478</cx:pt>
          <cx:pt idx="3696">226780.166906514</cx:pt>
          <cx:pt idx="3697">235341.85351438599</cx:pt>
          <cx:pt idx="3698">236990.07378603899</cx:pt>
          <cx:pt idx="3699">235673.60231471001</cx:pt>
          <cx:pt idx="3700">242739.54167958701</cx:pt>
          <cx:pt idx="3701">224723.35238300599</cx:pt>
          <cx:pt idx="3702">212646.18631312301</cx:pt>
          <cx:pt idx="3703">240428.70540732201</cx:pt>
          <cx:pt idx="3704">266768.82002065302</cx:pt>
          <cx:pt idx="3705">251902.97322628199</cx:pt>
          <cx:pt idx="3706">229930.71852317301</cx:pt>
          <cx:pt idx="3707">250965.58503161999</cx:pt>
          <cx:pt idx="3708">227714.13937841999</cx:pt>
          <cx:pt idx="3709">233131.31208286301</cx:pt>
          <cx:pt idx="3710">285199.88807760202</cx:pt>
          <cx:pt idx="3711">250694.68065912701</cx:pt>
          <cx:pt idx="3712">248848.18600125599</cx:pt>
          <cx:pt idx="3713">223433.92584752099</cx:pt>
          <cx:pt idx="3714">254426.506461376</cx:pt>
          <cx:pt idx="3715">235665.677245653</cx:pt>
          <cx:pt idx="3716">241273.417874734</cx:pt>
          <cx:pt idx="3717">202635.37101388699</cx:pt>
          <cx:pt idx="3718">264752.421641047</cx:pt>
          <cx:pt idx="3719">232389.64580283899</cx:pt>
          <cx:pt idx="3720">242613.26223354801</cx:pt>
          <cx:pt idx="3721">251354.57972291199</cx:pt>
          <cx:pt idx="3722">229791.60852363001</cx:pt>
          <cx:pt idx="3723">251367.640141179</cx:pt>
          <cx:pt idx="3724">252326.12535076501</cx:pt>
          <cx:pt idx="3725">250307.80211402799</cx:pt>
          <cx:pt idx="3726">287276.14216432301</cx:pt>
          <cx:pt idx="3727">234930.66735671199</cx:pt>
          <cx:pt idx="3728">212026.26816886399</cx:pt>
          <cx:pt idx="3729">212957.080994349</cx:pt>
          <cx:pt idx="3730">270647.87601884903</cx:pt>
          <cx:pt idx="3731">216895.09163702599</cx:pt>
          <cx:pt idx="3732">232158.299310192</cx:pt>
          <cx:pt idx="3733">238132.82801532699</cx:pt>
          <cx:pt idx="3734">230998.741206579</cx:pt>
          <cx:pt idx="3735">233670.47584923799</cx:pt>
          <cx:pt idx="3736">238307.88773825101</cx:pt>
          <cx:pt idx="3737">272868.06036231801</cx:pt>
          <cx:pt idx="3738">250544.96556778799</cx:pt>
          <cx:pt idx="3739">265323.25809602399</cx:pt>
          <cx:pt idx="3740">241444.137993818</cx:pt>
          <cx:pt idx="3741">274691.22786912799</cx:pt>
          <cx:pt idx="3742">213427.71355587299</cx:pt>
          <cx:pt idx="3743">232460.84548354801</cx:pt>
          <cx:pt idx="3744">238501.007030557</cx:pt>
          <cx:pt idx="3745">242293.98266277299</cx:pt>
          <cx:pt idx="3746">259090.88223482799</cx:pt>
          <cx:pt idx="3747">231443.11912520399</cx:pt>
          <cx:pt idx="3748">249063.364577431</cx:pt>
          <cx:pt idx="3749">227489.89325328</cx:pt>
          <cx:pt idx="3750">256635.52341819499</cx:pt>
          <cx:pt idx="3751">231587.89747304801</cx:pt>
          <cx:pt idx="3752">199176.941089484</cx:pt>
          <cx:pt idx="3753">222689.79312129601</cx:pt>
          <cx:pt idx="3754">236154.361652069</cx:pt>
          <cx:pt idx="3755">214904.46256430799</cx:pt>
          <cx:pt idx="3756">240130.24368985099</cx:pt>
          <cx:pt idx="3757">226096.652764686</cx:pt>
          <cx:pt idx="3758">236118.78349058301</cx:pt>
          <cx:pt idx="3759">226703.93493084601</cx:pt>
          <cx:pt idx="3760">211716.087917278</cx:pt>
          <cx:pt idx="3761">298626.40432449401</cx:pt>
          <cx:pt idx="3762">234617.32315528</cx:pt>
          <cx:pt idx="3763">250333.643758547</cx:pt>
          <cx:pt idx="3764">238153.53582493999</cx:pt>
          <cx:pt idx="3765">229951.20513919101</cx:pt>
          <cx:pt idx="3766">250409.25289994699</cx:pt>
          <cx:pt idx="3767">244180.20425275501</cx:pt>
          <cx:pt idx="3768">247375.69111463</cx:pt>
          <cx:pt idx="3769">241746.22241967099</cx:pt>
          <cx:pt idx="3770">242765.10168857899</cx:pt>
          <cx:pt idx="3771">289645.06926349702</cx:pt>
          <cx:pt idx="3772">263630.92170486797</cx:pt>
          <cx:pt idx="3773">256936.552097868</cx:pt>
          <cx:pt idx="3774">258018.32972409599</cx:pt>
          <cx:pt idx="3775">239657.54515050701</cx:pt>
          <cx:pt idx="3776">223821.52034855599</cx:pt>
          <cx:pt idx="3777">215931.64557146101</cx:pt>
          <cx:pt idx="3778">226725.849403095</cx:pt>
          <cx:pt idx="3779">231974.26239629099</cx:pt>
          <cx:pt idx="3780">206770.77298300399</cx:pt>
          <cx:pt idx="3781">262999.81342513202</cx:pt>
          <cx:pt idx="3782">200078.13958798299</cx:pt>
          <cx:pt idx="3783">236061.66438975299</cx:pt>
          <cx:pt idx="3784">237922.17105569999</cx:pt>
          <cx:pt idx="3785">218506.02405053601</cx:pt>
          <cx:pt idx="3786">262857.61589018599</cx:pt>
          <cx:pt idx="3787">223383.26092696699</cx:pt>
          <cx:pt idx="3788">256598.85535204099</cx:pt>
          <cx:pt idx="3789">236856.683697531</cx:pt>
          <cx:pt idx="3790">246151.18558476999</cx:pt>
          <cx:pt idx="3791">253934.19359341799</cx:pt>
          <cx:pt idx="3792">241949.19753535301</cx:pt>
          <cx:pt idx="3793">239792.56644621401</cx:pt>
          <cx:pt idx="3794">216850.60786442901</cx:pt>
          <cx:pt idx="3795">257143.722141009</cx:pt>
          <cx:pt idx="3796">270513.04337948601</cx:pt>
          <cx:pt idx="3797">196996.267187741</cx:pt>
          <cx:pt idx="3798">239731.711346836</cx:pt>
          <cx:pt idx="3799">232350.85752092901</cx:pt>
          <cx:pt idx="3800">186171.83423843599</cx:pt>
          <cx:pt idx="3801">249689.64524111201</cx:pt>
          <cx:pt idx="3802">253835.48629086401</cx:pt>
          <cx:pt idx="3803">233407.09324226799</cx:pt>
          <cx:pt idx="3804">250121.04327883801</cx:pt>
          <cx:pt idx="3805">227113.26431963299</cx:pt>
          <cx:pt idx="3806">240593.02561839801</cx:pt>
          <cx:pt idx="3807">223853.46616298601</cx:pt>
          <cx:pt idx="3808">233376.650946018</cx:pt>
          <cx:pt idx="3809">235249.27435299</cx:pt>
          <cx:pt idx="3810">230827.34471349901</cx:pt>
          <cx:pt idx="3811">239203.21604480399</cx:pt>
          <cx:pt idx="3812">267117.64121170301</cx:pt>
          <cx:pt idx="3813">232208.71463909899</cx:pt>
          <cx:pt idx="3814">262563.88590182201</cx:pt>
          <cx:pt idx="3815">241286.50605640101</cx:pt>
          <cx:pt idx="3816">246717.220121144</cx:pt>
          <cx:pt idx="3817">243458.164876469</cx:pt>
          <cx:pt idx="3818">267729.74327094102</cx:pt>
          <cx:pt idx="3819">255838.54754480801</cx:pt>
          <cx:pt idx="3820">242701.976624662</cx:pt>
          <cx:pt idx="3821">262672.21821710799</cx:pt>
          <cx:pt idx="3822">202585.78004820101</cx:pt>
          <cx:pt idx="3823">211240.58681010001</cx:pt>
          <cx:pt idx="3824">255394.75340603801</cx:pt>
          <cx:pt idx="3825">252657.693796223</cx:pt>
          <cx:pt idx="3826">241501.725284541</cx:pt>
          <cx:pt idx="3827">224293.30551465301</cx:pt>
          <cx:pt idx="3828">247899.16711367699</cx:pt>
          <cx:pt idx="3829">197658.03839243599</cx:pt>
          <cx:pt idx="3830">226248.42420038101</cx:pt>
          <cx:pt idx="3831">244721.44738211299</cx:pt>
          <cx:pt idx="3832">241610.69267628799</cx:pt>
          <cx:pt idx="3833">229065.68204977101</cx:pt>
          <cx:pt idx="3834">243153.225592651</cx:pt>
          <cx:pt idx="3835">286086.30640995502</cx:pt>
          <cx:pt idx="3836">224756.78493469401</cx:pt>
          <cx:pt idx="3837">244375.956882247</cx:pt>
          <cx:pt idx="3838">199914.36732578601</cx:pt>
          <cx:pt idx="3839">249444.17735768299</cx:pt>
          <cx:pt idx="3840">212382.18084626601</cx:pt>
          <cx:pt idx="3841">286138.19381209899</cx:pt>
          <cx:pt idx="3842">220251.90169847599</cx:pt>
          <cx:pt idx="3843">241654.27123434399</cx:pt>
          <cx:pt idx="3844">241105.074939382</cx:pt>
          <cx:pt idx="3845">265160.243294132</cx:pt>
          <cx:pt idx="3846">294107.03818011901</cx:pt>
          <cx:pt idx="3847">223149.55879005601</cx:pt>
          <cx:pt idx="3848">245085.317164571</cx:pt>
          <cx:pt idx="3849">232485.80660090601</cx:pt>
          <cx:pt idx="3850">208492.506532431</cx:pt>
          <cx:pt idx="3851">231909.22835345799</cx:pt>
          <cx:pt idx="3852">255516.161976453</cx:pt>
          <cx:pt idx="3853">245577.997976457</cx:pt>
          <cx:pt idx="3854">224873.154488934</cx:pt>
          <cx:pt idx="3855">253407.71078927699</cx:pt>
          <cx:pt idx="3856">242618.379641835</cx:pt>
          <cx:pt idx="3857">234907.02099735799</cx:pt>
          <cx:pt idx="3858">231268.577548884</cx:pt>
          <cx:pt idx="3859">252285.68142171399</cx:pt>
          <cx:pt idx="3860">236975.64358230901</cx:pt>
          <cx:pt idx="3861">225805.994140125</cx:pt>
          <cx:pt idx="3862">245116.09091887699</cx:pt>
          <cx:pt idx="3863">232350.800566335</cx:pt>
          <cx:pt idx="3864">238713.36243215701</cx:pt>
          <cx:pt idx="3865">243881.46120333299</cx:pt>
          <cx:pt idx="3866">220409.49997468601</cx:pt>
          <cx:pt idx="3867">246622.312849963</cx:pt>
          <cx:pt idx="3868">268611.705975455</cx:pt>
          <cx:pt idx="3869">252657.868058347</cx:pt>
          <cx:pt idx="3870">275140.34934513899</cx:pt>
          <cx:pt idx="3871">192805.80101794901</cx:pt>
          <cx:pt idx="3872">255123.880477453</cx:pt>
          <cx:pt idx="3873">239116.13582620301</cx:pt>
          <cx:pt idx="3874">255811.33018472401</cx:pt>
          <cx:pt idx="3875">242122.48164907499</cx:pt>
          <cx:pt idx="3876">244032.07478362101</cx:pt>
          <cx:pt idx="3877">260481.97996792599</cx:pt>
          <cx:pt idx="3878">274373.38578264299</cx:pt>
          <cx:pt idx="3879">273345.96710376302</cx:pt>
          <cx:pt idx="3880">250275.117008845</cx:pt>
          <cx:pt idx="3881">248958.00675358099</cx:pt>
          <cx:pt idx="3882">242434.901339651</cx:pt>
          <cx:pt idx="3883">243028.217853746</cx:pt>
          <cx:pt idx="3884">264484.228590952</cx:pt>
          <cx:pt idx="3885">246911.475141951</cx:pt>
          <cx:pt idx="3886">271326.36345799302</cx:pt>
          <cx:pt idx="3887">243627.97261306999</cx:pt>
          <cx:pt idx="3888">263634.15325562801</cx:pt>
          <cx:pt idx="3889">215935.871714332</cx:pt>
          <cx:pt idx="3890">231877.17438920101</cx:pt>
          <cx:pt idx="3891">218599.973201432</cx:pt>
          <cx:pt idx="3892">246208.142438524</cx:pt>
          <cx:pt idx="3893">212094.86470919699</cx:pt>
          <cx:pt idx="3894">233690.394163889</cx:pt>
          <cx:pt idx="3895">249689.24530929601</cx:pt>
          <cx:pt idx="3896">257822.91639946299</cx:pt>
          <cx:pt idx="3897">222422.58658061299</cx:pt>
          <cx:pt idx="3898">277642.553468625</cx:pt>
          <cx:pt idx="3899">258416.94884665901</cx:pt>
          <cx:pt idx="3900">233399.55060166601</cx:pt>
          <cx:pt idx="3901">248268.25455427199</cx:pt>
          <cx:pt idx="3902">249981.03876736999</cx:pt>
          <cx:pt idx="3903">233368.060636284</cx:pt>
          <cx:pt idx="3904">268578.28549552301</cx:pt>
          <cx:pt idx="3905">236948.76693777199</cx:pt>
          <cx:pt idx="3906">256214.14187823</cx:pt>
          <cx:pt idx="3907">224429.88310995299</cx:pt>
          <cx:pt idx="3908">228148.032151839</cx:pt>
          <cx:pt idx="3909">246449.86333053699</cx:pt>
          <cx:pt idx="3910">244431.80337010199</cx:pt>
          <cx:pt idx="3911">218658.60091974001</cx:pt>
          <cx:pt idx="3912">274814.44934018102</cx:pt>
          <cx:pt idx="3913">275579.31580125698</cx:pt>
          <cx:pt idx="3914">229219.66412057899</cx:pt>
          <cx:pt idx="3915">231194.019996577</cx:pt>
          <cx:pt idx="3916">261798.29060725</cx:pt>
          <cx:pt idx="3917">220387.436837733</cx:pt>
          <cx:pt idx="3918">241636.18890188399</cx:pt>
          <cx:pt idx="3919">245624.19597435501</cx:pt>
          <cx:pt idx="3920">198064.477491948</cx:pt>
          <cx:pt idx="3921">229894.582210697</cx:pt>
          <cx:pt idx="3922">276201.55552876601</cx:pt>
          <cx:pt idx="3923">237715.87813670901</cx:pt>
          <cx:pt idx="3924">241019.29810470401</cx:pt>
          <cx:pt idx="3925">229257.486188382</cx:pt>
          <cx:pt idx="3926">241394.52250759999</cx:pt>
          <cx:pt idx="3927">260843.008685329</cx:pt>
          <cx:pt idx="3928">220574.00930655099</cx:pt>
          <cx:pt idx="3929">219683.588553557</cx:pt>
          <cx:pt idx="3930">268517.40632185503</cx:pt>
          <cx:pt idx="3931">264452.40669750603</cx:pt>
          <cx:pt idx="3932">273266.45476463699</cx:pt>
          <cx:pt idx="3933">216096.96718631199</cx:pt>
          <cx:pt idx="3934">229639.08620192399</cx:pt>
          <cx:pt idx="3935">211988.983246941</cx:pt>
          <cx:pt idx="3936">273788.19135241001</cx:pt>
          <cx:pt idx="3937">219985.41239528201</cx:pt>
          <cx:pt idx="3938">261606.53252688801</cx:pt>
          <cx:pt idx="3939">270396.061878687</cx:pt>
          <cx:pt idx="3940">208621.38249241601</cx:pt>
          <cx:pt idx="3941">267883.289025284</cx:pt>
          <cx:pt idx="3942">228238.249223758</cx:pt>
          <cx:pt idx="3943">271704.01520531898</cx:pt>
          <cx:pt idx="3944">250769.522071124</cx:pt>
          <cx:pt idx="3945">241692.327858946</cx:pt>
          <cx:pt idx="3946">246037.77538831101</cx:pt>
          <cx:pt idx="3947">266403.04194011702</cx:pt>
          <cx:pt idx="3948">243037.77675961101</cx:pt>
          <cx:pt idx="3949">211531.79687981901</cx:pt>
          <cx:pt idx="3950">256828.261257256</cx:pt>
          <cx:pt idx="3951">224052.806792527</cx:pt>
          <cx:pt idx="3952">229293.22558047</cx:pt>
          <cx:pt idx="3953">246360.89201118299</cx:pt>
          <cx:pt idx="3954">239832.31054173</cx:pt>
          <cx:pt idx="3955">244200.765031155</cx:pt>
          <cx:pt idx="3956">264156.66565121198</cx:pt>
          <cx:pt idx="3957">236930.779336701</cx:pt>
          <cx:pt idx="3958">257718.84454980399</cx:pt>
          <cx:pt idx="3959">245198.27954006099</cx:pt>
          <cx:pt idx="3960">250776.02643813301</cx:pt>
          <cx:pt idx="3961">229614.33819539699</cx:pt>
          <cx:pt idx="3962">222570.30294637399</cx:pt>
          <cx:pt idx="3963">229916.946628126</cx:pt>
          <cx:pt idx="3964">242235.92963719499</cx:pt>
          <cx:pt idx="3965">245565.53695255399</cx:pt>
          <cx:pt idx="3966">248450.44124791501</cx:pt>
          <cx:pt idx="3967">261029.86218915001</cx:pt>
          <cx:pt idx="3968">280564.75110557699</cx:pt>
          <cx:pt idx="3969">236085.06404014901</cx:pt>
          <cx:pt idx="3970">242258.87502933899</cx:pt>
          <cx:pt idx="3971">234161.99073288499</cx:pt>
          <cx:pt idx="3972">204927.559293931</cx:pt>
          <cx:pt idx="3973">242943.32657284601</cx:pt>
          <cx:pt idx="3974">248620.516865866</cx:pt>
          <cx:pt idx="3975">234286.77943834299</cx:pt>
          <cx:pt idx="3976">211929.30711636899</cx:pt>
          <cx:pt idx="3977">251074.24324753601</cx:pt>
          <cx:pt idx="3978">246429.84762789501</cx:pt>
          <cx:pt idx="3979">260035.93171150101</cx:pt>
          <cx:pt idx="3980">244140.62239103799</cx:pt>
          <cx:pt idx="3981">228602.39235372399</cx:pt>
          <cx:pt idx="3982">243255.49445255601</cx:pt>
          <cx:pt idx="3983">228162.51451428101</cx:pt>
          <cx:pt idx="3984">218342.88866546101</cx:pt>
          <cx:pt idx="3985">251098.46652850401</cx:pt>
          <cx:pt idx="3986">226691.31183922201</cx:pt>
          <cx:pt idx="3987">255913.19975830801</cx:pt>
          <cx:pt idx="3988">245956.68629791701</cx:pt>
          <cx:pt idx="3989">209910.11116005099</cx:pt>
          <cx:pt idx="3990">273593.46699746599</cx:pt>
          <cx:pt idx="3991">235307.61959713401</cx:pt>
          <cx:pt idx="3992">215213.14368468901</cx:pt>
          <cx:pt idx="3993">223508.05447984501</cx:pt>
          <cx:pt idx="3994">256186.447896347</cx:pt>
          <cx:pt idx="3995">239956.15478290999</cx:pt>
          <cx:pt idx="3996">261964.023066247</cx:pt>
          <cx:pt idx="3997">254624.01442359999</cx:pt>
          <cx:pt idx="3998">247247.66753571699</cx:pt>
          <cx:pt idx="3999">252884.57017609599</cx:pt>
          <cx:pt idx="4000">238125.10265224901</cx:pt>
          <cx:pt idx="4001">219557.061111132</cx:pt>
          <cx:pt idx="4002">256132.77114772299</cx:pt>
          <cx:pt idx="4003">213366.202522579</cx:pt>
          <cx:pt idx="4004">259542.41077946499</cx:pt>
          <cx:pt idx="4005">254195.15156219801</cx:pt>
          <cx:pt idx="4006">284312.81861211697</cx:pt>
          <cx:pt idx="4007">205905.34149730401</cx:pt>
          <cx:pt idx="4008">237751.32540153601</cx:pt>
          <cx:pt idx="4009">251155.44853993901</cx:pt>
          <cx:pt idx="4010">242061.318410479</cx:pt>
          <cx:pt idx="4011">245076.521466937</cx:pt>
          <cx:pt idx="4012">255793.723445474</cx:pt>
          <cx:pt idx="4013">229591.36947499</cx:pt>
          <cx:pt idx="4014">269140.57917570602</cx:pt>
          <cx:pt idx="4015">249532.78195152699</cx:pt>
          <cx:pt idx="4016">246899.500048794</cx:pt>
          <cx:pt idx="4017">253276.27971175199</cx:pt>
          <cx:pt idx="4018">227483.017192586</cx:pt>
          <cx:pt idx="4019">237819.67326848701</cx:pt>
          <cx:pt idx="4020">272056.92268488201</cx:pt>
          <cx:pt idx="4021">270186.78062268102</cx:pt>
          <cx:pt idx="4022">258011.111071041</cx:pt>
          <cx:pt idx="4023">225636.77767719899</cx:pt>
          <cx:pt idx="4024">258421.422183471</cx:pt>
          <cx:pt idx="4025">226142.677234214</cx:pt>
          <cx:pt idx="4026">209348.05748889199</cx:pt>
          <cx:pt idx="4027">247721.63291607201</cx:pt>
          <cx:pt idx="4028">218786.13190665701</cx:pt>
          <cx:pt idx="4029">248173.14458463</cx:pt>
          <cx:pt idx="4030">226994.038726197</cx:pt>
          <cx:pt idx="4031">271212.064317176</cx:pt>
          <cx:pt idx="4032">235031.00528109199</cx:pt>
          <cx:pt idx="4033">254057.64454164699</cx:pt>
          <cx:pt idx="4034">267191.632499372</cx:pt>
          <cx:pt idx="4035">230065.74471410699</cx:pt>
          <cx:pt idx="4036">240084.20518469601</cx:pt>
          <cx:pt idx="4037">267307.70902716299</cx:pt>
          <cx:pt idx="4038">213108.38861486199</cx:pt>
          <cx:pt idx="4039">261332.77066109801</cx:pt>
          <cx:pt idx="4040">276261.92504094401</cx:pt>
          <cx:pt idx="4041">247681.2347991</cx:pt>
          <cx:pt idx="4042">232503.345333178</cx:pt>
          <cx:pt idx="4043">264112.79238392599</cx:pt>
          <cx:pt idx="4044">218369.375282402</cx:pt>
          <cx:pt idx="4045">238942.28342380599</cx:pt>
          <cx:pt idx="4046">244882.27960823401</cx:pt>
          <cx:pt idx="4047">252262.917747898</cx:pt>
          <cx:pt idx="4048">282337.25382302899</cx:pt>
          <cx:pt idx="4049">219083.29565913201</cx:pt>
          <cx:pt idx="4050">245097.06870940101</cx:pt>
          <cx:pt idx="4051">214356.75729126099</cx:pt>
          <cx:pt idx="4052">251610.431065682</cx:pt>
          <cx:pt idx="4053">217900.569914755</cx:pt>
          <cx:pt idx="4054">230471.49659657499</cx:pt>
          <cx:pt idx="4055">257409.66892653299</cx:pt>
          <cx:pt idx="4056">248049.439904845</cx:pt>
          <cx:pt idx="4057">200988.00679529901</cx:pt>
          <cx:pt idx="4058">272906.25699482101</cx:pt>
          <cx:pt idx="4059">237318.70942624399</cx:pt>
          <cx:pt idx="4060">211056.11297547401</cx:pt>
          <cx:pt idx="4061">255276.77950729601</cx:pt>
          <cx:pt idx="4062">223467.14532620701</cx:pt>
          <cx:pt idx="4063">239908.943600003</cx:pt>
          <cx:pt idx="4064">242873.53406571699</cx:pt>
          <cx:pt idx="4065">255968.74286957199</cx:pt>
          <cx:pt idx="4066">246882.44933699301</cx:pt>
          <cx:pt idx="4067">232702.049426415</cx:pt>
          <cx:pt idx="4068">271529.39799040399</cx:pt>
          <cx:pt idx="4069">245146.23492174601</cx:pt>
          <cx:pt idx="4070">260447.93836205101</cx:pt>
          <cx:pt idx="4071">244721.19806813</cx:pt>
          <cx:pt idx="4072">253458.05445783999</cx:pt>
          <cx:pt idx="4073">212254.55287953801</cx:pt>
          <cx:pt idx="4074">245857.71567515199</cx:pt>
          <cx:pt idx="4075">255137.34889883501</cx:pt>
          <cx:pt idx="4076">272271.55399241397</cx:pt>
          <cx:pt idx="4077">260917.792420596</cx:pt>
          <cx:pt idx="4078">234832.73783630299</cx:pt>
          <cx:pt idx="4079">208291.86630855501</cx:pt>
          <cx:pt idx="4080">248728.08452781601</cx:pt>
          <cx:pt idx="4081">298179.30592566001</cx:pt>
          <cx:pt idx="4082">233291.04253227299</cx:pt>
          <cx:pt idx="4083">234191.31155266499</cx:pt>
          <cx:pt idx="4084">240148.469038499</cx:pt>
          <cx:pt idx="4085">227201.98737430901</cx:pt>
          <cx:pt idx="4086">275925.84874197602</cx:pt>
          <cx:pt idx="4087">222101.46819372501</cx:pt>
          <cx:pt idx="4088">227917.759488735</cx:pt>
          <cx:pt idx="4089">218309.449156569</cx:pt>
          <cx:pt idx="4090">276851.34891864302</cx:pt>
          <cx:pt idx="4091">246386.222378737</cx:pt>
          <cx:pt idx="4092">235062.487227701</cx:pt>
          <cx:pt idx="4093">213908.95170227101</cx:pt>
          <cx:pt idx="4094">237336.55316338001</cx:pt>
          <cx:pt idx="4095">260771.43922611899</cx:pt>
          <cx:pt idx="4096">211740.631081689</cx:pt>
          <cx:pt idx="4097">244664.949336958</cx:pt>
          <cx:pt idx="4098">221910.353133039</cx:pt>
          <cx:pt idx="4099">245975.087319393</cx:pt>
          <cx:pt idx="4100">274635.620048062</cx:pt>
          <cx:pt idx="4101">218523.27475704401</cx:pt>
          <cx:pt idx="4102">245117.50813537301</cx:pt>
          <cx:pt idx="4103">247029.86710543901</cx:pt>
          <cx:pt idx="4104">259289.26010169199</cx:pt>
          <cx:pt idx="4105">257479.114890536</cx:pt>
          <cx:pt idx="4106">243636.50015037699</cx:pt>
          <cx:pt idx="4107">219789.425326456</cx:pt>
          <cx:pt idx="4108">250887.456521115</cx:pt>
          <cx:pt idx="4109">229032.90923361899</cx:pt>
          <cx:pt idx="4110">272120.61450845201</cx:pt>
          <cx:pt idx="4111">247655.769383746</cx:pt>
          <cx:pt idx="4112">261760.13341952901</cx:pt>
          <cx:pt idx="4113">228513.88465070701</cx:pt>
          <cx:pt idx="4114">252194.20181731399</cx:pt>
          <cx:pt idx="4115">259738.88013105499</cx:pt>
          <cx:pt idx="4116">266959.04372221598</cx:pt>
          <cx:pt idx="4117">245952.11708636201</cx:pt>
          <cx:pt idx="4118">221254.36747776999</cx:pt>
          <cx:pt idx="4119">197000.90393483601</cx:pt>
          <cx:pt idx="4120">244607.005572383</cx:pt>
          <cx:pt idx="4121">230577.43829742001</cx:pt>
          <cx:pt idx="4122">228266.80676448299</cx:pt>
          <cx:pt idx="4123">213396.808554955</cx:pt>
          <cx:pt idx="4124">250418.312289622</cx:pt>
          <cx:pt idx="4125">247998.50393092301</cx:pt>
          <cx:pt idx="4126">253038.94116210801</cx:pt>
          <cx:pt idx="4127">221873.45072374301</cx:pt>
          <cx:pt idx="4128">256502.31770144301</cx:pt>
          <cx:pt idx="4129">221369.18788990201</cx:pt>
          <cx:pt idx="4130">229061.945494026</cx:pt>
          <cx:pt idx="4131">255267.674129252</cx:pt>
          <cx:pt idx="4132">226349.384947855</cx:pt>
          <cx:pt idx="4133">252110.866213367</cx:pt>
          <cx:pt idx="4134">237621.82165322101</cx:pt>
          <cx:pt idx="4135">255724.92915975201</cx:pt>
          <cx:pt idx="4136">263898.176482221</cx:pt>
          <cx:pt idx="4137">239380.91226484301</cx:pt>
          <cx:pt idx="4138">225363.08114403801</cx:pt>
          <cx:pt idx="4139">237592.38375062001</cx:pt>
          <cx:pt idx="4140">284987.64582524501</cx:pt>
          <cx:pt idx="4141">274181.64421058598</cx:pt>
          <cx:pt idx="4142">194184.91994853001</cx:pt>
          <cx:pt idx="4143">230388.12251731401</cx:pt>
          <cx:pt idx="4144">247838.775053246</cx:pt>
          <cx:pt idx="4145">232322.83042439501</cx:pt>
          <cx:pt idx="4146">224632.94864204701</cx:pt>
          <cx:pt idx="4147">292083.17018431303</cx:pt>
          <cx:pt idx="4148">240245.52769748401</cx:pt>
          <cx:pt idx="4149">215172.45760023</cx:pt>
          <cx:pt idx="4150">240503.35847031401</cx:pt>
          <cx:pt idx="4151">277286.82783498202</cx:pt>
          <cx:pt idx="4152">231531.38364124799</cx:pt>
          <cx:pt idx="4153">225620.37068943799</cx:pt>
          <cx:pt idx="4154">242698.318169857</cx:pt>
          <cx:pt idx="4155">240549.62554766599</cx:pt>
          <cx:pt idx="4156">228746.13234025799</cx:pt>
          <cx:pt idx="4157">216788.42966594099</cx:pt>
          <cx:pt idx="4158">257607.974651197</cx:pt>
          <cx:pt idx="4159">238158.181558362</cx:pt>
          <cx:pt idx="4160">249802.754143233</cx:pt>
          <cx:pt idx="4161">221354.163995418</cx:pt>
          <cx:pt idx="4162">222844.92456851801</cx:pt>
          <cx:pt idx="4163">221845.89618783401</cx:pt>
          <cx:pt idx="4164">262428.98047167598</cx:pt>
          <cx:pt idx="4165">222487.80686965701</cx:pt>
          <cx:pt idx="4166">221007.96845653799</cx:pt>
          <cx:pt idx="4167">240542.61738845901</cx:pt>
          <cx:pt idx="4168">238519.29110729901</cx:pt>
          <cx:pt idx="4169">265540.18766055303</cx:pt>
          <cx:pt idx="4170">251333.78535282501</cx:pt>
          <cx:pt idx="4171">224361.134251165</cx:pt>
          <cx:pt idx="4172">241929.214914073</cx:pt>
          <cx:pt idx="4173">251443.53444907299</cx:pt>
          <cx:pt idx="4174">258322.60459080001</cx:pt>
          <cx:pt idx="4175">226390.549166943</cx:pt>
          <cx:pt idx="4176">216414.740909007</cx:pt>
          <cx:pt idx="4177">253039.354813941</cx:pt>
          <cx:pt idx="4178">204214.950583289</cx:pt>
          <cx:pt idx="4179">268900.44105796103</cx:pt>
          <cx:pt idx="4180">222038.29157713</cx:pt>
          <cx:pt idx="4181">240548.93529070099</cx:pt>
          <cx:pt idx="4182">194633.13221145701</cx:pt>
          <cx:pt idx="4183">258075.52835549199</cx:pt>
          <cx:pt idx="4184">236551.00657183299</cx:pt>
          <cx:pt idx="4185">285120.597225832</cx:pt>
          <cx:pt idx="4186">217367.82255355199</cx:pt>
          <cx:pt idx="4187">274879.13014772697</cx:pt>
          <cx:pt idx="4188">249950.698246076</cx:pt>
          <cx:pt idx="4189">247546.83209739899</cx:pt>
          <cx:pt idx="4190">232449.676090833</cx:pt>
          <cx:pt idx="4191">229058.71396555801</cx:pt>
          <cx:pt idx="4192">241250.93248842601</cx:pt>
          <cx:pt idx="4193">244701.2953038</cx:pt>
          <cx:pt idx="4194">235023.00186064199</cx:pt>
          <cx:pt idx="4195">250670.40655469199</cx:pt>
          <cx:pt idx="4196">268993.23924255098</cx:pt>
          <cx:pt idx="4197">213922.130045884</cx:pt>
          <cx:pt idx="4198">199772.92025381501</cx:pt>
          <cx:pt idx="4199">208911.878611136</cx:pt>
          <cx:pt idx="4200">248864.557223557</cx:pt>
          <cx:pt idx="4201">212024.45462693099</cx:pt>
          <cx:pt idx="4202">221841.836119524</cx:pt>
          <cx:pt idx="4203">220024.14021159301</cx:pt>
          <cx:pt idx="4204">275590.37425367901</cx:pt>
          <cx:pt idx="4205">257499.00536621199</cx:pt>
          <cx:pt idx="4206">252164.23404245899</cx:pt>
          <cx:pt idx="4207">215007.003321144</cx:pt>
          <cx:pt idx="4208">249062.40470852301</cx:pt>
          <cx:pt idx="4209">243082.84565629601</cx:pt>
          <cx:pt idx="4210">249244.069089011</cx:pt>
          <cx:pt idx="4211">231168.118690793</cx:pt>
          <cx:pt idx="4212">272964.046911471</cx:pt>
          <cx:pt idx="4213">250294.812749909</cx:pt>
          <cx:pt idx="4214">224741.92862015401</cx:pt>
          <cx:pt idx="4215">237069.03353521699</cx:pt>
          <cx:pt idx="4216">277777.79984562402</cx:pt>
          <cx:pt idx="4217">224312.57914125099</cx:pt>
          <cx:pt idx="4218">253208.82610326499</cx:pt>
          <cx:pt idx="4219">209884.354454207</cx:pt>
          <cx:pt idx="4220">221926.92625524799</cx:pt>
          <cx:pt idx="4221">225493.42127918999</cx:pt>
          <cx:pt idx="4222">214326.1246826</cx:pt>
          <cx:pt idx="4223">232889.96346249999</cx:pt>
          <cx:pt idx="4224">275277.95443510398</cx:pt>
          <cx:pt idx="4225">254381.49850558501</cx:pt>
          <cx:pt idx="4226">237305.98829639601</cx:pt>
          <cx:pt idx="4227">203177.95960443799</cx:pt>
          <cx:pt idx="4228">261234.37162578999</cx:pt>
          <cx:pt idx="4229">217293.94285583301</cx:pt>
          <cx:pt idx="4230">246090.55877608701</cx:pt>
          <cx:pt idx="4231">272148.74291104201</cx:pt>
          <cx:pt idx="4232">205209.46507110601</cx:pt>
          <cx:pt idx="4233">259324.34070064599</cx:pt>
          <cx:pt idx="4234">220646.12893124399</cx:pt>
          <cx:pt idx="4235">251851.51494480099</cx:pt>
          <cx:pt idx="4236">231592.01241687499</cx:pt>
          <cx:pt idx="4237">240600.02816706899</cx:pt>
          <cx:pt idx="4238">264994.73854066402</cx:pt>
          <cx:pt idx="4239">238697.40135950799</cx:pt>
          <cx:pt idx="4240">230005.026665499</cx:pt>
          <cx:pt idx="4241">241513.74530139199</cx:pt>
          <cx:pt idx="4242">257653.29887921401</cx:pt>
          <cx:pt idx="4243">223740.73630500201</cx:pt>
          <cx:pt idx="4244">245619.48822201</cx:pt>
          <cx:pt idx="4245">248096.30746985599</cx:pt>
          <cx:pt idx="4246">188043.244038278</cx:pt>
          <cx:pt idx="4247">255445.522594974</cx:pt>
          <cx:pt idx="4248">269850.65232497099</cx:pt>
          <cx:pt idx="4249">233010.63430410199</cx:pt>
          <cx:pt idx="4250">241270.21740484799</cx:pt>
          <cx:pt idx="4251">230492.39502044601</cx:pt>
          <cx:pt idx="4252">232485.563620931</cx:pt>
          <cx:pt idx="4253">245766.848307123</cx:pt>
          <cx:pt idx="4254">253423.900904496</cx:pt>
          <cx:pt idx="4255">259514.717936517</cx:pt>
          <cx:pt idx="4256">253224.61694488299</cx:pt>
          <cx:pt idx="4257">244751.557421698</cx:pt>
          <cx:pt idx="4258">246736.41057508299</cx:pt>
          <cx:pt idx="4259">245335.769343411</cx:pt>
          <cx:pt idx="4260">236909.32376219</cx:pt>
          <cx:pt idx="4261">293475.25067835802</cx:pt>
          <cx:pt idx="4262">231459.628457193</cx:pt>
          <cx:pt idx="4263">218854.912236551</cx:pt>
          <cx:pt idx="4264">248037.19298381201</cx:pt>
          <cx:pt idx="4265">264475.15912980202</cx:pt>
          <cx:pt idx="4266">270062.59629406</cx:pt>
          <cx:pt idx="4267">246383.90226503299</cx:pt>
          <cx:pt idx="4268">280543.98888710601</cx:pt>
          <cx:pt idx="4269">255158.49243038299</cx:pt>
          <cx:pt idx="4270">237904.489455528</cx:pt>
          <cx:pt idx="4271">242122.286510648</cx:pt>
          <cx:pt idx="4272">204680.80788745699</cx:pt>
          <cx:pt idx="4273">244094.76480188599</cx:pt>
          <cx:pt idx="4274">255275.35502568999</cx:pt>
          <cx:pt idx="4275">262650.22623834503</cx:pt>
          <cx:pt idx="4276">260285.02221211899</cx:pt>
          <cx:pt idx="4277">254611.26908756699</cx:pt>
          <cx:pt idx="4278">240556.63386090501</cx:pt>
          <cx:pt idx="4279">240116.84987063101</cx:pt>
          <cx:pt idx="4280">252812.939930186</cx:pt>
          <cx:pt idx="4281">239231.67340650299</cx:pt>
          <cx:pt idx="4282">265372.45357031398</cx:pt>
          <cx:pt idx="4283">263989.96045981097</cx:pt>
          <cx:pt idx="4284">222314.593483251</cx:pt>
          <cx:pt idx="4285">223402.44866775599</cx:pt>
          <cx:pt idx="4286">228945.53828639901</cx:pt>
          <cx:pt idx="4287">252641.498851307</cx:pt>
          <cx:pt idx="4288">197329.26843273701</cx:pt>
          <cx:pt idx="4289">253929.46010710299</cx:pt>
          <cx:pt idx="4290">218893.31899171401</cx:pt>
          <cx:pt idx="4291">246577.81435123601</cx:pt>
          <cx:pt idx="4292">236117.77160751299</cx:pt>
          <cx:pt idx="4293">257827.47413960399</cx:pt>
          <cx:pt idx="4294">244657.516848072</cx:pt>
          <cx:pt idx="4295">232776.37298857601</cx:pt>
          <cx:pt idx="4296">240391.49489221399</cx:pt>
          <cx:pt idx="4297">202300.84337461001</cx:pt>
          <cx:pt idx="4298">226809.072585107</cx:pt>
          <cx:pt idx="4299">254152.50727770099</cx:pt>
          <cx:pt idx="4300">223541.65887411201</cx:pt>
          <cx:pt idx="4301">239733.93453233401</cx:pt>
          <cx:pt idx="4302">279584.29054911499</cx:pt>
          <cx:pt idx="4303">236855.00499080299</cx:pt>
          <cx:pt idx="4304">234815.963450059</cx:pt>
          <cx:pt idx="4305">234856.147784556</cx:pt>
          <cx:pt idx="4306">271614.15940888203</cx:pt>
          <cx:pt idx="4307">237391.32237081899</cx:pt>
          <cx:pt idx="4308">236532.14460907399</cx:pt>
          <cx:pt idx="4309">251339.924562359</cx:pt>
          <cx:pt idx="4310">261561.980026709</cx:pt>
          <cx:pt idx="4311">240051.84768160401</cx:pt>
          <cx:pt idx="4312">257495.95378108401</cx:pt>
          <cx:pt idx="4313">257916.75255192499</cx:pt>
          <cx:pt idx="4314">213167.85470329801</cx:pt>
          <cx:pt idx="4315">291830.04180124297</cx:pt>
          <cx:pt idx="4316">243550.82761548599</cx:pt>
          <cx:pt idx="4317">247456.412620888</cx:pt>
          <cx:pt idx="4318">232323.09749029201</cx:pt>
          <cx:pt idx="4319">247125.78095297399</cx:pt>
          <cx:pt idx="4320">180132.72371095201</cx:pt>
          <cx:pt idx="4321">239519.64770601201</cx:pt>
          <cx:pt idx="4322">247026.64872868601</cx:pt>
          <cx:pt idx="4323">212109.57562173301</cx:pt>
          <cx:pt idx="4324">215660.00848129301</cx:pt>
          <cx:pt idx="4325">204171.43666020301</cx:pt>
          <cx:pt idx="4326">221683.053024906</cx:pt>
          <cx:pt idx="4327">210953.40211268701</cx:pt>
          <cx:pt idx="4328">276742.02060526703</cx:pt>
          <cx:pt idx="4329">236294.40830168201</cx:pt>
          <cx:pt idx="4330">225339.10455209101</cx:pt>
          <cx:pt idx="4331">228239.845686888</cx:pt>
          <cx:pt idx="4332">247874.946842593</cx:pt>
          <cx:pt idx="4333">203608.22541469699</cx:pt>
          <cx:pt idx="4334">252642.23518310799</cx:pt>
          <cx:pt idx="4335">234301.894281721</cx:pt>
          <cx:pt idx="4336">208666.81683997301</cx:pt>
          <cx:pt idx="4337">210589.704589751</cx:pt>
          <cx:pt idx="4338">270649.58992415702</cx:pt>
          <cx:pt idx="4339">207852.83854767701</cx:pt>
          <cx:pt idx="4340">237280.48818849699</cx:pt>
          <cx:pt idx="4341">220643.692480258</cx:pt>
          <cx:pt idx="4342">235410.611001121</cx:pt>
          <cx:pt idx="4343">271281.79389074701</cx:pt>
          <cx:pt idx="4344">233664.888703912</cx:pt>
          <cx:pt idx="4345">240344.337034008</cx:pt>
          <cx:pt idx="4346">246524.693534602</cx:pt>
          <cx:pt idx="4347">224146.374494082</cx:pt>
          <cx:pt idx="4348">252361.01486593799</cx:pt>
          <cx:pt idx="4349">237798.26621241201</cx:pt>
          <cx:pt idx="4350">240857.92989124899</cx:pt>
          <cx:pt idx="4351">252682.891711434</cx:pt>
          <cx:pt idx="4352">216320.17789986101</cx:pt>
          <cx:pt idx="4353">234820.72442127299</cx:pt>
          <cx:pt idx="4354">247832.880707823</cx:pt>
          <cx:pt idx="4355">209164.21798098099</cx:pt>
          <cx:pt idx="4356">228218.382625172</cx:pt>
          <cx:pt idx="4357">266903.85606920603</cx:pt>
          <cx:pt idx="4358">253462.29307999701</cx:pt>
          <cx:pt idx="4359">278715.97282699298</cx:pt>
          <cx:pt idx="4360">280218.04825474502</cx:pt>
          <cx:pt idx="4361">249967.92128353601</cx:pt>
          <cx:pt idx="4362">254664.32632797901</cx:pt>
          <cx:pt idx="4363">257361.585535405</cx:pt>
          <cx:pt idx="4364">241805.515176024</cx:pt>
          <cx:pt idx="4365">254882.89353017599</cx:pt>
          <cx:pt idx="4366">210946.83924830201</cx:pt>
          <cx:pt idx="4367">224251.74691663601</cx:pt>
          <cx:pt idx="4368">239259.44586311901</cx:pt>
          <cx:pt idx="4369">222425.84840453599</cx:pt>
          <cx:pt idx="4370">261322.99756019699</cx:pt>
          <cx:pt idx="4371">243672.80110330399</cx:pt>
          <cx:pt idx="4372">223758.66069761501</cx:pt>
          <cx:pt idx="4373">249277.58210454299</cx:pt>
          <cx:pt idx="4374">235081.878122055</cx:pt>
          <cx:pt idx="4375">223875.053652181</cx:pt>
          <cx:pt idx="4376">252987.634303197</cx:pt>
          <cx:pt idx="4377">253714.59863842101</cx:pt>
          <cx:pt idx="4378">258355.68683637999</cx:pt>
          <cx:pt idx="4379">238360.570155436</cx:pt>
          <cx:pt idx="4380">256614.79784440401</cx:pt>
          <cx:pt idx="4381">221624.55976887699</cx:pt>
          <cx:pt idx="4382">233795.32161819801</cx:pt>
          <cx:pt idx="4383">219700.204753842</cx:pt>
          <cx:pt idx="4384">249438.35694533499</cx:pt>
          <cx:pt idx="4385">239455.240106107</cx:pt>
          <cx:pt idx="4386">248015.65190894899</cx:pt>
          <cx:pt idx="4387">225827.522182824</cx:pt>
          <cx:pt idx="4388">253870.35289336499</cx:pt>
          <cx:pt idx="4389">221408.37718259601</cx:pt>
          <cx:pt idx="4390">223066.17115528201</cx:pt>
          <cx:pt idx="4391">266514.20896608999</cx:pt>
          <cx:pt idx="4392">241688.346321658</cx:pt>
          <cx:pt idx="4393">244380.86147620701</cx:pt>
          <cx:pt idx="4394">247257.11132803001</cx:pt>
          <cx:pt idx="4395">216901.71393110001</cx:pt>
          <cx:pt idx="4396">266819.78669294901</cx:pt>
          <cx:pt idx="4397">252543.08156926301</cx:pt>
          <cx:pt idx="4398">212064.09244309599</cx:pt>
          <cx:pt idx="4399">241039.42023933199</cx:pt>
          <cx:pt idx="4400">273651.81576862</cx:pt>
          <cx:pt idx="4401">238410.587490401</cx:pt>
          <cx:pt idx="4402">236807.40113654101</cx:pt>
          <cx:pt idx="4403">244878.701409025</cx:pt>
          <cx:pt idx="4404">271232.19288960798</cx:pt>
          <cx:pt idx="4405">223884.52579143699</cx:pt>
          <cx:pt idx="4406">262872.91068502498</cx:pt>
          <cx:pt idx="4407">216917.811828037</cx:pt>
          <cx:pt idx="4408">253546.38096052999</cx:pt>
          <cx:pt idx="4409">212805.06952446501</cx:pt>
          <cx:pt idx="4410">231701.76136109899</cx:pt>
          <cx:pt idx="4411">245820.13110393699</cx:pt>
          <cx:pt idx="4412">260443.62614649601</cx:pt>
          <cx:pt idx="4413">232644.214973111</cx:pt>
          <cx:pt idx="4414">224926.324726972</cx:pt>
          <cx:pt idx="4415">248353.06029091601</cx:pt>
          <cx:pt idx="4416">205578.02210776001</cx:pt>
          <cx:pt idx="4417">244293.65025954199</cx:pt>
          <cx:pt idx="4418">240736.98679331699</cx:pt>
          <cx:pt idx="4419">256211.57160913199</cx:pt>
          <cx:pt idx="4420">237952.90839082599</cx:pt>
          <cx:pt idx="4421">227538.88743202999</cx:pt>
          <cx:pt idx="4422">256835.126113056</cx:pt>
          <cx:pt idx="4423">222815.54733015</cx:pt>
          <cx:pt idx="4424">245080.37109709001</cx:pt>
          <cx:pt idx="4425">228818.86753187299</cx:pt>
          <cx:pt idx="4426">226847.30220561801</cx:pt>
          <cx:pt idx="4427">236147.79940336701</cx:pt>
          <cx:pt idx="4428">254043.56392526699</cx:pt>
          <cx:pt idx="4429">211875.53640360499</cx:pt>
          <cx:pt idx="4430">263752.00526999898</cx:pt>
          <cx:pt idx="4431">238009.122470492</cx:pt>
          <cx:pt idx="4432">245859.06196272199</cx:pt>
          <cx:pt idx="4433">220209.37105137701</cx:pt>
          <cx:pt idx="4434">227628.845105513</cx:pt>
          <cx:pt idx="4435">237600.52444632599</cx:pt>
          <cx:pt idx="4436">230407.85870376599</cx:pt>
          <cx:pt idx="4437">220776.18675451801</cx:pt>
          <cx:pt idx="4438">247653.88294096099</cx:pt>
          <cx:pt idx="4439">234191.43540945899</cx:pt>
          <cx:pt idx="4440">258568.20960929501</cx:pt>
          <cx:pt idx="4441">264052.16101713799</cx:pt>
          <cx:pt idx="4442">189708.541306183</cx:pt>
          <cx:pt idx="4443">227249.92872165999</cx:pt>
          <cx:pt idx="4444">243013.278254142</cx:pt>
          <cx:pt idx="4445">250800.445852092</cx:pt>
          <cx:pt idx="4446">245619.84901735201</cx:pt>
          <cx:pt idx="4447">251425.077591273</cx:pt>
          <cx:pt idx="4448">246902.49409088999</cx:pt>
          <cx:pt idx="4449">220740.26132163199</cx:pt>
          <cx:pt idx="4450">231855.56288846399</cx:pt>
          <cx:pt idx="4451">260941.83792511799</cx:pt>
          <cx:pt idx="4452">248810.627338772</cx:pt>
          <cx:pt idx="4453">221225.73345505199</cx:pt>
          <cx:pt idx="4454">252818.91704535301</cx:pt>
          <cx:pt idx="4455">241660.398135642</cx:pt>
          <cx:pt idx="4456">243423.53351439099</cx:pt>
          <cx:pt idx="4457">257396.83787701101</cx:pt>
          <cx:pt idx="4458">212001.31478443599</cx:pt>
          <cx:pt idx="4459">223027.74472378701</cx:pt>
          <cx:pt idx="4460">234531.33143458399</cx:pt>
          <cx:pt idx="4461">246389.152820202</cx:pt>
          <cx:pt idx="4462">256061.75308299699</cx:pt>
          <cx:pt idx="4463">170326.240461123</cx:pt>
          <cx:pt idx="4464">231568.01023518501</cx:pt>
          <cx:pt idx="4465">265531.35195467097</cx:pt>
          <cx:pt idx="4466">265980.60572695802</cx:pt>
          <cx:pt idx="4467">226212.70563387999</cx:pt>
          <cx:pt idx="4468">254709.60057160401</cx:pt>
          <cx:pt idx="4469">258235.648245566</cx:pt>
          <cx:pt idx="4470">218791.94501848801</cx:pt>
          <cx:pt idx="4471">246777.02977961299</cx:pt>
          <cx:pt idx="4472">255589.432343219</cx:pt>
          <cx:pt idx="4473">216501.25446940699</cx:pt>
          <cx:pt idx="4474">240862.29976560999</cx:pt>
          <cx:pt idx="4475">248724.935458508</cx:pt>
          <cx:pt idx="4476">243216.937017855</cx:pt>
          <cx:pt idx="4477">252894.66774357299</cx:pt>
          <cx:pt idx="4478">240073.45272194699</cx:pt>
          <cx:pt idx="4479">261778.156139422</cx:pt>
          <cx:pt idx="4480">253185.13387257501</cx:pt>
          <cx:pt idx="4481">235622.590457821</cx:pt>
          <cx:pt idx="4482">242043.32030692801</cx:pt>
          <cx:pt idx="4483">237917.95407783001</cx:pt>
          <cx:pt idx="4484">250612.14379272301</cx:pt>
          <cx:pt idx="4485">250102.81655852799</cx:pt>
          <cx:pt idx="4486">239250.86819337399</cx:pt>
          <cx:pt idx="4487">229522.937342408</cx:pt>
          <cx:pt idx="4488">241311.88136449401</cx:pt>
          <cx:pt idx="4489">240357.452922614</cx:pt>
          <cx:pt idx="4490">186146.19565048601</cx:pt>
          <cx:pt idx="4491">211787.30231176899</cx:pt>
          <cx:pt idx="4492">241919.91858741699</cx:pt>
          <cx:pt idx="4493">248384.79709807201</cx:pt>
          <cx:pt idx="4494">220893.73044548501</cx:pt>
          <cx:pt idx="4495">225227.241544163</cx:pt>
          <cx:pt idx="4496">236529.51063520499</cx:pt>
          <cx:pt idx="4497">218624.75400807001</cx:pt>
          <cx:pt idx="4498">235714.33190560999</cx:pt>
          <cx:pt idx="4499">201713.02827560701</cx:pt>
          <cx:pt idx="4500">257062.15982643401</cx:pt>
          <cx:pt idx="4501">229032.88703319899</cx:pt>
          <cx:pt idx="4502">238125.867879545</cx:pt>
          <cx:pt idx="4503">253405.173590391</cx:pt>
          <cx:pt idx="4504">248225.37037711599</cx:pt>
          <cx:pt idx="4505">249168.45730191699</cx:pt>
          <cx:pt idx="4506">270003.56283104199</cx:pt>
          <cx:pt idx="4507">200964.85233795701</cx:pt>
          <cx:pt idx="4508">261455.97212014001</cx:pt>
          <cx:pt idx="4509">246723.77988497901</cx:pt>
          <cx:pt idx="4510">231827.53791981301</cx:pt>
          <cx:pt idx="4511">222627.08933937599</cx:pt>
          <cx:pt idx="4512">263492.878241194</cx:pt>
          <cx:pt idx="4513">237033.220765848</cx:pt>
          <cx:pt idx="4514">270691.401433755</cx:pt>
          <cx:pt idx="4515">235738.21727176799</cx:pt>
          <cx:pt idx="4516">250193.320029731</cx:pt>
          <cx:pt idx="4517">259387.016393964</cx:pt>
          <cx:pt idx="4518">244226.742339558</cx:pt>
          <cx:pt idx="4519">207422.74868713401</cx:pt>
          <cx:pt idx="4520">269528.163655882</cx:pt>
          <cx:pt idx="4521">280925.69357764401</cx:pt>
          <cx:pt idx="4522">232438.070991674</cx:pt>
          <cx:pt idx="4523">201317.41974603699</cx:pt>
          <cx:pt idx="4524">212335.949184703</cx:pt>
          <cx:pt idx="4525">235799.447884722</cx:pt>
          <cx:pt idx="4526">206383.050323806</cx:pt>
          <cx:pt idx="4527">281153.58939330699</cx:pt>
          <cx:pt idx="4528">258206.61795437901</cx:pt>
          <cx:pt idx="4529">235680.39748371899</cx:pt>
          <cx:pt idx="4530">243303.905371639</cx:pt>
          <cx:pt idx="4531">238973.9241611</cx:pt>
          <cx:pt idx="4532">241504.677558033</cx:pt>
          <cx:pt idx="4533">232401.82716220999</cx:pt>
          <cx:pt idx="4534">211782.585341978</cx:pt>
          <cx:pt idx="4535">205564.33350720699</cx:pt>
          <cx:pt idx="4536">233759.952636948</cx:pt>
          <cx:pt idx="4537">225899.74477697801</cx:pt>
          <cx:pt idx="4538">271305.182282403</cx:pt>
          <cx:pt idx="4539">250982.970334048</cx:pt>
          <cx:pt idx="4540">241987.311864813</cx:pt>
          <cx:pt idx="4541">250098.701051337</cx:pt>
          <cx:pt idx="4542">208936.48590262499</cx:pt>
          <cx:pt idx="4543">235206.86591531101</cx:pt>
          <cx:pt idx="4544">237339.03546261301</cx:pt>
          <cx:pt idx="4545">243274.17350713999</cx:pt>
          <cx:pt idx="4546">226194.01765930999</cx:pt>
          <cx:pt idx="4547">244293.40744414399</cx:pt>
          <cx:pt idx="4548">200069.66078960599</cx:pt>
          <cx:pt idx="4549">222871.69223969901</cx:pt>
          <cx:pt idx="4550">227490.87360465899</cx:pt>
          <cx:pt idx="4551">261020.13899787201</cx:pt>
          <cx:pt idx="4552">209457.43538119501</cx:pt>
          <cx:pt idx="4553">253499.763306059</cx:pt>
          <cx:pt idx="4554">237004.32870906501</cx:pt>
          <cx:pt idx="4555">220565.65578876401</cx:pt>
          <cx:pt idx="4556">239101.39937764301</cx:pt>
          <cx:pt idx="4557">256164.48506317</cx:pt>
          <cx:pt idx="4558">217081.75133201701</cx:pt>
          <cx:pt idx="4559">231286.609536348</cx:pt>
          <cx:pt idx="4560">226909.99160022801</cx:pt>
          <cx:pt idx="4561">242463.65561651401</cx:pt>
          <cx:pt idx="4562">268309.70135154598</cx:pt>
          <cx:pt idx="4563">267316.40698394802</cx:pt>
          <cx:pt idx="4564">226947.64585353399</cx:pt>
          <cx:pt idx="4565">242594.93448</cx:pt>
          <cx:pt idx="4566">219907.70792237701</cx:pt>
          <cx:pt idx="4567">253606.964232078</cx:pt>
          <cx:pt idx="4568">260266.33045342899</cx:pt>
          <cx:pt idx="4569">250471.08982906799</cx:pt>
          <cx:pt idx="4570">230461.231183711</cx:pt>
          <cx:pt idx="4571">290728.07511349901</cx:pt>
          <cx:pt idx="4572">225717.83040563099</cx:pt>
          <cx:pt idx="4573">208253.91116878699</cx:pt>
          <cx:pt idx="4574">245018.472140698</cx:pt>
          <cx:pt idx="4575">254856.445664817</cx:pt>
          <cx:pt idx="4576">248619.94703755301</cx:pt>
          <cx:pt idx="4577">245308.38196267199</cx:pt>
          <cx:pt idx="4578">216756.59269368701</cx:pt>
          <cx:pt idx="4579">207093.58461625001</cx:pt>
          <cx:pt idx="4580">260054.39334904001</cx:pt>
          <cx:pt idx="4581">257541.63684664801</cx:pt>
          <cx:pt idx="4582">229501.24066884699</cx:pt>
          <cx:pt idx="4583">257433.34229751199</cx:pt>
          <cx:pt idx="4584">209385.241739997</cx:pt>
          <cx:pt idx="4585">214094.43892925</cx:pt>
          <cx:pt idx="4586">237538.538627884</cx:pt>
          <cx:pt idx="4587">254505.790367801</cx:pt>
          <cx:pt idx="4588">216010.60067268301</cx:pt>
          <cx:pt idx="4589">247484.626316387</cx:pt>
          <cx:pt idx="4590">234137.16230466301</cx:pt>
          <cx:pt idx="4591">254154.466762492</cx:pt>
          <cx:pt idx="4592">250220.036207586</cx:pt>
          <cx:pt idx="4593">247525.64410185601</cx:pt>
          <cx:pt idx="4594">258667.91131921299</cx:pt>
          <cx:pt idx="4595">214357.08747528101</cx:pt>
          <cx:pt idx="4596">232660.81606656199</cx:pt>
          <cx:pt idx="4597">229602.754380678</cx:pt>
          <cx:pt idx="4598">259746.81139367001</cx:pt>
          <cx:pt idx="4599">234053.218994964</cx:pt>
          <cx:pt idx="4600">239241.99351447899</cx:pt>
          <cx:pt idx="4601">241621.34085187601</cx:pt>
          <cx:pt idx="4602">246960.94760203399</cx:pt>
          <cx:pt idx="4603">250069.01894192601</cx:pt>
          <cx:pt idx="4604">237208.042874715</cx:pt>
          <cx:pt idx="4605">207135.178268886</cx:pt>
          <cx:pt idx="4606">217055.822663581</cx:pt>
          <cx:pt idx="4607">254696.131022341</cx:pt>
          <cx:pt idx="4608">223256.82853442599</cx:pt>
          <cx:pt idx="4609">252981.099859854</cx:pt>
          <cx:pt idx="4610">258340.764712125</cx:pt>
          <cx:pt idx="4611">263622.86712402798</cx:pt>
          <cx:pt idx="4612">219395.75387186001</cx:pt>
          <cx:pt idx="4613">224671.478990011</cx:pt>
          <cx:pt idx="4614">256633.28428184899</cx:pt>
          <cx:pt idx="4615">239636.11941060101</cx:pt>
          <cx:pt idx="4616">237640.76649591699</cx:pt>
          <cx:pt idx="4617">253955.33856670401</cx:pt>
          <cx:pt idx="4618">247740.319322425</cx:pt>
          <cx:pt idx="4619">243115.783881265</cx:pt>
          <cx:pt idx="4620">248682.056633823</cx:pt>
          <cx:pt idx="4621">239413.38483827401</cx:pt>
          <cx:pt idx="4622">230998.794332513</cx:pt>
          <cx:pt idx="4623">264662.15347876801</cx:pt>
          <cx:pt idx="4624">236997.68661627499</cx:pt>
          <cx:pt idx="4625">233750.397574754</cx:pt>
          <cx:pt idx="4626">276360.924516581</cx:pt>
          <cx:pt idx="4627">246571.83535808499</cx:pt>
          <cx:pt idx="4628">218536.59036284601</cx:pt>
          <cx:pt idx="4629">264402.43385145901</cx:pt>
          <cx:pt idx="4630">220048.85587037299</cx:pt>
          <cx:pt idx="4631">231447.626849697</cx:pt>
          <cx:pt idx="4632">257389.771454534</cx:pt>
          <cx:pt idx="4633">280198.88970245101</cx:pt>
          <cx:pt idx="4634">227493.194036848</cx:pt>
          <cx:pt idx="4635">242419.609587696</cx:pt>
          <cx:pt idx="4636">236799.790587953</cx:pt>
          <cx:pt idx="4637">251754.94482512699</cx:pt>
          <cx:pt idx="4638">250894.354299345</cx:pt>
          <cx:pt idx="4639">227641.037325332</cx:pt>
          <cx:pt idx="4640">216818.04514940199</cx:pt>
          <cx:pt idx="4641">249757.97852569199</cx:pt>
          <cx:pt idx="4642">281891.88639889</cx:pt>
          <cx:pt idx="4643">257844.96648702101</cx:pt>
          <cx:pt idx="4644">273755.52660048602</cx:pt>
          <cx:pt idx="4645">241540.81591234999</cx:pt>
          <cx:pt idx="4646">248864.46505837099</cx:pt>
          <cx:pt idx="4647">214318.21804484</cx:pt>
          <cx:pt idx="4648">241689.82762904701</cx:pt>
          <cx:pt idx="4649">226449.175823053</cx:pt>
          <cx:pt idx="4650">248441.947258039</cx:pt>
          <cx:pt idx="4651">236006.88188072701</cx:pt>
          <cx:pt idx="4652">241012.59155922299</cx:pt>
          <cx:pt idx="4653">233516.17411562701</cx:pt>
          <cx:pt idx="4654">233279.400591724</cx:pt>
          <cx:pt idx="4655">235478.01667676601</cx:pt>
          <cx:pt idx="4656">225004.47201966701</cx:pt>
          <cx:pt idx="4657">267063.16194693203</cx:pt>
          <cx:pt idx="4658">233834.279773263</cx:pt>
          <cx:pt idx="4659">246526.24297700601</cx:pt>
          <cx:pt idx="4660">208420.97029062099</cx:pt>
          <cx:pt idx="4661">216962.95961041501</cx:pt>
          <cx:pt idx="4662">260520.84539907399</cx:pt>
          <cx:pt idx="4663">225235.645160883</cx:pt>
          <cx:pt idx="4664">226333.532042106</cx:pt>
          <cx:pt idx="4665">252644.76566551899</cx:pt>
          <cx:pt idx="4666">228017.90791316601</cx:pt>
          <cx:pt idx="4667">217604.25950093399</cx:pt>
          <cx:pt idx="4668">245132.85607537799</cx:pt>
          <cx:pt idx="4669">213132.40546915599</cx:pt>
          <cx:pt idx="4670">256285.09007080999</cx:pt>
          <cx:pt idx="4671">214357.85012496301</cx:pt>
          <cx:pt idx="4672">220617.55117757601</cx:pt>
          <cx:pt idx="4673">245102.87345350499</cx:pt>
          <cx:pt idx="4674">233151.93698652301</cx:pt>
          <cx:pt idx="4675">278838.20889533899</cx:pt>
          <cx:pt idx="4676">284813.27137379802</cx:pt>
          <cx:pt idx="4677">237648.214919424</cx:pt>
          <cx:pt idx="4678">233998.148054989</cx:pt>
          <cx:pt idx="4679">261698.28137347999</cx:pt>
          <cx:pt idx="4680">236745.089589918</cx:pt>
          <cx:pt idx="4681">264837.90488681197</cx:pt>
          <cx:pt idx="4682">237980.43937377099</cx:pt>
          <cx:pt idx="4683">271742.13646071003</cx:pt>
          <cx:pt idx="4684">242958.98203682099</cx:pt>
          <cx:pt idx="4685">233356.60270839999</cx:pt>
          <cx:pt idx="4686">245797.99826869799</cx:pt>
          <cx:pt idx="4687">252320.045308831</cx:pt>
          <cx:pt idx="4688">226088.06805688501</cx:pt>
          <cx:pt idx="4689">254200.923600423</cx:pt>
          <cx:pt idx="4690">256012.66905311201</cx:pt>
          <cx:pt idx="4691">248021.180627066</cx:pt>
          <cx:pt idx="4692">208199.863919989</cx:pt>
          <cx:pt idx="4693">243426.164506209</cx:pt>
          <cx:pt idx="4694">231316.803704085</cx:pt>
          <cx:pt idx="4695">231614.544438538</cx:pt>
          <cx:pt idx="4696">266503.70721350098</cx:pt>
          <cx:pt idx="4697">223827.46389807799</cx:pt>
          <cx:pt idx="4698">243015.07740540901</cx:pt>
          <cx:pt idx="4699">242393.83842935399</cx:pt>
          <cx:pt idx="4700">227204.205476284</cx:pt>
          <cx:pt idx="4701">223609.27201010901</cx:pt>
          <cx:pt idx="4702">217377.94728456601</cx:pt>
          <cx:pt idx="4703">266188.19269469997</cx:pt>
          <cx:pt idx="4704">235900.516802253</cx:pt>
          <cx:pt idx="4705">248092.00043391099</cx:pt>
          <cx:pt idx="4706">238328.74769102401</cx:pt>
          <cx:pt idx="4707">238903.763013513</cx:pt>
          <cx:pt idx="4708">249806.117614063</cx:pt>
          <cx:pt idx="4709">205995.44994479101</cx:pt>
          <cx:pt idx="4710">264758.94306846999</cx:pt>
          <cx:pt idx="4711">240236.64630544599</cx:pt>
          <cx:pt idx="4712">234229.90410791899</cx:pt>
          <cx:pt idx="4713">260104.865038788</cx:pt>
          <cx:pt idx="4714">253666.06414075999</cx:pt>
          <cx:pt idx="4715">268642.96558320598</cx:pt>
          <cx:pt idx="4716">254335.05918393299</cx:pt>
          <cx:pt idx="4717">245845.28124093101</cx:pt>
          <cx:pt idx="4718">242373.41905909299</cx:pt>
          <cx:pt idx="4719">250823.75721958501</cx:pt>
          <cx:pt idx="4720">274092.72261506802</cx:pt>
          <cx:pt idx="4721">248810.99975534299</cx:pt>
          <cx:pt idx="4722">234802.61747601599</cx:pt>
          <cx:pt idx="4723">268575.58640028699</cx:pt>
          <cx:pt idx="4724">237309.51507794601</cx:pt>
          <cx:pt idx="4725">215964.08297710301</cx:pt>
          <cx:pt idx="4726">232539.211503017</cx:pt>
          <cx:pt idx="4727">259008.06323331399</cx:pt>
          <cx:pt idx="4728">257151.88448539699</cx:pt>
          <cx:pt idx="4729">251247.71112271701</cx:pt>
          <cx:pt idx="4730">223753.87484259499</cx:pt>
          <cx:pt idx="4731">237917.67902019399</cx:pt>
          <cx:pt idx="4732">236273.643872705</cx:pt>
          <cx:pt idx="4733">251969.512195733</cx:pt>
          <cx:pt idx="4734">249911.38095540201</cx:pt>
          <cx:pt idx="4735">258588.291863875</cx:pt>
          <cx:pt idx="4736">214302.92454664901</cx:pt>
          <cx:pt idx="4737">250215.984981185</cx:pt>
          <cx:pt idx="4738">245375.43664600799</cx:pt>
          <cx:pt idx="4739">250675.398519254</cx:pt>
          <cx:pt idx="4740">251238.26110110999</cx:pt>
          <cx:pt idx="4741">232770.28617279799</cx:pt>
          <cx:pt idx="4742">251442.28005045999</cx:pt>
          <cx:pt idx="4743">231126.128289669</cx:pt>
          <cx:pt idx="4744">230449.774859881</cx:pt>
          <cx:pt idx="4745">201608.413211718</cx:pt>
          <cx:pt idx="4746">230431.903427148</cx:pt>
          <cx:pt idx="4747">213266.34644386801</cx:pt>
          <cx:pt idx="4748">232820.90226967499</cx:pt>
          <cx:pt idx="4749">235489.60280682301</cx:pt>
          <cx:pt idx="4750">227145.494907985</cx:pt>
          <cx:pt idx="4751">246446.36816357699</cx:pt>
          <cx:pt idx="4752">202885.90275588</cx:pt>
          <cx:pt idx="4753">236989.01494054799</cx:pt>
          <cx:pt idx="4754">255415.567169305</cx:pt>
          <cx:pt idx="4755">234776.42656733401</cx:pt>
          <cx:pt idx="4756">234180.63031036299</cx:pt>
          <cx:pt idx="4757">246004.998318853</cx:pt>
          <cx:pt idx="4758">219849.21344598301</cx:pt>
          <cx:pt idx="4759">212298.87401514899</cx:pt>
          <cx:pt idx="4760">242209.29528437401</cx:pt>
          <cx:pt idx="4761">263323.69957596902</cx:pt>
          <cx:pt idx="4762">221140.663939761</cx:pt>
          <cx:pt idx="4763">241554.754867674</cx:pt>
          <cx:pt idx="4764">224871.55872845001</cx:pt>
          <cx:pt idx="4765">230958.82355694301</cx:pt>
          <cx:pt idx="4766">253441.548489212</cx:pt>
          <cx:pt idx="4767">243919.12401214801</cx:pt>
          <cx:pt idx="4768">222408.042722079</cx:pt>
          <cx:pt idx="4769">267731.371468328</cx:pt>
          <cx:pt idx="4770">210477.54680958801</cx:pt>
          <cx:pt idx="4771">243625.23631749701</cx:pt>
          <cx:pt idx="4772">193956.57525602501</cx:pt>
          <cx:pt idx="4773">237841.907060083</cx:pt>
          <cx:pt idx="4774">228918.013537905</cx:pt>
          <cx:pt idx="4775">233986.90225642899</cx:pt>
          <cx:pt idx="4776">237564.79944851901</cx:pt>
          <cx:pt idx="4777">227824.152183019</cx:pt>
          <cx:pt idx="4778">238798.20552328799</cx:pt>
          <cx:pt idx="4779">221549.84739179601</cx:pt>
          <cx:pt idx="4780">271836.05779634701</cx:pt>
          <cx:pt idx="4781">215167.64692444401</cx:pt>
          <cx:pt idx="4782">248900.065219802</cx:pt>
          <cx:pt idx="4783">231513.84229684999</cx:pt>
          <cx:pt idx="4784">256439.751783516</cx:pt>
          <cx:pt idx="4785">236016.822729509</cx:pt>
          <cx:pt idx="4786">245080.40738923001</cx:pt>
          <cx:pt idx="4787">237994.05293352599</cx:pt>
          <cx:pt idx="4788">252488.18285971001</cx:pt>
          <cx:pt idx="4789">248663.99914803199</cx:pt>
          <cx:pt idx="4790">234994.47082570201</cx:pt>
          <cx:pt idx="4791">261261.06341258099</cx:pt>
          <cx:pt idx="4792">236587.14469426099</cx:pt>
          <cx:pt idx="4793">250352.93860918301</cx:pt>
          <cx:pt idx="4794">239211.42636178801</cx:pt>
          <cx:pt idx="4795">203425.65993331099</cx:pt>
          <cx:pt idx="4796">235176.179445032</cx:pt>
          <cx:pt idx="4797">259467.47243667001</cx:pt>
          <cx:pt idx="4798">276064.03445606498</cx:pt>
          <cx:pt idx="4799">249502.21216338401</cx:pt>
          <cx:pt idx="4800">269414.55615982303</cx:pt>
          <cx:pt idx="4801">249430.83624616999</cx:pt>
          <cx:pt idx="4802">243694.59565484</cx:pt>
          <cx:pt idx="4803">228843.46979564099</cx:pt>
          <cx:pt idx="4804">235498.37088054101</cx:pt>
          <cx:pt idx="4805">248966.71233515599</cx:pt>
          <cx:pt idx="4806">277048.26545550599</cx:pt>
          <cx:pt idx="4807">263096.08408362401</cx:pt>
          <cx:pt idx="4808">210096.09734124699</cx:pt>
          <cx:pt idx="4809">225502.64991789201</cx:pt>
          <cx:pt idx="4810">238645.41871606401</cx:pt>
          <cx:pt idx="4811">229807.22121203301</cx:pt>
          <cx:pt idx="4812">258437.69901873</cx:pt>
          <cx:pt idx="4813">257204.44332664699</cx:pt>
          <cx:pt idx="4814">227832.839327514</cx:pt>
          <cx:pt idx="4815">234673.72821125999</cx:pt>
          <cx:pt idx="4816">244803.14224697501</cx:pt>
          <cx:pt idx="4817">282962.85546838603</cx:pt>
          <cx:pt idx="4818">249135.56647005799</cx:pt>
          <cx:pt idx="4819">248211.603958327</cx:pt>
          <cx:pt idx="4820">240673.24736641499</cx:pt>
          <cx:pt idx="4821">269943.64437100303</cx:pt>
          <cx:pt idx="4822">230086.47321681699</cx:pt>
          <cx:pt idx="4823">260860.583696277</cx:pt>
          <cx:pt idx="4824">265359.52651811298</cx:pt>
          <cx:pt idx="4825">232924.099929271</cx:pt>
          <cx:pt idx="4826">240540.165762052</cx:pt>
          <cx:pt idx="4827">268372.02311815298</cx:pt>
          <cx:pt idx="4828">220651.70613557601</cx:pt>
          <cx:pt idx="4829">258220.81083251501</cx:pt>
          <cx:pt idx="4830">220421.093269684</cx:pt>
          <cx:pt idx="4831">222407.35694908199</cx:pt>
          <cx:pt idx="4832">245558.10497895</cx:pt>
          <cx:pt idx="4833">230768.94564914299</cx:pt>
          <cx:pt idx="4834">212989.89723217499</cx:pt>
          <cx:pt idx="4835">254051.39904104601</cx:pt>
          <cx:pt idx="4836">236653.49709387601</cx:pt>
          <cx:pt idx="4837">262193.326384969</cx:pt>
          <cx:pt idx="4838">210428.18699435599</cx:pt>
          <cx:pt idx="4839">246430.10921996101</cx:pt>
          <cx:pt idx="4840">254138.746945955</cx:pt>
          <cx:pt idx="4841">211161.083658872</cx:pt>
          <cx:pt idx="4842">216764.80455439599</cx:pt>
          <cx:pt idx="4843">221409.705641874</cx:pt>
          <cx:pt idx="4844">229071.912977272</cx:pt>
          <cx:pt idx="4845">273885.39172528498</cx:pt>
          <cx:pt idx="4846">248956.53762013101</cx:pt>
          <cx:pt idx="4847">225661.46198843399</cx:pt>
          <cx:pt idx="4848">254035.48602259599</cx:pt>
          <cx:pt idx="4849">250970.58330346801</cx:pt>
          <cx:pt idx="4850">233025.88547137601</cx:pt>
          <cx:pt idx="4851">260880.96199324701</cx:pt>
          <cx:pt idx="4852">205240.9459855</cx:pt>
          <cx:pt idx="4853">244415.66469810199</cx:pt>
          <cx:pt idx="4854">238836.06638792501</cx:pt>
          <cx:pt idx="4855">254499.70316618701</cx:pt>
          <cx:pt idx="4856">207750.45606571899</cx:pt>
          <cx:pt idx="4857">254435.09197759899</cx:pt>
          <cx:pt idx="4858">235791.58063346599</cx:pt>
          <cx:pt idx="4859">194966.04645034901</cx:pt>
          <cx:pt idx="4860">251416.75137265699</cx:pt>
          <cx:pt idx="4861">257142.60308358201</cx:pt>
          <cx:pt idx="4862">239937.92060203201</cx:pt>
          <cx:pt idx="4863">259291.77789828001</cx:pt>
          <cx:pt idx="4864">220672.77346095699</cx:pt>
          <cx:pt idx="4865">246164.587614661</cx:pt>
          <cx:pt idx="4866">266910.04335146502</cx:pt>
          <cx:pt idx="4867">244729.13650515</cx:pt>
          <cx:pt idx="4868">230474.17828055899</cx:pt>
          <cx:pt idx="4869">259789.36946553201</cx:pt>
          <cx:pt idx="4870">217241.07467084701</cx:pt>
          <cx:pt idx="4871">235879.930375494</cx:pt>
          <cx:pt idx="4872">228896.197550788</cx:pt>
          <cx:pt idx="4873">269113.170904884</cx:pt>
          <cx:pt idx="4874">206351.17377160001</cx:pt>
          <cx:pt idx="4875">223906.156431457</cx:pt>
          <cx:pt idx="4876">251222.34398939199</cx:pt>
          <cx:pt idx="4877">228185.11373838899</cx:pt>
          <cx:pt idx="4878">261346.64304505399</cx:pt>
          <cx:pt idx="4879">251185.49512255701</cx:pt>
          <cx:pt idx="4880">251676.70092049401</cx:pt>
          <cx:pt idx="4881">216498.65334747799</cx:pt>
          <cx:pt idx="4882">269693.59894954698</cx:pt>
          <cx:pt idx="4883">235502.747239964</cx:pt>
          <cx:pt idx="4884">276818.488335684</cx:pt>
          <cx:pt idx="4885">197384.084396983</cx:pt>
          <cx:pt idx="4886">278404.19558815402</cx:pt>
          <cx:pt idx="4887">224605.694649607</cx:pt>
          <cx:pt idx="4888">218103.53655205399</cx:pt>
          <cx:pt idx="4889">230762.22139322999</cx:pt>
          <cx:pt idx="4890">228034.73691579601</cx:pt>
          <cx:pt idx="4891">243180.749767342</cx:pt>
          <cx:pt idx="4892">279268.659079323</cx:pt>
          <cx:pt idx="4893">227314.53190723099</cx:pt>
          <cx:pt idx="4894">253327.96974286501</cx:pt>
          <cx:pt idx="4895">246440.088940752</cx:pt>
          <cx:pt idx="4896">242859.18994065301</cx:pt>
          <cx:pt idx="4897">237313.773922108</cx:pt>
          <cx:pt idx="4898">250374.55319623399</cx:pt>
          <cx:pt idx="4899">287323.33781031898</cx:pt>
          <cx:pt idx="4900">243882.54019234399</cx:pt>
          <cx:pt idx="4901">208576.59540462401</cx:pt>
          <cx:pt idx="4902">202001.958864074</cx:pt>
          <cx:pt idx="4903">264436.80001652002</cx:pt>
          <cx:pt idx="4904">231415.435030191</cx:pt>
          <cx:pt idx="4905">258217.385544666</cx:pt>
          <cx:pt idx="4906">232300.659506041</cx:pt>
          <cx:pt idx="4907">234481.916229728</cx:pt>
          <cx:pt idx="4908">237134.32212199501</cx:pt>
          <cx:pt idx="4909">229494.23944632901</cx:pt>
          <cx:pt idx="4910">238471.92887454899</cx:pt>
          <cx:pt idx="4911">188660.743775234</cx:pt>
          <cx:pt idx="4912">213222.51573525701</cx:pt>
          <cx:pt idx="4913">258664.407284997</cx:pt>
          <cx:pt idx="4914">225177.024434088</cx:pt>
          <cx:pt idx="4915">241022.99810100699</cx:pt>
          <cx:pt idx="4916">219081.341291894</cx:pt>
          <cx:pt idx="4917">238429.772109015</cx:pt>
          <cx:pt idx="4918">278163.57099627098</cx:pt>
          <cx:pt idx="4919">251398.94428165301</cx:pt>
          <cx:pt idx="4920">250545.646843972</cx:pt>
          <cx:pt idx="4921">243579.65751218799</cx:pt>
          <cx:pt idx="4922">271914.70424808399</cx:pt>
          <cx:pt idx="4923">252136.20576508</cx:pt>
          <cx:pt idx="4924">198080.58651991101</cx:pt>
          <cx:pt idx="4925">236314.27346555999</cx:pt>
          <cx:pt idx="4926">244240.53838942401</cx:pt>
          <cx:pt idx="4927">272963.03597623098</cx:pt>
          <cx:pt idx="4928">235075.46859435001</cx:pt>
          <cx:pt idx="4929">254292.39228624999</cx:pt>
          <cx:pt idx="4930">208744.689398991</cx:pt>
          <cx:pt idx="4931">275011.26037617802</cx:pt>
          <cx:pt idx="4932">258525.643003181</cx:pt>
          <cx:pt idx="4933">253558.69869271701</cx:pt>
          <cx:pt idx="4934">230235.64183329299</cx:pt>
          <cx:pt idx="4935">241996.69666504799</cx:pt>
          <cx:pt idx="4936">247008.48043866499</cx:pt>
          <cx:pt idx="4937">236868.337437535</cx:pt>
          <cx:pt idx="4938">261966.331219888</cx:pt>
          <cx:pt idx="4939">235419.62440276201</cx:pt>
          <cx:pt idx="4940">228775.20994408699</cx:pt>
          <cx:pt idx="4941">219874.08995279</cx:pt>
          <cx:pt idx="4942">212279.95597214901</cx:pt>
          <cx:pt idx="4943">221081.737766276</cx:pt>
          <cx:pt idx="4944">220445.349649582</cx:pt>
          <cx:pt idx="4945">243306.46819821201</cx:pt>
          <cx:pt idx="4946">257582.17197788</cx:pt>
          <cx:pt idx="4947">221456.37353135701</cx:pt>
          <cx:pt idx="4948">217974.06545911499</cx:pt>
          <cx:pt idx="4949">228145.847636811</cx:pt>
          <cx:pt idx="4950">235366.08090700701</cx:pt>
          <cx:pt idx="4951">235493.83688236299</cx:pt>
          <cx:pt idx="4952">208360.52908738199</cx:pt>
          <cx:pt idx="4953">224542.11249733201</cx:pt>
          <cx:pt idx="4954">264974.80478942097</cx:pt>
          <cx:pt idx="4955">244984.09169052099</cx:pt>
          <cx:pt idx="4956">236004.637473974</cx:pt>
          <cx:pt idx="4957">248064.707751293</cx:pt>
          <cx:pt idx="4958">227941.95383623199</cx:pt>
          <cx:pt idx="4959">233042.705408393</cx:pt>
          <cx:pt idx="4960">247300.95755774199</cx:pt>
          <cx:pt idx="4961">218223.231459125</cx:pt>
          <cx:pt idx="4962">242811.51111912</cx:pt>
          <cx:pt idx="4963">286730.23555814999</cx:pt>
          <cx:pt idx="4964">244380.317984614</cx:pt>
          <cx:pt idx="4965">236015.42696153201</cx:pt>
          <cx:pt idx="4966">232662.622779892</cx:pt>
          <cx:pt idx="4967">261947.038691567</cx:pt>
          <cx:pt idx="4968">236528.57371647999</cx:pt>
          <cx:pt idx="4969">262266.98224223201</cx:pt>
          <cx:pt idx="4970">239192.94991387901</cx:pt>
          <cx:pt idx="4971">219603.31269274899</cx:pt>
          <cx:pt idx="4972">225198.31788718299</cx:pt>
          <cx:pt idx="4973">262257.59532138897</cx:pt>
          <cx:pt idx="4974">245173.55823947399</cx:pt>
          <cx:pt idx="4975">261821.379976595</cx:pt>
          <cx:pt idx="4976">230659.393497813</cx:pt>
          <cx:pt idx="4977">217024.50309603801</cx:pt>
          <cx:pt idx="4978">249702.30411668899</cx:pt>
          <cx:pt idx="4979">210369.163589565</cx:pt>
          <cx:pt idx="4980">226079.978804118</cx:pt>
          <cx:pt idx="4981">213294.98696405199</cx:pt>
          <cx:pt idx="4982">251727.475782136</cx:pt>
          <cx:pt idx="4983">245927.49685726201</cx:pt>
          <cx:pt idx="4984">231847.07645068</cx:pt>
          <cx:pt idx="4985">249468.04803506599</cx:pt>
          <cx:pt idx="4986">214973.091561326</cx:pt>
          <cx:pt idx="4987">210127.785555824</cx:pt>
          <cx:pt idx="4988">277748.07070893398</cx:pt>
          <cx:pt idx="4989">251998.853358008</cx:pt>
          <cx:pt idx="4990">236954.698231207</cx:pt>
          <cx:pt idx="4991">252864.54391574999</cx:pt>
          <cx:pt idx="4992">250985.811153952</cx:pt>
          <cx:pt idx="4993">217191.30085156899</cx:pt>
          <cx:pt idx="4994">278131.34836349601</cx:pt>
          <cx:pt idx="4995">246499.86000297999</cx:pt>
          <cx:pt idx="4996">253841.318972109</cx:pt>
          <cx:pt idx="4997">193496.402371239</cx:pt>
          <cx:pt idx="4998">251747.94427798499</cx:pt>
          <cx:pt idx="4999">248517.65043109801</cx:pt>
          <cx:pt idx="5000">225614.59233346401</cx:pt>
          <cx:pt idx="5001">261740.29956273999</cx:pt>
          <cx:pt idx="5002">248908.90435763099</cx:pt>
          <cx:pt idx="5003">245712.257211666</cx:pt>
          <cx:pt idx="5004">265766.52678062598</cx:pt>
          <cx:pt idx="5005">248036.39647532799</cx:pt>
          <cx:pt idx="5006">253349.83235864399</cx:pt>
          <cx:pt idx="5007">261976.68174711199</cx:pt>
          <cx:pt idx="5008">246195.16135349599</cx:pt>
          <cx:pt idx="5009">224458.092797077</cx:pt>
          <cx:pt idx="5010">233312.00786010301</cx:pt>
          <cx:pt idx="5011">278308.16699089197</cx:pt>
          <cx:pt idx="5012">230634.64946267201</cx:pt>
          <cx:pt idx="5013">245665.76231170399</cx:pt>
          <cx:pt idx="5014">242746.27467477901</cx:pt>
          <cx:pt idx="5015">220437.172859046</cx:pt>
          <cx:pt idx="5016">227369.62490575199</cx:pt>
          <cx:pt idx="5017">244948.996451635</cx:pt>
          <cx:pt idx="5018">280611.65487343102</cx:pt>
          <cx:pt idx="5019">241239.98931040501</cx:pt>
          <cx:pt idx="5020">233662.13675134999</cx:pt>
          <cx:pt idx="5021">260603.46291589501</cx:pt>
          <cx:pt idx="5022">259235.70012363701</cx:pt>
          <cx:pt idx="5023">228569.07752452799</cx:pt>
          <cx:pt idx="5024">226027.71189543299</cx:pt>
          <cx:pt idx="5025">222008.505242507</cx:pt>
          <cx:pt idx="5026">244471.55400790699</cx:pt>
          <cx:pt idx="5027">224786.198831299</cx:pt>
          <cx:pt idx="5028">237012.69617502901</cx:pt>
          <cx:pt idx="5029">237706.40279135999</cx:pt>
          <cx:pt idx="5030">257421.55400497399</cx:pt>
          <cx:pt idx="5031">251055.13387598601</cx:pt>
          <cx:pt idx="5032">278680.14463559003</cx:pt>
          <cx:pt idx="5033">220682.106726314</cx:pt>
          <cx:pt idx="5034">246095.331907001</cx:pt>
          <cx:pt idx="5035">249043.35910047599</cx:pt>
          <cx:pt idx="5036">246917.78177717599</cx:pt>
          <cx:pt idx="5037">264642.11763768998</cx:pt>
          <cx:pt idx="5038">266901.44609368098</cx:pt>
          <cx:pt idx="5039">241812.80227648999</cx:pt>
          <cx:pt idx="5040">240414.30347172701</cx:pt>
          <cx:pt idx="5041">237169.02581734801</cx:pt>
          <cx:pt idx="5042">200258.28012268699</cx:pt>
          <cx:pt idx="5043">256405.42469805299</cx:pt>
          <cx:pt idx="5044">252092.920964497</cx:pt>
          <cx:pt idx="5045">222573.716801334</cx:pt>
          <cx:pt idx="5046">224100.49216070501</cx:pt>
          <cx:pt idx="5047">238714.362554452</cx:pt>
          <cx:pt idx="5048">248034.92982003401</cx:pt>
          <cx:pt idx="5049">251273.742778794</cx:pt>
          <cx:pt idx="5050">259286.90402094499</cx:pt>
          <cx:pt idx="5051">219902.20404109801</cx:pt>
          <cx:pt idx="5052">253237.71310640001</cx:pt>
          <cx:pt idx="5053">246623.85262900501</cx:pt>
          <cx:pt idx="5054">263405.427476921</cx:pt>
          <cx:pt idx="5055">206191.408358869</cx:pt>
          <cx:pt idx="5056">197308.25100904901</cx:pt>
          <cx:pt idx="5057">224353.704740546</cx:pt>
          <cx:pt idx="5058">247127.436487094</cx:pt>
          <cx:pt idx="5059">232039.064627794</cx:pt>
          <cx:pt idx="5060">255714.51856616899</cx:pt>
          <cx:pt idx="5061">265286.14004560601</cx:pt>
          <cx:pt idx="5062">228223.432283815</cx:pt>
          <cx:pt idx="5063">250545.17048539899</cx:pt>
          <cx:pt idx="5064">239704.532035718</cx:pt>
          <cx:pt idx="5065">234734.41415304999</cx:pt>
          <cx:pt idx="5066">237151.168572795</cx:pt>
          <cx:pt idx="5067">211604.15153239999</cx:pt>
          <cx:pt idx="5068">239015.37462209599</cx:pt>
          <cx:pt idx="5069">236816.184515687</cx:pt>
          <cx:pt idx="5070">233521.39647570401</cx:pt>
          <cx:pt idx="5071">237771.21320164201</cx:pt>
          <cx:pt idx="5072">253527.41889918601</cx:pt>
          <cx:pt idx="5073">226911.57686914899</cx:pt>
          <cx:pt idx="5074">218162.17420923401</cx:pt>
          <cx:pt idx="5075">213466.13097393201</cx:pt>
          <cx:pt idx="5076">225023.94516703501</cx:pt>
          <cx:pt idx="5077">232833.908799086</cx:pt>
          <cx:pt idx="5078">265339.053241232</cx:pt>
          <cx:pt idx="5079">244590.596449851</cx:pt>
          <cx:pt idx="5080">257909.61835954501</cx:pt>
          <cx:pt idx="5081">291354.822094979</cx:pt>
          <cx:pt idx="5082">237065.598593022</cx:pt>
          <cx:pt idx="5083">268404.49149632</cx:pt>
          <cx:pt idx="5084">273082.52174601902</cx:pt>
          <cx:pt idx="5085">217265.640446384</cx:pt>
          <cx:pt idx="5086">224543.67555056</cx:pt>
          <cx:pt idx="5087">215642.43206853</cx:pt>
          <cx:pt idx="5088">242288.36074906899</cx:pt>
          <cx:pt idx="5089">228062.56982749599</cx:pt>
          <cx:pt idx="5090">222051.61564160799</cx:pt>
          <cx:pt idx="5091">218574.04017909701</cx:pt>
          <cx:pt idx="5092">243806.05637063601</cx:pt>
          <cx:pt idx="5093">260812.51377693101</cx:pt>
          <cx:pt idx="5094">189921.38069342499</cx:pt>
          <cx:pt idx="5095">243076.292708817</cx:pt>
          <cx:pt idx="5096">237993.40045188699</cx:pt>
          <cx:pt idx="5097">196394.022276131</cx:pt>
          <cx:pt idx="5098">265502.76993613102</cx:pt>
          <cx:pt idx="5099">257927.12260232301</cx:pt>
          <cx:pt idx="5100">248404.35891927301</cx:pt>
          <cx:pt idx="5101">257478.41661000601</cx:pt>
          <cx:pt idx="5102">239706.41133527699</cx:pt>
          <cx:pt idx="5103">208128.29160025899</cx:pt>
          <cx:pt idx="5104">268187.50082685897</cx:pt>
          <cx:pt idx="5105">249141.226175975</cx:pt>
          <cx:pt idx="5106">249961.264647756</cx:pt>
          <cx:pt idx="5107">242259.373998722</cx:pt>
          <cx:pt idx="5108">241429.33732888199</cx:pt>
          <cx:pt idx="5109">213499.920936348</cx:pt>
          <cx:pt idx="5110">268202.32502234</cx:pt>
          <cx:pt idx="5111">203795.94926328101</cx:pt>
          <cx:pt idx="5112">229963.783837322</cx:pt>
          <cx:pt idx="5113">251668.96265934501</cx:pt>
          <cx:pt idx="5114">233999.99037355901</cx:pt>
          <cx:pt idx="5115">268418.76551514998</cx:pt>
          <cx:pt idx="5116">226885.19285997999</cx:pt>
          <cx:pt idx="5117">243057.58832335001</cx:pt>
          <cx:pt idx="5118">227858.981214609</cx:pt>
          <cx:pt idx="5119">230662.04169459399</cx:pt>
          <cx:pt idx="5120">220828.149016535</cx:pt>
          <cx:pt idx="5121">266044.97971335502</cx:pt>
          <cx:pt idx="5122">235340.84459164701</cx:pt>
          <cx:pt idx="5123">253655.24126803299</cx:pt>
          <cx:pt idx="5124">252306.896584653</cx:pt>
          <cx:pt idx="5125">254553.181960805</cx:pt>
          <cx:pt idx="5126">227457.54481562399</cx:pt>
          <cx:pt idx="5127">235997.754574233</cx:pt>
          <cx:pt idx="5128">206068.287679033</cx:pt>
          <cx:pt idx="5129">244689.42334110301</cx:pt>
          <cx:pt idx="5130">250279.060736018</cx:pt>
          <cx:pt idx="5131">213752.07680743001</cx:pt>
          <cx:pt idx="5132">205136.287029528</cx:pt>
          <cx:pt idx="5133">210370.173528894</cx:pt>
          <cx:pt idx="5134">248904.04878323001</cx:pt>
          <cx:pt idx="5135">226994.95420760699</cx:pt>
          <cx:pt idx="5136">249576.923561298</cx:pt>
          <cx:pt idx="5137">229639.97187691901</cx:pt>
          <cx:pt idx="5138">224471.328212419</cx:pt>
          <cx:pt idx="5139">230951.036424825</cx:pt>
          <cx:pt idx="5140">254889.85324082401</cx:pt>
          <cx:pt idx="5141">227211.07499704501</cx:pt>
          <cx:pt idx="5142">240845.606546208</cx:pt>
          <cx:pt idx="5143">264447.37879544101</cx:pt>
          <cx:pt idx="5144">224004.75477460699</cx:pt>
          <cx:pt idx="5145">246580.568128635</cx:pt>
          <cx:pt idx="5146">229858.66906709899</cx:pt>
          <cx:pt idx="5147">233487.175620458</cx:pt>
          <cx:pt idx="5148">236365.490311573</cx:pt>
          <cx:pt idx="5149">254598.715730973</cx:pt>
          <cx:pt idx="5150">238348.25360943199</cx:pt>
          <cx:pt idx="5151">228411.59242162301</cx:pt>
          <cx:pt idx="5152">254944.442066477</cx:pt>
          <cx:pt idx="5153">214723.24557757101</cx:pt>
          <cx:pt idx="5154">225707.69187439699</cx:pt>
          <cx:pt idx="5155">238518.756627806</cx:pt>
          <cx:pt idx="5156">227688.315273924</cx:pt>
          <cx:pt idx="5157">216594.20276511501</cx:pt>
          <cx:pt idx="5158">211529.57437145899</cx:pt>
          <cx:pt idx="5159">253170.77341863301</cx:pt>
          <cx:pt idx="5160">237483.876751309</cx:pt>
          <cx:pt idx="5161">256027.53350619099</cx:pt>
          <cx:pt idx="5162">245424.59218203899</cx:pt>
          <cx:pt idx="5163">235539.589351189</cx:pt>
          <cx:pt idx="5164">218683.80249296001</cx:pt>
          <cx:pt idx="5165">255435.962525501</cx:pt>
          <cx:pt idx="5166">253422.31471401901</cx:pt>
          <cx:pt idx="5167">262948.89442541398</cx:pt>
          <cx:pt idx="5168">220631.328795765</cx:pt>
          <cx:pt idx="5169">214071.07972258501</cx:pt>
          <cx:pt idx="5170">204256.835654867</cx:pt>
          <cx:pt idx="5171">254145.57291199901</cx:pt>
          <cx:pt idx="5172">204555.98534588699</cx:pt>
          <cx:pt idx="5173">242718.22651705801</cx:pt>
          <cx:pt idx="5174">274043.58920043497</cx:pt>
          <cx:pt idx="5175">261091.019321448</cx:pt>
          <cx:pt idx="5176">226946.98173878901</cx:pt>
          <cx:pt idx="5177">231101.795720989</cx:pt>
          <cx:pt idx="5178">245003.382950937</cx:pt>
          <cx:pt idx="5179">236571.659579481</cx:pt>
          <cx:pt idx="5180">279140.399650648</cx:pt>
          <cx:pt idx="5181">204113.07490682401</cx:pt>
          <cx:pt idx="5182">221170.15961995901</cx:pt>
          <cx:pt idx="5183">220484.224883602</cx:pt>
          <cx:pt idx="5184">248594.35386641801</cx:pt>
          <cx:pt idx="5185">229595.48426095999</cx:pt>
          <cx:pt idx="5186">239157.73465857399</cx:pt>
          <cx:pt idx="5187">246349.373853503</cx:pt>
          <cx:pt idx="5188">230998.501530585</cx:pt>
          <cx:pt idx="5189">233548.819173973</cx:pt>
          <cx:pt idx="5190">246359.73002861699</cx:pt>
          <cx:pt idx="5191">246189.97936996</cx:pt>
          <cx:pt idx="5192">262964.15467728698</cx:pt>
          <cx:pt idx="5193">236518.07589977799</cx:pt>
          <cx:pt idx="5194">239018.99395397099</cx:pt>
          <cx:pt idx="5195">234396.877405545</cx:pt>
          <cx:pt idx="5196">230673.889090087</cx:pt>
          <cx:pt idx="5197">224348.43729421301</cx:pt>
          <cx:pt idx="5198">248090.633418051</cx:pt>
          <cx:pt idx="5199">239659.88800347099</cx:pt>
          <cx:pt idx="5200">201317.12922693801</cx:pt>
          <cx:pt idx="5201">241686.87421914699</cx:pt>
          <cx:pt idx="5202">256835.88887315401</cx:pt>
          <cx:pt idx="5203">221646.01379776699</cx:pt>
          <cx:pt idx="5204">204270.284347904</cx:pt>
          <cx:pt idx="5205">223629.98063703399</cx:pt>
          <cx:pt idx="5206">237557.19336893299</cx:pt>
          <cx:pt idx="5207">224146.33903082999</cx:pt>
          <cx:pt idx="5208">253805.94357395801</cx:pt>
          <cx:pt idx="5209">252509.378773373</cx:pt>
          <cx:pt idx="5210">234729.89879693699</cx:pt>
          <cx:pt idx="5211">232490.78712443999</cx:pt>
          <cx:pt idx="5212">249817.63087396399</cx:pt>
          <cx:pt idx="5213">230948.96937757701</cx:pt>
          <cx:pt idx="5214">237308.876455327</cx:pt>
          <cx:pt idx="5215">242056.21044438201</cx:pt>
          <cx:pt idx="5216">249306.84633212801</cx:pt>
          <cx:pt idx="5217">253916.64621983399</cx:pt>
          <cx:pt idx="5218">216602.18341351001</cx:pt>
          <cx:pt idx="5219">235938.888925737</cx:pt>
          <cx:pt idx="5220">238080.460569727</cx:pt>
          <cx:pt idx="5221">262514.07220914803</cx:pt>
          <cx:pt idx="5222">236088.257320659</cx:pt>
          <cx:pt idx="5223">227731.76126547501</cx:pt>
          <cx:pt idx="5224">247641.210912521</cx:pt>
          <cx:pt idx="5225">245821.738487672</cx:pt>
          <cx:pt idx="5226">260344.99291071601</cx:pt>
          <cx:pt idx="5227">269621.56320437399</cx:pt>
          <cx:pt idx="5228">231371.413943041</cx:pt>
          <cx:pt idx="5229">262431.267341386</cx:pt>
          <cx:pt idx="5230">235382.54156857301</cx:pt>
          <cx:pt idx="5231">233860.01406444499</cx:pt>
          <cx:pt idx="5232">234736.152958021</cx:pt>
          <cx:pt idx="5233">257336.34789395201</cx:pt>
          <cx:pt idx="5234">206426.40583876101</cx:pt>
          <cx:pt idx="5235">232195.203721175</cx:pt>
          <cx:pt idx="5236">205657.63329964201</cx:pt>
          <cx:pt idx="5237">273169.12178897101</cx:pt>
          <cx:pt idx="5238">254554.692778058</cx:pt>
          <cx:pt idx="5239">225705.855022495</cx:pt>
          <cx:pt idx="5240">248272.53921948001</cx:pt>
          <cx:pt idx="5241">243990.42895437099</cx:pt>
          <cx:pt idx="5242">239568.45278704699</cx:pt>
          <cx:pt idx="5243">249480.22401521099</cx:pt>
          <cx:pt idx="5244">281050.267698279</cx:pt>
          <cx:pt idx="5245">216035.584312083</cx:pt>
          <cx:pt idx="5246">263052.82037645503</cx:pt>
          <cx:pt idx="5247">233497.26338524601</cx:pt>
          <cx:pt idx="5248">271738.24410408799</cx:pt>
          <cx:pt idx="5249">224453.19112960799</cx:pt>
          <cx:pt idx="5250">282316.09578011301</cx:pt>
          <cx:pt idx="5251">215531.152461458</cx:pt>
          <cx:pt idx="5252">223198.27225824801</cx:pt>
          <cx:pt idx="5253">225318.14601547999</cx:pt>
          <cx:pt idx="5254">259776.684788477</cx:pt>
          <cx:pt idx="5255">249773.821248486</cx:pt>
          <cx:pt idx="5256">279388.96293688199</cx:pt>
          <cx:pt idx="5257">234404.67076066299</cx:pt>
          <cx:pt idx="5258">259527.73719923999</cx:pt>
          <cx:pt idx="5259">243704.55068946001</cx:pt>
          <cx:pt idx="5260">229775.04385813299</cx:pt>
          <cx:pt idx="5261">219443.561987213</cx:pt>
          <cx:pt idx="5262">272178.58831482398</cx:pt>
          <cx:pt idx="5263">216213.14968942001</cx:pt>
          <cx:pt idx="5264">263617.53655464301</cx:pt>
          <cx:pt idx="5265">269169.07649973501</cx:pt>
          <cx:pt idx="5266">205920.50479169301</cx:pt>
          <cx:pt idx="5267">195728.49428000601</cx:pt>
          <cx:pt idx="5268">213601.04710068501</cx:pt>
          <cx:pt idx="5269">233501.52552813201</cx:pt>
          <cx:pt idx="5270">264580.69204896898</cx:pt>
          <cx:pt idx="5271">257955.76895254801</cx:pt>
          <cx:pt idx="5272">222639.06606689599</cx:pt>
          <cx:pt idx="5273">244468.928605086</cx:pt>
          <cx:pt idx="5274">271043.43930526398</cx:pt>
          <cx:pt idx="5275">252787.262662219</cx:pt>
          <cx:pt idx="5276">246727.67232037801</cx:pt>
          <cx:pt idx="5277">252988.17441211699</cx:pt>
          <cx:pt idx="5278">241659.77604631201</cx:pt>
          <cx:pt idx="5279">242585.70784297399</cx:pt>
          <cx:pt idx="5280">187489.53770159101</cx:pt>
          <cx:pt idx="5281">215003.61950890301</cx:pt>
          <cx:pt idx="5282">272741.43665530701</cx:pt>
          <cx:pt idx="5283">231788.51040908901</cx:pt>
          <cx:pt idx="5284">230395.95851482201</cx:pt>
          <cx:pt idx="5285">263598.99070706702</cx:pt>
          <cx:pt idx="5286">248884.89032806701</cx:pt>
          <cx:pt idx="5287">235572.61338620001</cx:pt>
          <cx:pt idx="5288">256017.29228100801</cx:pt>
          <cx:pt idx="5289">240218.830512396</cx:pt>
          <cx:pt idx="5290">281560.43777976098</cx:pt>
          <cx:pt idx="5291">234122.26460633299</cx:pt>
          <cx:pt idx="5292">220321.091889467</cx:pt>
          <cx:pt idx="5293">225512.288349209</cx:pt>
          <cx:pt idx="5294">232715.41073979199</cx:pt>
          <cx:pt idx="5295">215419.38844751101</cx:pt>
          <cx:pt idx="5296">234997.06631789601</cx:pt>
          <cx:pt idx="5297">271790.47626971401</cx:pt>
          <cx:pt idx="5298">229801.30935741399</cx:pt>
          <cx:pt idx="5299">240348.54514945901</cx:pt>
          <cx:pt idx="5300">274516.98334333498</cx:pt>
          <cx:pt idx="5301">225596.94301884799</cx:pt>
          <cx:pt idx="5302">253372.471825093</cx:pt>
          <cx:pt idx="5303">276398.66970978299</cx:pt>
          <cx:pt idx="5304">256133.76786760101</cx:pt>
          <cx:pt idx="5305">217275.066357648</cx:pt>
          <cx:pt idx="5306">219972.29483130999</cx:pt>
          <cx:pt idx="5307">264299.58726588101</cx:pt>
          <cx:pt idx="5308">235993.15227888699</cx:pt>
          <cx:pt idx="5309">268937.94558516197</cx:pt>
          <cx:pt idx="5310">247492.974931209</cx:pt>
          <cx:pt idx="5311">223547.87992860199</cx:pt>
          <cx:pt idx="5312">258300.78954226099</cx:pt>
          <cx:pt idx="5313">253617.43115941799</cx:pt>
          <cx:pt idx="5314">227921.020063323</cx:pt>
          <cx:pt idx="5315">254494.394633724</cx:pt>
          <cx:pt idx="5316">265386.76545031602</cx:pt>
          <cx:pt idx="5317">186469.344574313</cx:pt>
          <cx:pt idx="5318">232595.71268280101</cx:pt>
          <cx:pt idx="5319">267614.95618749002</cx:pt>
          <cx:pt idx="5320">209434.56356755499</cx:pt>
          <cx:pt idx="5321">223029.14063003799</cx:pt>
          <cx:pt idx="5322">249479.106813828</cx:pt>
          <cx:pt idx="5323">265730.83432072197</cx:pt>
          <cx:pt idx="5324">225580.67738946</cx:pt>
          <cx:pt idx="5325">241426.189458279</cx:pt>
          <cx:pt idx="5326">220625.04300491</cx:pt>
          <cx:pt idx="5327">252692.25734167101</cx:pt>
          <cx:pt idx="5328">250611.073542228</cx:pt>
          <cx:pt idx="5329">246072.026910046</cx:pt>
          <cx:pt idx="5330">235819.639679563</cx:pt>
          <cx:pt idx="5331">232403.39115668999</cx:pt>
          <cx:pt idx="5332">255737.747305278</cx:pt>
          <cx:pt idx="5333">242673.50604063799</cx:pt>
          <cx:pt idx="5334">281992.66506177501</cx:pt>
          <cx:pt idx="5335">256206.40487320101</cx:pt>
          <cx:pt idx="5336">246249.60722190901</cx:pt>
          <cx:pt idx="5337">258010.286186315</cx:pt>
          <cx:pt idx="5338">285577.18914199399</cx:pt>
          <cx:pt idx="5339">246875.45202688299</cx:pt>
          <cx:pt idx="5340">247228.64304046301</cx:pt>
          <cx:pt idx="5341">258311.68721610101</cx:pt>
          <cx:pt idx="5342">239395.697355743</cx:pt>
          <cx:pt idx="5343">256252.45946011701</cx:pt>
          <cx:pt idx="5344">221273.413584113</cx:pt>
          <cx:pt idx="5345">230264.120832482</cx:pt>
          <cx:pt idx="5346">212608.89464256601</cx:pt>
          <cx:pt idx="5347">253252.68106336499</cx:pt>
          <cx:pt idx="5348">234689.41520298299</cx:pt>
          <cx:pt idx="5349">216560.732675206</cx:pt>
          <cx:pt idx="5350">256982.99308116801</cx:pt>
          <cx:pt idx="5351">224489.19603763899</cx:pt>
          <cx:pt idx="5352">224987.756288679</cx:pt>
          <cx:pt idx="5353">228425.82862181301</cx:pt>
          <cx:pt idx="5354">197127.978859286</cx:pt>
          <cx:pt idx="5355">243504.84607358699</cx:pt>
          <cx:pt idx="5356">206125.46009397399</cx:pt>
          <cx:pt idx="5357">260292.86121461799</cx:pt>
          <cx:pt idx="5358">237936.89075645001</cx:pt>
          <cx:pt idx="5359">262764.747112468</cx:pt>
          <cx:pt idx="5360">253491.45426186599</cx:pt>
          <cx:pt idx="5361">251254.734786335</cx:pt>
          <cx:pt idx="5362">275804.599550199</cx:pt>
          <cx:pt idx="5363">217703.567077135</cx:pt>
          <cx:pt idx="5364">272085.78423882899</cx:pt>
          <cx:pt idx="5365">227891.587191998</cx:pt>
          <cx:pt idx="5366">236815.371310777</cx:pt>
          <cx:pt idx="5367">244599.974374515</cx:pt>
          <cx:pt idx="5368">235254.14588696501</cx:pt>
          <cx:pt idx="5369">222515.90366449801</cx:pt>
          <cx:pt idx="5370">250202.14813350199</cx:pt>
          <cx:pt idx="5371">249461.270098718</cx:pt>
          <cx:pt idx="5372">241427.90100070799</cx:pt>
          <cx:pt idx="5373">258557.93768567001</cx:pt>
          <cx:pt idx="5374">228558.446489225</cx:pt>
          <cx:pt idx="5375">245791.56351673399</cx:pt>
          <cx:pt idx="5376">221966.51503657299</cx:pt>
          <cx:pt idx="5377">244518.35792588801</cx:pt>
          <cx:pt idx="5378">211898.11941408401</cx:pt>
          <cx:pt idx="5379">232993.034342172</cx:pt>
          <cx:pt idx="5380">245200.76120667101</cx:pt>
          <cx:pt idx="5381">233795.516828822</cx:pt>
          <cx:pt idx="5382">244555.862539369</cx:pt>
          <cx:pt idx="5383">233741.90181066401</cx:pt>
          <cx:pt idx="5384">212619.545863584</cx:pt>
          <cx:pt idx="5385">226376.165973956</cx:pt>
          <cx:pt idx="5386">281371.031622254</cx:pt>
          <cx:pt idx="5387">213771.242266471</cx:pt>
          <cx:pt idx="5388">232355.32271298999</cx:pt>
          <cx:pt idx="5389">212988.10071629201</cx:pt>
          <cx:pt idx="5390">239858.208500665</cx:pt>
          <cx:pt idx="5391">242501.93566424499</cx:pt>
          <cx:pt idx="5392">268191.73978398798</cx:pt>
          <cx:pt idx="5393">258879.522832616</cx:pt>
          <cx:pt idx="5394">281005.76896787598</cx:pt>
          <cx:pt idx="5395">228738.26096976901</cx:pt>
          <cx:pt idx="5396">224491.28119803499</cx:pt>
          <cx:pt idx="5397">231326.732877873</cx:pt>
          <cx:pt idx="5398">243584.871832078</cx:pt>
          <cx:pt idx="5399">261903.61877885601</cx:pt>
          <cx:pt idx="5400">232110.40389004201</cx:pt>
          <cx:pt idx="5401">244084.88025928699</cx:pt>
          <cx:pt idx="5402">233057.58191337</cx:pt>
          <cx:pt idx="5403">235067.068593189</cx:pt>
          <cx:pt idx="5404">268743.5948429</cx:pt>
          <cx:pt idx="5405">233526.40193741399</cx:pt>
          <cx:pt idx="5406">258726.786477569</cx:pt>
          <cx:pt idx="5407">225225.102359185</cx:pt>
          <cx:pt idx="5408">226987.018888919</cx:pt>
          <cx:pt idx="5409">253166.81958463599</cx:pt>
          <cx:pt idx="5410">214293.67438938899</cx:pt>
          <cx:pt idx="5411">244029.00134065101</cx:pt>
          <cx:pt idx="5412">220907.582759771</cx:pt>
          <cx:pt idx="5413">239112.331833484</cx:pt>
          <cx:pt idx="5414">227191.32577964</cx:pt>
          <cx:pt idx="5415">264333.35798692302</cx:pt>
          <cx:pt idx="5416">275959.68139728898</cx:pt>
          <cx:pt idx="5417">231493.30643395099</cx:pt>
          <cx:pt idx="5418">248747.31409178599</cx:pt>
          <cx:pt idx="5419">231734.88900580199</cx:pt>
          <cx:pt idx="5420">221232.17066629199</cx:pt>
          <cx:pt idx="5421">232174.08528776001</cx:pt>
          <cx:pt idx="5422">233410.93809124699</cx:pt>
          <cx:pt idx="5423">243966.79750147401</cx:pt>
          <cx:pt idx="5424">232059.80170321401</cx:pt>
          <cx:pt idx="5425">237660.36536733899</cx:pt>
          <cx:pt idx="5426">226788.704696487</cx:pt>
          <cx:pt idx="5427">218099.296410788</cx:pt>
          <cx:pt idx="5428">221555.38092918199</cx:pt>
          <cx:pt idx="5429">206984.367682824</cx:pt>
          <cx:pt idx="5430">254058.01222410801</cx:pt>
          <cx:pt idx="5431">210944.51042650701</cx:pt>
          <cx:pt idx="5432">276352.99933413602</cx:pt>
          <cx:pt idx="5433">222124.56891254999</cx:pt>
          <cx:pt idx="5434">241028.143437875</cx:pt>
          <cx:pt idx="5435">222276.735814502</cx:pt>
          <cx:pt idx="5436">233585.600696635</cx:pt>
          <cx:pt idx="5437">213542.97918238901</cx:pt>
          <cx:pt idx="5438">243847.668208705</cx:pt>
          <cx:pt idx="5439">240928.41665366801</cx:pt>
          <cx:pt idx="5440">250770.35673298</cx:pt>
          <cx:pt idx="5441">244348.04002500599</cx:pt>
          <cx:pt idx="5442">229332.675490277</cx:pt>
          <cx:pt idx="5443">219518.11977295199</cx:pt>
          <cx:pt idx="5444">256218.233932526</cx:pt>
          <cx:pt idx="5445">234341.39108655299</cx:pt>
          <cx:pt idx="5446">224930.53579023399</cx:pt>
          <cx:pt idx="5447">227748.00230269</cx:pt>
          <cx:pt idx="5448">264967.53446131002</cx:pt>
          <cx:pt idx="5449">213296.21554185601</cx:pt>
          <cx:pt idx="5450">232063.873658736</cx:pt>
          <cx:pt idx="5451">255463.15592503699</cx:pt>
          <cx:pt idx="5452">255572.97371534799</cx:pt>
          <cx:pt idx="5453">251658.563169514</cx:pt>
          <cx:pt idx="5454">255513.81747790999</cx:pt>
          <cx:pt idx="5455">254471.77482126901</cx:pt>
          <cx:pt idx="5456">217151.47320115799</cx:pt>
          <cx:pt idx="5457">238956.30189279901</cx:pt>
          <cx:pt idx="5458">222886.823586137</cx:pt>
          <cx:pt idx="5459">237908.975646568</cx:pt>
          <cx:pt idx="5460">246274.29942204201</cx:pt>
          <cx:pt idx="5461">294662.85353542003</cx:pt>
          <cx:pt idx="5462">248752.713313671</cx:pt>
          <cx:pt idx="5463">236410.40329699899</cx:pt>
          <cx:pt idx="5464">229180.988320187</cx:pt>
          <cx:pt idx="5465">220420.63046918</cx:pt>
          <cx:pt idx="5466">245808.793590382</cx:pt>
          <cx:pt idx="5467">236017.27134932799</cx:pt>
          <cx:pt idx="5468">245793.56456834599</cx:pt>
          <cx:pt idx="5469">235348.60112268801</cx:pt>
          <cx:pt idx="5470">270695.139117093</cx:pt>
          <cx:pt idx="5471">240726.864541469</cx:pt>
          <cx:pt idx="5472">255843.84353504301</cx:pt>
          <cx:pt idx="5473">223347.49530394201</cx:pt>
          <cx:pt idx="5474">231282.18237566901</cx:pt>
          <cx:pt idx="5475">217170.60505072601</cx:pt>
          <cx:pt idx="5476">237400.78650648499</cx:pt>
          <cx:pt idx="5477">243291.645915195</cx:pt>
          <cx:pt idx="5478">209580.92380581301</cx:pt>
          <cx:pt idx="5479">238231.40128625001</cx:pt>
          <cx:pt idx="5480">231959.42351364301</cx:pt>
          <cx:pt idx="5481">221816.4860764</cx:pt>
          <cx:pt idx="5482">234224.13770001</cx:pt>
          <cx:pt idx="5483">255008.25162599</cx:pt>
          <cx:pt idx="5484">227970.50008306801</cx:pt>
          <cx:pt idx="5485">229998.59434697099</cx:pt>
          <cx:pt idx="5486">250375.75347007401</cx:pt>
          <cx:pt idx="5487">244240.82275310301</cx:pt>
          <cx:pt idx="5488">225588.31372731901</cx:pt>
          <cx:pt idx="5489">242161.503639406</cx:pt>
          <cx:pt idx="5490">240053.298393067</cx:pt>
          <cx:pt idx="5491">237777.25443481101</cx:pt>
          <cx:pt idx="5492">229555.04963839601</cx:pt>
          <cx:pt idx="5493">232756.981864039</cx:pt>
          <cx:pt idx="5494">251019.52300058899</cx:pt>
          <cx:pt idx="5495">203571.14330095699</cx:pt>
          <cx:pt idx="5496">223144.24102505899</cx:pt>
          <cx:pt idx="5497">235318.57580112101</cx:pt>
          <cx:pt idx="5498">232691.57813661301</cx:pt>
          <cx:pt idx="5499">258241.28547882999</cx:pt>
          <cx:pt idx="5500">255827.06100820101</cx:pt>
          <cx:pt idx="5501">190191.93922892699</cx:pt>
          <cx:pt idx="5502">235868.16527525501</cx:pt>
          <cx:pt idx="5503">243236.88824425699</cx:pt>
          <cx:pt idx="5504">263508.432209972</cx:pt>
          <cx:pt idx="5505">243929.20149426701</cx:pt>
          <cx:pt idx="5506">251038.48176007601</cx:pt>
          <cx:pt idx="5507">228391.07255302</cx:pt>
          <cx:pt idx="5508">237181.884836877</cx:pt>
          <cx:pt idx="5509">263267.43134256703</cx:pt>
          <cx:pt idx="5510">219556.36083074301</cx:pt>
          <cx:pt idx="5511">232938.15632927799</cx:pt>
          <cx:pt idx="5512">241887.39040787201</cx:pt>
          <cx:pt idx="5513">251586.00958856099</cx:pt>
          <cx:pt idx="5514">268907.04848472401</cx:pt>
          <cx:pt idx="5515">260829.68909679499</cx:pt>
          <cx:pt idx="5516">196406.80475722201</cx:pt>
          <cx:pt idx="5517">258554.39126853499</cx:pt>
          <cx:pt idx="5518">255567.86750510399</cx:pt>
          <cx:pt idx="5519">241767.25958434399</cx:pt>
          <cx:pt idx="5520">254200.07105008001</cx:pt>
          <cx:pt idx="5521">211843.26347726301</cx:pt>
          <cx:pt idx="5522">246840.22160693599</cx:pt>
          <cx:pt idx="5523">262375.46007819899</cx:pt>
          <cx:pt idx="5524">265493.28685111401</cx:pt>
          <cx:pt idx="5525">200520.54211288199</cx:pt>
          <cx:pt idx="5526">253792.669491209</cx:pt>
          <cx:pt idx="5527">243910.324894994</cx:pt>
          <cx:pt idx="5528">267229.91484147601</cx:pt>
          <cx:pt idx="5529">241804.06735289501</cx:pt>
          <cx:pt idx="5530">225631.61987717499</cx:pt>
          <cx:pt idx="5531">255207.097441766</cx:pt>
          <cx:pt idx="5532">224617.98300908401</cx:pt>
          <cx:pt idx="5533">241343.59449699201</cx:pt>
          <cx:pt idx="5534">216178.20565926001</cx:pt>
          <cx:pt idx="5535">257937.90645757999</cx:pt>
          <cx:pt idx="5536">247462.86222082999</cx:pt>
          <cx:pt idx="5537">251985.52653414299</cx:pt>
          <cx:pt idx="5538">233062.24745945001</cx:pt>
          <cx:pt idx="5539">262786.01589043299</cx:pt>
          <cx:pt idx="5540">242385.320989867</cx:pt>
          <cx:pt idx="5541">222582.17576270801</cx:pt>
          <cx:pt idx="5542">235186.20309662801</cx:pt>
          <cx:pt idx="5543">262584.01703498297</cx:pt>
          <cx:pt idx="5544">251849.03770145201</cx:pt>
          <cx:pt idx="5545">228431.676569298</cx:pt>
          <cx:pt idx="5546">235986.14814618399</cx:pt>
          <cx:pt idx="5547">222292.80610086001</cx:pt>
          <cx:pt idx="5548">180206.553543627</cx:pt>
          <cx:pt idx="5549">246343.63578292599</cx:pt>
          <cx:pt idx="5550">213986.57587428199</cx:pt>
          <cx:pt idx="5551">265131.49817734997</cx:pt>
          <cx:pt idx="5552">238611.960298869</cx:pt>
          <cx:pt idx="5553">242970.21993081801</cx:pt>
          <cx:pt idx="5554">232784.52145813999</cx:pt>
          <cx:pt idx="5555">264837.51515672001</cx:pt>
          <cx:pt idx="5556">234388.15997412999</cx:pt>
          <cx:pt idx="5557">251277.231156127</cx:pt>
          <cx:pt idx="5558">260461.14718368</cx:pt>
          <cx:pt idx="5559">236603.26003337599</cx:pt>
          <cx:pt idx="5560">259842.65007630101</cx:pt>
          <cx:pt idx="5561">227628.19125756301</cx:pt>
          <cx:pt idx="5562">212520.92325710499</cx:pt>
          <cx:pt idx="5563">223286.16639867701</cx:pt>
          <cx:pt idx="5564">222209.94605512</cx:pt>
          <cx:pt idx="5565">242921.414476226</cx:pt>
          <cx:pt idx="5566">245030.74590180101</cx:pt>
          <cx:pt idx="5567">266107.68106000999</cx:pt>
          <cx:pt idx="5568">241945.34366481501</cx:pt>
          <cx:pt idx="5569">288817.04818047798</cx:pt>
          <cx:pt idx="5570">238541.14051799499</cx:pt>
          <cx:pt idx="5571">236196.74338451601</cx:pt>
          <cx:pt idx="5572">228667.673738649</cx:pt>
          <cx:pt idx="5573">206808.10530584099</cx:pt>
          <cx:pt idx="5574">235205.496295424</cx:pt>
          <cx:pt idx="5575">197390.43524505399</cx:pt>
          <cx:pt idx="5576">237655.190610978</cx:pt>
          <cx:pt idx="5577">199628.99777452499</cx:pt>
          <cx:pt idx="5578">228249.70532413499</cx:pt>
          <cx:pt idx="5579">251947.51728358699</cx:pt>
          <cx:pt idx="5580">267412.59899993299</cx:pt>
          <cx:pt idx="5581">189077.374823052</cx:pt>
          <cx:pt idx="5582">233588.81842671501</cx:pt>
          <cx:pt idx="5583">231672.57940323901</cx:pt>
          <cx:pt idx="5584">233241.563223548</cx:pt>
          <cx:pt idx="5585">235699.93965009801</cx:pt>
          <cx:pt idx="5586">257316.687002794</cx:pt>
          <cx:pt idx="5587">262090.99255144401</cx:pt>
          <cx:pt idx="5588">239343.112933208</cx:pt>
          <cx:pt idx="5589">237441.762174676</cx:pt>
          <cx:pt idx="5590">257254.44925827999</cx:pt>
          <cx:pt idx="5591">249768.85109326601</cx:pt>
          <cx:pt idx="5592">221833.26531461001</cx:pt>
          <cx:pt idx="5593">255972.867668894</cx:pt>
          <cx:pt idx="5594">248162.09192418301</cx:pt>
          <cx:pt idx="5595">239932.49833901</cx:pt>
          <cx:pt idx="5596">243008.66015650099</cx:pt>
          <cx:pt idx="5597">245726.68391952899</cx:pt>
          <cx:pt idx="5598">217608.89078396501</cx:pt>
          <cx:pt idx="5599">227481.957034725</cx:pt>
          <cx:pt idx="5600">241216.72616150699</cx:pt>
          <cx:pt idx="5601">234573.245052813</cx:pt>
          <cx:pt idx="5602">259206.63830799301</cx:pt>
          <cx:pt idx="5603">242394.41988668501</cx:pt>
          <cx:pt idx="5604">228589.859909566</cx:pt>
          <cx:pt idx="5605">279117.31483236997</cx:pt>
          <cx:pt idx="5606">224208.51111267399</cx:pt>
          <cx:pt idx="5607">235361.24818495801</cx:pt>
          <cx:pt idx="5608">243994.21343646699</cx:pt>
          <cx:pt idx="5609">261732.848486834</cx:pt>
          <cx:pt idx="5610">240195.20907011401</cx:pt>
          <cx:pt idx="5611">224506.14659999701</cx:pt>
          <cx:pt idx="5612">262066.04203028299</cx:pt>
          <cx:pt idx="5613">229759.56953613201</cx:pt>
          <cx:pt idx="5614">251941.81475977399</cx:pt>
          <cx:pt idx="5615">216155.55593508101</cx:pt>
          <cx:pt idx="5616">252797.57770528499</cx:pt>
          <cx:pt idx="5617">273885.84061146597</cx:pt>
          <cx:pt idx="5618">243912.341506481</cx:pt>
          <cx:pt idx="5619">252537.24794460399</cx:pt>
          <cx:pt idx="5620">248614.346483584</cx:pt>
          <cx:pt idx="5621">233063.789175768</cx:pt>
          <cx:pt idx="5622">262571.86622998898</cx:pt>
          <cx:pt idx="5623">243566.29049255999</cx:pt>
          <cx:pt idx="5624">266293.787055831</cx:pt>
          <cx:pt idx="5625">233172.08859599699</cx:pt>
          <cx:pt idx="5626">241250.15963035999</cx:pt>
          <cx:pt idx="5627">252365.27716358699</cx:pt>
          <cx:pt idx="5628">226589.30797385599</cx:pt>
          <cx:pt idx="5629">265637.68040902301</cx:pt>
          <cx:pt idx="5630">271781.65105422703</cx:pt>
          <cx:pt idx="5631">208257.126437409</cx:pt>
          <cx:pt idx="5632">214756.05163276099</cx:pt>
          <cx:pt idx="5633">241671.15302288401</cx:pt>
          <cx:pt idx="5634">232097.73030716801</cx:pt>
          <cx:pt idx="5635">246087.12723527401</cx:pt>
          <cx:pt idx="5636">245271.449599249</cx:pt>
          <cx:pt idx="5637">239465.035473767</cx:pt>
          <cx:pt idx="5638">213457.29020793701</cx:pt>
          <cx:pt idx="5639">249162.30215420201</cx:pt>
          <cx:pt idx="5640">231329.89260056699</cx:pt>
          <cx:pt idx="5641">235120.30122404001</cx:pt>
          <cx:pt idx="5642">271509.32335778303</cx:pt>
          <cx:pt idx="5643">245149.49692265099</cx:pt>
          <cx:pt idx="5644">257795.75726548099</cx:pt>
          <cx:pt idx="5645">243983.00674180401</cx:pt>
          <cx:pt idx="5646">251971.65530467301</cx:pt>
          <cx:pt idx="5647">264140.52176823001</cx:pt>
          <cx:pt idx="5648">269755.103732327</cx:pt>
          <cx:pt idx="5649">227112.218714749</cx:pt>
          <cx:pt idx="5650">228108.23458565801</cx:pt>
          <cx:pt idx="5651">215153.60073520901</cx:pt>
          <cx:pt idx="5652">249725.18265849</cx:pt>
          <cx:pt idx="5653">234934.342628179</cx:pt>
          <cx:pt idx="5654">259419.93075964699</cx:pt>
          <cx:pt idx="5655">261655.44301794301</cx:pt>
          <cx:pt idx="5656">265978.70524579799</cx:pt>
          <cx:pt idx="5657">237852.50564873501</cx:pt>
          <cx:pt idx="5658">248120.76807137299</cx:pt>
          <cx:pt idx="5659">246903.913363756</cx:pt>
          <cx:pt idx="5660">267444.82451984897</cx:pt>
          <cx:pt idx="5661">218446.90608454999</cx:pt>
          <cx:pt idx="5662">247065.00572521999</cx:pt>
          <cx:pt idx="5663">257855.86778674799</cx:pt>
          <cx:pt idx="5664">268918.43028262898</cx:pt>
          <cx:pt idx="5665">216933.96332410001</cx:pt>
          <cx:pt idx="5666">270541.941765811</cx:pt>
          <cx:pt idx="5667">239857.59293501999</cx:pt>
          <cx:pt idx="5668">268283.69275381498</cx:pt>
          <cx:pt idx="5669">250608.49346733501</cx:pt>
          <cx:pt idx="5670">242345.169860044</cx:pt>
          <cx:pt idx="5671">225653.30581346399</cx:pt>
          <cx:pt idx="5672">230924.217086074</cx:pt>
          <cx:pt idx="5673">287749.88107911602</cx:pt>
          <cx:pt idx="5674">263541.27531629201</cx:pt>
          <cx:pt idx="5675">286323.884720387</cx:pt>
          <cx:pt idx="5676">258986.807074627</cx:pt>
          <cx:pt idx="5677">247726.40725458501</cx:pt>
          <cx:pt idx="5678">223030.76166397199</cx:pt>
          <cx:pt idx="5679">223363.50745337401</cx:pt>
          <cx:pt idx="5680">268072.47766701801</cx:pt>
          <cx:pt idx="5681">219320.75335155</cx:pt>
          <cx:pt idx="5682">255606.984820026</cx:pt>
          <cx:pt idx="5683">268506.16895420902</cx:pt>
          <cx:pt idx="5684">251260.15032173001</cx:pt>
          <cx:pt idx="5685">214999.544910214</cx:pt>
          <cx:pt idx="5686">212521.57661395901</cx:pt>
          <cx:pt idx="5687">239408.42287605299</cx:pt>
          <cx:pt idx="5688">227488.47490275599</cx:pt>
          <cx:pt idx="5689">256217.80650728199</cx:pt>
          <cx:pt idx="5690">262717.21538953198</cx:pt>
          <cx:pt idx="5691">250077.086110017</cx:pt>
          <cx:pt idx="5692">216210.18480939601</cx:pt>
          <cx:pt idx="5693">209365.779956154</cx:pt>
          <cx:pt idx="5694">235204.54341812199</cx:pt>
          <cx:pt idx="5695">272354.77845986403</cx:pt>
          <cx:pt idx="5696">249121.51012920699</cx:pt>
          <cx:pt idx="5697">237754.10270569401</cx:pt>
          <cx:pt idx="5698">209619.550997176</cx:pt>
          <cx:pt idx="5699">221938.53413879601</cx:pt>
          <cx:pt idx="5700">240889.27922606299</cx:pt>
          <cx:pt idx="5701">232194.060007447</cx:pt>
          <cx:pt idx="5702">229201.70594974101</cx:pt>
          <cx:pt idx="5703">236103.18716531401</cx:pt>
          <cx:pt idx="5704">230709.95538111101</cx:pt>
          <cx:pt idx="5705">255983.83541075699</cx:pt>
          <cx:pt idx="5706">233008.538476694</cx:pt>
          <cx:pt idx="5707">220742.03085661001</cx:pt>
          <cx:pt idx="5708">250959.71269202401</cx:pt>
          <cx:pt idx="5709">207678.73399429</cx:pt>
          <cx:pt idx="5710">252095.193204515</cx:pt>
          <cx:pt idx="5711">245727.940699831</cx:pt>
          <cx:pt idx="5712">253232.299985661</cx:pt>
          <cx:pt idx="5713">256127.24408995701</cx:pt>
          <cx:pt idx="5714">259853.85805617599</cx:pt>
          <cx:pt idx="5715">237596.098148947</cx:pt>
          <cx:pt idx="5716">227493.21322948899</cx:pt>
          <cx:pt idx="5717">197537.27966990499</cx:pt>
          <cx:pt idx="5718">237008.663968307</cx:pt>
          <cx:pt idx="5719">243653.132909882</cx:pt>
          <cx:pt idx="5720">234881.21418544001</cx:pt>
          <cx:pt idx="5721">223006.54716588999</cx:pt>
          <cx:pt idx="5722">244459.76147872501</cx:pt>
          <cx:pt idx="5723">230180.78448725399</cx:pt>
          <cx:pt idx="5724">220285.990920557</cx:pt>
          <cx:pt idx="5725">241556.17090193499</cx:pt>
          <cx:pt idx="5726">210845.912575375</cx:pt>
          <cx:pt idx="5727">239137.14257438001</cx:pt>
          <cx:pt idx="5728">242079.75994194701</cx:pt>
          <cx:pt idx="5729">273094.64746664598</cx:pt>
          <cx:pt idx="5730">236241.45697692901</cx:pt>
          <cx:pt idx="5731">225455.870105115</cx:pt>
          <cx:pt idx="5732">223305.567430517</cx:pt>
          <cx:pt idx="5733">219633.70026134199</cx:pt>
          <cx:pt idx="5734">199757.36822148299</cx:pt>
          <cx:pt idx="5735">238394.41327849601</cx:pt>
          <cx:pt idx="5736">287032.43583736202</cx:pt>
          <cx:pt idx="5737">267170.10779828503</cx:pt>
          <cx:pt idx="5738">223845.420840076</cx:pt>
          <cx:pt idx="5739">247084.69566637999</cx:pt>
          <cx:pt idx="5740">224937.25293188199</cx:pt>
          <cx:pt idx="5741">201300.781971577</cx:pt>
          <cx:pt idx="5742">213101.477994788</cx:pt>
          <cx:pt idx="5743">240707.284329293</cx:pt>
          <cx:pt idx="5744">246070.644790469</cx:pt>
          <cx:pt idx="5745">215828.49107386</cx:pt>
          <cx:pt idx="5746">271322.283193729</cx:pt>
          <cx:pt idx="5747">204110.13717184801</cx:pt>
          <cx:pt idx="5748">222032.53769811901</cx:pt>
          <cx:pt idx="5749">231425.17850013101</cx:pt>
          <cx:pt idx="5750">229459.38148350199</cx:pt>
          <cx:pt idx="5751">217707.23357221601</cx:pt>
          <cx:pt idx="5752">229281.038549894</cx:pt>
          <cx:pt idx="5753">270310.48988770001</cx:pt>
          <cx:pt idx="5754">257418.891417128</cx:pt>
          <cx:pt idx="5755">229173.445467816</cx:pt>
          <cx:pt idx="5756">233715.88799756099</cx:pt>
          <cx:pt idx="5757">248034.058236446</cx:pt>
          <cx:pt idx="5758">234713.27530550701</cx:pt>
          <cx:pt idx="5759">254231.74283667299</cx:pt>
          <cx:pt idx="5760">232280.59658071201</cx:pt>
          <cx:pt idx="5761">206581.74716480501</cx:pt>
          <cx:pt idx="5762">255783.378128638</cx:pt>
          <cx:pt idx="5763">255477.98493109699</cx:pt>
          <cx:pt idx="5764">257371.02766603601</cx:pt>
          <cx:pt idx="5765">231954.88465591701</cx:pt>
          <cx:pt idx="5766">258294.49889245001</cx:pt>
          <cx:pt idx="5767">261153.83255627399</cx:pt>
          <cx:pt idx="5768">224702.24347552701</cx:pt>
          <cx:pt idx="5769">238533.59116933501</cx:pt>
          <cx:pt idx="5770">237056.475255147</cx:pt>
          <cx:pt idx="5771">256193.68710466099</cx:pt>
          <cx:pt idx="5772">262982.86728092597</cx:pt>
          <cx:pt idx="5773">235140.10477111599</cx:pt>
          <cx:pt idx="5774">248341.915555835</cx:pt>
          <cx:pt idx="5775">245127.549769123</cx:pt>
          <cx:pt idx="5776">228832.455891897</cx:pt>
          <cx:pt idx="5777">257496.65900334701</cx:pt>
          <cx:pt idx="5778">220865.76356426699</cx:pt>
          <cx:pt idx="5779">228097.713820896</cx:pt>
          <cx:pt idx="5780">248927.76769550299</cx:pt>
          <cx:pt idx="5781">239075.764892715</cx:pt>
          <cx:pt idx="5782">249661.33832393601</cx:pt>
          <cx:pt idx="5783">250890.48956177701</cx:pt>
          <cx:pt idx="5784">217530.089997356</cx:pt>
          <cx:pt idx="5785">249240.18859209001</cx:pt>
          <cx:pt idx="5786">254316.82165058501</cx:pt>
          <cx:pt idx="5787">274213.49813329999</cx:pt>
          <cx:pt idx="5788">235178.87147721101</cx:pt>
          <cx:pt idx="5789">223553.205324084</cx:pt>
          <cx:pt idx="5790">220516.553713973</cx:pt>
          <cx:pt idx="5791">249284.56155693799</cx:pt>
          <cx:pt idx="5792">209214.56167251299</cx:pt>
          <cx:pt idx="5793">240186.68531980799</cx:pt>
          <cx:pt idx="5794">272842.56037129898</cx:pt>
          <cx:pt idx="5795">256163.67604399699</cx:pt>
          <cx:pt idx="5796">249695.83217458401</cx:pt>
          <cx:pt idx="5797">214136.49124548299</cx:pt>
          <cx:pt idx="5798">242372.568752319</cx:pt>
          <cx:pt idx="5799">214478.087005101</cx:pt>
          <cx:pt idx="5800">228149.90297641401</cx:pt>
          <cx:pt idx="5801">273549.83175783302</cx:pt>
          <cx:pt idx="5802">241409.51351821801</cx:pt>
          <cx:pt idx="5803">265812.93974579597</cx:pt>
          <cx:pt idx="5804">245940.653331448</cx:pt>
          <cx:pt idx="5805">228289.124132483</cx:pt>
          <cx:pt idx="5806">257877.39366634801</cx:pt>
          <cx:pt idx="5807">258870.292904178</cx:pt>
          <cx:pt idx="5808">259912.719702476</cx:pt>
          <cx:pt idx="5809">244405.42451614299</cx:pt>
          <cx:pt idx="5810">249512.93001934901</cx:pt>
          <cx:pt idx="5811">250312.72261757599</cx:pt>
          <cx:pt idx="5812">222951.00267058201</cx:pt>
          <cx:pt idx="5813">223164.79056817401</cx:pt>
          <cx:pt idx="5814">281210.12219335203</cx:pt>
          <cx:pt idx="5815">249720.03058097599</cx:pt>
          <cx:pt idx="5816">255406.122139933</cx:pt>
          <cx:pt idx="5817">274943.83007268899</cx:pt>
          <cx:pt idx="5818">249680.852680346</cx:pt>
          <cx:pt idx="5819">263470.401438292</cx:pt>
          <cx:pt idx="5820">220413.396547891</cx:pt>
          <cx:pt idx="5821">262390.17969380802</cx:pt>
          <cx:pt idx="5822">220339.32942089401</cx:pt>
          <cx:pt idx="5823">259208.59110762001</cx:pt>
          <cx:pt idx="5824">231281.97510940899</cx:pt>
          <cx:pt idx="5825">213466.58379752899</cx:pt>
          <cx:pt idx="5826">247531.464268159</cx:pt>
          <cx:pt idx="5827">243743.66898414399</cx:pt>
          <cx:pt idx="5828">261812.38306272399</cx:pt>
          <cx:pt idx="5829">229294.11350031701</cx:pt>
          <cx:pt idx="5830">220866.810038703</cx:pt>
          <cx:pt idx="5831">250140.30995347301</cx:pt>
          <cx:pt idx="5832">216027.71862245799</cx:pt>
          <cx:pt idx="5833">249824.21292342999</cx:pt>
          <cx:pt idx="5834">211203.09469308201</cx:pt>
          <cx:pt idx="5835">244141.99234292601</cx:pt>
          <cx:pt idx="5836">251816.36730435901</cx:pt>
          <cx:pt idx="5837">253508.609704954</cx:pt>
          <cx:pt idx="5838">217537.13727879699</cx:pt>
          <cx:pt idx="5839">236891.72922464699</cx:pt>
          <cx:pt idx="5840">262693.409432124</cx:pt>
          <cx:pt idx="5841">265350.47874463699</cx:pt>
          <cx:pt idx="5842">258274.25432074899</cx:pt>
          <cx:pt idx="5843">217164.63798215601</cx:pt>
          <cx:pt idx="5844">253460.449167368</cx:pt>
          <cx:pt idx="5845">252841.87821078801</cx:pt>
          <cx:pt idx="5846">227539.026464681</cx:pt>
          <cx:pt idx="5847">249236.67360018499</cx:pt>
          <cx:pt idx="5848">238250.798530164</cx:pt>
          <cx:pt idx="5849">248462.37162349801</cx:pt>
          <cx:pt idx="5850">253452.157448335</cx:pt>
          <cx:pt idx="5851">255782.815730339</cx:pt>
          <cx:pt idx="5852">254947.63675213401</cx:pt>
          <cx:pt idx="5853">248900.43042904799</cx:pt>
          <cx:pt idx="5854">259972.16412621699</cx:pt>
          <cx:pt idx="5855">225650.07405953301</cx:pt>
          <cx:pt idx="5856">264438.63609028701</cx:pt>
          <cx:pt idx="5857">230009.893277881</cx:pt>
          <cx:pt idx="5858">224133.018607693</cx:pt>
          <cx:pt idx="5859">245813.464178959</cx:pt>
          <cx:pt idx="5860">238733.70293231599</cx:pt>
          <cx:pt idx="5861">271355.68366736802</cx:pt>
          <cx:pt idx="5862">226287.72963254299</cx:pt>
          <cx:pt idx="5863">241264.08351446901</cx:pt>
          <cx:pt idx="5864">263914.98120080301</cx:pt>
          <cx:pt idx="5865">222795.99141362499</cx:pt>
          <cx:pt idx="5866">240410.04900081901</cx:pt>
          <cx:pt idx="5867">244601.611464708</cx:pt>
          <cx:pt idx="5868">268988.70060653199</cx:pt>
          <cx:pt idx="5869">247207.61405139699</cx:pt>
          <cx:pt idx="5870">268669.85692240897</cx:pt>
          <cx:pt idx="5871">255120.41709148401</cx:pt>
          <cx:pt idx="5872">259667.54243055201</cx:pt>
          <cx:pt idx="5873">262062.06238726099</cx:pt>
          <cx:pt idx="5874">249265.98533467701</cx:pt>
          <cx:pt idx="5875">237925.82283573999</cx:pt>
          <cx:pt idx="5876">264793.62149659498</cx:pt>
          <cx:pt idx="5877">225045.47529188299</cx:pt>
          <cx:pt idx="5878">242525.639618115</cx:pt>
          <cx:pt idx="5879">249583.82222261399</cx:pt>
          <cx:pt idx="5880">254613.539798126</cx:pt>
          <cx:pt idx="5881">261909.53270792001</cx:pt>
          <cx:pt idx="5882">250369.935349901</cx:pt>
          <cx:pt idx="5883">264490.56714252097</cx:pt>
          <cx:pt idx="5884">218750.05958264801</cx:pt>
          <cx:pt idx="5885">255973.913226131</cx:pt>
          <cx:pt idx="5886">249394.27297474901</cx:pt>
          <cx:pt idx="5887">260960.51952007599</cx:pt>
          <cx:pt idx="5888">222055.33491588701</cx:pt>
          <cx:pt idx="5889">255772.316759429</cx:pt>
          <cx:pt idx="5890">238588.56763340501</cx:pt>
          <cx:pt idx="5891">265452.71899029397</cx:pt>
          <cx:pt idx="5892">217406.26522135799</cx:pt>
          <cx:pt idx="5893">271446.42309807503</cx:pt>
          <cx:pt idx="5894">236344.94968462401</cx:pt>
          <cx:pt idx="5895">242024.154160657</cx:pt>
          <cx:pt idx="5896">225333.07500883599</cx:pt>
          <cx:pt idx="5897">269214.60572420398</cx:pt>
          <cx:pt idx="5898">226149.83864494</cx:pt>
          <cx:pt idx="5899">228369.40052656599</cx:pt>
          <cx:pt idx="5900">219206.230988806</cx:pt>
          <cx:pt idx="5901">205174.407373214</cx:pt>
          <cx:pt idx="5902">282362.09830615902</cx:pt>
          <cx:pt idx="5903">237776.95011927199</cx:pt>
          <cx:pt idx="5904">234090.52219734099</cx:pt>
          <cx:pt idx="5905">269423.71791985701</cx:pt>
          <cx:pt idx="5906">244690.37588525299</cx:pt>
          <cx:pt idx="5907">261088.04354998301</cx:pt>
          <cx:pt idx="5908">267988.69105541101</cx:pt>
          <cx:pt idx="5909">231877.51190698199</cx:pt>
          <cx:pt idx="5910">254736.080651914</cx:pt>
          <cx:pt idx="5911">209023.810574139</cx:pt>
          <cx:pt idx="5912">228200.546289727</cx:pt>
          <cx:pt idx="5913">219979.80033642001</cx:pt>
          <cx:pt idx="5914">232063.658225274</cx:pt>
          <cx:pt idx="5915">234799.170406313</cx:pt>
          <cx:pt idx="5916">240442.80303882799</cx:pt>
          <cx:pt idx="5917">226964.39623083</cx:pt>
          <cx:pt idx="5918">232057.41072227401</cx:pt>
          <cx:pt idx="5919">261691.723898011</cx:pt>
          <cx:pt idx="5920">260313.98077497</cx:pt>
          <cx:pt idx="5921">231544.60205134301</cx:pt>
          <cx:pt idx="5922">218576.84061580099</cx:pt>
          <cx:pt idx="5923">241255.42286848399</cx:pt>
          <cx:pt idx="5924">225532.903749082</cx:pt>
          <cx:pt idx="5925">214671.487334687</cx:pt>
          <cx:pt idx="5926">239608.79458861001</cx:pt>
          <cx:pt idx="5927">249354.625906606</cx:pt>
          <cx:pt idx="5928">227020.55448449499</cx:pt>
          <cx:pt idx="5929">270049.410897856</cx:pt>
          <cx:pt idx="5930">192220.10826996501</cx:pt>
          <cx:pt idx="5931">231958.351055184</cx:pt>
          <cx:pt idx="5932">203239.89540926399</cx:pt>
          <cx:pt idx="5933">244049.65223181801</cx:pt>
          <cx:pt idx="5934">263874.06157166703</cx:pt>
          <cx:pt idx="5935">226846.38223811999</cx:pt>
          <cx:pt idx="5936">247342.44653096001</cx:pt>
          <cx:pt idx="5937">233348.304536549</cx:pt>
          <cx:pt idx="5938">269449.93909421499</cx:pt>
          <cx:pt idx="5939">224280.508024607</cx:pt>
          <cx:pt idx="5940">264961.04228459002</cx:pt>
          <cx:pt idx="5941">225508.67865290301</cx:pt>
          <cx:pt idx="5942">269271.747235741</cx:pt>
          <cx:pt idx="5943">257902.21919256201</cx:pt>
          <cx:pt idx="5944">250935.51643046801</cx:pt>
          <cx:pt idx="5945">238594.29714427699</cx:pt>
          <cx:pt idx="5946">225769.615894738</cx:pt>
          <cx:pt idx="5947">258633.209085226</cx:pt>
          <cx:pt idx="5948">218416.115687151</cx:pt>
          <cx:pt idx="5949">235233.305938668</cx:pt>
          <cx:pt idx="5950">267235.09960810997</cx:pt>
          <cx:pt idx="5951">235854.64265866799</cx:pt>
          <cx:pt idx="5952">243583.73264854</cx:pt>
          <cx:pt idx="5953">255264.70918293699</cx:pt>
          <cx:pt idx="5954">233718.531006481</cx:pt>
          <cx:pt idx="5955">248035.00265829399</cx:pt>
          <cx:pt idx="5956">250449.52473345801</cx:pt>
          <cx:pt idx="5957">278379.04507835599</cx:pt>
          <cx:pt idx="5958">271656.40818011999</cx:pt>
          <cx:pt idx="5959">223232.786489438</cx:pt>
          <cx:pt idx="5960">273279.36112210801</cx:pt>
          <cx:pt idx="5961">268448.92370729998</cx:pt>
          <cx:pt idx="5962">238334.621266373</cx:pt>
          <cx:pt idx="5963">237240.49462444801</cx:pt>
          <cx:pt idx="5964">256993.19889871599</cx:pt>
          <cx:pt idx="5965">263468.47248327901</cx:pt>
          <cx:pt idx="5966">261168.089838368</cx:pt>
          <cx:pt idx="5967">254179.36844566499</cx:pt>
          <cx:pt idx="5968">234512.143333199</cx:pt>
          <cx:pt idx="5969">264745.86334679299</cx:pt>
          <cx:pt idx="5970">248098.19233216901</cx:pt>
          <cx:pt idx="5971">286511.20702024701</cx:pt>
          <cx:pt idx="5972">243496.09491289299</cx:pt>
          <cx:pt idx="5973">264005.97374644998</cx:pt>
          <cx:pt idx="5974">230177.51284632701</cx:pt>
          <cx:pt idx="5975">224476.03567606999</cx:pt>
          <cx:pt idx="5976">248418.735470613</cx:pt>
          <cx:pt idx="5977">242333.955836787</cx:pt>
          <cx:pt idx="5978">270167.13893405598</cx:pt>
          <cx:pt idx="5979">217662.455660026</cx:pt>
          <cx:pt idx="5980">219769.91352488199</cx:pt>
          <cx:pt idx="5981">259088.42239614599</cx:pt>
          <cx:pt idx="5982">220377.10111873501</cx:pt>
          <cx:pt idx="5983">221201.11085323599</cx:pt>
          <cx:pt idx="5984">249108.21099419601</cx:pt>
          <cx:pt idx="5985">247315.78707979599</cx:pt>
          <cx:pt idx="5986">222486.2681279</cx:pt>
          <cx:pt idx="5987">268150.93344455102</cx:pt>
          <cx:pt idx="5988">245111.25357536401</cx:pt>
          <cx:pt idx="5989">215086.32078810799</cx:pt>
          <cx:pt idx="5990">240814.16679664401</cx:pt>
          <cx:pt idx="5991">216641.40395167601</cx:pt>
          <cx:pt idx="5992">229845.688852947</cx:pt>
          <cx:pt idx="5993">252359.387389293</cx:pt>
          <cx:pt idx="5994">264776.66940558102</cx:pt>
          <cx:pt idx="5995">269157.59501424199</cx:pt>
          <cx:pt idx="5996">271676.538531008</cx:pt>
          <cx:pt idx="5997">247423.84929840299</cx:pt>
          <cx:pt idx="5998">260087.35069038201</cx:pt>
          <cx:pt idx="5999">217743.914034955</cx:pt>
          <cx:pt idx="6000">241946.16557923501</cx:pt>
          <cx:pt idx="6001">223303.011177671</cx:pt>
          <cx:pt idx="6002">261091.28678165301</cx:pt>
          <cx:pt idx="6003">272149.72676255601</cx:pt>
          <cx:pt idx="6004">233828.014374702</cx:pt>
          <cx:pt idx="6005">246986.87509933999</cx:pt>
          <cx:pt idx="6006">234572.794536398</cx:pt>
          <cx:pt idx="6007">193937.922138444</cx:pt>
          <cx:pt idx="6008">255308.627295805</cx:pt>
          <cx:pt idx="6009">233579.45097732599</cx:pt>
          <cx:pt idx="6010">251113.598729191</cx:pt>
          <cx:pt idx="6011">221091.923074144</cx:pt>
          <cx:pt idx="6012">227684.07163517101</cx:pt>
          <cx:pt idx="6013">238341.208985526</cx:pt>
          <cx:pt idx="6014">229667.643646499</cx:pt>
          <cx:pt idx="6015">226513.05266953399</cx:pt>
          <cx:pt idx="6016">257356.06293311901</cx:pt>
          <cx:pt idx="6017">231559.48724836</cx:pt>
          <cx:pt idx="6018">230250.643261319</cx:pt>
          <cx:pt idx="6019">230217.62335353001</cx:pt>
          <cx:pt idx="6020">278707.07475791703</cx:pt>
          <cx:pt idx="6021">252329.40636707499</cx:pt>
          <cx:pt idx="6022">234660.61026623601</cx:pt>
          <cx:pt idx="6023">225279.69011103001</cx:pt>
          <cx:pt idx="6024">222843.277097415</cx:pt>
          <cx:pt idx="6025">226392.23336060499</cx:pt>
          <cx:pt idx="6026">226573.499955999</cx:pt>
          <cx:pt idx="6027">223344.10288750401</cx:pt>
          <cx:pt idx="6028">258831.70977685801</cx:pt>
          <cx:pt idx="6029">252225.485101411</cx:pt>
          <cx:pt idx="6030">224251.95674244899</cx:pt>
          <cx:pt idx="6031">218685.35423882701</cx:pt>
          <cx:pt idx="6032">275625.86988276098</cx:pt>
          <cx:pt idx="6033">230994.46330633099</cx:pt>
          <cx:pt idx="6034">237063.56378993901</cx:pt>
          <cx:pt idx="6035">246850.84839232199</cx:pt>
          <cx:pt idx="6036">252019.681830596</cx:pt>
          <cx:pt idx="6037">254126.16141494201</cx:pt>
          <cx:pt idx="6038">234007.589264946</cx:pt>
          <cx:pt idx="6039">247045.10234201301</cx:pt>
          <cx:pt idx="6040">236717.13027472899</cx:pt>
          <cx:pt idx="6041">244649.03819326</cx:pt>
          <cx:pt idx="6042">259104.98035429601</cx:pt>
          <cx:pt idx="6043">233919.71110568001</cx:pt>
          <cx:pt idx="6044">241288.32938505901</cx:pt>
          <cx:pt idx="6045">263322.19298870099</cx:pt>
          <cx:pt idx="6046">228138.61983437301</cx:pt>
          <cx:pt idx="6047">262400.17253235902</cx:pt>
          <cx:pt idx="6048">260142.18239186399</cx:pt>
          <cx:pt idx="6049">233488.22191245799</cx:pt>
          <cx:pt idx="6050">286526.95419957099</cx:pt>
          <cx:pt idx="6051">221638.02753012301</cx:pt>
          <cx:pt idx="6052">226795.47613097599</cx:pt>
          <cx:pt idx="6053">207566.71903644601</cx:pt>
          <cx:pt idx="6054">253086.268791771</cx:pt>
          <cx:pt idx="6055">226144.69842154099</cx:pt>
          <cx:pt idx="6056">245400.56329837901</cx:pt>
          <cx:pt idx="6057">256209.51834412201</cx:pt>
          <cx:pt idx="6058">248019.263293903</cx:pt>
          <cx:pt idx="6059">228250.54488528299</cx:pt>
          <cx:pt idx="6060">259994.41364828101</cx:pt>
          <cx:pt idx="6061">227462.65791009099</cx:pt>
          <cx:pt idx="6062">221401.71696320301</cx:pt>
          <cx:pt idx="6063">251955.458189672</cx:pt>
          <cx:pt idx="6064">230288.787138496</cx:pt>
          <cx:pt idx="6065">235393.36329756799</cx:pt>
          <cx:pt idx="6066">233509.97488761801</cx:pt>
          <cx:pt idx="6067">253925.718090326</cx:pt>
          <cx:pt idx="6068">256654.70090145801</cx:pt>
          <cx:pt idx="6069">276223.07341112499</cx:pt>
          <cx:pt idx="6070">200403.17732828099</cx:pt>
          <cx:pt idx="6071">260952.56636980799</cx:pt>
          <cx:pt idx="6072">202826.544561738</cx:pt>
          <cx:pt idx="6073">259134.751192948</cx:pt>
          <cx:pt idx="6074">254259.86106826499</cx:pt>
          <cx:pt idx="6075">260521.03453133701</cx:pt>
          <cx:pt idx="6076">245202.87380343</cx:pt>
          <cx:pt idx="6077">226270.38175069101</cx:pt>
          <cx:pt idx="6078">227097.014338315</cx:pt>
          <cx:pt idx="6079">245890.66349425199</cx:pt>
          <cx:pt idx="6080">220761.91228788201</cx:pt>
          <cx:pt idx="6081">205208.09934079199</cx:pt>
          <cx:pt idx="6082">210248.59204041501</cx:pt>
          <cx:pt idx="6083">235730.043695067</cx:pt>
          <cx:pt idx="6084">262402.99256848602</cx:pt>
          <cx:pt idx="6085">239512.78143072801</cx:pt>
          <cx:pt idx="6086">194929.14446130401</cx:pt>
          <cx:pt idx="6087">248555.04434031001</cx:pt>
          <cx:pt idx="6088">260315.292400354</cx:pt>
          <cx:pt idx="6089">263710.40695105499</cx:pt>
          <cx:pt idx="6090">254316.00067800499</cx:pt>
          <cx:pt idx="6091">242122.38635510401</cx:pt>
          <cx:pt idx="6092">226014.127392269</cx:pt>
          <cx:pt idx="6093">274160.58380165102</cx:pt>
          <cx:pt idx="6094">228796.51325723101</cx:pt>
          <cx:pt idx="6095">211949.84987300599</cx:pt>
          <cx:pt idx="6096">225871.20120616499</cx:pt>
          <cx:pt idx="6097">274899.31185846397</cx:pt>
          <cx:pt idx="6098">230881.06123566799</cx:pt>
          <cx:pt idx="6099">249590.75503807</cx:pt>
          <cx:pt idx="6100">263318.62982328801</cx:pt>
          <cx:pt idx="6101">227298.843471703</cx:pt>
          <cx:pt idx="6102">258201.696598112</cx:pt>
          <cx:pt idx="6103">251188.673243489</cx:pt>
          <cx:pt idx="6104">270928.688262649</cx:pt>
          <cx:pt idx="6105">243882.69161067501</cx:pt>
          <cx:pt idx="6106">281808.37278762902</cx:pt>
          <cx:pt idx="6107">244131.999241076</cx:pt>
          <cx:pt idx="6108">229557.44385412001</cx:pt>
          <cx:pt idx="6109">236471.47120417401</cx:pt>
          <cx:pt idx="6110">281118.11405785399</cx:pt>
          <cx:pt idx="6111">257410.964528565</cx:pt>
          <cx:pt idx="6112">240553.28592119901</cx:pt>
          <cx:pt idx="6113">221338.49709405101</cx:pt>
          <cx:pt idx="6114">226823.87332661499</cx:pt>
          <cx:pt idx="6115">216131.93783174999</cx:pt>
          <cx:pt idx="6116">266765.89072074898</cx:pt>
          <cx:pt idx="6117">231877.963786345</cx:pt>
          <cx:pt idx="6118">258357.816042021</cx:pt>
          <cx:pt idx="6119">270765.116917142</cx:pt>
          <cx:pt idx="6120">261463.76177688601</cx:pt>
          <cx:pt idx="6121">225649.98106905699</cx:pt>
          <cx:pt idx="6122">218536.92536906101</cx:pt>
          <cx:pt idx="6123">232160.24163935299</cx:pt>
          <cx:pt idx="6124">230982.97893081099</cx:pt>
          <cx:pt idx="6125">274661.097898081</cx:pt>
          <cx:pt idx="6126">228375.54655057899</cx:pt>
          <cx:pt idx="6127">230389.03836213599</cx:pt>
          <cx:pt idx="6128">203366.07268944901</cx:pt>
          <cx:pt idx="6129">246224.85531034999</cx:pt>
          <cx:pt idx="6130">230544.215169467</cx:pt>
          <cx:pt idx="6131">242746.33278656501</cx:pt>
          <cx:pt idx="6132">223978.46787007499</cx:pt>
          <cx:pt idx="6133">251979.59418877499</cx:pt>
          <cx:pt idx="6134">269202.00228358002</cx:pt>
          <cx:pt idx="6135">263631.57020319701</cx:pt>
          <cx:pt idx="6136">241656.36750087401</cx:pt>
          <cx:pt idx="6137">255179.84913612399</cx:pt>
          <cx:pt idx="6138">244185.72606066999</cx:pt>
          <cx:pt idx="6139">265721.92897731101</cx:pt>
          <cx:pt idx="6140">229798.63231247</cx:pt>
          <cx:pt idx="6141">260909.580812659</cx:pt>
          <cx:pt idx="6142">276577.268446929</cx:pt>
          <cx:pt idx="6143">233986.06667141101</cx:pt>
          <cx:pt idx="6144">232566.746092705</cx:pt>
          <cx:pt idx="6145">252334.62954724801</cx:pt>
          <cx:pt idx="6146">248583.76095191701</cx:pt>
          <cx:pt idx="6147">240419.290654054</cx:pt>
          <cx:pt idx="6148">263800.20824623603</cx:pt>
          <cx:pt idx="6149">230787.74019402801</cx:pt>
          <cx:pt idx="6150">288095.93013099302</cx:pt>
          <cx:pt idx="6151">287969.90091763099</cx:pt>
          <cx:pt idx="6152">230753.29025479499</cx:pt>
          <cx:pt idx="6153">208681.99315331399</cx:pt>
          <cx:pt idx="6154">250632.56922337701</cx:pt>
          <cx:pt idx="6155">232407.003805341</cx:pt>
          <cx:pt idx="6156">215108.42545693199</cx:pt>
          <cx:pt idx="6157">215184.94688805201</cx:pt>
          <cx:pt idx="6158">234316.655385755</cx:pt>
          <cx:pt idx="6159">233095.87917086401</cx:pt>
          <cx:pt idx="6160">217649.57008352299</cx:pt>
          <cx:pt idx="6161">238110.846269948</cx:pt>
          <cx:pt idx="6162">235462.88856284501</cx:pt>
          <cx:pt idx="6163">227082.55945181099</cx:pt>
          <cx:pt idx="6164">224448.25817655699</cx:pt>
          <cx:pt idx="6165">244433.81712391501</cx:pt>
          <cx:pt idx="6166">256382.134226058</cx:pt>
          <cx:pt idx="6167">215034.657170085</cx:pt>
          <cx:pt idx="6168">221848.00339819799</cx:pt>
          <cx:pt idx="6169">275165.06609246001</cx:pt>
          <cx:pt idx="6170">229875.391554904</cx:pt>
          <cx:pt idx="6171">258045.15016222201</cx:pt>
          <cx:pt idx="6172">212350.350274839</cx:pt>
          <cx:pt idx="6173">244554.84615496101</cx:pt>
          <cx:pt idx="6174">230267.59778792399</cx:pt>
          <cx:pt idx="6175">236148.226833614</cx:pt>
          <cx:pt idx="6176">243111.14440325499</cx:pt>
          <cx:pt idx="6177">224943.86698837299</cx:pt>
          <cx:pt idx="6178">253682.815057267</cx:pt>
          <cx:pt idx="6179">258234.165132358</cx:pt>
          <cx:pt idx="6180">259685.40177748099</cx:pt>
          <cx:pt idx="6181">192225.78426421501</cx:pt>
          <cx:pt idx="6182">197000.514927026</cx:pt>
          <cx:pt idx="6183">217115.42185994799</cx:pt>
          <cx:pt idx="6184">243749.18186411099</cx:pt>
          <cx:pt idx="6185">241944.735327387</cx:pt>
          <cx:pt idx="6186">252250.86366560901</cx:pt>
          <cx:pt idx="6187">243275.93581504299</cx:pt>
          <cx:pt idx="6188">257342.58901365899</cx:pt>
          <cx:pt idx="6189">252484.15777344001</cx:pt>
          <cx:pt idx="6190">225778.22643540899</cx:pt>
          <cx:pt idx="6191">241536.49949060701</cx:pt>
          <cx:pt idx="6192">221217.39919220199</cx:pt>
          <cx:pt idx="6193">229900.71272229901</cx:pt>
          <cx:pt idx="6194">247179.05346418801</cx:pt>
          <cx:pt idx="6195">251638.63435252701</cx:pt>
          <cx:pt idx="6196">257043.154172134</cx:pt>
          <cx:pt idx="6197">230272.467427072</cx:pt>
          <cx:pt idx="6198">262289.49516363099</cx:pt>
          <cx:pt idx="6199">247427.700788685</cx:pt>
          <cx:pt idx="6200">218904.18461139401</cx:pt>
          <cx:pt idx="6201">230936.53784266999</cx:pt>
          <cx:pt idx="6202">278393.56886706199</cx:pt>
          <cx:pt idx="6203">229205.47222300299</cx:pt>
          <cx:pt idx="6204">235193.536007697</cx:pt>
          <cx:pt idx="6205">259136.07828707801</cx:pt>
          <cx:pt idx="6206">217759.91889711501</cx:pt>
          <cx:pt idx="6207">216151.60765772199</cx:pt>
          <cx:pt idx="6208">236705.62559685501</cx:pt>
          <cx:pt idx="6209">252295.09083917801</cx:pt>
          <cx:pt idx="6210">265825.61559307203</cx:pt>
          <cx:pt idx="6211">232651.664382613</cx:pt>
          <cx:pt idx="6212">190259.01919132599</cx:pt>
          <cx:pt idx="6213">267874.40401232103</cx:pt>
          <cx:pt idx="6214">211925.66768442999</cx:pt>
          <cx:pt idx="6215">234180.57024853301</cx:pt>
          <cx:pt idx="6216">271578.56303650897</cx:pt>
          <cx:pt idx="6217">251275.12696016801</cx:pt>
          <cx:pt idx="6218">254954.27623342199</cx:pt>
          <cx:pt idx="6219">212165.558615774</cx:pt>
          <cx:pt idx="6220">209429.96142583399</cx:pt>
          <cx:pt idx="6221">261171.779578608</cx:pt>
          <cx:pt idx="6222">253817.39675564901</cx:pt>
          <cx:pt idx="6223">219205.53676036099</cx:pt>
          <cx:pt idx="6224">288491.85824509198</cx:pt>
          <cx:pt idx="6225">219640.060323179</cx:pt>
          <cx:pt idx="6226">227788.83724611701</cx:pt>
          <cx:pt idx="6227">274320.70072407799</cx:pt>
          <cx:pt idx="6228">226631.47444062901</cx:pt>
          <cx:pt idx="6229">277501.40610590699</cx:pt>
          <cx:pt idx="6230">235351.06910182099</cx:pt>
          <cx:pt idx="6231">253807.42058544399</cx:pt>
          <cx:pt idx="6232">222257.11867630601</cx:pt>
          <cx:pt idx="6233">265996.10199067602</cx:pt>
          <cx:pt idx="6234">234553.136011764</cx:pt>
          <cx:pt idx="6235">198852.31035635501</cx:pt>
          <cx:pt idx="6236">223123.076383373</cx:pt>
          <cx:pt idx="6237">236646.795614175</cx:pt>
          <cx:pt idx="6238">254857.85624635199</cx:pt>
          <cx:pt idx="6239">272714.13170907903</cx:pt>
          <cx:pt idx="6240">263465.84833517898</cx:pt>
          <cx:pt idx="6241">229248.35502867401</cx:pt>
          <cx:pt idx="6242">245005.99896407101</cx:pt>
          <cx:pt idx="6243">257997.528165339</cx:pt>
          <cx:pt idx="6244">258858.581785374</cx:pt>
          <cx:pt idx="6245">237614.82377435299</cx:pt>
          <cx:pt idx="6246">266108.35197052499</cx:pt>
          <cx:pt idx="6247">215367.07851622201</cx:pt>
          <cx:pt idx="6248">247059.4514741</cx:pt>
          <cx:pt idx="6249">234370.78881488901</cx:pt>
          <cx:pt idx="6250">240051.99818541601</cx:pt>
          <cx:pt idx="6251">208956.76557516801</cx:pt>
          <cx:pt idx="6252">243975.00735324301</cx:pt>
          <cx:pt idx="6253">245480.775445545</cx:pt>
          <cx:pt idx="6254">257623.694121031</cx:pt>
          <cx:pt idx="6255">205705.13148086099</cx:pt>
          <cx:pt idx="6256">210125.43299695299</cx:pt>
          <cx:pt idx="6257">239388.92305125701</cx:pt>
          <cx:pt idx="6258">246097.387157652</cx:pt>
          <cx:pt idx="6259">238942.67533825801</cx:pt>
          <cx:pt idx="6260">241639.637573213</cx:pt>
          <cx:pt idx="6261">246439.64287383901</cx:pt>
          <cx:pt idx="6262">268020.82620595</cx:pt>
          <cx:pt idx="6263">249470.169842259</cx:pt>
          <cx:pt idx="6264">240252.06844547199</cx:pt>
          <cx:pt idx="6265">240060.033261137</cx:pt>
          <cx:pt idx="6266">198907.227603265</cx:pt>
          <cx:pt idx="6267">191266.887671693</cx:pt>
          <cx:pt idx="6268">210769.31251604401</cx:pt>
          <cx:pt idx="6269">244024.747670299</cx:pt>
          <cx:pt idx="6270">248364.448654493</cx:pt>
          <cx:pt idx="6271">245933.250787581</cx:pt>
          <cx:pt idx="6272">261379.38740540101</cx:pt>
          <cx:pt idx="6273">211029.34839455099</cx:pt>
          <cx:pt idx="6274">235018.918702792</cx:pt>
          <cx:pt idx="6275">280435.11161167501</cx:pt>
          <cx:pt idx="6276">254720.74511800101</cx:pt>
          <cx:pt idx="6277">255499.49068328901</cx:pt>
          <cx:pt idx="6278">260388.856708529</cx:pt>
          <cx:pt idx="6279">256775.50858666899</cx:pt>
          <cx:pt idx="6280">247002.07743198401</cx:pt>
          <cx:pt idx="6281">224924.238076571</cx:pt>
          <cx:pt idx="6282">208216.94792874</cx:pt>
          <cx:pt idx="6283">266135.27340648801</cx:pt>
          <cx:pt idx="6284">292477.99211638101</cx:pt>
          <cx:pt idx="6285">277423.32404914597</cx:pt>
          <cx:pt idx="6286">244531.51284343799</cx:pt>
          <cx:pt idx="6287">273308.67301411601</cx:pt>
          <cx:pt idx="6288">214142.47102138901</cx:pt>
          <cx:pt idx="6289">235749.228208199</cx:pt>
          <cx:pt idx="6290">230316.35590207399</cx:pt>
          <cx:pt idx="6291">233120.15161069899</cx:pt>
          <cx:pt idx="6292">254009.85112321499</cx:pt>
          <cx:pt idx="6293">261543.13456252799</cx:pt>
          <cx:pt idx="6294">273172.89638111502</cx:pt>
          <cx:pt idx="6295">246046.96744643099</cx:pt>
          <cx:pt idx="6296">242183.598779288</cx:pt>
          <cx:pt idx="6297">260817.807172873</cx:pt>
          <cx:pt idx="6298">210033.410437827</cx:pt>
          <cx:pt idx="6299">224629.44638010499</cx:pt>
          <cx:pt idx="6300">209590.465919212</cx:pt>
          <cx:pt idx="6301">213787.612436191</cx:pt>
          <cx:pt idx="6302">218375.594293392</cx:pt>
          <cx:pt idx="6303">254986.75044106899</cx:pt>
          <cx:pt idx="6304">230329.038528431</cx:pt>
          <cx:pt idx="6305">237353.81254047499</cx:pt>
          <cx:pt idx="6306">211402.84225680601</cx:pt>
          <cx:pt idx="6307">238344.85388055001</cx:pt>
          <cx:pt idx="6308">212479.98591844901</cx:pt>
          <cx:pt idx="6309">246700.77213819299</cx:pt>
          <cx:pt idx="6310">206343.79934975901</cx:pt>
          <cx:pt idx="6311">211581.096202249</cx:pt>
          <cx:pt idx="6312">231787.59235917201</cx:pt>
          <cx:pt idx="6313">219087.84897510399</cx:pt>
          <cx:pt idx="6314">258849.56593397999</cx:pt>
          <cx:pt idx="6315">239693.3064763</cx:pt>
          <cx:pt idx="6316">211261.54411614599</cx:pt>
          <cx:pt idx="6317">265394.688587335</cx:pt>
          <cx:pt idx="6318">253416.88215130099</cx:pt>
          <cx:pt idx="6319">199842.27790324501</cx:pt>
          <cx:pt idx="6320">247989.55014752201</cx:pt>
          <cx:pt idx="6321">229011.725365772</cx:pt>
          <cx:pt idx="6322">261560.50856233001</cx:pt>
          <cx:pt idx="6323">253360.29465398399</cx:pt>
          <cx:pt idx="6324">259333.87010954</cx:pt>
          <cx:pt idx="6325">238812.47951082201</cx:pt>
          <cx:pt idx="6326">217239.762568001</cx:pt>
          <cx:pt idx="6327">261742.532095036</cx:pt>
          <cx:pt idx="6328">252076.895011724</cx:pt>
          <cx:pt idx="6329">279165.46794534201</cx:pt>
          <cx:pt idx="6330">232963.35674416399</cx:pt>
          <cx:pt idx="6331">232556.69283170599</cx:pt>
          <cx:pt idx="6332">219621.17967134499</cx:pt>
          <cx:pt idx="6333">257360.02831093801</cx:pt>
          <cx:pt idx="6334">267342.43209309201</cx:pt>
          <cx:pt idx="6335">260702.962620217</cx:pt>
          <cx:pt idx="6336">197963.06975281099</cx:pt>
          <cx:pt idx="6337">250533.751102946</cx:pt>
          <cx:pt idx="6338">284224.71858795098</cx:pt>
          <cx:pt idx="6339">198851.02801942799</cx:pt>
          <cx:pt idx="6340">244475.87356465499</cx:pt>
          <cx:pt idx="6341">256711.782722723</cx:pt>
          <cx:pt idx="6342">217614.93822979601</cx:pt>
          <cx:pt idx="6343">246860.52427881799</cx:pt>
          <cx:pt idx="6344">243614.425723928</cx:pt>
          <cx:pt idx="6345">253042.760003426</cx:pt>
          <cx:pt idx="6346">237953.26980796899</cx:pt>
          <cx:pt idx="6347">259601.761061372</cx:pt>
          <cx:pt idx="6348">218310.72187987799</cx:pt>
          <cx:pt idx="6349">277927.06694410002</cx:pt>
          <cx:pt idx="6350">240811.080698145</cx:pt>
          <cx:pt idx="6351">293321.76906595298</cx:pt>
          <cx:pt idx="6352">236619.518179757</cx:pt>
          <cx:pt idx="6353">241570.80635741699</cx:pt>
          <cx:pt idx="6354">227346.617382075</cx:pt>
          <cx:pt idx="6355">265652.791709396</cx:pt>
          <cx:pt idx="6356">250917.40790874601</cx:pt>
          <cx:pt idx="6357">241604.05408036799</cx:pt>
          <cx:pt idx="6358">258886.96707865401</cx:pt>
          <cx:pt idx="6359">241437.845783394</cx:pt>
          <cx:pt idx="6360">259941.683250061</cx:pt>
          <cx:pt idx="6361">273824.80084841</cx:pt>
          <cx:pt idx="6362">256075.11649477799</cx:pt>
          <cx:pt idx="6363">232019.881245258</cx:pt>
          <cx:pt idx="6364">216119.67471849601</cx:pt>
          <cx:pt idx="6365">197871.295020252</cx:pt>
          <cx:pt idx="6366">235340.45102370199</cx:pt>
          <cx:pt idx="6367">226755.58000066801</cx:pt>
          <cx:pt idx="6368">246551.14404280201</cx:pt>
          <cx:pt idx="6369">261364.899371482</cx:pt>
          <cx:pt idx="6370">247372.974996656</cx:pt>
          <cx:pt idx="6371">238673.40364944999</cx:pt>
          <cx:pt idx="6372">221164.82629297001</cx:pt>
          <cx:pt idx="6373">269229.98299692001</cx:pt>
          <cx:pt idx="6374">287311.239519828</cx:pt>
          <cx:pt idx="6375">256787.759539855</cx:pt>
          <cx:pt idx="6376">241598.29507873501</cx:pt>
          <cx:pt idx="6377">239077.69653097299</cx:pt>
          <cx:pt idx="6378">208857.52376783299</cx:pt>
          <cx:pt idx="6379">228147.64422073701</cx:pt>
          <cx:pt idx="6380">253942.75495572999</cx:pt>
          <cx:pt idx="6381">253904.14785900601</cx:pt>
          <cx:pt idx="6382">235915.36762600701</cx:pt>
          <cx:pt idx="6383">282172.18163708597</cx:pt>
          <cx:pt idx="6384">240628.59294923799</cx:pt>
          <cx:pt idx="6385">223430.65528877001</cx:pt>
          <cx:pt idx="6386">211405.52687156299</cx:pt>
          <cx:pt idx="6387">217139.69666146999</cx:pt>
          <cx:pt idx="6388">224183.91963341099</cx:pt>
          <cx:pt idx="6389">240581.27315665199</cx:pt>
          <cx:pt idx="6390">231351.79321090199</cx:pt>
          <cx:pt idx="6391">247126.96654818399</cx:pt>
          <cx:pt idx="6392">207528.33719901001</cx:pt>
          <cx:pt idx="6393">276962.48702072201</cx:pt>
          <cx:pt idx="6394">220000.629592782</cx:pt>
          <cx:pt idx="6395">220792.139897074</cx:pt>
          <cx:pt idx="6396">260411.83375908801</cx:pt>
          <cx:pt idx="6397">239591.07118057701</cx:pt>
          <cx:pt idx="6398">230187.47634009601</cx:pt>
          <cx:pt idx="6399">262699.56099544198</cx:pt>
          <cx:pt idx="6400">256294.99482856799</cx:pt>
          <cx:pt idx="6401">267439.31685504201</cx:pt>
          <cx:pt idx="6402">226427.64106243401</cx:pt>
          <cx:pt idx="6403">217685.525267613</cx:pt>
          <cx:pt idx="6404">203822.14690154701</cx:pt>
          <cx:pt idx="6405">241344.652980549</cx:pt>
          <cx:pt idx="6406">248828.92490787001</cx:pt>
          <cx:pt idx="6407">242631.75113076001</cx:pt>
          <cx:pt idx="6408">221432.02887114501</cx:pt>
          <cx:pt idx="6409">238396.03621311599</cx:pt>
          <cx:pt idx="6410">218390.44906969499</cx:pt>
          <cx:pt idx="6411">267486.71862911503</cx:pt>
          <cx:pt idx="6412">238758.37070955901</cx:pt>
          <cx:pt idx="6413">250573.94389713899</cx:pt>
          <cx:pt idx="6414">203481.833220136</cx:pt>
          <cx:pt idx="6415">231453.39109211401</cx:pt>
          <cx:pt idx="6416">230484.014483012</cx:pt>
          <cx:pt idx="6417">236634.90135419901</cx:pt>
          <cx:pt idx="6418">232197.507760851</cx:pt>
          <cx:pt idx="6419">241184.45822241</cx:pt>
          <cx:pt idx="6420">210777.051045445</cx:pt>
          <cx:pt idx="6421">262337.30536494497</cx:pt>
          <cx:pt idx="6422">224643.09243495099</cx:pt>
          <cx:pt idx="6423">206905.519610135</cx:pt>
          <cx:pt idx="6424">249804.61566342801</cx:pt>
          <cx:pt idx="6425">239107.10927279101</cx:pt>
          <cx:pt idx="6426">253533.00624167101</cx:pt>
          <cx:pt idx="6427">226994.75248202099</cx:pt>
          <cx:pt idx="6428">236598.811483442</cx:pt>
          <cx:pt idx="6429">219964.89408667001</cx:pt>
          <cx:pt idx="6430">223069.65608427499</cx:pt>
          <cx:pt idx="6431">244143.67364285301</cx:pt>
          <cx:pt idx="6432">235493.363075642</cx:pt>
          <cx:pt idx="6433">231670.24674926599</cx:pt>
          <cx:pt idx="6434">278229.89913952898</cx:pt>
          <cx:pt idx="6435">214973.861816119</cx:pt>
          <cx:pt idx="6436">227153.395582239</cx:pt>
          <cx:pt idx="6437">228298.85259517201</cx:pt>
          <cx:pt idx="6438">241581.83864525001</cx:pt>
          <cx:pt idx="6439">257167.089767406</cx:pt>
          <cx:pt idx="6440">245847.606913358</cx:pt>
          <cx:pt idx="6441">209808.52547866001</cx:pt>
          <cx:pt idx="6442">256004.70655922001</cx:pt>
          <cx:pt idx="6443">244932.73493690899</cx:pt>
          <cx:pt idx="6444">239304.54157533601</cx:pt>
          <cx:pt idx="6445">233748.91770630801</cx:pt>
          <cx:pt idx="6446">239786.159042752</cx:pt>
          <cx:pt idx="6447">250849.90328966</cx:pt>
          <cx:pt idx="6448">245318.45697802701</cx:pt>
          <cx:pt idx="6449">239889.60310816599</cx:pt>
          <cx:pt idx="6450">243837.16278645999</cx:pt>
          <cx:pt idx="6451">246417.45303864099</cx:pt>
          <cx:pt idx="6452">268577.82095870998</cx:pt>
          <cx:pt idx="6453">280567.67596394802</cx:pt>
          <cx:pt idx="6454">233178.519575037</cx:pt>
          <cx:pt idx="6455">274394.46221843897</cx:pt>
          <cx:pt idx="6456">254004.17999422501</cx:pt>
          <cx:pt idx="6457">281661.97339994798</cx:pt>
          <cx:pt idx="6458">230105.94238147399</cx:pt>
          <cx:pt idx="6459">215181.553810037</cx:pt>
          <cx:pt idx="6460">258572.84746037799</cx:pt>
          <cx:pt idx="6461">231963.473054236</cx:pt>
          <cx:pt idx="6462">242371.76907229601</cx:pt>
          <cx:pt idx="6463">227449.88373274301</cx:pt>
          <cx:pt idx="6464">235188.202192617</cx:pt>
          <cx:pt idx="6465">244200.93637630099</cx:pt>
          <cx:pt idx="6466">211967.00449039499</cx:pt>
          <cx:pt idx="6467">243802.41246042601</cx:pt>
          <cx:pt idx="6468">193986.22911561301</cx:pt>
          <cx:pt idx="6469">242567.08337238</cx:pt>
          <cx:pt idx="6470">263014.56259153399</cx:pt>
          <cx:pt idx="6471">226280.579361532</cx:pt>
          <cx:pt idx="6472">245156.857943471</cx:pt>
          <cx:pt idx="6473">239317.90131587401</cx:pt>
          <cx:pt idx="6474">256331.822466807</cx:pt>
          <cx:pt idx="6475">223504.54649897499</cx:pt>
          <cx:pt idx="6476">259508.88074932701</cx:pt>
          <cx:pt idx="6477">245373.78213462199</cx:pt>
          <cx:pt idx="6478">258733.02661057899</cx:pt>
          <cx:pt idx="6479">255337.50640417001</cx:pt>
          <cx:pt idx="6480">282763.55501722702</cx:pt>
          <cx:pt idx="6481">256364.67429209501</cx:pt>
          <cx:pt idx="6482">246119.32723188901</cx:pt>
          <cx:pt idx="6483">220141.44518686799</cx:pt>
          <cx:pt idx="6484">255016.685959489</cx:pt>
          <cx:pt idx="6485">229063.906586959</cx:pt>
          <cx:pt idx="6486">214942.630688545</cx:pt>
          <cx:pt idx="6487">267126.29789109301</cx:pt>
          <cx:pt idx="6488">226655.036739492</cx:pt>
          <cx:pt idx="6489">242787.96300985201</cx:pt>
          <cx:pt idx="6490">217588.68078583601</cx:pt>
          <cx:pt idx="6491">243647.62121126</cx:pt>
          <cx:pt idx="6492">216043.59180087</cx:pt>
          <cx:pt idx="6493">258579.983388975</cx:pt>
          <cx:pt idx="6494">223079.91181747301</cx:pt>
          <cx:pt idx="6495">238577.35925728999</cx:pt>
          <cx:pt idx="6496">211165.49834512101</cx:pt>
          <cx:pt idx="6497">234092.05663282401</cx:pt>
          <cx:pt idx="6498">222629.46757805301</cx:pt>
          <cx:pt idx="6499">236541.61236123901</cx:pt>
          <cx:pt idx="6500">240220.78670614399</cx:pt>
          <cx:pt idx="6501">248871.159571244</cx:pt>
          <cx:pt idx="6502">242954.46309287401</cx:pt>
          <cx:pt idx="6503">234219.11193058299</cx:pt>
          <cx:pt idx="6504">272765.75531600002</cx:pt>
          <cx:pt idx="6505">242823.352753871</cx:pt>
          <cx:pt idx="6506">231381.851585709</cx:pt>
          <cx:pt idx="6507">224875.32712926</cx:pt>
          <cx:pt idx="6508">243885.02589332199</cx:pt>
          <cx:pt idx="6509">241509.65198356699</cx:pt>
          <cx:pt idx="6510">227413.43702669401</cx:pt>
          <cx:pt idx="6511">204405.71542675799</cx:pt>
          <cx:pt idx="6512">263732.26481642597</cx:pt>
          <cx:pt idx="6513">252034.271836239</cx:pt>
          <cx:pt idx="6514">222257.78586382401</cx:pt>
          <cx:pt idx="6515">232867.657239603</cx:pt>
          <cx:pt idx="6516">276584.16519054002</cx:pt>
          <cx:pt idx="6517">248799.201532912</cx:pt>
          <cx:pt idx="6518">238090.964866575</cx:pt>
          <cx:pt idx="6519">230150.774214295</cx:pt>
          <cx:pt idx="6520">240997.85877951901</cx:pt>
          <cx:pt idx="6521">242584.71640932199</cx:pt>
          <cx:pt idx="6522">257896.75206083001</cx:pt>
          <cx:pt idx="6523">275189.75943184498</cx:pt>
          <cx:pt idx="6524">249933.73225415201</cx:pt>
          <cx:pt idx="6525">199473.91597801101</cx:pt>
          <cx:pt idx="6526">253386.77478946</cx:pt>
          <cx:pt idx="6527">252107.868644442</cx:pt>
          <cx:pt idx="6528">235885.35191295799</cx:pt>
          <cx:pt idx="6529">280193.903176711</cx:pt>
          <cx:pt idx="6530">238365.9053364</cx:pt>
          <cx:pt idx="6531">271729.48234979098</cx:pt>
          <cx:pt idx="6532">230879.88002413901</cx:pt>
          <cx:pt idx="6533">260847.18580359401</cx:pt>
          <cx:pt idx="6534">245659.20870823201</cx:pt>
          <cx:pt idx="6535">269685.573141517</cx:pt>
          <cx:pt idx="6536">186763.38584355</cx:pt>
          <cx:pt idx="6537">230402.669142981</cx:pt>
          <cx:pt idx="6538">228875.814012394</cx:pt>
          <cx:pt idx="6539">250733.33150501101</cx:pt>
          <cx:pt idx="6540">243216.22322664101</cx:pt>
          <cx:pt idx="6541">256952.24263263901</cx:pt>
          <cx:pt idx="6542">229765.75897192201</cx:pt>
          <cx:pt idx="6543">249795.78557149501</cx:pt>
          <cx:pt idx="6544">253561.30970645999</cx:pt>
          <cx:pt idx="6545">250534.07757243101</cx:pt>
          <cx:pt idx="6546">234343.32764709301</cx:pt>
          <cx:pt idx="6547">252607.90593079801</cx:pt>
          <cx:pt idx="6548">221256.87869073701</cx:pt>
          <cx:pt idx="6549">236696.57820458699</cx:pt>
          <cx:pt idx="6550">224449.266123829</cx:pt>
          <cx:pt idx="6551">247280.14735492601</cx:pt>
          <cx:pt idx="6552">243346.24489787099</cx:pt>
          <cx:pt idx="6553">233744.851805215</cx:pt>
          <cx:pt idx="6554">225674.65840873</cx:pt>
          <cx:pt idx="6555">236018.27719157701</cx:pt>
          <cx:pt idx="6556">189375.166034372</cx:pt>
          <cx:pt idx="6557">259197.709370903</cx:pt>
          <cx:pt idx="6558">265741.26024520601</cx:pt>
          <cx:pt idx="6559">249428.688119459</cx:pt>
          <cx:pt idx="6560">242536.04963554299</cx:pt>
          <cx:pt idx="6561">275725.08851423801</cx:pt>
          <cx:pt idx="6562">226715.36900589601</cx:pt>
          <cx:pt idx="6563">224106.39183003301</cx:pt>
          <cx:pt idx="6564">256362.838907781</cx:pt>
          <cx:pt idx="6565">233419.198439828</cx:pt>
          <cx:pt idx="6566">235724.303181197</cx:pt>
          <cx:pt idx="6567">226333.65745228599</cx:pt>
          <cx:pt idx="6568">211072.43526376699</cx:pt>
          <cx:pt idx="6569">240516.60404003001</cx:pt>
          <cx:pt idx="6570">239376.79940543501</cx:pt>
          <cx:pt idx="6571">219193.41830053701</cx:pt>
          <cx:pt idx="6572">246649.25807672899</cx:pt>
          <cx:pt idx="6573">264116.871050947</cx:pt>
          <cx:pt idx="6574">200135.44031553</cx:pt>
          <cx:pt idx="6575">201544.199098171</cx:pt>
          <cx:pt idx="6576">205971.62368371701</cx:pt>
          <cx:pt idx="6577">252472.36743815499</cx:pt>
          <cx:pt idx="6578">246598.46934790901</cx:pt>
          <cx:pt idx="6579">246586.90327874699</cx:pt>
          <cx:pt idx="6580">264692.66464402701</cx:pt>
          <cx:pt idx="6581">225209.19878883901</cx:pt>
          <cx:pt idx="6582">269840.678340232</cx:pt>
          <cx:pt idx="6583">251098.92326067801</cx:pt>
          <cx:pt idx="6584">280650.78639486199</cx:pt>
          <cx:pt idx="6585">230469.74196459301</cx:pt>
          <cx:pt idx="6586">222391.19685495601</cx:pt>
          <cx:pt idx="6587">235896.004509925</cx:pt>
          <cx:pt idx="6588">258921.15367189</cx:pt>
          <cx:pt idx="6589">253521.18166345599</cx:pt>
          <cx:pt idx="6590">258752.73484348101</cx:pt>
          <cx:pt idx="6591">232068.67031373299</cx:pt>
          <cx:pt idx="6592">256310.07516075601</cx:pt>
          <cx:pt idx="6593">212108.09116799699</cx:pt>
          <cx:pt idx="6594">201714.00664896701</cx:pt>
          <cx:pt idx="6595">243702.33395155799</cx:pt>
          <cx:pt idx="6596">242548.065874708</cx:pt>
          <cx:pt idx="6597">271424.92295896303</cx:pt>
          <cx:pt idx="6598">239042.63830728599</cx:pt>
          <cx:pt idx="6599">238473.15667787701</cx:pt>
          <cx:pt idx="6600">226373.28818573599</cx:pt>
          <cx:pt idx="6601">254691.375272807</cx:pt>
          <cx:pt idx="6602">246384.15224127701</cx:pt>
          <cx:pt idx="6603">238894.89120241901</cx:pt>
          <cx:pt idx="6604">260597.72246096499</cx:pt>
          <cx:pt idx="6605">233717.52069769701</cx:pt>
          <cx:pt idx="6606">233649.091772238</cx:pt>
          <cx:pt idx="6607">277203.117906339</cx:pt>
          <cx:pt idx="6608">210249.150949061</cx:pt>
          <cx:pt idx="6609">227686.488717923</cx:pt>
          <cx:pt idx="6610">239544.57268893201</cx:pt>
          <cx:pt idx="6611">248408.89200512899</cx:pt>
          <cx:pt idx="6612">270738.25812948099</cx:pt>
          <cx:pt idx="6613">232570.869456777</cx:pt>
          <cx:pt idx="6614">219178.56113168201</cx:pt>
          <cx:pt idx="6615">222092.652832186</cx:pt>
          <cx:pt idx="6616">247153.98617106301</cx:pt>
          <cx:pt idx="6617">223380.03501412799</cx:pt>
          <cx:pt idx="6618">251932.31775608301</cx:pt>
          <cx:pt idx="6619">220494.449102591</cx:pt>
          <cx:pt idx="6620">259616.841853602</cx:pt>
          <cx:pt idx="6621">220867.73810658601</cx:pt>
          <cx:pt idx="6622">216405.97038421599</cx:pt>
          <cx:pt idx="6623">222765.294153717</cx:pt>
          <cx:pt idx="6624">213440.83691453299</cx:pt>
          <cx:pt idx="6625">204823.85442217099</cx:pt>
          <cx:pt idx="6626">238176.92996366799</cx:pt>
          <cx:pt idx="6627">224436.639476385</cx:pt>
          <cx:pt idx="6628">238241.86386868</cx:pt>
          <cx:pt idx="6629">245579.16254047299</cx:pt>
          <cx:pt idx="6630">242936.833822513</cx:pt>
          <cx:pt idx="6631">219339.84566627099</cx:pt>
          <cx:pt idx="6632">232379.964160203</cx:pt>
          <cx:pt idx="6633">273342.76365441398</cx:pt>
          <cx:pt idx="6634">263249.77680268697</cx:pt>
          <cx:pt idx="6635">202091.17625989899</cx:pt>
          <cx:pt idx="6636">221775.49150181501</cx:pt>
          <cx:pt idx="6637">273520.52617195301</cx:pt>
          <cx:pt idx="6638">273054.38273351901</cx:pt>
          <cx:pt idx="6639">225461.01392509899</cx:pt>
          <cx:pt idx="6640">208065.102995989</cx:pt>
          <cx:pt idx="6641">264841.82494303997</cx:pt>
          <cx:pt idx="6642">231820.61344797001</cx:pt>
          <cx:pt idx="6643">187819.49499943899</cx:pt>
          <cx:pt idx="6644">248596.608705127</cx:pt>
          <cx:pt idx="6645">192560.19313777101</cx:pt>
          <cx:pt idx="6646">240248.03626151301</cx:pt>
          <cx:pt idx="6647">240789.851046633</cx:pt>
          <cx:pt idx="6648">212670.49442524099</cx:pt>
          <cx:pt idx="6649">216678.72053834601</cx:pt>
          <cx:pt idx="6650">209623.61061393999</cx:pt>
          <cx:pt idx="6651">235788.641232077</cx:pt>
          <cx:pt idx="6652">233687.59643567499</cx:pt>
          <cx:pt idx="6653">262709.13108725101</cx:pt>
          <cx:pt idx="6654">234220.96561302201</cx:pt>
          <cx:pt idx="6655">227939.302524976</cx:pt>
          <cx:pt idx="6656">229470.80081822001</cx:pt>
          <cx:pt idx="6657">247006.28270638699</cx:pt>
          <cx:pt idx="6658">224353.37985458499</cx:pt>
          <cx:pt idx="6659">214696.88831362699</cx:pt>
          <cx:pt idx="6660">245874.61409536499</cx:pt>
          <cx:pt idx="6661">272993.34085235698</cx:pt>
          <cx:pt idx="6662">249701.60056899901</cx:pt>
          <cx:pt idx="6663">258252.235829696</cx:pt>
          <cx:pt idx="6664">262263.93575758598</cx:pt>
          <cx:pt idx="6665">236121.92399646199</cx:pt>
          <cx:pt idx="6666">257606.33799698201</cx:pt>
          <cx:pt idx="6667">268624.88917455898</cx:pt>
          <cx:pt idx="6668">242239.039549765</cx:pt>
          <cx:pt idx="6669">236645.05198506301</cx:pt>
          <cx:pt idx="6670">267926.68102856202</cx:pt>
          <cx:pt idx="6671">233206.71633181101</cx:pt>
          <cx:pt idx="6672">214585.11206260201</cx:pt>
          <cx:pt idx="6673">262894.02070240601</cx:pt>
          <cx:pt idx="6674">250732.06131063399</cx:pt>
          <cx:pt idx="6675">251164.34845119799</cx:pt>
          <cx:pt idx="6676">219740.120460481</cx:pt>
          <cx:pt idx="6677">257329.141945221</cx:pt>
          <cx:pt idx="6678">248277.13838250501</cx:pt>
          <cx:pt idx="6679">259844.71524835101</cx:pt>
          <cx:pt idx="6680">251141.76583873801</cx:pt>
          <cx:pt idx="6681">218466.466492451</cx:pt>
          <cx:pt idx="6682">232057.45101329</cx:pt>
          <cx:pt idx="6683">240187.99486316601</cx:pt>
          <cx:pt idx="6684">243927.719616282</cx:pt>
          <cx:pt idx="6685">238109.876874357</cx:pt>
          <cx:pt idx="6686">255854.26195479001</cx:pt>
          <cx:pt idx="6687">263553.76597454998</cx:pt>
          <cx:pt idx="6688">260006.50005300299</cx:pt>
          <cx:pt idx="6689">275869.86446560902</cx:pt>
          <cx:pt idx="6690">267360.38822756801</cx:pt>
          <cx:pt idx="6691">225275.77408375099</cx:pt>
          <cx:pt idx="6692">216148.41838153999</cx:pt>
          <cx:pt idx="6693">232485.605751859</cx:pt>
          <cx:pt idx="6694">205807.196249406</cx:pt>
          <cx:pt idx="6695">239179.82015584601</cx:pt>
          <cx:pt idx="6696">248140.665998526</cx:pt>
          <cx:pt idx="6697">258577.142311745</cx:pt>
          <cx:pt idx="6698">239062.06682539501</cx:pt>
          <cx:pt idx="6699">233730.890147873</cx:pt>
          <cx:pt idx="6700">200236.47208875199</cx:pt>
          <cx:pt idx="6701">242571.548791026</cx:pt>
          <cx:pt idx="6702">241857.71839959201</cx:pt>
          <cx:pt idx="6703">210035.82044574601</cx:pt>
          <cx:pt idx="6704">216359.03215519001</cx:pt>
          <cx:pt idx="6705">238398.73892567001</cx:pt>
          <cx:pt idx="6706">217174.99726740699</cx:pt>
          <cx:pt idx="6707">210346.57187487301</cx:pt>
          <cx:pt idx="6708">235694.72685735201</cx:pt>
          <cx:pt idx="6709">224916.857002704</cx:pt>
          <cx:pt idx="6710">231481.97633289301</cx:pt>
          <cx:pt idx="6711">234787.52337378499</cx:pt>
          <cx:pt idx="6712">246942.01935381899</cx:pt>
          <cx:pt idx="6713">212781.44602756799</cx:pt>
          <cx:pt idx="6714">220006.20162985299</cx:pt>
          <cx:pt idx="6715">233554.55926256799</cx:pt>
          <cx:pt idx="6716">207188.833304278</cx:pt>
          <cx:pt idx="6717">240107.70936735699</cx:pt>
          <cx:pt idx="6718">210022.65761550001</cx:pt>
          <cx:pt idx="6719">239340.89642485001</cx:pt>
          <cx:pt idx="6720">238672.784602145</cx:pt>
          <cx:pt idx="6721">257732.84784981399</cx:pt>
          <cx:pt idx="6722">266528.69936378999</cx:pt>
          <cx:pt idx="6723">274234.73480163002</cx:pt>
          <cx:pt idx="6724">232181.70980841399</cx:pt>
          <cx:pt idx="6725">220674.18876502599</cx:pt>
          <cx:pt idx="6726">229474.17965162301</cx:pt>
          <cx:pt idx="6727">213664.38643234599</cx:pt>
          <cx:pt idx="6728">247642.43935258201</cx:pt>
          <cx:pt idx="6729">233807.55942293201</cx:pt>
          <cx:pt idx="6730">222709.56233993301</cx:pt>
          <cx:pt idx="6731">240578.21725925099</cx:pt>
          <cx:pt idx="6732">218208.02545558001</cx:pt>
          <cx:pt idx="6733">260800.50454736201</cx:pt>
          <cx:pt idx="6734">217041.91191139101</cx:pt>
          <cx:pt idx="6735">201961.30298329101</cx:pt>
          <cx:pt idx="6736">216069.460557649</cx:pt>
          <cx:pt idx="6737">266923.70168915298</cx:pt>
          <cx:pt idx="6738">256731.14140470899</cx:pt>
          <cx:pt idx="6739">220038.373740218</cx:pt>
          <cx:pt idx="6740">247643.78157945001</cx:pt>
          <cx:pt idx="6741">217275.588472003</cx:pt>
          <cx:pt idx="6742">252006.077833936</cx:pt>
          <cx:pt idx="6743">221902.04952703099</cx:pt>
          <cx:pt idx="6744">229154.14009561099</cx:pt>
          <cx:pt idx="6745">268338.027142276</cx:pt>
          <cx:pt idx="6746">246180.593695713</cx:pt>
          <cx:pt idx="6747">226714.47172322799</cx:pt>
          <cx:pt idx="6748">224981.10629175199</cx:pt>
          <cx:pt idx="6749">299586.62338309799</cx:pt>
          <cx:pt idx="6750">206122.12874285699</cx:pt>
          <cx:pt idx="6751">261230.112403837</cx:pt>
          <cx:pt idx="6752">246288.71306850901</cx:pt>
          <cx:pt idx="6753">247689.43219414301</cx:pt>
          <cx:pt idx="6754">250233.852712005</cx:pt>
          <cx:pt idx="6755">261817.686575848</cx:pt>
          <cx:pt idx="6756">221525.98966888801</cx:pt>
          <cx:pt idx="6757">268321.37055088201</cx:pt>
          <cx:pt idx="6758">214686.67182585999</cx:pt>
          <cx:pt idx="6759">252554.95009269999</cx:pt>
          <cx:pt idx="6760">259341.53999494601</cx:pt>
          <cx:pt idx="6761">259927.12531986501</cx:pt>
          <cx:pt idx="6762">227583.513172434</cx:pt>
          <cx:pt idx="6763">191991.484375264</cx:pt>
          <cx:pt idx="6764">248287.45060708199</cx:pt>
          <cx:pt idx="6765">229186.92588794499</cx:pt>
          <cx:pt idx="6766">240996.14562542801</cx:pt>
          <cx:pt idx="6767">239821.23994954801</cx:pt>
          <cx:pt idx="6768">254301.55569678999</cx:pt>
          <cx:pt idx="6769">218124.86007287199</cx:pt>
          <cx:pt idx="6770">256374.14153818399</cx:pt>
          <cx:pt idx="6771">230475.98227501899</cx:pt>
          <cx:pt idx="6772">226952.37442618</cx:pt>
          <cx:pt idx="6773">250777.32875894799</cx:pt>
          <cx:pt idx="6774">225959.54970804299</cx:pt>
          <cx:pt idx="6775">261008.643980508</cx:pt>
          <cx:pt idx="6776">250616.89747708599</cx:pt>
          <cx:pt idx="6777">245472.133698138</cx:pt>
          <cx:pt idx="6778">255593.98537215</cx:pt>
          <cx:pt idx="6779">231367.568035723</cx:pt>
          <cx:pt idx="6780">254425.91949726699</cx:pt>
          <cx:pt idx="6781">220956.21765485301</cx:pt>
          <cx:pt idx="6782">287195.84665097401</cx:pt>
          <cx:pt idx="6783">226691.81787128901</cx:pt>
          <cx:pt idx="6784">239040.88489384801</cx:pt>
          <cx:pt idx="6785">248438.05285951201</cx:pt>
          <cx:pt idx="6786">248361.24771260301</cx:pt>
          <cx:pt idx="6787">235103.80012716301</cx:pt>
          <cx:pt idx="6788">255636.12750619199</cx:pt>
          <cx:pt idx="6789">270214.235335315</cx:pt>
          <cx:pt idx="6790">235850.63985534699</cx:pt>
          <cx:pt idx="6791">243538.79325826099</cx:pt>
          <cx:pt idx="6792">249228.639750195</cx:pt>
          <cx:pt idx="6793">225537.00345810401</cx:pt>
          <cx:pt idx="6794">262702.82353279798</cx:pt>
          <cx:pt idx="6795">242830.01891265099</cx:pt>
          <cx:pt idx="6796">274407.57034688501</cx:pt>
          <cx:pt idx="6797">243366.52635953901</cx:pt>
          <cx:pt idx="6798">311863.25229879399</cx:pt>
          <cx:pt idx="6799">246620.199282241</cx:pt>
          <cx:pt idx="6800">241484.795554807</cx:pt>
          <cx:pt idx="6801">243093.20738880101</cx:pt>
          <cx:pt idx="6802">244618.50180237199</cx:pt>
          <cx:pt idx="6803">233332.02928036501</cx:pt>
          <cx:pt idx="6804">245437.648924579</cx:pt>
          <cx:pt idx="6805">212323.09792956299</cx:pt>
          <cx:pt idx="6806">221320.344175896</cx:pt>
          <cx:pt idx="6807">234887.898041815</cx:pt>
          <cx:pt idx="6808">234895.84594519899</cx:pt>
          <cx:pt idx="6809">250773.235026179</cx:pt>
          <cx:pt idx="6810">223093.605958553</cx:pt>
          <cx:pt idx="6811">246337.55666667101</cx:pt>
          <cx:pt idx="6812">263700.84183962102</cx:pt>
          <cx:pt idx="6813">264207.803786128</cx:pt>
          <cx:pt idx="6814">259907.773662188</cx:pt>
          <cx:pt idx="6815">244043.976206961</cx:pt>
          <cx:pt idx="6816">239724.660673595</cx:pt>
          <cx:pt idx="6817">237269.063692447</cx:pt>
          <cx:pt idx="6818">234649.26138143</cx:pt>
          <cx:pt idx="6819">244930.006186671</cx:pt>
          <cx:pt idx="6820">208358.20523207</cx:pt>
          <cx:pt idx="6821">225908.34983230499</cx:pt>
          <cx:pt idx="6822">238865.05293993599</cx:pt>
          <cx:pt idx="6823">227729.568674913</cx:pt>
          <cx:pt idx="6824">264950.18704743998</cx:pt>
          <cx:pt idx="6825">232834.64590869</cx:pt>
          <cx:pt idx="6826">231640.472995038</cx:pt>
          <cx:pt idx="6827">224996.041399151</cx:pt>
          <cx:pt idx="6828">258872.02463288899</cx:pt>
          <cx:pt idx="6829">251519.21017574001</cx:pt>
          <cx:pt idx="6830">206972.59898074</cx:pt>
          <cx:pt idx="6831">249294.78220347399</cx:pt>
          <cx:pt idx="6832">211834.57361943799</cx:pt>
          <cx:pt idx="6833">261751.261273993</cx:pt>
          <cx:pt idx="6834">265219.549390384</cx:pt>
          <cx:pt idx="6835">229158.687991115</cx:pt>
          <cx:pt idx="6836">227774.72655574299</cx:pt>
          <cx:pt idx="6837">242940.32198542001</cx:pt>
          <cx:pt idx="6838">243369.49048928401</cx:pt>
          <cx:pt idx="6839">235937.39154387399</cx:pt>
          <cx:pt idx="6840">225592.31226615599</cx:pt>
          <cx:pt idx="6841">222984.48085786699</cx:pt>
          <cx:pt idx="6842">254144.03700548501</cx:pt>
          <cx:pt idx="6843">235222.15150370801</cx:pt>
          <cx:pt idx="6844">261649.015592376</cx:pt>
          <cx:pt idx="6845">205447.44715647501</cx:pt>
          <cx:pt idx="6846">237469.84639859901</cx:pt>
          <cx:pt idx="6847">241894.220267511</cx:pt>
          <cx:pt idx="6848">228403.988730579</cx:pt>
          <cx:pt idx="6849">252862.08583997801</cx:pt>
          <cx:pt idx="6850">257862.90140014599</cx:pt>
          <cx:pt idx="6851">251073.80950042899</cx:pt>
          <cx:pt idx="6852">228123.512762989</cx:pt>
          <cx:pt idx="6853">220575.81891766199</cx:pt>
          <cx:pt idx="6854">245152.19150921499</cx:pt>
          <cx:pt idx="6855">233533.029312848</cx:pt>
          <cx:pt idx="6856">225167.82116818201</cx:pt>
          <cx:pt idx="6857">252895.391819807</cx:pt>
          <cx:pt idx="6858">241768.57777137301</cx:pt>
          <cx:pt idx="6859">218082.53887432101</cx:pt>
          <cx:pt idx="6860">237488.19343057799</cx:pt>
          <cx:pt idx="6861">227349.132068287</cx:pt>
          <cx:pt idx="6862">242632.94210593199</cx:pt>
          <cx:pt idx="6863">233851.509253066</cx:pt>
          <cx:pt idx="6864">230268.46490405701</cx:pt>
          <cx:pt idx="6865">219229.333280516</cx:pt>
          <cx:pt idx="6866">247676.34004611999</cx:pt>
          <cx:pt idx="6867">220664.12723685399</cx:pt>
          <cx:pt idx="6868">219563.62652410299</cx:pt>
          <cx:pt idx="6869">258869.06095324701</cx:pt>
          <cx:pt idx="6870">252226.112297165</cx:pt>
          <cx:pt idx="6871">208917.50458424201</cx:pt>
          <cx:pt idx="6872">275173.532884766</cx:pt>
          <cx:pt idx="6873">249519.520693934</cx:pt>
          <cx:pt idx="6874">241214.14928800601</cx:pt>
          <cx:pt idx="6875">241885.117831918</cx:pt>
          <cx:pt idx="6876">237095.58670460599</cx:pt>
          <cx:pt idx="6877">273854.41968008998</cx:pt>
          <cx:pt idx="6878">259057.15121284599</cx:pt>
          <cx:pt idx="6879">237492.49379124201</cx:pt>
          <cx:pt idx="6880">249532.296916477</cx:pt>
          <cx:pt idx="6881">259727.378403165</cx:pt>
          <cx:pt idx="6882">233150.77388433501</cx:pt>
          <cx:pt idx="6883">273686.28998646198</cx:pt>
          <cx:pt idx="6884">252426.773903603</cx:pt>
          <cx:pt idx="6885">268224.267472704</cx:pt>
          <cx:pt idx="6886">202137.98053586099</cx:pt>
          <cx:pt idx="6887">244302.29694393199</cx:pt>
          <cx:pt idx="6888">218163.51412124399</cx:pt>
          <cx:pt idx="6889">246894.91682340001</cx:pt>
          <cx:pt idx="6890">226854.10353217399</cx:pt>
          <cx:pt idx="6891">251700.07025029001</cx:pt>
          <cx:pt idx="6892">236446.345156066</cx:pt>
          <cx:pt idx="6893">243760.40232281</cx:pt>
          <cx:pt idx="6894">233058.08474320499</cx:pt>
          <cx:pt idx="6895">243162.74637545299</cx:pt>
          <cx:pt idx="6896">219314.18201843099</cx:pt>
          <cx:pt idx="6897">258894.94773710499</cx:pt>
          <cx:pt idx="6898">247598.34836121299</cx:pt>
          <cx:pt idx="6899">249360.58933902401</cx:pt>
          <cx:pt idx="6900">235631.62253616101</cx:pt>
          <cx:pt idx="6901">232464.05470799701</cx:pt>
          <cx:pt idx="6902">232143.757932901</cx:pt>
          <cx:pt idx="6903">228428.494658929</cx:pt>
          <cx:pt idx="6904">261632.85812545501</cx:pt>
          <cx:pt idx="6905">193047.68932404599</cx:pt>
          <cx:pt idx="6906">249284.89914998499</cx:pt>
          <cx:pt idx="6907">231750.787661654</cx:pt>
          <cx:pt idx="6908">228312.46719664001</cx:pt>
          <cx:pt idx="6909">250042.60068544399</cx:pt>
          <cx:pt idx="6910">223369.58304906701</cx:pt>
          <cx:pt idx="6911">246971.260124519</cx:pt>
          <cx:pt idx="6912">224704.920745023</cx:pt>
          <cx:pt idx="6913">270042.268562429</cx:pt>
          <cx:pt idx="6914">239900.39647319799</cx:pt>
          <cx:pt idx="6915">247075.421774057</cx:pt>
          <cx:pt idx="6916">207458.153431251</cx:pt>
          <cx:pt idx="6917">233009.59133756199</cx:pt>
          <cx:pt idx="6918">269075.04544220801</cx:pt>
          <cx:pt idx="6919">228730.79162132801</cx:pt>
          <cx:pt idx="6920">277555.93311658001</cx:pt>
          <cx:pt idx="6921">196744.56148410801</cx:pt>
          <cx:pt idx="6922">252920.144363056</cx:pt>
          <cx:pt idx="6923">222048.135481943</cx:pt>
          <cx:pt idx="6924">251521.70544122899</cx:pt>
          <cx:pt idx="6925">226146.59973851201</cx:pt>
          <cx:pt idx="6926">231730.11472146699</cx:pt>
          <cx:pt idx="6927">237905.78237389401</cx:pt>
          <cx:pt idx="6928">252111.57312622599</cx:pt>
          <cx:pt idx="6929">243885.57583595501</cx:pt>
          <cx:pt idx="6930">260484.09585668601</cx:pt>
          <cx:pt idx="6931">254422.83095504399</cx:pt>
          <cx:pt idx="6932">222839.18187080801</cx:pt>
          <cx:pt idx="6933">237808.315230882</cx:pt>
          <cx:pt idx="6934">228081.87148794599</cx:pt>
          <cx:pt idx="6935">256309.77522128701</cx:pt>
          <cx:pt idx="6936">215468.173292155</cx:pt>
          <cx:pt idx="6937">247954.67061540601</cx:pt>
          <cx:pt idx="6938">216427.72322025499</cx:pt>
          <cx:pt idx="6939">241063.44448568299</cx:pt>
          <cx:pt idx="6940">207506.51598377299</cx:pt>
          <cx:pt idx="6941">261116.633510138</cx:pt>
          <cx:pt idx="6942">245213.91354398199</cx:pt>
          <cx:pt idx="6943">240997.59784901299</cx:pt>
          <cx:pt idx="6944">260994.016058938</cx:pt>
          <cx:pt idx="6945">233340.82765829799</cx:pt>
          <cx:pt idx="6946">268486.179672845</cx:pt>
          <cx:pt idx="6947">250367.63517806999</cx:pt>
          <cx:pt idx="6948">197903.882540805</cx:pt>
          <cx:pt idx="6949">278394.51392107701</cx:pt>
          <cx:pt idx="6950">224215.69667042099</cx:pt>
          <cx:pt idx="6951">251999.54033097401</cx:pt>
          <cx:pt idx="6952">258748.051059486</cx:pt>
          <cx:pt idx="6953">241251.824553374</cx:pt>
          <cx:pt idx="6954">217303.78150417699</cx:pt>
          <cx:pt idx="6955">258367.347375418</cx:pt>
          <cx:pt idx="6956">232429.55266417199</cx:pt>
          <cx:pt idx="6957">221676.56309297599</cx:pt>
          <cx:pt idx="6958">271281.16423283698</cx:pt>
          <cx:pt idx="6959">254594.04385278901</cx:pt>
          <cx:pt idx="6960">240286.756832819</cx:pt>
          <cx:pt idx="6961">239091.828172796</cx:pt>
          <cx:pt idx="6962">242329.25315467801</cx:pt>
          <cx:pt idx="6963">235238.03361432199</cx:pt>
          <cx:pt idx="6964">254770.69528084801</cx:pt>
          <cx:pt idx="6965">247378.310970016</cx:pt>
          <cx:pt idx="6966">248949.08830679001</cx:pt>
          <cx:pt idx="6967">228402.60401831201</cx:pt>
          <cx:pt idx="6968">242801.68895165401</cx:pt>
          <cx:pt idx="6969">215775.92803756299</cx:pt>
          <cx:pt idx="6970">247625.78980298701</cx:pt>
          <cx:pt idx="6971">214682.41592301099</cx:pt>
          <cx:pt idx="6972">222810.05733319101</cx:pt>
          <cx:pt idx="6973">229647.90690561599</cx:pt>
          <cx:pt idx="6974">276476.34920336999</cx:pt>
          <cx:pt idx="6975">264575.25753847498</cx:pt>
          <cx:pt idx="6976">258357.559250755</cx:pt>
          <cx:pt idx="6977">239117.90379412001</cx:pt>
          <cx:pt idx="6978">221904.388330913</cx:pt>
          <cx:pt idx="6979">251819.08342760001</cx:pt>
          <cx:pt idx="6980">262733.35548300098</cx:pt>
          <cx:pt idx="6981">256164.91067164001</cx:pt>
          <cx:pt idx="6982">274107.53251984</cx:pt>
          <cx:pt idx="6983">249987.17626430199</cx:pt>
          <cx:pt idx="6984">214756.75122591501</cx:pt>
          <cx:pt idx="6985">272549.50424685999</cx:pt>
          <cx:pt idx="6986">240315.704378333</cx:pt>
          <cx:pt idx="6987">229550.16241869799</cx:pt>
          <cx:pt idx="6988">240830.245923104</cx:pt>
          <cx:pt idx="6989">282720.56242201501</cx:pt>
          <cx:pt idx="6990">226711.80464172701</cx:pt>
          <cx:pt idx="6991">231073.62996744999</cx:pt>
          <cx:pt idx="6992">241019.33251958899</cx:pt>
          <cx:pt idx="6993">229477.142448489</cx:pt>
          <cx:pt idx="6994">244183.371115685</cx:pt>
          <cx:pt idx="6995">241223.27805171101</cx:pt>
          <cx:pt idx="6996">253498.64067965001</cx:pt>
          <cx:pt idx="6997">203580.84915757601</cx:pt>
          <cx:pt idx="6998">247266.058922959</cx:pt>
          <cx:pt idx="6999">239384.70915598501</cx:pt>
          <cx:pt idx="7000">254236.57182555701</cx:pt>
          <cx:pt idx="7001">271807.98702880502</cx:pt>
          <cx:pt idx="7002">237103.737306141</cx:pt>
          <cx:pt idx="7003">260451.586815936</cx:pt>
          <cx:pt idx="7004">230208.353713869</cx:pt>
          <cx:pt idx="7005">234547.19511833601</cx:pt>
          <cx:pt idx="7006">256121.82262838201</cx:pt>
          <cx:pt idx="7007">240558.62609813199</cx:pt>
          <cx:pt idx="7008">263764.90418994299</cx:pt>
          <cx:pt idx="7009">264196.99246584403</cx:pt>
          <cx:pt idx="7010">258099.616744734</cx:pt>
          <cx:pt idx="7011">235527.09390777501</cx:pt>
          <cx:pt idx="7012">226727.191377387</cx:pt>
          <cx:pt idx="7013">253083.47969247799</cx:pt>
          <cx:pt idx="7014">227985.150674976</cx:pt>
          <cx:pt idx="7015">256158.11783851299</cx:pt>
          <cx:pt idx="7016">280397.18141913798</cx:pt>
          <cx:pt idx="7017">258625.91477448901</cx:pt>
          <cx:pt idx="7018">237410.85146812</cx:pt>
          <cx:pt idx="7019">260869.88559184701</cx:pt>
          <cx:pt idx="7020">290708.26993776101</cx:pt>
          <cx:pt idx="7021">228612.17534537401</cx:pt>
          <cx:pt idx="7022">230455.63268240201</cx:pt>
          <cx:pt idx="7023">270132.36162550497</cx:pt>
          <cx:pt idx="7024">240526.48110386499</cx:pt>
          <cx:pt idx="7025">180500.948085807</cx:pt>
          <cx:pt idx="7026">252205.67442994201</cx:pt>
          <cx:pt idx="7027">248850.49301312899</cx:pt>
          <cx:pt idx="7028">242440.202108486</cx:pt>
          <cx:pt idx="7029">261475.87759385101</cx:pt>
          <cx:pt idx="7030">287752.49893608899</cx:pt>
          <cx:pt idx="7031">255184.15515795001</cx:pt>
          <cx:pt idx="7032">237096.84027011</cx:pt>
          <cx:pt idx="7033">221699.50376220999</cx:pt>
          <cx:pt idx="7034">250162.94960169401</cx:pt>
          <cx:pt idx="7035">267477.05427475198</cx:pt>
          <cx:pt idx="7036">268345.45420158003</cx:pt>
          <cx:pt idx="7037">244311.11794541599</cx:pt>
          <cx:pt idx="7038">184979.04790070499</cx:pt>
          <cx:pt idx="7039">249908.67292813701</cx:pt>
          <cx:pt idx="7040">268153.88554176502</cx:pt>
          <cx:pt idx="7041">242678.34041259199</cx:pt>
          <cx:pt idx="7042">230003.69663968001</cx:pt>
          <cx:pt idx="7043">225232.862831443</cx:pt>
          <cx:pt idx="7044">216609.34676312699</cx:pt>
          <cx:pt idx="7045">240613.46215363601</cx:pt>
          <cx:pt idx="7046">265005.50858538901</cx:pt>
          <cx:pt idx="7047">229250.45185101801</cx:pt>
          <cx:pt idx="7048">248386.03488905699</cx:pt>
          <cx:pt idx="7049">217391.275018527</cx:pt>
          <cx:pt idx="7050">242106.31083566899</cx:pt>
          <cx:pt idx="7051">219518.66750810199</cx:pt>
          <cx:pt idx="7052">224640.07436730599</cx:pt>
          <cx:pt idx="7053">238258.98051620001</cx:pt>
          <cx:pt idx="7054">208808.81657669001</cx:pt>
          <cx:pt idx="7055">263304.80773293698</cx:pt>
          <cx:pt idx="7056">222013.69275858201</cx:pt>
          <cx:pt idx="7057">241983.05934276999</cx:pt>
          <cx:pt idx="7058">258762.039460762</cx:pt>
          <cx:pt idx="7059">237927.740983519</cx:pt>
          <cx:pt idx="7060">279209.130755399</cx:pt>
          <cx:pt idx="7061">253372.70621013301</cx:pt>
          <cx:pt idx="7062">290706.187339317</cx:pt>
          <cx:pt idx="7063">260068.91974043701</cx:pt>
          <cx:pt idx="7064">247686.165875565</cx:pt>
          <cx:pt idx="7065">257979.95723000501</cx:pt>
          <cx:pt idx="7066">253089.14478670599</cx:pt>
          <cx:pt idx="7067">212687.72889441301</cx:pt>
          <cx:pt idx="7068">233765.13708155899</cx:pt>
          <cx:pt idx="7069">248531.631449804</cx:pt>
          <cx:pt idx="7070">256709.038676925</cx:pt>
          <cx:pt idx="7071">250582.92089203899</cx:pt>
          <cx:pt idx="7072">269792.40326703602</cx:pt>
          <cx:pt idx="7073">249787.87627794599</cx:pt>
          <cx:pt idx="7074">215772.232268956</cx:pt>
          <cx:pt idx="7075">234106.058436819</cx:pt>
          <cx:pt idx="7076">265070.34690571501</cx:pt>
          <cx:pt idx="7077">228842.63274545601</cx:pt>
          <cx:pt idx="7078">271696.784350815</cx:pt>
          <cx:pt idx="7079">241064.03271810501</cx:pt>
          <cx:pt idx="7080">215525.3026163</cx:pt>
          <cx:pt idx="7081">274519.85922138102</cx:pt>
          <cx:pt idx="7082">244219.09340432001</cx:pt>
          <cx:pt idx="7083">245092.96992079599</cx:pt>
          <cx:pt idx="7084">227032.17682023699</cx:pt>
          <cx:pt idx="7085">240415.185451517</cx:pt>
          <cx:pt idx="7086">264448.07626228698</cx:pt>
          <cx:pt idx="7087">235282.89681235299</cx:pt>
          <cx:pt idx="7088">195067.01361117201</cx:pt>
          <cx:pt idx="7089">241564.45908522999</cx:pt>
          <cx:pt idx="7090">232671.71683976499</cx:pt>
          <cx:pt idx="7091">269191.731029674</cx:pt>
          <cx:pt idx="7092">237666.998288829</cx:pt>
          <cx:pt idx="7093">231456.389606738</cx:pt>
          <cx:pt idx="7094">221083.702690017</cx:pt>
          <cx:pt idx="7095">237044.541194736</cx:pt>
          <cx:pt idx="7096">214598.370356673</cx:pt>
          <cx:pt idx="7097">268035.59363830602</cx:pt>
          <cx:pt idx="7098">247221.708313435</cx:pt>
          <cx:pt idx="7099">307159.22177117201</cx:pt>
          <cx:pt idx="7100">227722.54618462399</cx:pt>
          <cx:pt idx="7101">229781.71887721599</cx:pt>
          <cx:pt idx="7102">239361.54666517299</cx:pt>
          <cx:pt idx="7103">234032.25606249599</cx:pt>
          <cx:pt idx="7104">282127.24425317399</cx:pt>
          <cx:pt idx="7105">233978.00443165799</cx:pt>
          <cx:pt idx="7106">235520.24113669401</cx:pt>
          <cx:pt idx="7107">256276.54177150701</cx:pt>
          <cx:pt idx="7108">247126.422653471</cx:pt>
          <cx:pt idx="7109">217705.79886069201</cx:pt>
          <cx:pt idx="7110">237839.894409481</cx:pt>
          <cx:pt idx="7111">221244.04977250801</cx:pt>
          <cx:pt idx="7112">230211.744410396</cx:pt>
          <cx:pt idx="7113">222266.75903862601</cx:pt>
          <cx:pt idx="7114">253133.43038687599</cx:pt>
          <cx:pt idx="7115">208296.82687635999</cx:pt>
          <cx:pt idx="7116">262863.19520333601</cx:pt>
          <cx:pt idx="7117">270711.792225126</cx:pt>
          <cx:pt idx="7118">234719.40727954</cx:pt>
          <cx:pt idx="7119">268930.88454030402</cx:pt>
          <cx:pt idx="7120">230763.104746636</cx:pt>
          <cx:pt idx="7121">233428.10737754701</cx:pt>
          <cx:pt idx="7122">237427.180616917</cx:pt>
          <cx:pt idx="7123">233409.335156947</cx:pt>
          <cx:pt idx="7124">238541.64288661999</cx:pt>
          <cx:pt idx="7125">240452.06718453101</cx:pt>
          <cx:pt idx="7126">267692.45017312799</cx:pt>
          <cx:pt idx="7127">268690.26806774299</cx:pt>
          <cx:pt idx="7128">237137.01282080601</cx:pt>
          <cx:pt idx="7129">199558.21408197301</cx:pt>
          <cx:pt idx="7130">276613.48708623397</cx:pt>
          <cx:pt idx="7131">254191.908878166</cx:pt>
          <cx:pt idx="7132">257352.07380217401</cx:pt>
          <cx:pt idx="7133">250661.77539487099</cx:pt>
          <cx:pt idx="7134">240608.956401237</cx:pt>
          <cx:pt idx="7135">252106.88866983299</cx:pt>
          <cx:pt idx="7136">233881.25868319999</cx:pt>
          <cx:pt idx="7137">225991.689863281</cx:pt>
          <cx:pt idx="7138">249505.597688034</cx:pt>
          <cx:pt idx="7139">254906.48493573599</cx:pt>
          <cx:pt idx="7140">286695.67910638102</cx:pt>
          <cx:pt idx="7141">236603.433644882</cx:pt>
          <cx:pt idx="7142">256823.392569127</cx:pt>
          <cx:pt idx="7143">251800.50753499099</cx:pt>
          <cx:pt idx="7144">243289.888318474</cx:pt>
          <cx:pt idx="7145">237680.64955561701</cx:pt>
          <cx:pt idx="7146">216330.04033166799</cx:pt>
          <cx:pt idx="7147">230954.235191096</cx:pt>
          <cx:pt idx="7148">217305.26136148901</cx:pt>
          <cx:pt idx="7149">231773.76348555999</cx:pt>
          <cx:pt idx="7150">240450.40741308199</cx:pt>
          <cx:pt idx="7151">282263.99315534101</cx:pt>
          <cx:pt idx="7152">232568.26573766</cx:pt>
          <cx:pt idx="7153">219054.47055221201</cx:pt>
          <cx:pt idx="7154">241062.55797222999</cx:pt>
          <cx:pt idx="7155">269410.70648474799</cx:pt>
          <cx:pt idx="7156">235923.345736622</cx:pt>
          <cx:pt idx="7157">257630.12482729199</cx:pt>
          <cx:pt idx="7158">191819.50772325101</cx:pt>
          <cx:pt idx="7159">245854.734113983</cx:pt>
          <cx:pt idx="7160">283482.74264781398</cx:pt>
          <cx:pt idx="7161">227518.80190315499</cx:pt>
          <cx:pt idx="7162">219902.48756375999</cx:pt>
          <cx:pt idx="7163">237047.11335844599</cx:pt>
          <cx:pt idx="7164">243426.83323377499</cx:pt>
          <cx:pt idx="7165">236029.321277993</cx:pt>
          <cx:pt idx="7166">232494.62919611699</cx:pt>
          <cx:pt idx="7167">244316.15453238299</cx:pt>
          <cx:pt idx="7168">247179.54573343301</cx:pt>
          <cx:pt idx="7169">213281.80232092401</cx:pt>
          <cx:pt idx="7170">195154.096122538</cx:pt>
          <cx:pt idx="7171">219884.09544748999</cx:pt>
          <cx:pt idx="7172">229076.25121960399</cx:pt>
          <cx:pt idx="7173">232334.606415577</cx:pt>
          <cx:pt idx="7174">243309.69584139701</cx:pt>
          <cx:pt idx="7175">258470.914641732</cx:pt>
          <cx:pt idx="7176">221822.08743097301</cx:pt>
          <cx:pt idx="7177">229896.99995050099</cx:pt>
          <cx:pt idx="7178">206492.853401514</cx:pt>
          <cx:pt idx="7179">213870.19612129399</cx:pt>
          <cx:pt idx="7180">223907.59380976899</cx:pt>
          <cx:pt idx="7181">227711.31436443</cx:pt>
          <cx:pt idx="7182">233337.24669142699</cx:pt>
          <cx:pt idx="7183">203479.30874191399</cx:pt>
          <cx:pt idx="7184">254390.34433811999</cx:pt>
          <cx:pt idx="7185">243305.75254164499</cx:pt>
          <cx:pt idx="7186">205773.699411913</cx:pt>
          <cx:pt idx="7187">213945.553328187</cx:pt>
          <cx:pt idx="7188">240061.97627185899</cx:pt>
          <cx:pt idx="7189">233655.85830326701</cx:pt>
          <cx:pt idx="7190">244133.368655497</cx:pt>
          <cx:pt idx="7191">233761.45556971099</cx:pt>
          <cx:pt idx="7192">232884.1921244</cx:pt>
          <cx:pt idx="7193">207347.607433155</cx:pt>
          <cx:pt idx="7194">232615.59259972701</cx:pt>
          <cx:pt idx="7195">242683.22958718101</cx:pt>
          <cx:pt idx="7196">248080.06162042401</cx:pt>
          <cx:pt idx="7197">266544.13513189601</cx:pt>
          <cx:pt idx="7198">266895.08051813801</cx:pt>
          <cx:pt idx="7199">227209.19646572601</cx:pt>
          <cx:pt idx="7200">235777.059544541</cx:pt>
          <cx:pt idx="7201">274066.98489375098</cx:pt>
          <cx:pt idx="7202">258781.895959713</cx:pt>
          <cx:pt idx="7203">229381.23932977399</cx:pt>
          <cx:pt idx="7204">226879.95253825001</cx:pt>
          <cx:pt idx="7205">252169.27332398001</cx:pt>
          <cx:pt idx="7206">249796.51837356199</cx:pt>
          <cx:pt idx="7207">236917.08296570799</cx:pt>
          <cx:pt idx="7208">274231.88631815498</cx:pt>
          <cx:pt idx="7209">209712.12175203301</cx:pt>
          <cx:pt idx="7210">237531.63229387999</cx:pt>
          <cx:pt idx="7211">233453.225668625</cx:pt>
          <cx:pt idx="7212">255033.85640313101</cx:pt>
          <cx:pt idx="7213">193648.779612446</cx:pt>
          <cx:pt idx="7214">263449.94143789099</cx:pt>
          <cx:pt idx="7215">245372.958254931</cx:pt>
          <cx:pt idx="7216">234057.28760106201</cx:pt>
          <cx:pt idx="7217">267091.85819898598</cx:pt>
          <cx:pt idx="7218">219141.507273758</cx:pt>
          <cx:pt idx="7219">230953.090237406</cx:pt>
          <cx:pt idx="7220">248059.627765843</cx:pt>
          <cx:pt idx="7221">262098.41872093501</cx:pt>
          <cx:pt idx="7222">215276.48849038201</cx:pt>
          <cx:pt idx="7223">282716.543865746</cx:pt>
          <cx:pt idx="7224">226842.61390446901</cx:pt>
          <cx:pt idx="7225">270218.06927555799</cx:pt>
          <cx:pt idx="7226">246066.318697504</cx:pt>
          <cx:pt idx="7227">227688.89827583201</cx:pt>
          <cx:pt idx="7228">240800.538608231</cx:pt>
          <cx:pt idx="7229">257663.72954687299</cx:pt>
          <cx:pt idx="7230">243252.88216629901</cx:pt>
          <cx:pt idx="7231">218795.60675631999</cx:pt>
          <cx:pt idx="7232">241000.97112042501</cx:pt>
          <cx:pt idx="7233">230361.46322416101</cx:pt>
          <cx:pt idx="7234">219137.22629459499</cx:pt>
          <cx:pt idx="7235">228105.03792083301</cx:pt>
          <cx:pt idx="7236">223302.97613391699</cx:pt>
          <cx:pt idx="7237">245447.13787663999</cx:pt>
          <cx:pt idx="7238">244891.556221156</cx:pt>
          <cx:pt idx="7239">245119.82141064599</cx:pt>
          <cx:pt idx="7240">228920.420513986</cx:pt>
          <cx:pt idx="7241">273826.76378181903</cx:pt>
          <cx:pt idx="7242">247386.67748250501</cx:pt>
          <cx:pt idx="7243">221831.63870488</cx:pt>
          <cx:pt idx="7244">228928.37463188701</cx:pt>
          <cx:pt idx="7245">236822.385827247</cx:pt>
          <cx:pt idx="7246">213376.45893171401</cx:pt>
          <cx:pt idx="7247">232107.28213015501</cx:pt>
          <cx:pt idx="7248">197796.691145132</cx:pt>
          <cx:pt idx="7249">223507.005322493</cx:pt>
          <cx:pt idx="7250">258603.87820545401</cx:pt>
          <cx:pt idx="7251">202155.93304264499</cx:pt>
          <cx:pt idx="7252">282709.32264473499</cx:pt>
          <cx:pt idx="7253">231563.30550437601</cx:pt>
          <cx:pt idx="7254">238031.78032672999</cx:pt>
          <cx:pt idx="7255">261612.10004341701</cx:pt>
          <cx:pt idx="7256">261533.77905615399</cx:pt>
          <cx:pt idx="7257">233440.160922462</cx:pt>
          <cx:pt idx="7258">246756.70046157</cx:pt>
          <cx:pt idx="7259">236261.56984319899</cx:pt>
          <cx:pt idx="7260">227712.07624130801</cx:pt>
          <cx:pt idx="7261">259516.271729309</cx:pt>
          <cx:pt idx="7262">221541.90107914701</cx:pt>
          <cx:pt idx="7263">220040.15712361599</cx:pt>
          <cx:pt idx="7264">249729.88844673199</cx:pt>
          <cx:pt idx="7265">208640.39046960699</cx:pt>
          <cx:pt idx="7266">242987.32024072399</cx:pt>
          <cx:pt idx="7267">262961.78276836697</cx:pt>
          <cx:pt idx="7268">272372.269578245</cx:pt>
          <cx:pt idx="7269">231421.016617719</cx:pt>
          <cx:pt idx="7270">265891.01896626002</cx:pt>
          <cx:pt idx="7271">276972.493412802</cx:pt>
          <cx:pt idx="7272">248500.10757922899</cx:pt>
          <cx:pt idx="7273">248848.26449267601</cx:pt>
          <cx:pt idx="7274">234793.407982581</cx:pt>
          <cx:pt idx="7275">221980.75231724701</cx:pt>
          <cx:pt idx="7276">233067.500784173</cx:pt>
          <cx:pt idx="7277">257589.337181376</cx:pt>
          <cx:pt idx="7278">279047.480204174</cx:pt>
          <cx:pt idx="7279">198710.29316957699</cx:pt>
          <cx:pt idx="7280">235935.824205796</cx:pt>
          <cx:pt idx="7281">223050.46309437099</cx:pt>
          <cx:pt idx="7282">239169.92427443701</cx:pt>
          <cx:pt idx="7283">243809.98137334001</cx:pt>
          <cx:pt idx="7284">219513.22178974201</cx:pt>
          <cx:pt idx="7285">275243.911539144</cx:pt>
          <cx:pt idx="7286">251114.61005739099</cx:pt>
          <cx:pt idx="7287">248142.425695885</cx:pt>
          <cx:pt idx="7288">244907.50443501401</cx:pt>
          <cx:pt idx="7289">209183.637930659</cx:pt>
          <cx:pt idx="7290">244208.50405002199</cx:pt>
          <cx:pt idx="7291">209813.56140400699</cx:pt>
          <cx:pt idx="7292">217993.49847771</cx:pt>
          <cx:pt idx="7293">241288.89421314301</cx:pt>
          <cx:pt idx="7294">238152.451696251</cx:pt>
          <cx:pt idx="7295">213655.522735996</cx:pt>
          <cx:pt idx="7296">215667.72549860799</cx:pt>
          <cx:pt idx="7297">255508.858862728</cx:pt>
          <cx:pt idx="7298">260756.32379884599</cx:pt>
          <cx:pt idx="7299">215933.036009287</cx:pt>
          <cx:pt idx="7300">218828.55390756699</cx:pt>
          <cx:pt idx="7301">215607.945261185</cx:pt>
          <cx:pt idx="7302">303044.33357258001</cx:pt>
          <cx:pt idx="7303">239298.81777506499</cx:pt>
          <cx:pt idx="7304">259923.67630103201</cx:pt>
          <cx:pt idx="7305">195769.926718125</cx:pt>
          <cx:pt idx="7306">269256.90080357197</cx:pt>
          <cx:pt idx="7307">232420.245669948</cx:pt>
          <cx:pt idx="7308">207983.116405604</cx:pt>
          <cx:pt idx="7309">234165.42260344201</cx:pt>
          <cx:pt idx="7310">215983.20480145101</cx:pt>
          <cx:pt idx="7311">235274.044806096</cx:pt>
          <cx:pt idx="7312">256771.58236579801</cx:pt>
          <cx:pt idx="7313">231880.68892821501</cx:pt>
          <cx:pt idx="7314">235611.99585221501</cx:pt>
          <cx:pt idx="7315">281845.17823354102</cx:pt>
          <cx:pt idx="7316">241517.895584996</cx:pt>
          <cx:pt idx="7317">249079.45921041101</cx:pt>
          <cx:pt idx="7318">244597.08759059699</cx:pt>
          <cx:pt idx="7319">216192.214574602</cx:pt>
          <cx:pt idx="7320">220035.25017429001</cx:pt>
          <cx:pt idx="7321">252428.35054126801</cx:pt>
          <cx:pt idx="7322">231129.752349149</cx:pt>
          <cx:pt idx="7323">213337.68847818699</cx:pt>
          <cx:pt idx="7324">249965.99504251001</cx:pt>
          <cx:pt idx="7325">205219.98909079199</cx:pt>
          <cx:pt idx="7326">259847.00932398101</cx:pt>
          <cx:pt idx="7327">248284.37193311899</cx:pt>
          <cx:pt idx="7328">230228.47743743399</cx:pt>
          <cx:pt idx="7329">232989.154005736</cx:pt>
          <cx:pt idx="7330">266162.44523775601</cx:pt>
          <cx:pt idx="7331">256024.79027241399</cx:pt>
          <cx:pt idx="7332">214710.12300411699</cx:pt>
          <cx:pt idx="7333">229446.94744097599</cx:pt>
          <cx:pt idx="7334">228653.426713091</cx:pt>
          <cx:pt idx="7335">241395.03539344901</cx:pt>
          <cx:pt idx="7336">225797.02006384701</cx:pt>
          <cx:pt idx="7337">230444.64531220499</cx:pt>
          <cx:pt idx="7338">251141.321075571</cx:pt>
          <cx:pt idx="7339">255668.08109633601</cx:pt>
          <cx:pt idx="7340">241578.902353649</cx:pt>
          <cx:pt idx="7341">230527.54460961799</cx:pt>
          <cx:pt idx="7342">245831.538466887</cx:pt>
          <cx:pt idx="7343">234473.77164692999</cx:pt>
          <cx:pt idx="7344">258123.87244278699</cx:pt>
          <cx:pt idx="7345">259476.67870078099</cx:pt>
          <cx:pt idx="7346">237037.660342599</cx:pt>
          <cx:pt idx="7347">242924.87044891799</cx:pt>
          <cx:pt idx="7348">258192.07912659601</cx:pt>
          <cx:pt idx="7349">224413.04021646801</cx:pt>
          <cx:pt idx="7350">258553.80872391901</cx:pt>
          <cx:pt idx="7351">239410.539255307</cx:pt>
          <cx:pt idx="7352">234252.21011591901</cx:pt>
          <cx:pt idx="7353">217365.83771483399</cx:pt>
          <cx:pt idx="7354">268353.49705309898</cx:pt>
          <cx:pt idx="7355">249994.95964541801</cx:pt>
          <cx:pt idx="7356">231637.45923956801</cx:pt>
          <cx:pt idx="7357">235183.648564851</cx:pt>
          <cx:pt idx="7358">237034.52733399899</cx:pt>
          <cx:pt idx="7359">250963.98087547501</cx:pt>
          <cx:pt idx="7360">227073.68766635301</cx:pt>
          <cx:pt idx="7361">222676.16804786699</cx:pt>
          <cx:pt idx="7362">221877.11165271801</cx:pt>
          <cx:pt idx="7363">221754.819026613</cx:pt>
          <cx:pt idx="7364">232982.172038716</cx:pt>
          <cx:pt idx="7365">226734.54958947399</cx:pt>
          <cx:pt idx="7366">238629.06190319799</cx:pt>
          <cx:pt idx="7367">243552.60795890601</cx:pt>
          <cx:pt idx="7368">257926.498525125</cx:pt>
          <cx:pt idx="7369">260927.86893888499</cx:pt>
          <cx:pt idx="7370">223320.86556827501</cx:pt>
          <cx:pt idx="7371">262135.378703383</cx:pt>
          <cx:pt idx="7372">265971.12187644799</cx:pt>
          <cx:pt idx="7373">205479.686354623</cx:pt>
          <cx:pt idx="7374">231339.98811160299</cx:pt>
          <cx:pt idx="7375">233259.27416807599</cx:pt>
          <cx:pt idx="7376">219429.98710550999</cx:pt>
          <cx:pt idx="7377">246429.52906976899</cx:pt>
          <cx:pt idx="7378">252124.80405679799</cx:pt>
          <cx:pt idx="7379">286762.92760403</cx:pt>
          <cx:pt idx="7380">232148.42365699401</cx:pt>
          <cx:pt idx="7381">228784.31954764001</cx:pt>
          <cx:pt idx="7382">243616.534905851</cx:pt>
          <cx:pt idx="7383">228858.668686541</cx:pt>
          <cx:pt idx="7384">218708.753876473</cx:pt>
          <cx:pt idx="7385">252118.00437195299</cx:pt>
          <cx:pt idx="7386">261597.49841049701</cx:pt>
          <cx:pt idx="7387">264910.294331474</cx:pt>
          <cx:pt idx="7388">221602.07551668701</cx:pt>
          <cx:pt idx="7389">240732.382242666</cx:pt>
          <cx:pt idx="7390">238301.910211599</cx:pt>
          <cx:pt idx="7391">249071.15119727599</cx:pt>
          <cx:pt idx="7392">266259.57210730598</cx:pt>
          <cx:pt idx="7393">260136.764711981</cx:pt>
          <cx:pt idx="7394">237082.66930441599</cx:pt>
          <cx:pt idx="7395">239038.14032336601</cx:pt>
          <cx:pt idx="7396">235406.52032554799</cx:pt>
          <cx:pt idx="7397">223524.79686072899</cx:pt>
          <cx:pt idx="7398">234638.05820717401</cx:pt>
          <cx:pt idx="7399">251532.61573592501</cx:pt>
          <cx:pt idx="7400">227299.49500348899</cx:pt>
          <cx:pt idx="7401">253855.70512645901</cx:pt>
          <cx:pt idx="7402">238272.961619504</cx:pt>
          <cx:pt idx="7403">219200.50774635701</cx:pt>
          <cx:pt idx="7404">216720.70298761301</cx:pt>
          <cx:pt idx="7405">231659.91296048599</cx:pt>
          <cx:pt idx="7406">249951.78385459201</cx:pt>
          <cx:pt idx="7407">222522.778687674</cx:pt>
          <cx:pt idx="7408">259603.53265139199</cx:pt>
          <cx:pt idx="7409">242975.03003923199</cx:pt>
          <cx:pt idx="7410">250402.604482606</cx:pt>
          <cx:pt idx="7411">223488.50133121901</cx:pt>
          <cx:pt idx="7412">239503.11497818</cx:pt>
          <cx:pt idx="7413">246295.68262574801</cx:pt>
          <cx:pt idx="7414">253609.38439260001</cx:pt>
          <cx:pt idx="7415">229786.64434009299</cx:pt>
          <cx:pt idx="7416">217534.30286427299</cx:pt>
          <cx:pt idx="7417">265026.70529137802</cx:pt>
          <cx:pt idx="7418">266240.149349524</cx:pt>
          <cx:pt idx="7419">227633.95417070901</cx:pt>
          <cx:pt idx="7420">260672.35610931899</cx:pt>
          <cx:pt idx="7421">259208.164815303</cx:pt>
          <cx:pt idx="7422">245366.44581813601</cx:pt>
          <cx:pt idx="7423">219881.34453213299</cx:pt>
          <cx:pt idx="7424">243120.44014270001</cx:pt>
          <cx:pt idx="7425">232649.48110738801</cx:pt>
          <cx:pt idx="7426">225778.827241105</cx:pt>
          <cx:pt idx="7427">227803.60233280499</cx:pt>
          <cx:pt idx="7428">240406.301111026</cx:pt>
          <cx:pt idx="7429">232954.65429873101</cx:pt>
          <cx:pt idx="7430">237302.172066167</cx:pt>
          <cx:pt idx="7431">243459.36466160501</cx:pt>
          <cx:pt idx="7432">220836.62113064399</cx:pt>
          <cx:pt idx="7433">242950.14553730999</cx:pt>
          <cx:pt idx="7434">209693.91962196</cx:pt>
          <cx:pt idx="7435">269384.881688794</cx:pt>
          <cx:pt idx="7436">242070.88357019599</cx:pt>
          <cx:pt idx="7437">238322.60264997301</cx:pt>
          <cx:pt idx="7438">256989.35908202999</cx:pt>
          <cx:pt idx="7439">235288.964673276</cx:pt>
          <cx:pt idx="7440">243138.65190780399</cx:pt>
          <cx:pt idx="7441">252421.36092945901</cx:pt>
          <cx:pt idx="7442">248657.598367092</cx:pt>
          <cx:pt idx="7443">260776.634958376</cx:pt>
          <cx:pt idx="7444">247125.32083401701</cx:pt>
          <cx:pt idx="7445">259842.27987045801</cx:pt>
          <cx:pt idx="7446">227637.144150092</cx:pt>
          <cx:pt idx="7447">241455.009429122</cx:pt>
          <cx:pt idx="7448">220699.248988982</cx:pt>
          <cx:pt idx="7449">231109.29712694901</cx:pt>
          <cx:pt idx="7450">256748.58882125799</cx:pt>
          <cx:pt idx="7451">242067.721618518</cx:pt>
          <cx:pt idx="7452">233359.96512720501</cx:pt>
          <cx:pt idx="7453">281179.219124405</cx:pt>
          <cx:pt idx="7454">248708.20218094901</cx:pt>
          <cx:pt idx="7455">271607.94822901598</cx:pt>
          <cx:pt idx="7456">249395.93805594201</cx:pt>
          <cx:pt idx="7457">266281.37081768899</cx:pt>
          <cx:pt idx="7458">221021.57689289199</cx:pt>
          <cx:pt idx="7459">266434.89601906302</cx:pt>
          <cx:pt idx="7460">235137.887842286</cx:pt>
          <cx:pt idx="7461">246593.640874012</cx:pt>
          <cx:pt idx="7462">204417.28881952001</cx:pt>
          <cx:pt idx="7463">242624.471240824</cx:pt>
          <cx:pt idx="7464">255951.13367911099</cx:pt>
          <cx:pt idx="7465">234979.544065817</cx:pt>
          <cx:pt idx="7466">255824.08413072399</cx:pt>
          <cx:pt idx="7467">225397.83657337501</cx:pt>
          <cx:pt idx="7468">277576.13553297799</cx:pt>
          <cx:pt idx="7469">231689.44102219201</cx:pt>
          <cx:pt idx="7470">239348.35868746301</cx:pt>
          <cx:pt idx="7471">215008.58810464499</cx:pt>
          <cx:pt idx="7472">234805.57001740701</cx:pt>
          <cx:pt idx="7473">224322.85565605899</cx:pt>
          <cx:pt idx="7474">216456.58803748401</cx:pt>
          <cx:pt idx="7475">259236.36034082601</cx:pt>
          <cx:pt idx="7476">222512.55230323799</cx:pt>
          <cx:pt idx="7477">230085.09225024001</cx:pt>
          <cx:pt idx="7478">249400.31541151099</cx:pt>
          <cx:pt idx="7479">240298.912023779</cx:pt>
          <cx:pt idx="7480">246379.99984633201</cx:pt>
          <cx:pt idx="7481">248014.378810105</cx:pt>
          <cx:pt idx="7482">228225.46149154601</cx:pt>
          <cx:pt idx="7483">242048.43165118599</cx:pt>
          <cx:pt idx="7484">219667.31158668501</cx:pt>
          <cx:pt idx="7485">232838.81278465799</cx:pt>
          <cx:pt idx="7486">224028.39833841901</cx:pt>
          <cx:pt idx="7487">249672.148120695</cx:pt>
          <cx:pt idx="7488">248477.671804196</cx:pt>
          <cx:pt idx="7489">231181.009690115</cx:pt>
          <cx:pt idx="7490">193432.91365563599</cx:pt>
          <cx:pt idx="7491">256742.67290301499</cx:pt>
          <cx:pt idx="7492">231695.67905335201</cx:pt>
          <cx:pt idx="7493">209585.46393859401</cx:pt>
          <cx:pt idx="7494">257811.72006053801</cx:pt>
          <cx:pt idx="7495">231417.555744599</cx:pt>
          <cx:pt idx="7496">261903.32935630201</cx:pt>
          <cx:pt idx="7497">234659.27894476301</cx:pt>
          <cx:pt idx="7498">224009.45135953501</cx:pt>
          <cx:pt idx="7499">208329.90456125699</cx:pt>
          <cx:pt idx="7500">277784.25572191499</cx:pt>
          <cx:pt idx="7501">249115.04238127399</cx:pt>
          <cx:pt idx="7502">224664.52566705301</cx:pt>
          <cx:pt idx="7503">218604.995051445</cx:pt>
          <cx:pt idx="7504">236376.50774442</cx:pt>
          <cx:pt idx="7505">226796.39230378901</cx:pt>
          <cx:pt idx="7506">217590.48506337899</cx:pt>
          <cx:pt idx="7507">245257.19940217401</cx:pt>
          <cx:pt idx="7508">241523.20541154401</cx:pt>
          <cx:pt idx="7509">242400.89829497199</cx:pt>
          <cx:pt idx="7510">233842.05790567401</cx:pt>
          <cx:pt idx="7511">269405.844085388</cx:pt>
          <cx:pt idx="7512">249701.21832350499</cx:pt>
          <cx:pt idx="7513">214037.780578809</cx:pt>
          <cx:pt idx="7514">238949.69847107501</cx:pt>
          <cx:pt idx="7515">275886.12680967199</cx:pt>
          <cx:pt idx="7516">242164.60754031301</cx:pt>
          <cx:pt idx="7517">226577.567174052</cx:pt>
          <cx:pt idx="7518">270785.93608744303</cx:pt>
          <cx:pt idx="7519">288235.20229407301</cx:pt>
          <cx:pt idx="7520">256835.70266154499</cx:pt>
          <cx:pt idx="7521">251714.35086057</cx:pt>
          <cx:pt idx="7522">208022.17713483499</cx:pt>
          <cx:pt idx="7523">227519.618764885</cx:pt>
          <cx:pt idx="7524">217428.34762916199</cx:pt>
          <cx:pt idx="7525">239489.328748673</cx:pt>
          <cx:pt idx="7526">244869.10330945801</cx:pt>
          <cx:pt idx="7527">260799.85050831901</cx:pt>
          <cx:pt idx="7528">233154.83629195299</cx:pt>
          <cx:pt idx="7529">222338.44761485999</cx:pt>
          <cx:pt idx="7530">254792.40138262801</cx:pt>
          <cx:pt idx="7531">236389.69069734999</cx:pt>
          <cx:pt idx="7532">250199.4619614</cx:pt>
          <cx:pt idx="7533">223277.91227715</cx:pt>
          <cx:pt idx="7534">224622.96693478199</cx:pt>
          <cx:pt idx="7535">232397.47767860201</cx:pt>
          <cx:pt idx="7536">249222.85725095301</cx:pt>
          <cx:pt idx="7537">214301.32489607099</cx:pt>
          <cx:pt idx="7538">234771.43454384001</cx:pt>
          <cx:pt idx="7539">251066.834189905</cx:pt>
          <cx:pt idx="7540">244994.827448961</cx:pt>
          <cx:pt idx="7541">254005.45155435</cx:pt>
          <cx:pt idx="7542">234497.816992721</cx:pt>
          <cx:pt idx="7543">209055.80489999201</cx:pt>
          <cx:pt idx="7544">241724.690808869</cx:pt>
          <cx:pt idx="7545">205692.49888617601</cx:pt>
          <cx:pt idx="7546">240875.98857429699</cx:pt>
          <cx:pt idx="7547">260710.59251167701</cx:pt>
          <cx:pt idx="7548">253948.351204223</cx:pt>
          <cx:pt idx="7549">211265.639686307</cx:pt>
          <cx:pt idx="7550">248433.86376934199</cx:pt>
          <cx:pt idx="7551">250475.47087590201</cx:pt>
          <cx:pt idx="7552">208808.10667322201</cx:pt>
          <cx:pt idx="7553">228931.495483315</cx:pt>
          <cx:pt idx="7554">255653.512192233</cx:pt>
          <cx:pt idx="7555">223874.41700663301</cx:pt>
          <cx:pt idx="7556">229849.80804256001</cx:pt>
          <cx:pt idx="7557">250299.469869105</cx:pt>
          <cx:pt idx="7558">252347.811761096</cx:pt>
          <cx:pt idx="7559">213874.78212583001</cx:pt>
          <cx:pt idx="7560">256362.75664345</cx:pt>
          <cx:pt idx="7561">244331.030406985</cx:pt>
          <cx:pt idx="7562">265047.34089331399</cx:pt>
          <cx:pt idx="7563">275142.87438254303</cx:pt>
          <cx:pt idx="7564">231308.58455763699</cx:pt>
          <cx:pt idx="7565">280578.16867415601</cx:pt>
          <cx:pt idx="7566">219834.11296768399</cx:pt>
          <cx:pt idx="7567">232478.71173635</cx:pt>
          <cx:pt idx="7568">214181.20120446</cx:pt>
          <cx:pt idx="7569">187760.39604893001</cx:pt>
          <cx:pt idx="7570">256439.960496763</cx:pt>
          <cx:pt idx="7571">244075.552452378</cx:pt>
          <cx:pt idx="7572">259383.55001370501</cx:pt>
          <cx:pt idx="7573">247865.346283413</cx:pt>
          <cx:pt idx="7574">258200.99977234699</cx:pt>
          <cx:pt idx="7575">224450.708289439</cx:pt>
          <cx:pt idx="7576">236947.243383614</cx:pt>
          <cx:pt idx="7577">230786.77672689801</cx:pt>
          <cx:pt idx="7578">258525.367585406</cx:pt>
          <cx:pt idx="7579">234077.70031607201</cx:pt>
          <cx:pt idx="7580">240690.62855949899</cx:pt>
          <cx:pt idx="7581">242034.72900062299</cx:pt>
          <cx:pt idx="7582">232928.563004572</cx:pt>
          <cx:pt idx="7583">240994.532262425</cx:pt>
          <cx:pt idx="7584">264495.01685640903</cx:pt>
          <cx:pt idx="7585">245541.07020377801</cx:pt>
          <cx:pt idx="7586">252993.78692635699</cx:pt>
          <cx:pt idx="7587">230465.15403555299</cx:pt>
          <cx:pt idx="7588">250366.52434274601</cx:pt>
          <cx:pt idx="7589">216332.35392761801</cx:pt>
          <cx:pt idx="7590">273006.82739921199</cx:pt>
          <cx:pt idx="7591">264859.85644836799</cx:pt>
          <cx:pt idx="7592">231033.361683553</cx:pt>
          <cx:pt idx="7593">271677.57864388498</cx:pt>
          <cx:pt idx="7594">249560.32003549699</cx:pt>
          <cx:pt idx="7595">228040.27243410499</cx:pt>
          <cx:pt idx="7596">214292.73861824299</cx:pt>
          <cx:pt idx="7597">193607.86128575</cx:pt>
          <cx:pt idx="7598">234160.53874394999</cx:pt>
          <cx:pt idx="7599">270313.32742361899</cx:pt>
          <cx:pt idx="7600">214083.80917074799</cx:pt>
          <cx:pt idx="7601">231415.448235166</cx:pt>
          <cx:pt idx="7602">234168.07420591099</cx:pt>
          <cx:pt idx="7603">238795.31587025101</cx:pt>
          <cx:pt idx="7604">255338.496874112</cx:pt>
          <cx:pt idx="7605">262706.46059609798</cx:pt>
          <cx:pt idx="7606">226043.730714034</cx:pt>
          <cx:pt idx="7607">222158.804711367</cx:pt>
          <cx:pt idx="7608">241098.569100917</cx:pt>
          <cx:pt idx="7609">273268.46305333899</cx:pt>
          <cx:pt idx="7610">251079.688745002</cx:pt>
          <cx:pt idx="7611">245493.95269390001</cx:pt>
          <cx:pt idx="7612">259437.093551105</cx:pt>
          <cx:pt idx="7613">270216.51932977402</cx:pt>
          <cx:pt idx="7614">248054.391113469</cx:pt>
          <cx:pt idx="7615">203712.93947017801</cx:pt>
          <cx:pt idx="7616">261230.174395482</cx:pt>
          <cx:pt idx="7617">233154.17437276599</cx:pt>
          <cx:pt idx="7618">248721.037969431</cx:pt>
          <cx:pt idx="7619">263363.79323414899</cx:pt>
          <cx:pt idx="7620">253999.75212553001</cx:pt>
          <cx:pt idx="7621">228792.653475834</cx:pt>
          <cx:pt idx="7622">270254.35716730403</cx:pt>
          <cx:pt idx="7623">258743.356637513</cx:pt>
          <cx:pt idx="7624">241673.70608515799</cx:pt>
          <cx:pt idx="7625">258569.17255446</cx:pt>
          <cx:pt idx="7626">236591.66305105301</cx:pt>
          <cx:pt idx="7627">253845.502229406</cx:pt>
          <cx:pt idx="7628">279695.06516747997</cx:pt>
          <cx:pt idx="7629">230856.65910132101</cx:pt>
          <cx:pt idx="7630">282076.362467948</cx:pt>
          <cx:pt idx="7631">250330.87614323801</cx:pt>
          <cx:pt idx="7632">262948.30662564997</cx:pt>
          <cx:pt idx="7633">238517.683454994</cx:pt>
          <cx:pt idx="7634">228503.64982592099</cx:pt>
          <cx:pt idx="7635">262070.25041197499</cx:pt>
          <cx:pt idx="7636">220586.27032696499</cx:pt>
          <cx:pt idx="7637">243196.702606907</cx:pt>
          <cx:pt idx="7638">217853.564894899</cx:pt>
          <cx:pt idx="7639">231840.49886352799</cx:pt>
          <cx:pt idx="7640">218710.376576629</cx:pt>
          <cx:pt idx="7641">240216.870033343</cx:pt>
          <cx:pt idx="7642">217168.69911593199</cx:pt>
          <cx:pt idx="7643">279855.70211819699</cx:pt>
          <cx:pt idx="7644">230555.33360969301</cx:pt>
          <cx:pt idx="7645">250597.027130059</cx:pt>
          <cx:pt idx="7646">247068.765288936</cx:pt>
          <cx:pt idx="7647">223986.446653144</cx:pt>
          <cx:pt idx="7648">261307.95178897001</cx:pt>
          <cx:pt idx="7649">235363.35332732101</cx:pt>
          <cx:pt idx="7650">254090.76224502199</cx:pt>
          <cx:pt idx="7651">235158.766855166</cx:pt>
          <cx:pt idx="7652">235219.83685162</cx:pt>
          <cx:pt idx="7653">212579.186835106</cx:pt>
          <cx:pt idx="7654">259812.83344856501</cx:pt>
          <cx:pt idx="7655">248729.191167404</cx:pt>
          <cx:pt idx="7656">219854.22628456299</cx:pt>
          <cx:pt idx="7657">235671.902607236</cx:pt>
          <cx:pt idx="7658">258275.35838105399</cx:pt>
          <cx:pt idx="7659">268132.60005711298</cx:pt>
          <cx:pt idx="7660">236678.69995710001</cx:pt>
          <cx:pt idx="7661">242370.10173346099</cx:pt>
          <cx:pt idx="7662">254208.216826346</cx:pt>
          <cx:pt idx="7663">245510.917205587</cx:pt>
          <cx:pt idx="7664">281527.297111516</cx:pt>
          <cx:pt idx="7665">245211.59370745099</cx:pt>
          <cx:pt idx="7666">255557.680582784</cx:pt>
          <cx:pt idx="7667">233244.66270120101</cx:pt>
          <cx:pt idx="7668">248968.902453316</cx:pt>
          <cx:pt idx="7669">246305.39531744801</cx:pt>
          <cx:pt idx="7670">264667.36881831702</cx:pt>
          <cx:pt idx="7671">245555.40126939199</cx:pt>
          <cx:pt idx="7672">234175.99226176701</cx:pt>
          <cx:pt idx="7673">245087.40303280301</cx:pt>
          <cx:pt idx="7674">191649.64434725099</cx:pt>
          <cx:pt idx="7675">239840.68458615901</cx:pt>
          <cx:pt idx="7676">246013.74428617401</cx:pt>
          <cx:pt idx="7677">218966.01385298499</cx:pt>
          <cx:pt idx="7678">234400.240150778</cx:pt>
          <cx:pt idx="7679">243724.68937401101</cx:pt>
          <cx:pt idx="7680">201903.593183983</cx:pt>
          <cx:pt idx="7681">241926.069928079</cx:pt>
          <cx:pt idx="7682">255702.207986113</cx:pt>
          <cx:pt idx="7683">255952.566981515</cx:pt>
          <cx:pt idx="7684">217483.492929887</cx:pt>
          <cx:pt idx="7685">264863.73808529001</cx:pt>
          <cx:pt idx="7686">227235.10488496901</cx:pt>
          <cx:pt idx="7687">239502.37826249201</cx:pt>
          <cx:pt idx="7688">235298.81672125301</cx:pt>
          <cx:pt idx="7689">253319.20031536699</cx:pt>
          <cx:pt idx="7690">273139.10230267199</cx:pt>
          <cx:pt idx="7691">266860.30954433698</cx:pt>
          <cx:pt idx="7692">246449.744769126</cx:pt>
          <cx:pt idx="7693">258601.589977875</cx:pt>
          <cx:pt idx="7694">252579.482436967</cx:pt>
          <cx:pt idx="7695">213900.08195240999</cx:pt>
          <cx:pt idx="7696">235583.50248258901</cx:pt>
          <cx:pt idx="7697">269478.48465912201</cx:pt>
          <cx:pt idx="7698">238354.05007582199</cx:pt>
          <cx:pt idx="7699">225612.15803941799</cx:pt>
          <cx:pt idx="7700">231065.688024376</cx:pt>
          <cx:pt idx="7701">235131.45491243701</cx:pt>
          <cx:pt idx="7702">236913.59416844099</cx:pt>
          <cx:pt idx="7703">208894.884903617</cx:pt>
          <cx:pt idx="7704">223003.650382833</cx:pt>
          <cx:pt idx="7705">227085.70773543499</cx:pt>
          <cx:pt idx="7706">195317.67428440999</cx:pt>
          <cx:pt idx="7707">236732.73527129201</cx:pt>
          <cx:pt idx="7708">230119.39736199801</cx:pt>
          <cx:pt idx="7709">239620.32032297301</cx:pt>
          <cx:pt idx="7710">219198.17333079499</cx:pt>
          <cx:pt idx="7711">244221.34808493601</cx:pt>
          <cx:pt idx="7712">266825.04549495701</cx:pt>
          <cx:pt idx="7713">280379.02452704299</cx:pt>
          <cx:pt idx="7714">232022.269702613</cx:pt>
          <cx:pt idx="7715">243147.636165017</cx:pt>
          <cx:pt idx="7716">211910.09597087701</cx:pt>
          <cx:pt idx="7717">205670.88829153799</cx:pt>
          <cx:pt idx="7718">239148.12503209399</cx:pt>
          <cx:pt idx="7719">238732.63862200899</cx:pt>
          <cx:pt idx="7720">232006.51744779301</cx:pt>
          <cx:pt idx="7721">189206.30645922199</cx:pt>
          <cx:pt idx="7722">241243.956233815</cx:pt>
          <cx:pt idx="7723">256994.89299728701</cx:pt>
          <cx:pt idx="7724">221214.20529590399</cx:pt>
          <cx:pt idx="7725">265788.33287702902</cx:pt>
          <cx:pt idx="7726">227420.52797189701</cx:pt>
          <cx:pt idx="7727">225135.704170763</cx:pt>
          <cx:pt idx="7728">229084.569226438</cx:pt>
          <cx:pt idx="7729">254319.081776671</cx:pt>
          <cx:pt idx="7730">191139.113217178</cx:pt>
          <cx:pt idx="7731">256795.10520357199</cx:pt>
          <cx:pt idx="7732">215505.09407737499</cx:pt>
          <cx:pt idx="7733">241933.729758692</cx:pt>
          <cx:pt idx="7734">206957.73290463901</cx:pt>
          <cx:pt idx="7735">249628.04321300201</cx:pt>
          <cx:pt idx="7736">203632.25156310599</cx:pt>
          <cx:pt idx="7737">233831.74986029699</cx:pt>
          <cx:pt idx="7738">249004.009387233</cx:pt>
          <cx:pt idx="7739">239728.047035305</cx:pt>
          <cx:pt idx="7740">248236.43151814301</cx:pt>
          <cx:pt idx="7741">213103.53146841799</cx:pt>
          <cx:pt idx="7742">231227.64936933099</cx:pt>
          <cx:pt idx="7743">240363.23180661901</cx:pt>
          <cx:pt idx="7744">217581.97429901801</cx:pt>
          <cx:pt idx="7745">223450.81422886401</cx:pt>
          <cx:pt idx="7746">235420.32721129499</cx:pt>
          <cx:pt idx="7747">214251.396734443</cx:pt>
          <cx:pt idx="7748">221856.580294871</cx:pt>
          <cx:pt idx="7749">224912.660396666</cx:pt>
          <cx:pt idx="7750">243351.371825201</cx:pt>
          <cx:pt idx="7751">210668.39059081001</cx:pt>
          <cx:pt idx="7752">248184.14273339801</cx:pt>
          <cx:pt idx="7753">211277.95412459999</cx:pt>
          <cx:pt idx="7754">217694.470181532</cx:pt>
          <cx:pt idx="7755">199175.35417171699</cx:pt>
          <cx:pt idx="7756">223988.693345473</cx:pt>
          <cx:pt idx="7757">223935.475823257</cx:pt>
          <cx:pt idx="7758">254037.66581045199</cx:pt>
          <cx:pt idx="7759">264756.572543093</cx:pt>
          <cx:pt idx="7760">202116.80278724601</cx:pt>
          <cx:pt idx="7761">261376.06620651801</cx:pt>
          <cx:pt idx="7762">228371.457648771</cx:pt>
          <cx:pt idx="7763">250917.13674820901</cx:pt>
          <cx:pt idx="7764">265455.21915436699</cx:pt>
          <cx:pt idx="7765">239251.83898373399</cx:pt>
          <cx:pt idx="7766">241125.652787008</cx:pt>
          <cx:pt idx="7767">259383.61023732999</cx:pt>
          <cx:pt idx="7768">247789.69756776199</cx:pt>
          <cx:pt idx="7769">257516.887561799</cx:pt>
          <cx:pt idx="7770">205660.786351377</cx:pt>
          <cx:pt idx="7771">245899.795179187</cx:pt>
          <cx:pt idx="7772">235645.75529694301</cx:pt>
          <cx:pt idx="7773">230619.620795644</cx:pt>
          <cx:pt idx="7774">235599.97558446901</cx:pt>
          <cx:pt idx="7775">264404.91959469998</cx:pt>
          <cx:pt idx="7776">223892.240769147</cx:pt>
          <cx:pt idx="7777">238946.895810788</cx:pt>
          <cx:pt idx="7778">251857.04667387501</cx:pt>
          <cx:pt idx="7779">245136.95830340101</cx:pt>
          <cx:pt idx="7780">222681.973764653</cx:pt>
          <cx:pt idx="7781">237915.32039375301</cx:pt>
          <cx:pt idx="7782">287787.606899818</cx:pt>
          <cx:pt idx="7783">226839.56133769601</cx:pt>
          <cx:pt idx="7784">241853.459370706</cx:pt>
          <cx:pt idx="7785">282214.25908159302</cx:pt>
          <cx:pt idx="7786">240518.03063040099</cx:pt>
          <cx:pt idx="7787">261703.20870998901</cx:pt>
          <cx:pt idx="7788">246134.31847998701</cx:pt>
          <cx:pt idx="7789">271165.32295737002</cx:pt>
          <cx:pt idx="7790">241203.25336950499</cx:pt>
          <cx:pt idx="7791">219316.79721077401</cx:pt>
          <cx:pt idx="7792">227060.50221321799</cx:pt>
          <cx:pt idx="7793">201454.52113271199</cx:pt>
          <cx:pt idx="7794">235131.12115855399</cx:pt>
          <cx:pt idx="7795">255996.086390646</cx:pt>
          <cx:pt idx="7796">242450.652798689</cx:pt>
          <cx:pt idx="7797">222719.79241447599</cx:pt>
          <cx:pt idx="7798">268371.125518783</cx:pt>
          <cx:pt idx="7799">241832.54351841801</cx:pt>
          <cx:pt idx="7800">218573.820649906</cx:pt>
          <cx:pt idx="7801">264393.90604742803</cx:pt>
          <cx:pt idx="7802">255061.25895737499</cx:pt>
          <cx:pt idx="7803">246544.32443574001</cx:pt>
          <cx:pt idx="7804">225265.18553640699</cx:pt>
          <cx:pt idx="7805">241467.488947345</cx:pt>
          <cx:pt idx="7806">256872.47574362101</cx:pt>
          <cx:pt idx="7807">252124.94991083301</cx:pt>
          <cx:pt idx="7808">250133.87474442599</cx:pt>
          <cx:pt idx="7809">257194.135474782</cx:pt>
          <cx:pt idx="7810">265244.65753275598</cx:pt>
          <cx:pt idx="7811">243911.44939760299</cx:pt>
          <cx:pt idx="7812">244251.40787022101</cx:pt>
          <cx:pt idx="7813">240058.01974577</cx:pt>
          <cx:pt idx="7814">245321.33624527301</cx:pt>
          <cx:pt idx="7815">235939.50563581201</cx:pt>
          <cx:pt idx="7816">238849.278661419</cx:pt>
          <cx:pt idx="7817">244852.76773070201</cx:pt>
          <cx:pt idx="7818">245329.47190785501</cx:pt>
          <cx:pt idx="7819">257226.408361918</cx:pt>
          <cx:pt idx="7820">230449.04756972499</cx:pt>
          <cx:pt idx="7821">251658.46322309901</cx:pt>
          <cx:pt idx="7822">272745.98883757001</cx:pt>
          <cx:pt idx="7823">243657.72827606299</cx:pt>
          <cx:pt idx="7824">233500.23104488201</cx:pt>
          <cx:pt idx="7825">249630.67424743099</cx:pt>
          <cx:pt idx="7826">260870.618590745</cx:pt>
          <cx:pt idx="7827">236044.363990385</cx:pt>
          <cx:pt idx="7828">233890.77217167601</cx:pt>
          <cx:pt idx="7829">235570.00216865301</cx:pt>
          <cx:pt idx="7830">282516.73348921398</cx:pt>
          <cx:pt idx="7831">218817.46977411001</cx:pt>
          <cx:pt idx="7832">264836.01004564401</cx:pt>
          <cx:pt idx="7833">234395.99901469401</cx:pt>
          <cx:pt idx="7834">234428.414931437</cx:pt>
          <cx:pt idx="7835">219695.26125348601</cx:pt>
          <cx:pt idx="7836">251000.51952393199</cx:pt>
          <cx:pt idx="7837">254962.37581271501</cx:pt>
          <cx:pt idx="7838">269433.78648569097</cx:pt>
          <cx:pt idx="7839">231095.361149395</cx:pt>
          <cx:pt idx="7840">259627.74878825399</cx:pt>
          <cx:pt idx="7841">210866.52978058599</cx:pt>
          <cx:pt idx="7842">260580.87468308501</cx:pt>
          <cx:pt idx="7843">225298.192356051</cx:pt>
          <cx:pt idx="7844">224908.784975188</cx:pt>
          <cx:pt idx="7845">266387.44098619098</cx:pt>
          <cx:pt idx="7846">238983.74109012299</cx:pt>
          <cx:pt idx="7847">221796.77257072399</cx:pt>
          <cx:pt idx="7848">266306.62717851001</cx:pt>
          <cx:pt idx="7849">244534.41011401001</cx:pt>
          <cx:pt idx="7850">235901.96918372699</cx:pt>
          <cx:pt idx="7851">207673.84396255601</cx:pt>
          <cx:pt idx="7852">217119.84496773299</cx:pt>
          <cx:pt idx="7853">245005.63765745799</cx:pt>
          <cx:pt idx="7854">224352.506801971</cx:pt>
          <cx:pt idx="7855">250162.60999168901</cx:pt>
          <cx:pt idx="7856">254102.04198356299</cx:pt>
          <cx:pt idx="7857">205299.22646232901</cx:pt>
          <cx:pt idx="7858">273909.21640406502</cx:pt>
          <cx:pt idx="7859">225655.892439875</cx:pt>
          <cx:pt idx="7860">229833.74747894201</cx:pt>
          <cx:pt idx="7861">242167.302497292</cx:pt>
          <cx:pt idx="7862">253102.36659211299</cx:pt>
          <cx:pt idx="7863">201688.284942567</cx:pt>
          <cx:pt idx="7864">241309.43269294201</cx:pt>
          <cx:pt idx="7865">223636.86196362099</cx:pt>
          <cx:pt idx="7866">222452.13227356301</cx:pt>
          <cx:pt idx="7867">269801.93533367099</cx:pt>
          <cx:pt idx="7868">248621.30358149399</cx:pt>
          <cx:pt idx="7869">265697.89218954602</cx:pt>
          <cx:pt idx="7870">255831.17587102301</cx:pt>
          <cx:pt idx="7871">231695.78999401501</cx:pt>
          <cx:pt idx="7872">240902.78808760599</cx:pt>
          <cx:pt idx="7873">265331.59587062098</cx:pt>
          <cx:pt idx="7874">209496.463101106</cx:pt>
          <cx:pt idx="7875">265187.71952321503</cx:pt>
          <cx:pt idx="7876">218827.77105045799</cx:pt>
          <cx:pt idx="7877">255820.365615933</cx:pt>
          <cx:pt idx="7878">264828.641946399</cx:pt>
          <cx:pt idx="7879">243791.518691698</cx:pt>
          <cx:pt idx="7880">246413.32141023999</cx:pt>
          <cx:pt idx="7881">277888.825574713</cx:pt>
          <cx:pt idx="7882">230220.64025485801</cx:pt>
          <cx:pt idx="7883">232146.60956411099</cx:pt>
          <cx:pt idx="7884">258442.009581997</cx:pt>
          <cx:pt idx="7885">220425.28209758701</cx:pt>
          <cx:pt idx="7886">212778.62369102699</cx:pt>
          <cx:pt idx="7887">256995.105371212</cx:pt>
          <cx:pt idx="7888">269064.404647786</cx:pt>
          <cx:pt idx="7889">209935.54904360801</cx:pt>
          <cx:pt idx="7890">243583.37165454499</cx:pt>
          <cx:pt idx="7891">238281.65539715099</cx:pt>
          <cx:pt idx="7892">267149.04020205099</cx:pt>
          <cx:pt idx="7893">202596.095118634</cx:pt>
          <cx:pt idx="7894">246085.78247473401</cx:pt>
          <cx:pt idx="7895">232224.138225562</cx:pt>
          <cx:pt idx="7896">237543.13572377001</cx:pt>
          <cx:pt idx="7897">232549.685694785</cx:pt>
          <cx:pt idx="7898">227981.484495774</cx:pt>
          <cx:pt idx="7899">247361.602950181</cx:pt>
          <cx:pt idx="7900">244024.641382142</cx:pt>
          <cx:pt idx="7901">243246.513624805</cx:pt>
          <cx:pt idx="7902">220097.295801028</cx:pt>
          <cx:pt idx="7903">232995.566721918</cx:pt>
          <cx:pt idx="7904">197258.29297743301</cx:pt>
          <cx:pt idx="7905">235797.78200936501</cx:pt>
          <cx:pt idx="7906">231537.777047835</cx:pt>
          <cx:pt idx="7907">284306.20672950399</cx:pt>
          <cx:pt idx="7908">239651.80100040301</cx:pt>
          <cx:pt idx="7909">258768.489874063</cx:pt>
          <cx:pt idx="7910">234057.57641908099</cx:pt>
          <cx:pt idx="7911">243260.04309338401</cx:pt>
          <cx:pt idx="7912">282856.05183618102</cx:pt>
          <cx:pt idx="7913">228982.704020498</cx:pt>
          <cx:pt idx="7914">238873.62674029099</cx:pt>
          <cx:pt idx="7915">234178.28432957499</cx:pt>
          <cx:pt idx="7916">211595.83362521301</cx:pt>
          <cx:pt idx="7917">222126.79720632199</cx:pt>
          <cx:pt idx="7918">217265.23916626701</cx:pt>
          <cx:pt idx="7919">252936.68208779799</cx:pt>
          <cx:pt idx="7920">251322.98478785399</cx:pt>
          <cx:pt idx="7921">241414.73595843301</cx:pt>
          <cx:pt idx="7922">240007.89077480699</cx:pt>
          <cx:pt idx="7923">281142.54954806698</cx:pt>
          <cx:pt idx="7924">251796.69771815199</cx:pt>
          <cx:pt idx="7925">256920.78657251099</cx:pt>
          <cx:pt idx="7926">260793.18740113699</cx:pt>
          <cx:pt idx="7927">219166.646577804</cx:pt>
          <cx:pt idx="7928">240718.990642094</cx:pt>
          <cx:pt idx="7929">254873.44297326799</cx:pt>
          <cx:pt idx="7930">228512.04880010101</cx:pt>
          <cx:pt idx="7931">255961.01052276799</cx:pt>
          <cx:pt idx="7932">246661.96765206399</cx:pt>
          <cx:pt idx="7933">240723.62387310201</cx:pt>
          <cx:pt idx="7934">222601.31552030999</cx:pt>
          <cx:pt idx="7935">268660.66283908201</cx:pt>
          <cx:pt idx="7936">226778.63592754601</cx:pt>
          <cx:pt idx="7937">218518.61187057901</cx:pt>
          <cx:pt idx="7938">289277.78399278998</cx:pt>
          <cx:pt idx="7939">251923.27536814701</cx:pt>
          <cx:pt idx="7940">272095.15164020599</cx:pt>
          <cx:pt idx="7941">235534.50311939701</cx:pt>
          <cx:pt idx="7942">245737.924364648</cx:pt>
          <cx:pt idx="7943">249785.801992133</cx:pt>
          <cx:pt idx="7944">247845.40615729001</cx:pt>
          <cx:pt idx="7945">246156.33093661099</cx:pt>
          <cx:pt idx="7946">261441.383394779</cx:pt>
          <cx:pt idx="7947">271923.37505061697</cx:pt>
          <cx:pt idx="7948">250309.19022565501</cx:pt>
          <cx:pt idx="7949">218973.234643873</cx:pt>
          <cx:pt idx="7950">257212.94005827501</cx:pt>
          <cx:pt idx="7951">275785.37656848598</cx:pt>
          <cx:pt idx="7952">203818.71463977901</cx:pt>
          <cx:pt idx="7953">246373.751302452</cx:pt>
          <cx:pt idx="7954">251871.31968517101</cx:pt>
          <cx:pt idx="7955">261203.727272469</cx:pt>
          <cx:pt idx="7956">248941.89142489899</cx:pt>
          <cx:pt idx="7957">222595.89704218</cx:pt>
          <cx:pt idx="7958">225060.96292420701</cx:pt>
          <cx:pt idx="7959">274602.42094285903</cx:pt>
          <cx:pt idx="7960">219849.54081879801</cx:pt>
          <cx:pt idx="7961">232569.775930264</cx:pt>
          <cx:pt idx="7962">223892.66899532499</cx:pt>
          <cx:pt idx="7963">217757.92400457899</cx:pt>
          <cx:pt idx="7964">234503.252049145</cx:pt>
          <cx:pt idx="7965">264410.59154845699</cx:pt>
          <cx:pt idx="7966">197800.78778220099</cx:pt>
          <cx:pt idx="7967">287443.21137708297</cx:pt>
          <cx:pt idx="7968">252135.124560842</cx:pt>
          <cx:pt idx="7969">231321.991676114</cx:pt>
          <cx:pt idx="7970">254918.685999929</cx:pt>
          <cx:pt idx="7971">234722.30167093701</cx:pt>
          <cx:pt idx="7972">248186.06821715299</cx:pt>
          <cx:pt idx="7973">233693.85994682601</cx:pt>
          <cx:pt idx="7974">227657.51141599499</cx:pt>
          <cx:pt idx="7975">250469.61300408901</cx:pt>
          <cx:pt idx="7976">228921.49669873301</cx:pt>
          <cx:pt idx="7977">254783.282371398</cx:pt>
          <cx:pt idx="7978">263130.73159247101</cx:pt>
          <cx:pt idx="7979">251515.53339589099</cx:pt>
          <cx:pt idx="7980">229442.770429197</cx:pt>
          <cx:pt idx="7981">270527.08109360299</cx:pt>
          <cx:pt idx="7982">247287.02575693201</cx:pt>
          <cx:pt idx="7983">257268.64631611499</cx:pt>
          <cx:pt idx="7984">245511.59133022299</cx:pt>
          <cx:pt idx="7985">227615.13299187299</cx:pt>
          <cx:pt idx="7986">225242.869983504</cx:pt>
          <cx:pt idx="7987">224750.409915667</cx:pt>
          <cx:pt idx="7988">250718.54926031301</cx:pt>
          <cx:pt idx="7989">259256.78701013801</cx:pt>
          <cx:pt idx="7990">251057.24645932799</cx:pt>
          <cx:pt idx="7991">232608.49021770601</cx:pt>
          <cx:pt idx="7992">236893.74168099501</cx:pt>
          <cx:pt idx="7993">244347.00061319</cx:pt>
          <cx:pt idx="7994">239651.478937874</cx:pt>
          <cx:pt idx="7995">245569.65051508401</cx:pt>
          <cx:pt idx="7996">246434.3254651</cx:pt>
          <cx:pt idx="7997">233990.815039735</cx:pt>
          <cx:pt idx="7998">248820.36344598999</cx:pt>
          <cx:pt idx="7999">259244.127147191</cx:pt>
          <cx:pt idx="8000">215647.58690718201</cx:pt>
          <cx:pt idx="8001">250431.86413444101</cx:pt>
          <cx:pt idx="8002">232891.85974716701</cx:pt>
          <cx:pt idx="8003">257553.14818885599</cx:pt>
          <cx:pt idx="8004">213977.90182530601</cx:pt>
          <cx:pt idx="8005">228521.70954893899</cx:pt>
          <cx:pt idx="8006">219709.60886641199</cx:pt>
          <cx:pt idx="8007">238107.529151127</cx:pt>
          <cx:pt idx="8008">271052.515756968</cx:pt>
          <cx:pt idx="8009">294822.96425512998</cx:pt>
          <cx:pt idx="8010">222144.91861738401</cx:pt>
          <cx:pt idx="8011">220057.86224336899</cx:pt>
          <cx:pt idx="8012">226073.03565141899</cx:pt>
          <cx:pt idx="8013">262172.14944093599</cx:pt>
          <cx:pt idx="8014">210805.22992131201</cx:pt>
          <cx:pt idx="8015">216650.32288240199</cx:pt>
          <cx:pt idx="8016">224589.51251288</cx:pt>
          <cx:pt idx="8017">229932.95706786701</cx:pt>
          <cx:pt idx="8018">272755.62302348798</cx:pt>
          <cx:pt idx="8019">221557.95656422799</cx:pt>
          <cx:pt idx="8020">231977.26799714199</cx:pt>
          <cx:pt idx="8021">272333.43566108099</cx:pt>
          <cx:pt idx="8022">241377.201741436</cx:pt>
          <cx:pt idx="8023">243120.484852177</cx:pt>
          <cx:pt idx="8024">210374.98322110801</cx:pt>
          <cx:pt idx="8025">252892.695484016</cx:pt>
          <cx:pt idx="8026">277634.33983736398</cx:pt>
          <cx:pt idx="8027">266310.347764684</cx:pt>
          <cx:pt idx="8028">245064.133476952</cx:pt>
          <cx:pt idx="8029">234392.84034569099</cx:pt>
          <cx:pt idx="8030">224778.051857502</cx:pt>
          <cx:pt idx="8031">262459.60853010102</cx:pt>
          <cx:pt idx="8032">238198.87359321499</cx:pt>
          <cx:pt idx="8033">271175.534741665</cx:pt>
          <cx:pt idx="8034">233821.585647025</cx:pt>
          <cx:pt idx="8035">264386.38938734098</cx:pt>
          <cx:pt idx="8036">253345.19919039099</cx:pt>
          <cx:pt idx="8037">272150.48027034401</cx:pt>
          <cx:pt idx="8038">226994.609831115</cx:pt>
          <cx:pt idx="8039">247457.51815643901</cx:pt>
          <cx:pt idx="8040">249042.629108469</cx:pt>
          <cx:pt idx="8041">253763.35512939401</cx:pt>
          <cx:pt idx="8042">240121.23046743</cx:pt>
          <cx:pt idx="8043">220332.77510794901</cx:pt>
          <cx:pt idx="8044">236658.254882707</cx:pt>
          <cx:pt idx="8045">245789.00902124299</cx:pt>
          <cx:pt idx="8046">242360.42677145801</cx:pt>
          <cx:pt idx="8047">218394.71240657801</cx:pt>
          <cx:pt idx="8048">273197.20604043698</cx:pt>
          <cx:pt idx="8049">219152.51329</cx:pt>
          <cx:pt idx="8050">223269.77969055201</cx:pt>
          <cx:pt idx="8051">278509.23395436798</cx:pt>
          <cx:pt idx="8052">234004.87893785501</cx:pt>
          <cx:pt idx="8053">240845.924525568</cx:pt>
          <cx:pt idx="8054">208785.35447850701</cx:pt>
          <cx:pt idx="8055">238998.41420430999</cx:pt>
          <cx:pt idx="8056">281819.99060708302</cx:pt>
          <cx:pt idx="8057">227368.035975298</cx:pt>
          <cx:pt idx="8058">257876.93303655001</cx:pt>
          <cx:pt idx="8059">238943.42417571199</cx:pt>
          <cx:pt idx="8060">241722.622316975</cx:pt>
          <cx:pt idx="8061">217724.104339732</cx:pt>
          <cx:pt idx="8062">247471.78254738299</cx:pt>
          <cx:pt idx="8063">211440.046547392</cx:pt>
          <cx:pt idx="8064">254833.144302184</cx:pt>
          <cx:pt idx="8065">248985.76440403299</cx:pt>
          <cx:pt idx="8066">252980.57348882299</cx:pt>
          <cx:pt idx="8067">266439.46766727598</cx:pt>
          <cx:pt idx="8068">214945.108986329</cx:pt>
          <cx:pt idx="8069">234884.277574543</cx:pt>
          <cx:pt idx="8070">207024.86361289301</cx:pt>
          <cx:pt idx="8071">250489.98728350399</cx:pt>
          <cx:pt idx="8072">253911.47953977899</cx:pt>
          <cx:pt idx="8073">277052.71090244001</cx:pt>
          <cx:pt idx="8074">233495.47154164599</cx:pt>
          <cx:pt idx="8075">217812.64609076601</cx:pt>
          <cx:pt idx="8076">228155.69742374899</cx:pt>
          <cx:pt idx="8077">230886.845747438</cx:pt>
          <cx:pt idx="8078">233393.135732745</cx:pt>
          <cx:pt idx="8079">209483.36797414301</cx:pt>
          <cx:pt idx="8080">247951.986697324</cx:pt>
          <cx:pt idx="8081">234923.165601794</cx:pt>
          <cx:pt idx="8082">232105.67004436199</cx:pt>
          <cx:pt idx="8083">224968.14770251501</cx:pt>
          <cx:pt idx="8084">234696.99981943</cx:pt>
          <cx:pt idx="8085">210596.00853848201</cx:pt>
          <cx:pt idx="8086">263758.76636058302</cx:pt>
          <cx:pt idx="8087">232030.02345005801</cx:pt>
          <cx:pt idx="8088">265355.31411438598</cx:pt>
          <cx:pt idx="8089">210380.37719119401</cx:pt>
          <cx:pt idx="8090">266059.46588309301</cx:pt>
          <cx:pt idx="8091">236450.03413171199</cx:pt>
          <cx:pt idx="8092">227658.01783245199</cx:pt>
          <cx:pt idx="8093">226586.67498553899</cx:pt>
          <cx:pt idx="8094">248133.10115933101</cx:pt>
          <cx:pt idx="8095">252689.21003001099</cx:pt>
          <cx:pt idx="8096">251142.06136800299</cx:pt>
          <cx:pt idx="8097">245872.00920931599</cx:pt>
          <cx:pt idx="8098">250333.17868242599</cx:pt>
          <cx:pt idx="8099">251436.14010213199</cx:pt>
          <cx:pt idx="8100">238972.97193281699</cx:pt>
          <cx:pt idx="8101">244690.03978838501</cx:pt>
          <cx:pt idx="8102">238861.25295163301</cx:pt>
          <cx:pt idx="8103">252477.67247918501</cx:pt>
          <cx:pt idx="8104">225819.23310254799</cx:pt>
          <cx:pt idx="8105">246282.96527890299</cx:pt>
          <cx:pt idx="8106">237788.74126583899</cx:pt>
          <cx:pt idx="8107">241178.631232363</cx:pt>
          <cx:pt idx="8108">251160.05378175</cx:pt>
          <cx:pt idx="8109">272728.478229878</cx:pt>
          <cx:pt idx="8110">248344.48861381999</cx:pt>
          <cx:pt idx="8111">237632.38884937801</cx:pt>
          <cx:pt idx="8112">237684.528119211</cx:pt>
          <cx:pt idx="8113">210247.57973698899</cx:pt>
          <cx:pt idx="8114">237476.41901645</cx:pt>
          <cx:pt idx="8115">256710.02662643199</cx:pt>
          <cx:pt idx="8116">227115.62866923001</cx:pt>
          <cx:pt idx="8117">258903.08514916099</cx:pt>
          <cx:pt idx="8118">226980.47205956999</cx:pt>
          <cx:pt idx="8119">256184.434979057</cx:pt>
          <cx:pt idx="8120">268631.457354301</cx:pt>
          <cx:pt idx="8121">228899.39251581099</cx:pt>
          <cx:pt idx="8122">246580.732536294</cx:pt>
          <cx:pt idx="8123">225516.68862473601</cx:pt>
          <cx:pt idx="8124">229536.74003343601</cx:pt>
          <cx:pt idx="8125">242959.42936111501</cx:pt>
          <cx:pt idx="8126">230593.27230494699</cx:pt>
          <cx:pt idx="8127">242375.92299879401</cx:pt>
          <cx:pt idx="8128">235188.26998787199</cx:pt>
          <cx:pt idx="8129">248907.12725645199</cx:pt>
          <cx:pt idx="8130">240236.27823797299</cx:pt>
          <cx:pt idx="8131">242751.99460435001</cx:pt>
          <cx:pt idx="8132">257821.395553437</cx:pt>
          <cx:pt idx="8133">242003.50341643201</cx:pt>
          <cx:pt idx="8134">233428.07650402799</cx:pt>
          <cx:pt idx="8135">257249.51705672199</cx:pt>
          <cx:pt idx="8136">255988.50784719299</cx:pt>
          <cx:pt idx="8137">294398.71774106898</cx:pt>
          <cx:pt idx="8138">237292.16826691001</cx:pt>
          <cx:pt idx="8139">210198.82200839499</cx:pt>
          <cx:pt idx="8140">223639.598340228</cx:pt>
          <cx:pt idx="8141">246058.795860427</cx:pt>
          <cx:pt idx="8142">235084.69026666199</cx:pt>
          <cx:pt idx="8143">229173.30232710901</cx:pt>
          <cx:pt idx="8144">247719.50940265099</cx:pt>
          <cx:pt idx="8145">248222.285802642</cx:pt>
          <cx:pt idx="8146">221679.97251594401</cx:pt>
          <cx:pt idx="8147">252601.688245016</cx:pt>
          <cx:pt idx="8148">275319.99680355901</cx:pt>
          <cx:pt idx="8149">195123.90488053099</cx:pt>
          <cx:pt idx="8150">294208.70466295298</cx:pt>
          <cx:pt idx="8151">275781.131667979</cx:pt>
          <cx:pt idx="8152">234401.193284259</cx:pt>
          <cx:pt idx="8153">239881.064539438</cx:pt>
          <cx:pt idx="8154">255075.34020834399</cx:pt>
          <cx:pt idx="8155">261377.18648002599</cx:pt>
          <cx:pt idx="8156">243248.14089632299</cx:pt>
          <cx:pt idx="8157">234081.25106341601</cx:pt>
          <cx:pt idx="8158">246595.55517332701</cx:pt>
          <cx:pt idx="8159">257486.02651175999</cx:pt>
          <cx:pt idx="8160">234996.985206218</cx:pt>
          <cx:pt idx="8161">252202.333215886</cx:pt>
          <cx:pt idx="8162">256612.723302472</cx:pt>
          <cx:pt idx="8163">213046.50594492801</cx:pt>
          <cx:pt idx="8164">226783.14511839699</cx:pt>
          <cx:pt idx="8165">271099.253544226</cx:pt>
          <cx:pt idx="8166">209080.429386848</cx:pt>
          <cx:pt idx="8167">214771.89357700001</cx:pt>
          <cx:pt idx="8168">222661.88587134</cx:pt>
          <cx:pt idx="8169">233114.84078431001</cx:pt>
          <cx:pt idx="8170">239766.332676922</cx:pt>
          <cx:pt idx="8171">256946.14484918301</cx:pt>
          <cx:pt idx="8172">234360.59966993699</cx:pt>
          <cx:pt idx="8173">238726.63514940001</cx:pt>
          <cx:pt idx="8174">236495.69478967399</cx:pt>
          <cx:pt idx="8175">222060.79982847301</cx:pt>
          <cx:pt idx="8176">205462.36263805101</cx:pt>
          <cx:pt idx="8177">226168.041929403</cx:pt>
          <cx:pt idx="8178">239001.85401311601</cx:pt>
          <cx:pt idx="8179">229109.177815681</cx:pt>
          <cx:pt idx="8180">282673.01567778602</cx:pt>
          <cx:pt idx="8181">215102.48938552299</cx:pt>
          <cx:pt idx="8182">254604.459426752</cx:pt>
          <cx:pt idx="8183">231894.14220337299</cx:pt>
          <cx:pt idx="8184">257170.023938172</cx:pt>
          <cx:pt idx="8185">234873.861243386</cx:pt>
          <cx:pt idx="8186">235320.12959538601</cx:pt>
          <cx:pt idx="8187">238995.39794972699</cx:pt>
          <cx:pt idx="8188">269190.97799633699</cx:pt>
          <cx:pt idx="8189">218670.051603097</cx:pt>
          <cx:pt idx="8190">247724.07726031201</cx:pt>
          <cx:pt idx="8191">210337.470842654</cx:pt>
          <cx:pt idx="8192">265176.99016939598</cx:pt>
          <cx:pt idx="8193">243011.811869489</cx:pt>
          <cx:pt idx="8194">252265.502156676</cx:pt>
          <cx:pt idx="8195">251753.29350781001</cx:pt>
          <cx:pt idx="8196">246327.32236056699</cx:pt>
          <cx:pt idx="8197">216770.39934701199</cx:pt>
          <cx:pt idx="8198">258739.14924048199</cx:pt>
          <cx:pt idx="8199">264597.81838119897</cx:pt>
          <cx:pt idx="8200">246153.92984410899</cx:pt>
          <cx:pt idx="8201">253881.15416603099</cx:pt>
          <cx:pt idx="8202">253448.074863099</cx:pt>
          <cx:pt idx="8203">242237.41228385299</cx:pt>
          <cx:pt idx="8204">233301.84951954</cx:pt>
          <cx:pt idx="8205">235210.117218753</cx:pt>
          <cx:pt idx="8206">238156.77881599101</cx:pt>
          <cx:pt idx="8207">247873.82431665401</cx:pt>
          <cx:pt idx="8208">247417.99013191499</cx:pt>
          <cx:pt idx="8209">242952.089122395</cx:pt>
          <cx:pt idx="8210">217315.25632199901</cx:pt>
          <cx:pt idx="8211">216222.971656223</cx:pt>
          <cx:pt idx="8212">240343.186649754</cx:pt>
          <cx:pt idx="8213">265680.85818836</cx:pt>
          <cx:pt idx="8214">273600.635393932</cx:pt>
          <cx:pt idx="8215">239114.566465682</cx:pt>
          <cx:pt idx="8216">227034.84800867099</cx:pt>
          <cx:pt idx="8217">240350.22839546399</cx:pt>
          <cx:pt idx="8218">259748.249338016</cx:pt>
          <cx:pt idx="8219">251169.774705043</cx:pt>
          <cx:pt idx="8220">275276.183046725</cx:pt>
          <cx:pt idx="8221">216884.70497149599</cx:pt>
          <cx:pt idx="8222">193518.907130295</cx:pt>
          <cx:pt idx="8223">212942.079901569</cx:pt>
          <cx:pt idx="8224">233204.983182358</cx:pt>
          <cx:pt idx="8225">241987.386131626</cx:pt>
          <cx:pt idx="8226">239435.51102295701</cx:pt>
          <cx:pt idx="8227">236083.181018298</cx:pt>
          <cx:pt idx="8228">249044.77237671701</cx:pt>
          <cx:pt idx="8229">253803.42582825301</cx:pt>
          <cx:pt idx="8230">194160.205406739</cx:pt>
          <cx:pt idx="8231">235884.23252498399</cx:pt>
          <cx:pt idx="8232">224199.61161359699</cx:pt>
          <cx:pt idx="8233">226275.94693663801</cx:pt>
          <cx:pt idx="8234">248456.01110854701</cx:pt>
          <cx:pt idx="8235">261181.456185066</cx:pt>
          <cx:pt idx="8236">222859.70374094899</cx:pt>
          <cx:pt idx="8237">248068.93050097799</cx:pt>
          <cx:pt idx="8238">243397.080679609</cx:pt>
          <cx:pt idx="8239">203252.99214021501</cx:pt>
          <cx:pt idx="8240">224684.819421967</cx:pt>
          <cx:pt idx="8241">269177.10572142102</cx:pt>
          <cx:pt idx="8242">240892.79804175801</cx:pt>
          <cx:pt idx="8243">239711.138419002</cx:pt>
          <cx:pt idx="8244">224793.20228799799</cx:pt>
          <cx:pt idx="8245">283451.368846283</cx:pt>
          <cx:pt idx="8246">275344.05925378198</cx:pt>
          <cx:pt idx="8247">225077.76304211101</cx:pt>
          <cx:pt idx="8248">211649.03840288101</cx:pt>
          <cx:pt idx="8249">221081.136738211</cx:pt>
          <cx:pt idx="8250">216164.911042653</cx:pt>
          <cx:pt idx="8251">242856.64171759901</cx:pt>
          <cx:pt idx="8252">249292.920458671</cx:pt>
          <cx:pt idx="8253">208315.875029794</cx:pt>
          <cx:pt idx="8254">260911.76283100099</cx:pt>
          <cx:pt idx="8255">270627.861850582</cx:pt>
          <cx:pt idx="8256">242839.81033028199</cx:pt>
          <cx:pt idx="8257">235491.56261021199</cx:pt>
          <cx:pt idx="8258">238018.47208616999</cx:pt>
          <cx:pt idx="8259">226901.11537372501</cx:pt>
          <cx:pt idx="8260">261312.305356136</cx:pt>
          <cx:pt idx="8261">238001.91482011101</cx:pt>
          <cx:pt idx="8262">264587.20742302801</cx:pt>
          <cx:pt idx="8263">238366.62415671401</cx:pt>
          <cx:pt idx="8264">231473.28040710601</cx:pt>
          <cx:pt idx="8265">251211.229884167</cx:pt>
          <cx:pt idx="8266">234497.85402955901</cx:pt>
          <cx:pt idx="8267">250699.11811163099</cx:pt>
          <cx:pt idx="8268">246312.885505627</cx:pt>
          <cx:pt idx="8269">246402.351391231</cx:pt>
          <cx:pt idx="8270">233359.613636683</cx:pt>
          <cx:pt idx="8271">213129.486503297</cx:pt>
          <cx:pt idx="8272">213864.44907888799</cx:pt>
          <cx:pt idx="8273">256028.98915644499</cx:pt>
          <cx:pt idx="8274">261472.34507906801</cx:pt>
          <cx:pt idx="8275">268903.74316982902</cx:pt>
          <cx:pt idx="8276">229121.26912131201</cx:pt>
          <cx:pt idx="8277">235487.571071618</cx:pt>
          <cx:pt idx="8278">215187.04412294301</cx:pt>
          <cx:pt idx="8279">225745.76076271699</cx:pt>
          <cx:pt idx="8280">228409.77811159301</cx:pt>
          <cx:pt idx="8281">250781.87612379401</cx:pt>
          <cx:pt idx="8282">224932.60184707001</cx:pt>
          <cx:pt idx="8283">244294.58136841899</cx:pt>
          <cx:pt idx="8284">235564.39572093901</cx:pt>
          <cx:pt idx="8285">228951.08233826101</cx:pt>
          <cx:pt idx="8286">236970.727313779</cx:pt>
          <cx:pt idx="8287">210042.127472689</cx:pt>
          <cx:pt idx="8288">225716.29052558099</cx:pt>
          <cx:pt idx="8289">268895.52989445999</cx:pt>
          <cx:pt idx="8290">300329.13069683098</cx:pt>
          <cx:pt idx="8291">276857.43353984802</cx:pt>
          <cx:pt idx="8292">246404.79807734201</cx:pt>
          <cx:pt idx="8293">217530.55131112301</cx:pt>
          <cx:pt idx="8294">175491.47983303099</cx:pt>
          <cx:pt idx="8295">225649.598271511</cx:pt>
          <cx:pt idx="8296">301183.00822621101</cx:pt>
          <cx:pt idx="8297">233565.775668116</cx:pt>
          <cx:pt idx="8298">281051.11159983999</cx:pt>
          <cx:pt idx="8299">231531.73773504401</cx:pt>
          <cx:pt idx="8300">243750.356362908</cx:pt>
          <cx:pt idx="8301">231171.695267662</cx:pt>
          <cx:pt idx="8302">244319.29404009099</cx:pt>
          <cx:pt idx="8303">237975.76139219</cx:pt>
          <cx:pt idx="8304">205954.95928183899</cx:pt>
          <cx:pt idx="8305">245625.637886891</cx:pt>
          <cx:pt idx="8306">253421.95927783501</cx:pt>
          <cx:pt idx="8307">253472.846387044</cx:pt>
          <cx:pt idx="8308">235941.58762239601</cx:pt>
          <cx:pt idx="8309">235759.28365515301</cx:pt>
          <cx:pt idx="8310">237597.59099477899</cx:pt>
          <cx:pt idx="8311">257833.63254737301</cx:pt>
          <cx:pt idx="8312">220563.470420397</cx:pt>
          <cx:pt idx="8313">226086.899574999</cx:pt>
          <cx:pt idx="8314">244115.03880131201</cx:pt>
          <cx:pt idx="8315">198376.26505549799</cx:pt>
          <cx:pt idx="8316">234314.11970163599</cx:pt>
          <cx:pt idx="8317">257442.30422549901</cx:pt>
          <cx:pt idx="8318">249422.35471760601</cx:pt>
          <cx:pt idx="8319">236222.49348617799</cx:pt>
          <cx:pt idx="8320">264860.58177041099</cx:pt>
          <cx:pt idx="8321">240985.56679622101</cx:pt>
          <cx:pt idx="8322">263249.383308405</cx:pt>
          <cx:pt idx="8323">205983.049169965</cx:pt>
          <cx:pt idx="8324">255263.410907955</cx:pt>
          <cx:pt idx="8325">216494.81850972801</cx:pt>
          <cx:pt idx="8326">249108.50863121499</cx:pt>
          <cx:pt idx="8327">255079.214327236</cx:pt>
          <cx:pt idx="8328">249767.61855822301</cx:pt>
          <cx:pt idx="8329">247210.77536310101</cx:pt>
          <cx:pt idx="8330">239313.91000383001</cx:pt>
          <cx:pt idx="8331">251048.469630215</cx:pt>
          <cx:pt idx="8332">238131.320758343</cx:pt>
          <cx:pt idx="8333">245319.28816541299</cx:pt>
          <cx:pt idx="8334">224081.481235132</cx:pt>
          <cx:pt idx="8335">274660.73396938498</cx:pt>
          <cx:pt idx="8336">208064.94277117299</cx:pt>
          <cx:pt idx="8337">252244.95326481201</cx:pt>
          <cx:pt idx="8338">236412.86720602799</cx:pt>
          <cx:pt idx="8339">257418.557119501</cx:pt>
          <cx:pt idx="8340">196450.225160256</cx:pt>
          <cx:pt idx="8341">255491.593412641</cx:pt>
          <cx:pt idx="8342">251197.003699122</cx:pt>
          <cx:pt idx="8343">215247.43543356599</cx:pt>
          <cx:pt idx="8344">238276.73887744299</cx:pt>
          <cx:pt idx="8345">233320.775355422</cx:pt>
          <cx:pt idx="8346">230553.13051816201</cx:pt>
          <cx:pt idx="8347">236042.853946705</cx:pt>
          <cx:pt idx="8348">200874.44696250799</cx:pt>
          <cx:pt idx="8349">275044.151592988</cx:pt>
          <cx:pt idx="8350">234684.63706427201</cx:pt>
          <cx:pt idx="8351">231549.898971713</cx:pt>
          <cx:pt idx="8352">242745.60749792599</cx:pt>
          <cx:pt idx="8353">280767.58552651998</cx:pt>
          <cx:pt idx="8354">270723.83497577399</cx:pt>
          <cx:pt idx="8355">283265.33113420598</cx:pt>
          <cx:pt idx="8356">228974.69634304399</cx:pt>
          <cx:pt idx="8357">216696.117938276</cx:pt>
          <cx:pt idx="8358">248138.595722717</cx:pt>
          <cx:pt idx="8359">239025.87497426901</cx:pt>
          <cx:pt idx="8360">269379.74241227901</cx:pt>
          <cx:pt idx="8361">216690.337426232</cx:pt>
          <cx:pt idx="8362">220593.30169512401</cx:pt>
          <cx:pt idx="8363">200415.935197963</cx:pt>
          <cx:pt idx="8364">258589.40358786299</cx:pt>
          <cx:pt idx="8365">255144.43857321001</cx:pt>
          <cx:pt idx="8366">237682.015862275</cx:pt>
          <cx:pt idx="8367">250275.68851313699</cx:pt>
          <cx:pt idx="8368">221807.77682698201</cx:pt>
          <cx:pt idx="8369">216705.88923688699</cx:pt>
          <cx:pt idx="8370">265988.33800300601</cx:pt>
          <cx:pt idx="8371">224691.47759187999</cx:pt>
          <cx:pt idx="8372">257785.23906718899</cx:pt>
          <cx:pt idx="8373">249205.57396616001</cx:pt>
          <cx:pt idx="8374">232244.41619872101</cx:pt>
          <cx:pt idx="8375">245314.92788153101</cx:pt>
          <cx:pt idx="8376">235759.02025970601</cx:pt>
          <cx:pt idx="8377">247106.36618462199</cx:pt>
          <cx:pt idx="8378">228259.05210017299</cx:pt>
          <cx:pt idx="8379">242671.08569199801</cx:pt>
          <cx:pt idx="8380">267633.79491149698</cx:pt>
          <cx:pt idx="8381">258198.31067681799</cx:pt>
          <cx:pt idx="8382">237056.19967635599</cx:pt>
          <cx:pt idx="8383">233930.15375573401</cx:pt>
          <cx:pt idx="8384">242564.60176140099</cx:pt>
          <cx:pt idx="8385">229870.70311151</cx:pt>
          <cx:pt idx="8386">256192.167140114</cx:pt>
          <cx:pt idx="8387">242065.26523190999</cx:pt>
          <cx:pt idx="8388">261851.94277793501</cx:pt>
          <cx:pt idx="8389">226467.09057423199</cx:pt>
          <cx:pt idx="8390">269807.85917963198</cx:pt>
          <cx:pt idx="8391">278266.27081429999</cx:pt>
          <cx:pt idx="8392">254581.38378191699</cx:pt>
          <cx:pt idx="8393">242310.71300830701</cx:pt>
          <cx:pt idx="8394">261776.207158598</cx:pt>
          <cx:pt idx="8395">204429.865265762</cx:pt>
          <cx:pt idx="8396">269220.79872597102</cx:pt>
          <cx:pt idx="8397">281539.55324060901</cx:pt>
          <cx:pt idx="8398">236938.17757285899</cx:pt>
          <cx:pt idx="8399">251923.91062312701</cx:pt>
          <cx:pt idx="8400">239919.30236659801</cx:pt>
          <cx:pt idx="8401">258492.84009008601</cx:pt>
          <cx:pt idx="8402">277742.74407402298</cx:pt>
          <cx:pt idx="8403">204422.348220424</cx:pt>
          <cx:pt idx="8404">252229.112466969</cx:pt>
          <cx:pt idx="8405">217569.50419156501</cx:pt>
          <cx:pt idx="8406">259975.98693940099</cx:pt>
          <cx:pt idx="8407">266463.09289980301</cx:pt>
          <cx:pt idx="8408">256210.262952883</cx:pt>
          <cx:pt idx="8409">243198.82575588001</cx:pt>
          <cx:pt idx="8410">229265.72251850899</cx:pt>
          <cx:pt idx="8411">225353.535648602</cx:pt>
          <cx:pt idx="8412">250755.30880324199</cx:pt>
          <cx:pt idx="8413">240896.311651094</cx:pt>
          <cx:pt idx="8414">225426.69728626401</cx:pt>
          <cx:pt idx="8415">217436.46120759199</cx:pt>
          <cx:pt idx="8416">255783.42910451401</cx:pt>
          <cx:pt idx="8417">250113.552485491</cx:pt>
          <cx:pt idx="8418">235915.30733896501</cx:pt>
          <cx:pt idx="8419">242334.891709866</cx:pt>
          <cx:pt idx="8420">246071.12957603001</cx:pt>
          <cx:pt idx="8421">223581.65434309101</cx:pt>
          <cx:pt idx="8422">206371.99582593201</cx:pt>
          <cx:pt idx="8423">234944.95546838499</cx:pt>
          <cx:pt idx="8424">237084.791818105</cx:pt>
          <cx:pt idx="8425">221007.042912581</cx:pt>
          <cx:pt idx="8426">232013.17551019799</cx:pt>
          <cx:pt idx="8427">244852.844325596</cx:pt>
          <cx:pt idx="8428">248888.613151892</cx:pt>
          <cx:pt idx="8429">228922.963725307</cx:pt>
          <cx:pt idx="8430">231494.99420058</cx:pt>
          <cx:pt idx="8431">258280.01602291199</cx:pt>
          <cx:pt idx="8432">240225.21416129</cx:pt>
          <cx:pt idx="8433">239290.27728637401</cx:pt>
          <cx:pt idx="8434">203035.453494744</cx:pt>
          <cx:pt idx="8435">256354.76391274901</cx:pt>
          <cx:pt idx="8436">259187.95548765699</cx:pt>
          <cx:pt idx="8437">226309.96991988999</cx:pt>
          <cx:pt idx="8438">264978.77172645403</cx:pt>
          <cx:pt idx="8439">236809.05364570799</cx:pt>
          <cx:pt idx="8440">237222.071936491</cx:pt>
          <cx:pt idx="8441">225772.18701696099</cx:pt>
          <cx:pt idx="8442">229696.392232924</cx:pt>
          <cx:pt idx="8443">259185.24546868901</cx:pt>
          <cx:pt idx="8444">224270.165663908</cx:pt>
          <cx:pt idx="8445">261102.21478591699</cx:pt>
          <cx:pt idx="8446">213801.08467068401</cx:pt>
          <cx:pt idx="8447">260851.389339121</cx:pt>
          <cx:pt idx="8448">251590.218489855</cx:pt>
          <cx:pt idx="8449">234647.83523100801</cx:pt>
          <cx:pt idx="8450">257037.64052747199</cx:pt>
          <cx:pt idx="8451">238337.718361345</cx:pt>
          <cx:pt idx="8452">226165.31887009699</cx:pt>
          <cx:pt idx="8453">221754.785011809</cx:pt>
          <cx:pt idx="8454">251710.681825003</cx:pt>
          <cx:pt idx="8455">240327.15212806599</cx:pt>
          <cx:pt idx="8456">241146.56281465001</cx:pt>
          <cx:pt idx="8457">228945.44305801601</cx:pt>
          <cx:pt idx="8458">203548.69511459101</cx:pt>
          <cx:pt idx="8459">228373.36763900201</cx:pt>
          <cx:pt idx="8460">193956.49745944599</cx:pt>
          <cx:pt idx="8461">264607.09102604998</cx:pt>
          <cx:pt idx="8462">266363.25323582301</cx:pt>
          <cx:pt idx="8463">275538.68108506402</cx:pt>
          <cx:pt idx="8464">232308.87635850499</cx:pt>
          <cx:pt idx="8465">228439.727094175</cx:pt>
          <cx:pt idx="8466">206386.92973602499</cx:pt>
          <cx:pt idx="8467">227163.593419796</cx:pt>
          <cx:pt idx="8468">235409.29662437501</cx:pt>
          <cx:pt idx="8469">232287.63331783499</cx:pt>
          <cx:pt idx="8470">236307.120937962</cx:pt>
          <cx:pt idx="8471">237712.730968722</cx:pt>
          <cx:pt idx="8472">256788.937911129</cx:pt>
          <cx:pt idx="8473">254043.62464186299</cx:pt>
          <cx:pt idx="8474">243537.93094196499</cx:pt>
          <cx:pt idx="8475">256672.15592465701</cx:pt>
          <cx:pt idx="8476">225425.90597508001</cx:pt>
          <cx:pt idx="8477">238531.85936687101</cx:pt>
          <cx:pt idx="8478">246598.59719966</cx:pt>
          <cx:pt idx="8479">267080.33895054599</cx:pt>
          <cx:pt idx="8480">251643.453388489</cx:pt>
          <cx:pt idx="8481">227484.513826223</cx:pt>
          <cx:pt idx="8482">257046.06009226601</cx:pt>
          <cx:pt idx="8483">270847.147687255</cx:pt>
          <cx:pt idx="8484">190839.264457296</cx:pt>
          <cx:pt idx="8485">216049.243947546</cx:pt>
          <cx:pt idx="8486">244037.50343454501</cx:pt>
          <cx:pt idx="8487">261418.74998825701</cx:pt>
          <cx:pt idx="8488">240943.215980412</cx:pt>
          <cx:pt idx="8489">249313.54177899199</cx:pt>
          <cx:pt idx="8490">233348.32682419999</cx:pt>
          <cx:pt idx="8491">268431.260122318</cx:pt>
          <cx:pt idx="8492">278891.438204679</cx:pt>
          <cx:pt idx="8493">249080.252955281</cx:pt>
          <cx:pt idx="8494">252808.66274310401</cx:pt>
          <cx:pt idx="8495">229763.06639816001</cx:pt>
          <cx:pt idx="8496">225639.37126042799</cx:pt>
          <cx:pt idx="8497">262647.20172410703</cx:pt>
          <cx:pt idx="8498">244380.567462746</cx:pt>
          <cx:pt idx="8499">209347.82611368701</cx:pt>
          <cx:pt idx="8500">229301.320441349</cx:pt>
          <cx:pt idx="8501">229524.01555867199</cx:pt>
          <cx:pt idx="8502">210262.411129535</cx:pt>
          <cx:pt idx="8503">217010.4368622</cx:pt>
          <cx:pt idx="8504">206042.87235352199</cx:pt>
          <cx:pt idx="8505">265194.06124021497</cx:pt>
          <cx:pt idx="8506">243127.82871489899</cx:pt>
          <cx:pt idx="8507">225638.79649862999</cx:pt>
          <cx:pt idx="8508">219045.08869639901</cx:pt>
          <cx:pt idx="8509">221115.055453126</cx:pt>
          <cx:pt idx="8510">239908.180128698</cx:pt>
          <cx:pt idx="8511">231894.80831656401</cx:pt>
          <cx:pt idx="8512">257768.60801293401</cx:pt>
          <cx:pt idx="8513">243118.921888696</cx:pt>
          <cx:pt idx="8514">254013.10488254399</cx:pt>
          <cx:pt idx="8515">242411.91640575099</cx:pt>
          <cx:pt idx="8516">260580.90307260401</cx:pt>
          <cx:pt idx="8517">245253.04975248</cx:pt>
          <cx:pt idx="8518">243955.13482926501</cx:pt>
          <cx:pt idx="8519">228462.22435986201</cx:pt>
          <cx:pt idx="8520">234844.71123510599</cx:pt>
          <cx:pt idx="8521">239346.86439527001</cx:pt>
          <cx:pt idx="8522">244175.37875577799</cx:pt>
          <cx:pt idx="8523">204219.135850013</cx:pt>
          <cx:pt idx="8524">240082.520884731</cx:pt>
          <cx:pt idx="8525">232248.63962853001</cx:pt>
          <cx:pt idx="8526">208215.076867308</cx:pt>
          <cx:pt idx="8527">227864.86214047801</cx:pt>
          <cx:pt idx="8528">218660.191215525</cx:pt>
          <cx:pt idx="8529">234210.24802257199</cx:pt>
          <cx:pt idx="8530">237523.84364177001</cx:pt>
          <cx:pt idx="8531">218991.62737947301</cx:pt>
          <cx:pt idx="8532">272794.246941966</cx:pt>
          <cx:pt idx="8533">213925.14021854801</cx:pt>
          <cx:pt idx="8534">262214.65742838202</cx:pt>
          <cx:pt idx="8535">257697.619750149</cx:pt>
          <cx:pt idx="8536">264110.84635347797</cx:pt>
          <cx:pt idx="8537">206086.12043173501</cx:pt>
          <cx:pt idx="8538">243121.49140279699</cx:pt>
          <cx:pt idx="8539">220907.764770507</cx:pt>
          <cx:pt idx="8540">228496.38467101901</cx:pt>
          <cx:pt idx="8541">266412.05361811502</cx:pt>
          <cx:pt idx="8542">219765.958792847</cx:pt>
          <cx:pt idx="8543">235394.76447545801</cx:pt>
          <cx:pt idx="8544">244293.260568203</cx:pt>
          <cx:pt idx="8545">241854.14666966099</cx:pt>
          <cx:pt idx="8546">202611.41275659201</cx:pt>
          <cx:pt idx="8547">230704.56832392499</cx:pt>
          <cx:pt idx="8548">229137.459194086</cx:pt>
          <cx:pt idx="8549">225912.783112195</cx:pt>
          <cx:pt idx="8550">231851.567641462</cx:pt>
          <cx:pt idx="8551">232364.52442634699</cx:pt>
          <cx:pt idx="8552">222513.90376483399</cx:pt>
          <cx:pt idx="8553">257593.33617338599</cx:pt>
          <cx:pt idx="8554">235081.88120102699</cx:pt>
          <cx:pt idx="8555">203843.58514017001</cx:pt>
          <cx:pt idx="8556">235551.979242045</cx:pt>
          <cx:pt idx="8557">252957.43908568899</cx:pt>
          <cx:pt idx="8558">195432.89883547701</cx:pt>
          <cx:pt idx="8559">237388.39753800299</cx:pt>
          <cx:pt idx="8560">256862.41885627</cx:pt>
          <cx:pt idx="8561">265351.951297683</cx:pt>
          <cx:pt idx="8562">266936.11687625299</cx:pt>
          <cx:pt idx="8563">276441.659447351</cx:pt>
          <cx:pt idx="8564">235354.25652733099</cx:pt>
          <cx:pt idx="8565">249494.13111156799</cx:pt>
          <cx:pt idx="8566">269640.713730958</cx:pt>
          <cx:pt idx="8567">239694.951765059</cx:pt>
          <cx:pt idx="8568">267877.45789300598</cx:pt>
          <cx:pt idx="8569">224438.88049000601</cx:pt>
          <cx:pt idx="8570">263048.33525879099</cx:pt>
          <cx:pt idx="8571">246768.02378307999</cx:pt>
          <cx:pt idx="8572">205950.084204402</cx:pt>
          <cx:pt idx="8573">243739.84767688799</cx:pt>
          <cx:pt idx="8574">230878.04746708399</cx:pt>
          <cx:pt idx="8575">263193.29646404</cx:pt>
          <cx:pt idx="8576">278716.76426264999</cx:pt>
          <cx:pt idx="8577">240319.607172797</cx:pt>
          <cx:pt idx="8578">242593.811959257</cx:pt>
          <cx:pt idx="8579">245912.42143951301</cx:pt>
          <cx:pt idx="8580">248239.48362108399</cx:pt>
          <cx:pt idx="8581">231525.65661183401</cx:pt>
          <cx:pt idx="8582">246942.375458175</cx:pt>
          <cx:pt idx="8583">272264.53849203099</cx:pt>
          <cx:pt idx="8584">214558.51118697299</cx:pt>
          <cx:pt idx="8585">250333.594874912</cx:pt>
          <cx:pt idx="8586">246837.37854563</cx:pt>
          <cx:pt idx="8587">201704.645666228</cx:pt>
          <cx:pt idx="8588">239775.828819958</cx:pt>
          <cx:pt idx="8589">230944.49824957101</cx:pt>
          <cx:pt idx="8590">230021.30669444799</cx:pt>
          <cx:pt idx="8591">187454.11673378301</cx:pt>
          <cx:pt idx="8592">265821.64164525003</cx:pt>
          <cx:pt idx="8593">225694.37031903799</cx:pt>
          <cx:pt idx="8594">229731.71934202401</cx:pt>
          <cx:pt idx="8595">239797.63522625799</cx:pt>
          <cx:pt idx="8596">191113.95287666199</cx:pt>
          <cx:pt idx="8597">215733.746241733</cx:pt>
          <cx:pt idx="8598">233417.81649939899</cx:pt>
          <cx:pt idx="8599">244177.681449631</cx:pt>
          <cx:pt idx="8600">247992.32599300201</cx:pt>
          <cx:pt idx="8601">241580.79921625799</cx:pt>
          <cx:pt idx="8602">211699.05446095101</cx:pt>
          <cx:pt idx="8603">233764.519672208</cx:pt>
          <cx:pt idx="8604">272327.33661314601</cx:pt>
          <cx:pt idx="8605">220835.55867298599</cx:pt>
          <cx:pt idx="8606">253720.876334531</cx:pt>
          <cx:pt idx="8607">269743.052207792</cx:pt>
          <cx:pt idx="8608">211254.506180205</cx:pt>
          <cx:pt idx="8609">234721.63455429999</cx:pt>
          <cx:pt idx="8610">210631.81149913301</cx:pt>
          <cx:pt idx="8611">241663.15033691301</cx:pt>
          <cx:pt idx="8612">272524.86474773998</cx:pt>
          <cx:pt idx="8613">257076.91818626499</cx:pt>
          <cx:pt idx="8614">234669.16285686</cx:pt>
          <cx:pt idx="8615">238619.90516028099</cx:pt>
          <cx:pt idx="8616">214480.52467011701</cx:pt>
          <cx:pt idx="8617">224459.038007013</cx:pt>
          <cx:pt idx="8618">223204.65605393401</cx:pt>
          <cx:pt idx="8619">230393.654513238</cx:pt>
          <cx:pt idx="8620">205376.95068479801</cx:pt>
          <cx:pt idx="8621">237135.87287383</cx:pt>
          <cx:pt idx="8622">259799.26440155099</cx:pt>
          <cx:pt idx="8623">241894.880490582</cx:pt>
          <cx:pt idx="8624">252357.04011804899</cx:pt>
          <cx:pt idx="8625">234477.07046919499</cx:pt>
          <cx:pt idx="8626">236504.37733631799</cx:pt>
          <cx:pt idx="8627">200825.73616698099</cx:pt>
          <cx:pt idx="8628">258054.63835207399</cx:pt>
          <cx:pt idx="8629">239030.30497188901</cx:pt>
          <cx:pt idx="8630">205952.478159413</cx:pt>
          <cx:pt idx="8631">245011.72727540901</cx:pt>
          <cx:pt idx="8632">261636.63996087399</cx:pt>
          <cx:pt idx="8633">238505.030050703</cx:pt>
          <cx:pt idx="8634">221699.57446398199</cx:pt>
          <cx:pt idx="8635">281196.56646960002</cx:pt>
          <cx:pt idx="8636">200090.92034510299</cx:pt>
          <cx:pt idx="8637">284816.69647896203</cx:pt>
          <cx:pt idx="8638">262501.69404588197</cx:pt>
          <cx:pt idx="8639">255385.32096064699</cx:pt>
          <cx:pt idx="8640">219526.597537739</cx:pt>
          <cx:pt idx="8641">218808.130127126</cx:pt>
          <cx:pt idx="8642">229275.73694612301</cx:pt>
          <cx:pt idx="8643">222338.76923284499</cx:pt>
          <cx:pt idx="8644">212611.683915684</cx:pt>
          <cx:pt idx="8645">271076.79864459101</cx:pt>
          <cx:pt idx="8646">235035.76988827501</cx:pt>
          <cx:pt idx="8647">257475.43067865999</cx:pt>
          <cx:pt idx="8648">268700.77926921</cx:pt>
          <cx:pt idx="8649">235912.29816313699</cx:pt>
          <cx:pt idx="8650">243920.416473166</cx:pt>
          <cx:pt idx="8651">283656.16447729297</cx:pt>
          <cx:pt idx="8652">230787.31101962499</cx:pt>
          <cx:pt idx="8653">235935.589444207</cx:pt>
          <cx:pt idx="8654">241503.95178536299</cx:pt>
          <cx:pt idx="8655">225745.23538338099</cx:pt>
          <cx:pt idx="8656">219193.51511724899</cx:pt>
          <cx:pt idx="8657">251743.562844253</cx:pt>
          <cx:pt idx="8658">243612.246727533</cx:pt>
          <cx:pt idx="8659">219084.746313916</cx:pt>
          <cx:pt idx="8660">262561.21777543798</cx:pt>
          <cx:pt idx="8661">242501.53123396399</cx:pt>
          <cx:pt idx="8662">235600.51635474601</cx:pt>
          <cx:pt idx="8663">240295.26411239299</cx:pt>
          <cx:pt idx="8664">227489.19506372401</cx:pt>
          <cx:pt idx="8665">261634.885096766</cx:pt>
          <cx:pt idx="8666">257927.250887192</cx:pt>
          <cx:pt idx="8667">223639.253254713</cx:pt>
          <cx:pt idx="8668">247635.20148569299</cx:pt>
          <cx:pt idx="8669">235437.772350457</cx:pt>
          <cx:pt idx="8670">273153.49103553401</cx:pt>
          <cx:pt idx="8671">253663.386308455</cx:pt>
          <cx:pt idx="8672">256866.31082283999</cx:pt>
          <cx:pt idx="8673">218582.80334548099</cx:pt>
          <cx:pt idx="8674">241486.21401461301</cx:pt>
          <cx:pt idx="8675">227074.275771085</cx:pt>
          <cx:pt idx="8676">266506.59429829498</cx:pt>
          <cx:pt idx="8677">242232.003126614</cx:pt>
          <cx:pt idx="8678">224896.89163334901</cx:pt>
          <cx:pt idx="8679">199363.727438317</cx:pt>
          <cx:pt idx="8680">275627.99418313598</cx:pt>
          <cx:pt idx="8681">262174.78726323001</cx:pt>
          <cx:pt idx="8682">242095.292565404</cx:pt>
          <cx:pt idx="8683">271038.60758798203</cx:pt>
          <cx:pt idx="8684">214622.85803953599</cx:pt>
          <cx:pt idx="8685">256102.978871353</cx:pt>
          <cx:pt idx="8686">219539.85984659099</cx:pt>
          <cx:pt idx="8687">262449.84889295697</cx:pt>
          <cx:pt idx="8688">278352.11295163998</cx:pt>
          <cx:pt idx="8689">263883.43206566101</cx:pt>
          <cx:pt idx="8690">251126.212187842</cx:pt>
          <cx:pt idx="8691">209306.94079365701</cx:pt>
          <cx:pt idx="8692">223377.27846942199</cx:pt>
          <cx:pt idx="8693">225898.89619269301</cx:pt>
          <cx:pt idx="8694">226853.11431382599</cx:pt>
          <cx:pt idx="8695">248991.42070582599</cx:pt>
          <cx:pt idx="8696">257043.51529367099</cx:pt>
          <cx:pt idx="8697">216772.081400191</cx:pt>
          <cx:pt idx="8698">263596.45245118003</cx:pt>
          <cx:pt idx="8699">240624.465998559</cx:pt>
          <cx:pt idx="8700">211125.78525685001</cx:pt>
          <cx:pt idx="8701">217099.62840601499</cx:pt>
          <cx:pt idx="8702">231195.80104050701</cx:pt>
          <cx:pt idx="8703">264794.83200876397</cx:pt>
          <cx:pt idx="8704">247997.83595095199</cx:pt>
          <cx:pt idx="8705">213967.18476802099</cx:pt>
          <cx:pt idx="8706">252996.20146548899</cx:pt>
          <cx:pt idx="8707">237231.01663451199</cx:pt>
          <cx:pt idx="8708">243808.37402986601</cx:pt>
          <cx:pt idx="8709">238863.494371551</cx:pt>
          <cx:pt idx="8710">256439.220891673</cx:pt>
          <cx:pt idx="8711">231510.27151411699</cx:pt>
          <cx:pt idx="8712">272262.86547272099</cx:pt>
          <cx:pt idx="8713">290032.87825618999</cx:pt>
          <cx:pt idx="8714">257799.31737413301</cx:pt>
          <cx:pt idx="8715">220614.82059082401</cx:pt>
          <cx:pt idx="8716">231358.10205764501</cx:pt>
          <cx:pt idx="8717">263498.55551900598</cx:pt>
          <cx:pt idx="8718">255932.850883726</cx:pt>
          <cx:pt idx="8719">257011.66203242901</cx:pt>
          <cx:pt idx="8720">244045.65162700499</cx:pt>
          <cx:pt idx="8721">253136.63789602299</cx:pt>
          <cx:pt idx="8722">269174.23396835302</cx:pt>
          <cx:pt idx="8723">254639.63010331101</cx:pt>
          <cx:pt idx="8724">217049.725320261</cx:pt>
          <cx:pt idx="8725">265775.90020097501</cx:pt>
          <cx:pt idx="8726">279372.29431707202</cx:pt>
          <cx:pt idx="8727">214204.525220696</cx:pt>
          <cx:pt idx="8728">243376.920978507</cx:pt>
          <cx:pt idx="8729">204988.47707844799</cx:pt>
          <cx:pt idx="8730">226357.461027062</cx:pt>
          <cx:pt idx="8731">263147.73721393698</cx:pt>
          <cx:pt idx="8732">233444.80676200599</cx:pt>
          <cx:pt idx="8733">251543.196218984</cx:pt>
          <cx:pt idx="8734">247326.74920960699</cx:pt>
          <cx:pt idx="8735">233553.71344578301</cx:pt>
          <cx:pt idx="8736">217784.006315217</cx:pt>
          <cx:pt idx="8737">230263.74813811999</cx:pt>
          <cx:pt idx="8738">241187.71885408301</cx:pt>
          <cx:pt idx="8739">253412.05254122301</cx:pt>
          <cx:pt idx="8740">258918.75701502399</cx:pt>
          <cx:pt idx="8741">256600.59740766801</cx:pt>
          <cx:pt idx="8742">253138.14412609601</cx:pt>
          <cx:pt idx="8743">260715.24574334401</cx:pt>
          <cx:pt idx="8744">219813.12046300501</cx:pt>
          <cx:pt idx="8745">235488.760641598</cx:pt>
          <cx:pt idx="8746">252340.87082593201</cx:pt>
          <cx:pt idx="8747">245313.43890885499</cx:pt>
          <cx:pt idx="8748">276464.04605176701</cx:pt>
          <cx:pt idx="8749">237213.674984766</cx:pt>
          <cx:pt idx="8750">205320.381134653</cx:pt>
          <cx:pt idx="8751">237776.079323957</cx:pt>
          <cx:pt idx="8752">249289.08388079499</cx:pt>
          <cx:pt idx="8753">231882.28387595</cx:pt>
          <cx:pt idx="8754">229791.51669638301</cx:pt>
          <cx:pt idx="8755">264713.33861583599</cx:pt>
          <cx:pt idx="8756">239034.565542353</cx:pt>
          <cx:pt idx="8757">250414.46622725899</cx:pt>
          <cx:pt idx="8758">240928.10463376899</cx:pt>
          <cx:pt idx="8759">229613.920593099</cx:pt>
          <cx:pt idx="8760">246677.67554442401</cx:pt>
          <cx:pt idx="8761">246471.65476756101</cx:pt>
          <cx:pt idx="8762">234297.90730175999</cx:pt>
          <cx:pt idx="8763">209531.354919337</cx:pt>
          <cx:pt idx="8764">204367.09144570099</cx:pt>
          <cx:pt idx="8765">176190.45801333699</cx:pt>
          <cx:pt idx="8766">266946.43189202598</cx:pt>
          <cx:pt idx="8767">274133.38020236202</cx:pt>
          <cx:pt idx="8768">253377.57254478501</cx:pt>
          <cx:pt idx="8769">242264.593556976</cx:pt>
          <cx:pt idx="8770">221156.883924347</cx:pt>
          <cx:pt idx="8771">211621.00866119601</cx:pt>
          <cx:pt idx="8772">217075.81804626199</cx:pt>
          <cx:pt idx="8773">217682.85762339301</cx:pt>
          <cx:pt idx="8774">231773.93245718401</cx:pt>
          <cx:pt idx="8775">256289.31327075799</cx:pt>
          <cx:pt idx="8776">237545.820218665</cx:pt>
          <cx:pt idx="8777">225132.16944007701</cx:pt>
          <cx:pt idx="8778">225023.53029887599</cx:pt>
          <cx:pt idx="8779">256155.551943581</cx:pt>
          <cx:pt idx="8780">280791.730120641</cx:pt>
          <cx:pt idx="8781">246121.92765605499</cx:pt>
          <cx:pt idx="8782">225394.03801212201</cx:pt>
          <cx:pt idx="8783">237042.932553533</cx:pt>
          <cx:pt idx="8784">245501.13029105999</cx:pt>
          <cx:pt idx="8785">259841.395279341</cx:pt>
          <cx:pt idx="8786">242320.49432472599</cx:pt>
          <cx:pt idx="8787">228202.594804169</cx:pt>
          <cx:pt idx="8788">267833.12934650801</cx:pt>
          <cx:pt idx="8789">236383.272029543</cx:pt>
          <cx:pt idx="8790">278198.82214907801</cx:pt>
          <cx:pt idx="8791">236741.15742096401</cx:pt>
          <cx:pt idx="8792">266071.68996582198</cx:pt>
          <cx:pt idx="8793">258252.70575926901</cx:pt>
          <cx:pt idx="8794">227208.89446338199</cx:pt>
          <cx:pt idx="8795">235765.09173016</cx:pt>
          <cx:pt idx="8796">249919.539989832</cx:pt>
          <cx:pt idx="8797">245914.71161386999</cx:pt>
          <cx:pt idx="8798">216041.886902967</cx:pt>
          <cx:pt idx="8799">259864.50115763399</cx:pt>
          <cx:pt idx="8800">257180.09319410101</cx:pt>
          <cx:pt idx="8801">226494.39289753599</cx:pt>
          <cx:pt idx="8802">202019.42461117299</cx:pt>
          <cx:pt idx="8803">233841.50458510101</cx:pt>
          <cx:pt idx="8804">231551.56895612099</cx:pt>
          <cx:pt idx="8805">213967.64640131101</cx:pt>
          <cx:pt idx="8806">238957.009060315</cx:pt>
          <cx:pt idx="8807">273472.61827245401</cx:pt>
          <cx:pt idx="8808">256078.747921512</cx:pt>
          <cx:pt idx="8809">243928.05110961801</cx:pt>
          <cx:pt idx="8810">240097.96901669499</cx:pt>
          <cx:pt idx="8811">225371.28912676999</cx:pt>
          <cx:pt idx="8812">238020.454881618</cx:pt>
          <cx:pt idx="8813">227337.500759635</cx:pt>
          <cx:pt idx="8814">213572.108713797</cx:pt>
          <cx:pt idx="8815">271623.40207774303</cx:pt>
          <cx:pt idx="8816">256058.882913054</cx:pt>
          <cx:pt idx="8817">254692.01673228299</cx:pt>
          <cx:pt idx="8818">237717.40970844499</cx:pt>
          <cx:pt idx="8819">243436.14424835501</cx:pt>
          <cx:pt idx="8820">250556.849715335</cx:pt>
          <cx:pt idx="8821">226797.43736003799</cx:pt>
          <cx:pt idx="8822">232266.275014504</cx:pt>
          <cx:pt idx="8823">266971.32773368497</cx:pt>
          <cx:pt idx="8824">228188.46597474799</cx:pt>
          <cx:pt idx="8825">250460.599666113</cx:pt>
          <cx:pt idx="8826">240365.85985801701</cx:pt>
          <cx:pt idx="8827">227964.253615086</cx:pt>
          <cx:pt idx="8828">250085.91735698201</cx:pt>
          <cx:pt idx="8829">247760.39876668499</cx:pt>
          <cx:pt idx="8830">229704.98325984</cx:pt>
          <cx:pt idx="8831">226018.55708694301</cx:pt>
          <cx:pt idx="8832">239388.267092411</cx:pt>
          <cx:pt idx="8833">201761.09315406499</cx:pt>
          <cx:pt idx="8834">265010.087473911</cx:pt>
          <cx:pt idx="8835">227645.330715232</cx:pt>
          <cx:pt idx="8836">240269.69574204201</cx:pt>
          <cx:pt idx="8837">256643.77222521199</cx:pt>
          <cx:pt idx="8838">271935.43424547999</cx:pt>
          <cx:pt idx="8839">233594.17666130501</cx:pt>
          <cx:pt idx="8840">218378.29193869699</cx:pt>
          <cx:pt idx="8841">224341.00060814401</cx:pt>
          <cx:pt idx="8842">274077.40856409998</cx:pt>
          <cx:pt idx="8843">227231.647754929</cx:pt>
          <cx:pt idx="8844">237881.67814809701</cx:pt>
          <cx:pt idx="8845">249111.32297674901</cx:pt>
          <cx:pt idx="8846">281643.42302067199</cx:pt>
          <cx:pt idx="8847">230460.97161554999</cx:pt>
          <cx:pt idx="8848">197629.65757233699</cx:pt>
          <cx:pt idx="8849">278114.88693718798</cx:pt>
          <cx:pt idx="8850">257118.55755748099</cx:pt>
          <cx:pt idx="8851">266573.36346499802</cx:pt>
          <cx:pt idx="8852">235337.164993471</cx:pt>
          <cx:pt idx="8853">229783.997998365</cx:pt>
          <cx:pt idx="8854">213194.78497570299</cx:pt>
          <cx:pt idx="8855">231239.49642958899</cx:pt>
          <cx:pt idx="8856">245277.049368768</cx:pt>
          <cx:pt idx="8857">238868.27867537699</cx:pt>
          <cx:pt idx="8858">233815.22282486301</cx:pt>
          <cx:pt idx="8859">276530.725059124</cx:pt>
          <cx:pt idx="8860">242472.63343513099</cx:pt>
          <cx:pt idx="8861">224796.00798846199</cx:pt>
          <cx:pt idx="8862">202585.95626607799</cx:pt>
          <cx:pt idx="8863">226207.453657968</cx:pt>
          <cx:pt idx="8864">260001.81178226601</cx:pt>
          <cx:pt idx="8865">228424.066605695</cx:pt>
          <cx:pt idx="8866">247225.54394275701</cx:pt>
          <cx:pt idx="8867">216772.25630442199</cx:pt>
          <cx:pt idx="8868">228004.74644449999</cx:pt>
          <cx:pt idx="8869">205452.72277415701</cx:pt>
          <cx:pt idx="8870">254766.44996021499</cx:pt>
          <cx:pt idx="8871">239727.087741364</cx:pt>
          <cx:pt idx="8872">231719.573197547</cx:pt>
          <cx:pt idx="8873">220774.415389931</cx:pt>
          <cx:pt idx="8874">233176.01620029801</cx:pt>
          <cx:pt idx="8875">230722.09853934601</cx:pt>
          <cx:pt idx="8876">228942.03915556899</cx:pt>
          <cx:pt idx="8877">211833.287110965</cx:pt>
          <cx:pt idx="8878">245300.94105906499</cx:pt>
          <cx:pt idx="8879">243448.87837915399</cx:pt>
          <cx:pt idx="8880">223947.79787511</cx:pt>
          <cx:pt idx="8881">251737.69546845701</cx:pt>
          <cx:pt idx="8882">242617.66543628299</cx:pt>
          <cx:pt idx="8883">229754.31552288</cx:pt>
          <cx:pt idx="8884">219521.83417064499</cx:pt>
          <cx:pt idx="8885">217630.24774818201</cx:pt>
          <cx:pt idx="8886">232911.15307749101</cx:pt>
          <cx:pt idx="8887">233869.42013612701</cx:pt>
          <cx:pt idx="8888">234695.00128654399</cx:pt>
          <cx:pt idx="8889">216091.23201758901</cx:pt>
          <cx:pt idx="8890">251437.29071313201</cx:pt>
          <cx:pt idx="8891">237992.29370556501</cx:pt>
          <cx:pt idx="8892">259026.95144098499</cx:pt>
          <cx:pt idx="8893">269583.88597580697</cx:pt>
          <cx:pt idx="8894">282290.59057888598</cx:pt>
          <cx:pt idx="8895">242630.60892508301</cx:pt>
          <cx:pt idx="8896">240589.11285615899</cx:pt>
          <cx:pt idx="8897">275252.94668832299</cx:pt>
          <cx:pt idx="8898">229509.74992727701</cx:pt>
          <cx:pt idx="8899">232917.16413884799</cx:pt>
          <cx:pt idx="8900">216552.44060531401</cx:pt>
          <cx:pt idx="8901">265441.92503128498</cx:pt>
          <cx:pt idx="8902">221490.85932335601</cx:pt>
          <cx:pt idx="8903">249449.61650148701</cx:pt>
          <cx:pt idx="8904">227774.99305831801</cx:pt>
          <cx:pt idx="8905">256020.695262675</cx:pt>
          <cx:pt idx="8906">216368.58224708799</cx:pt>
          <cx:pt idx="8907">230589.27372294699</cx:pt>
          <cx:pt idx="8908">273722.43581598299</cx:pt>
          <cx:pt idx="8909">252310.04956826399</cx:pt>
          <cx:pt idx="8910">212849.37505462099</cx:pt>
          <cx:pt idx="8911">247281.04678233399</cx:pt>
          <cx:pt idx="8912">241773.63703482499</cx:pt>
          <cx:pt idx="8913">229220.601259191</cx:pt>
          <cx:pt idx="8914">251998.285620907</cx:pt>
          <cx:pt idx="8915">273548.12033190101</cx:pt>
          <cx:pt idx="8916">223590.66774436101</cx:pt>
          <cx:pt idx="8917">247608.05042030101</cx:pt>
          <cx:pt idx="8918">217419.475090433</cx:pt>
          <cx:pt idx="8919">251489.32660756601</cx:pt>
          <cx:pt idx="8920">240344.22260065799</cx:pt>
          <cx:pt idx="8921">220433.508701093</cx:pt>
          <cx:pt idx="8922">239383.442986118</cx:pt>
          <cx:pt idx="8923">232342.569114602</cx:pt>
          <cx:pt idx="8924">270091.00847129303</cx:pt>
          <cx:pt idx="8925">251262.67184510999</cx:pt>
          <cx:pt idx="8926">240372.034193281</cx:pt>
          <cx:pt idx="8927">247719.40178456501</cx:pt>
          <cx:pt idx="8928">242440.556486738</cx:pt>
          <cx:pt idx="8929">211762.62472126601</cx:pt>
          <cx:pt idx="8930">227532.890757899</cx:pt>
          <cx:pt idx="8931">212107.95713843501</cx:pt>
          <cx:pt idx="8932">190164.608317123</cx:pt>
          <cx:pt idx="8933">224527.572926869</cx:pt>
          <cx:pt idx="8934">226247.50939058099</cx:pt>
          <cx:pt idx="8935">237799.54992205201</cx:pt>
          <cx:pt idx="8936">234517.83768206401</cx:pt>
          <cx:pt idx="8937">231543.38025606601</cx:pt>
          <cx:pt idx="8938">220290.41698901801</cx:pt>
          <cx:pt idx="8939">221032.59210279401</cx:pt>
          <cx:pt idx="8940">201777.10471537299</cx:pt>
          <cx:pt idx="8941">220630.84451829901</cx:pt>
          <cx:pt idx="8942">261954.44871392101</cx:pt>
          <cx:pt idx="8943">240024.07456154801</cx:pt>
          <cx:pt idx="8944">254562.54890308899</cx:pt>
          <cx:pt idx="8945">219133.87438116199</cx:pt>
          <cx:pt idx="8946">250461.620921836</cx:pt>
          <cx:pt idx="8947">248476.501711057</cx:pt>
          <cx:pt idx="8948">222878.35783266299</cx:pt>
          <cx:pt idx="8949">201701.11235497301</cx:pt>
          <cx:pt idx="8950">243007.69722177699</cx:pt>
          <cx:pt idx="8951">252048.437111729</cx:pt>
          <cx:pt idx="8952">243838.78249090401</cx:pt>
          <cx:pt idx="8953">213576.87675996</cx:pt>
          <cx:pt idx="8954">227830.36984993701</cx:pt>
          <cx:pt idx="8955">237239.96385619199</cx:pt>
          <cx:pt idx="8956">219511.002353016</cx:pt>
          <cx:pt idx="8957">247801.24268795</cx:pt>
          <cx:pt idx="8958">291704.078071322</cx:pt>
          <cx:pt idx="8959">252954.001402055</cx:pt>
          <cx:pt idx="8960">285328.75350825599</cx:pt>
          <cx:pt idx="8961">265518.62361250998</cx:pt>
          <cx:pt idx="8962">215497.79732552599</cx:pt>
          <cx:pt idx="8963">259992.42259154099</cx:pt>
          <cx:pt idx="8964">223339.583386235</cx:pt>
          <cx:pt idx="8965">275582.38792238099</cx:pt>
          <cx:pt idx="8966">254254.25739350601</cx:pt>
          <cx:pt idx="8967">260434.71632486299</cx:pt>
          <cx:pt idx="8968">251929.077473132</cx:pt>
          <cx:pt idx="8969">227897.56229670701</cx:pt>
          <cx:pt idx="8970">238973.69053657699</cx:pt>
          <cx:pt idx="8971">239108.20274301901</cx:pt>
          <cx:pt idx="8972">230751.039489416</cx:pt>
          <cx:pt idx="8973">212297.12595197701</cx:pt>
          <cx:pt idx="8974">251028.53783800901</cx:pt>
          <cx:pt idx="8975">241930.167811102</cx:pt>
          <cx:pt idx="8976">276482.59925100702</cx:pt>
          <cx:pt idx="8977">288699.62742932403</cx:pt>
          <cx:pt idx="8978">260198.455675426</cx:pt>
          <cx:pt idx="8979">250343.840194733</cx:pt>
          <cx:pt idx="8980">240522.51736666501</cx:pt>
          <cx:pt idx="8981">274301.47494840802</cx:pt>
          <cx:pt idx="8982">231189.162869411</cx:pt>
          <cx:pt idx="8983">234760.499520621</cx:pt>
          <cx:pt idx="8984">252000.67243189801</cx:pt>
          <cx:pt idx="8985">251373.5562467</cx:pt>
          <cx:pt idx="8986">244233.95228926101</cx:pt>
          <cx:pt idx="8987">245374.40944535099</cx:pt>
          <cx:pt idx="8988">225438.30091750901</cx:pt>
          <cx:pt idx="8989">246379.83618102199</cx:pt>
          <cx:pt idx="8990">245149.78282058501</cx:pt>
          <cx:pt idx="8991">264512.586906532</cx:pt>
          <cx:pt idx="8992">242272.66477792099</cx:pt>
          <cx:pt idx="8993">252268.03413166301</cx:pt>
          <cx:pt idx="8994">244950.01401713799</cx:pt>
          <cx:pt idx="8995">226523.705283313</cx:pt>
          <cx:pt idx="8996">275690.58008594997</cx:pt>
          <cx:pt idx="8997">213849.882504607</cx:pt>
          <cx:pt idx="8998">237277.806962203</cx:pt>
          <cx:pt idx="8999">210856.30046894299</cx:pt>
          <cx:pt idx="9000">281504.38641549298</cx:pt>
          <cx:pt idx="9001">224101.644295595</cx:pt>
          <cx:pt idx="9002">258631.358691634</cx:pt>
          <cx:pt idx="9003">244087.24288726301</cx:pt>
          <cx:pt idx="9004">233053.83501221699</cx:pt>
          <cx:pt idx="9005">228714.99712079699</cx:pt>
          <cx:pt idx="9006">184937.77204605599</cx:pt>
          <cx:pt idx="9007">222347.05376728001</cx:pt>
          <cx:pt idx="9008">239053.291244942</cx:pt>
          <cx:pt idx="9009">224336.598918156</cx:pt>
          <cx:pt idx="9010">242799.563247671</cx:pt>
          <cx:pt idx="9011">253382.22831919999</cx:pt>
          <cx:pt idx="9012">213717.22242245599</cx:pt>
          <cx:pt idx="9013">237746.69868023999</cx:pt>
          <cx:pt idx="9014">233118.21091152899</cx:pt>
          <cx:pt idx="9015">223743.035560007</cx:pt>
          <cx:pt idx="9016">244770.096119047</cx:pt>
          <cx:pt idx="9017">261382.853297839</cx:pt>
          <cx:pt idx="9018">249594.27756421501</cx:pt>
          <cx:pt idx="9019">279922.81213969999</cx:pt>
          <cx:pt idx="9020">257772.708557545</cx:pt>
          <cx:pt idx="9021">199497.20579865601</cx:pt>
          <cx:pt idx="9022">219227.72495347599</cx:pt>
          <cx:pt idx="9023">195111.75780187699</cx:pt>
          <cx:pt idx="9024">244139.63041800499</cx:pt>
          <cx:pt idx="9025">240971.59779602199</cx:pt>
          <cx:pt idx="9026">235577.559163567</cx:pt>
          <cx:pt idx="9027">232361.585279333</cx:pt>
          <cx:pt idx="9028">205926.76280454101</cx:pt>
          <cx:pt idx="9029">233819.00548922099</cx:pt>
          <cx:pt idx="9030">199672.239790188</cx:pt>
          <cx:pt idx="9031">261330.159844059</cx:pt>
          <cx:pt idx="9032">240598.43275412399</cx:pt>
          <cx:pt idx="9033">253392.838542802</cx:pt>
          <cx:pt idx="9034">227883.04717127301</cx:pt>
          <cx:pt idx="9035">261079.442783462</cx:pt>
          <cx:pt idx="9036">228312.45640630001</cx:pt>
          <cx:pt idx="9037">234732.299998801</cx:pt>
          <cx:pt idx="9038">246450.39962561501</cx:pt>
          <cx:pt idx="9039">264443.74721931998</cx:pt>
          <cx:pt idx="9040">232834.262959432</cx:pt>
          <cx:pt idx="9041">238588.59291132001</cx:pt>
          <cx:pt idx="9042">262919.41884759301</cx:pt>
          <cx:pt idx="9043">218203.752902179</cx:pt>
          <cx:pt idx="9044">243985.24223448901</cx:pt>
          <cx:pt idx="9045">260514.22949523301</cx:pt>
          <cx:pt idx="9046">251166.533381988</cx:pt>
          <cx:pt idx="9047">232398.021386106</cx:pt>
          <cx:pt idx="9048">235640.78890641901</cx:pt>
          <cx:pt idx="9049">223293.91664469001</cx:pt>
          <cx:pt idx="9050">248295.09658809999</cx:pt>
          <cx:pt idx="9051">258663.01615269599</cx:pt>
          <cx:pt idx="9052">212057.74442129099</cx:pt>
          <cx:pt idx="9053">216624.44786634101</cx:pt>
          <cx:pt idx="9054">254207.448928581</cx:pt>
          <cx:pt idx="9055">263858.72364425298</cx:pt>
          <cx:pt idx="9056">275152.04731044802</cx:pt>
          <cx:pt idx="9057">238185.559806198</cx:pt>
          <cx:pt idx="9058">242289.02986742699</cx:pt>
          <cx:pt idx="9059">227423.261222234</cx:pt>
          <cx:pt idx="9060">248637.38839277101</cx:pt>
          <cx:pt idx="9061">239260.149432165</cx:pt>
          <cx:pt idx="9062">230852.621393743</cx:pt>
          <cx:pt idx="9063">250515.171682577</cx:pt>
          <cx:pt idx="9064">247165.97009244899</cx:pt>
          <cx:pt idx="9065">260860.15343746601</cx:pt>
          <cx:pt idx="9066">232160.23043043999</cx:pt>
          <cx:pt idx="9067">238069.03291192499</cx:pt>
          <cx:pt idx="9068">266801.31163420802</cx:pt>
          <cx:pt idx="9069">275908.472808577</cx:pt>
          <cx:pt idx="9070">218853.77627438301</cx:pt>
          <cx:pt idx="9071">256610.33810280901</cx:pt>
          <cx:pt idx="9072">253353.25634183001</cx:pt>
          <cx:pt idx="9073">249176.165930891</cx:pt>
          <cx:pt idx="9074">232860.90082799</cx:pt>
          <cx:pt idx="9075">230061.78406002501</cx:pt>
          <cx:pt idx="9076">222671.217600326</cx:pt>
          <cx:pt idx="9077">269179.35187715298</cx:pt>
          <cx:pt idx="9078">219551.716790746</cx:pt>
          <cx:pt idx="9079">270155.81229891197</cx:pt>
          <cx:pt idx="9080">264948.68952157203</cx:pt>
          <cx:pt idx="9081">250598.061497032</cx:pt>
          <cx:pt idx="9082">200961.47655796801</cx:pt>
          <cx:pt idx="9083">247486.369765187</cx:pt>
          <cx:pt idx="9084">215478.68358459201</cx:pt>
          <cx:pt idx="9085">229584.12728430799</cx:pt>
          <cx:pt idx="9086">255488.182228105</cx:pt>
          <cx:pt idx="9087">268076.62736989697</cx:pt>
          <cx:pt idx="9088">268552.66818270501</cx:pt>
          <cx:pt idx="9089">222458.874136809</cx:pt>
          <cx:pt idx="9090">223292.72084482701</cx:pt>
          <cx:pt idx="9091">225636.53560535499</cx:pt>
          <cx:pt idx="9092">243595.556369322</cx:pt>
          <cx:pt idx="9093">248541.03519326099</cx:pt>
          <cx:pt idx="9094">277072.68570760102</cx:pt>
          <cx:pt idx="9095">242509.021848656</cx:pt>
          <cx:pt idx="9096">278553.054642934</cx:pt>
          <cx:pt idx="9097">233274.498894964</cx:pt>
          <cx:pt idx="9098">245183.37367899201</cx:pt>
          <cx:pt idx="9099">222531.773383099</cx:pt>
          <cx:pt idx="9100">221205.57458674401</cx:pt>
          <cx:pt idx="9101">257099.299359875</cx:pt>
          <cx:pt idx="9102">225104.671907899</cx:pt>
          <cx:pt idx="9103">240980.324804737</cx:pt>
          <cx:pt idx="9104">246820.05917861999</cx:pt>
          <cx:pt idx="9105">254343.45047288699</cx:pt>
          <cx:pt idx="9106">252161.207406061</cx:pt>
          <cx:pt idx="9107">257733.86481271099</cx:pt>
          <cx:pt idx="9108">251008.97471161699</cx:pt>
          <cx:pt idx="9109">248297.62601455799</cx:pt>
          <cx:pt idx="9110">240206.470891859</cx:pt>
          <cx:pt idx="9111">223828.34153241801</cx:pt>
          <cx:pt idx="9112">256482.692162689</cx:pt>
          <cx:pt idx="9113">247506.96973509699</cx:pt>
          <cx:pt idx="9114">276845.267799836</cx:pt>
          <cx:pt idx="9115">249809.61137732299</cx:pt>
          <cx:pt idx="9116">231676.78681960999</cx:pt>
          <cx:pt idx="9117">240980.67403368599</cx:pt>
          <cx:pt idx="9118">259427.536307534</cx:pt>
          <cx:pt idx="9119">255631.83431130901</cx:pt>
          <cx:pt idx="9120">231517.39619521101</cx:pt>
          <cx:pt idx="9121">264165.921039343</cx:pt>
          <cx:pt idx="9122">256461.588053705</cx:pt>
          <cx:pt idx="9123">240832.75927963699</cx:pt>
          <cx:pt idx="9124">275347.618199474</cx:pt>
          <cx:pt idx="9125">234898.840042403</cx:pt>
          <cx:pt idx="9126">272226.515365967</cx:pt>
          <cx:pt idx="9127">282951.38345813198</cx:pt>
          <cx:pt idx="9128">257779.85276862199</cx:pt>
          <cx:pt idx="9129">229726.699146703</cx:pt>
          <cx:pt idx="9130">231001.62730928799</cx:pt>
          <cx:pt idx="9131">231013.53658081699</cx:pt>
          <cx:pt idx="9132">255980.12730438</cx:pt>
          <cx:pt idx="9133">256314.40051791901</cx:pt>
          <cx:pt idx="9134">224279.57751007201</cx:pt>
          <cx:pt idx="9135">247515.73060334299</cx:pt>
          <cx:pt idx="9136">267869.69323766598</cx:pt>
          <cx:pt idx="9137">268138.03540901502</cx:pt>
          <cx:pt idx="9138">213321.42845369899</cx:pt>
          <cx:pt idx="9139">251472.934392731</cx:pt>
          <cx:pt idx="9140">269973.21558659099</cx:pt>
          <cx:pt idx="9141">208173.09396871401</cx:pt>
          <cx:pt idx="9142">233628.552747874</cx:pt>
          <cx:pt idx="9143">257755.72767636599</cx:pt>
          <cx:pt idx="9144">221860.242973652</cx:pt>
          <cx:pt idx="9145">242753.41751531899</cx:pt>
          <cx:pt idx="9146">249317.976862802</cx:pt>
          <cx:pt idx="9147">248066.51004351</cx:pt>
          <cx:pt idx="9148">272288.550400879</cx:pt>
          <cx:pt idx="9149">251662.67966916601</cx:pt>
          <cx:pt idx="9150">268058.95178323699</cx:pt>
          <cx:pt idx="9151">244512.34844457699</cx:pt>
          <cx:pt idx="9152">243276.12834342901</cx:pt>
          <cx:pt idx="9153">206016.26256842201</cx:pt>
          <cx:pt idx="9154">223253.44876252499</cx:pt>
          <cx:pt idx="9155">226926.00824865699</cx:pt>
          <cx:pt idx="9156">244096.25176006</cx:pt>
          <cx:pt idx="9157">247117.85540340201</cx:pt>
          <cx:pt idx="9158">243141.880083094</cx:pt>
          <cx:pt idx="9159">222832.97560320399</cx:pt>
          <cx:pt idx="9160">231812.586746132</cx:pt>
          <cx:pt idx="9161">243313.18068739501</cx:pt>
          <cx:pt idx="9162">234768.95619602501</cx:pt>
          <cx:pt idx="9163">258357.00929421</cx:pt>
          <cx:pt idx="9164">257289.10593810299</cx:pt>
          <cx:pt idx="9165">247477.52239760899</cx:pt>
          <cx:pt idx="9166">240755.064857385</cx:pt>
          <cx:pt idx="9167">261656.86845417501</cx:pt>
          <cx:pt idx="9168">285015.11590496002</cx:pt>
          <cx:pt idx="9169">234264.75478325901</cx:pt>
          <cx:pt idx="9170">269932.471723222</cx:pt>
          <cx:pt idx="9171">236437.02791712299</cx:pt>
          <cx:pt idx="9172">248810.46436594299</cx:pt>
          <cx:pt idx="9173">241753.804703159</cx:pt>
          <cx:pt idx="9174">251381.95648429301</cx:pt>
          <cx:pt idx="9175">260409.13803718801</cx:pt>
          <cx:pt idx="9176">246694.431581034</cx:pt>
          <cx:pt idx="9177">257042.728715832</cx:pt>
          <cx:pt idx="9178">260131.43827672701</cx:pt>
          <cx:pt idx="9179">214837.53518125101</cx:pt>
          <cx:pt idx="9180">229334.18108121099</cx:pt>
          <cx:pt idx="9181">277730.480249941</cx:pt>
          <cx:pt idx="9182">215674.65108267099</cx:pt>
          <cx:pt idx="9183">247145.84954658401</cx:pt>
          <cx:pt idx="9184">245710.39423328999</cx:pt>
          <cx:pt idx="9185">214852.98978115999</cx:pt>
          <cx:pt idx="9186">257185.86190277801</cx:pt>
          <cx:pt idx="9187">243364.65320571</cx:pt>
          <cx:pt idx="9188">277799.31292228599</cx:pt>
          <cx:pt idx="9189">233811.70854011699</cx:pt>
          <cx:pt idx="9190">219339.07683604301</cx:pt>
          <cx:pt idx="9191">226274.040244064</cx:pt>
          <cx:pt idx="9192">260310.014065686</cx:pt>
          <cx:pt idx="9193">231929.16869568199</cx:pt>
          <cx:pt idx="9194">240680.79471351701</cx:pt>
          <cx:pt idx="9195">260732.08858720801</cx:pt>
          <cx:pt idx="9196">215582.201901505</cx:pt>
          <cx:pt idx="9197">237507.26543560499</cx:pt>
          <cx:pt idx="9198">240312.407709091</cx:pt>
          <cx:pt idx="9199">233320.90820991801</cx:pt>
          <cx:pt idx="9200">243715.82235309901</cx:pt>
          <cx:pt idx="9201">218988.04151459801</cx:pt>
          <cx:pt idx="9202">267284.45069948002</cx:pt>
          <cx:pt idx="9203">245809.66326792899</cx:pt>
          <cx:pt idx="9204">259440.72720276201</cx:pt>
          <cx:pt idx="9205">226824.62447017001</cx:pt>
          <cx:pt idx="9206">269503.04292221001</cx:pt>
          <cx:pt idx="9207">270798.752326185</cx:pt>
          <cx:pt idx="9208">216994.03608201901</cx:pt>
          <cx:pt idx="9209">224278.57746067399</cx:pt>
          <cx:pt idx="9210">253589.70869005399</cx:pt>
          <cx:pt idx="9211">238775.23610809699</cx:pt>
          <cx:pt idx="9212">224107.23635314</cx:pt>
          <cx:pt idx="9213">226480.36104155899</cx:pt>
          <cx:pt idx="9214">257427.45113096299</cx:pt>
          <cx:pt idx="9215">235674.95931164199</cx:pt>
          <cx:pt idx="9216">227151.70662298799</cx:pt>
          <cx:pt idx="9217">256734.68280392999</cx:pt>
          <cx:pt idx="9218">263507.68367607001</cx:pt>
          <cx:pt idx="9219">216929.74535947901</cx:pt>
          <cx:pt idx="9220">234674.911839106</cx:pt>
          <cx:pt idx="9221">263569.14477365703</cx:pt>
          <cx:pt idx="9222">239812.56744307</cx:pt>
          <cx:pt idx="9223">255398.198650379</cx:pt>
          <cx:pt idx="9224">215920.739611433</cx:pt>
          <cx:pt idx="9225">246648.895596516</cx:pt>
          <cx:pt idx="9226">237064.614934368</cx:pt>
          <cx:pt idx="9227">259927.438631497</cx:pt>
          <cx:pt idx="9228">240918.25548822299</cx:pt>
          <cx:pt idx="9229">263368.145896831</cx:pt>
          <cx:pt idx="9230">238168.42049146901</cx:pt>
          <cx:pt idx="9231">212192.07553335899</cx:pt>
          <cx:pt idx="9232">248222.52219361099</cx:pt>
          <cx:pt idx="9233">214434.298457375</cx:pt>
          <cx:pt idx="9234">259695.37035184901</cx:pt>
          <cx:pt idx="9235">237208.24196562299</cx:pt>
          <cx:pt idx="9236">247399.86946330499</cx:pt>
          <cx:pt idx="9237">268702.85190860601</cx:pt>
          <cx:pt idx="9238">273260.75817823998</cx:pt>
          <cx:pt idx="9239">283909.37721623899</cx:pt>
          <cx:pt idx="9240">252923.94737362899</cx:pt>
          <cx:pt idx="9241">208844.046427464</cx:pt>
          <cx:pt idx="9242">255117.52327914</cx:pt>
          <cx:pt idx="9243">214704.804992424</cx:pt>
          <cx:pt idx="9244">235742.40808754001</cx:pt>
          <cx:pt idx="9245">222738.803834727</cx:pt>
          <cx:pt idx="9246">253524.995611978</cx:pt>
          <cx:pt idx="9247">223955.85276626699</cx:pt>
          <cx:pt idx="9248">235571.37316495899</cx:pt>
          <cx:pt idx="9249">246712.15550608301</cx:pt>
          <cx:pt idx="9250">248894.345901864</cx:pt>
          <cx:pt idx="9251">233941.59755617401</cx:pt>
          <cx:pt idx="9252">245516.00276872801</cx:pt>
          <cx:pt idx="9253">239899.47835650801</cx:pt>
          <cx:pt idx="9254">236533.82545560299</cx:pt>
          <cx:pt idx="9255">224612.09864722099</cx:pt>
          <cx:pt idx="9256">227040.79598633901</cx:pt>
          <cx:pt idx="9257">252421.360178851</cx:pt>
          <cx:pt idx="9258">257659.90850951301</cx:pt>
          <cx:pt idx="9259">241085.02956296099</cx:pt>
          <cx:pt idx="9260">230628.51633654599</cx:pt>
          <cx:pt idx="9261">239702.18728249901</cx:pt>
          <cx:pt idx="9262">240857.27937847201</cx:pt>
          <cx:pt idx="9263">228397.42515304001</cx:pt>
          <cx:pt idx="9264">244292.75259328299</cx:pt>
          <cx:pt idx="9265">232071.80741341799</cx:pt>
          <cx:pt idx="9266">265739.98700234899</cx:pt>
          <cx:pt idx="9267">239717.53006784301</cx:pt>
          <cx:pt idx="9268">261574.06159208101</cx:pt>
          <cx:pt idx="9269">234395.520537162</cx:pt>
          <cx:pt idx="9270">248988.081860181</cx:pt>
          <cx:pt idx="9271">291102.11165717599</cx:pt>
          <cx:pt idx="9272">223190.53691288101</cx:pt>
          <cx:pt idx="9273">236177.48392358501</cx:pt>
          <cx:pt idx="9274">253109.80328080599</cx:pt>
          <cx:pt idx="9275">265709.23591280897</cx:pt>
          <cx:pt idx="9276">243407.23371163299</cx:pt>
          <cx:pt idx="9277">224584.79078016299</cx:pt>
          <cx:pt idx="9278">265339.24464161397</cx:pt>
          <cx:pt idx="9279">242191.573731729</cx:pt>
          <cx:pt idx="9280">229316.70304127401</cx:pt>
          <cx:pt idx="9281">252793.71843211801</cx:pt>
          <cx:pt idx="9282">243036.96046340599</cx:pt>
          <cx:pt idx="9283">229160.51477228801</cx:pt>
          <cx:pt idx="9284">233199.464252893</cx:pt>
          <cx:pt idx="9285">254122.63946808901</cx:pt>
          <cx:pt idx="9286">246510.68279255999</cx:pt>
          <cx:pt idx="9287">224017.09035834699</cx:pt>
          <cx:pt idx="9288">238977.408238334</cx:pt>
          <cx:pt idx="9289">243618.446684336</cx:pt>
          <cx:pt idx="9290">245040.35693477999</cx:pt>
          <cx:pt idx="9291">240599.407731037</cx:pt>
          <cx:pt idx="9292">297660.18471830798</cx:pt>
          <cx:pt idx="9293">224709.47489414801</cx:pt>
          <cx:pt idx="9294">237706.58397901099</cx:pt>
          <cx:pt idx="9295">256575.23626835199</cx:pt>
          <cx:pt idx="9296">253145.165572261</cx:pt>
          <cx:pt idx="9297">233075.20290908599</cx:pt>
          <cx:pt idx="9298">283571.99256583402</cx:pt>
          <cx:pt idx="9299">243886.786669789</cx:pt>
          <cx:pt idx="9300">243746.87277031501</cx:pt>
          <cx:pt idx="9301">265626.46459711698</cx:pt>
          <cx:pt idx="9302">253405.75615506701</cx:pt>
          <cx:pt idx="9303">232935.091410105</cx:pt>
          <cx:pt idx="9304">276612.121405021</cx:pt>
          <cx:pt idx="9305">259052.42971990199</cx:pt>
          <cx:pt idx="9306">227375.21120239401</cx:pt>
          <cx:pt idx="9307">235158.47243702301</cx:pt>
          <cx:pt idx="9308">231944.40363748299</cx:pt>
          <cx:pt idx="9309">231208.667105512</cx:pt>
          <cx:pt idx="9310">257646.597906918</cx:pt>
          <cx:pt idx="9311">264068.75050185103</cx:pt>
          <cx:pt idx="9312">288107.131897574</cx:pt>
          <cx:pt idx="9313">218170.55185635001</cx:pt>
          <cx:pt idx="9314">253425.15445592999</cx:pt>
          <cx:pt idx="9315">247291.48118519</cx:pt>
          <cx:pt idx="9316">220024.414122541</cx:pt>
          <cx:pt idx="9317">233240.487183413</cx:pt>
          <cx:pt idx="9318">244349.55680977501</cx:pt>
          <cx:pt idx="9319">222340.18080570601</cx:pt>
          <cx:pt idx="9320">220656.516505176</cx:pt>
          <cx:pt idx="9321">237473.11402363799</cx:pt>
          <cx:pt idx="9322">257411.47014872101</cx:pt>
          <cx:pt idx="9323">246018.99695419401</cx:pt>
          <cx:pt idx="9324">233471.35013493701</cx:pt>
          <cx:pt idx="9325">218143.541236424</cx:pt>
          <cx:pt idx="9326">243459.39392568599</cx:pt>
          <cx:pt idx="9327">245843.08988107799</cx:pt>
          <cx:pt idx="9328">243801.74960269601</cx:pt>
          <cx:pt idx="9329">224934.85959304799</cx:pt>
          <cx:pt idx="9330">214262.55289178301</cx:pt>
          <cx:pt idx="9331">238302.71365301099</cx:pt>
          <cx:pt idx="9332">251735.45171481901</cx:pt>
          <cx:pt idx="9333">236610.62574125899</cx:pt>
          <cx:pt idx="9334">220114.35501576</cx:pt>
          <cx:pt idx="9335">257056.16201062399</cx:pt>
          <cx:pt idx="9336">217808.98944932199</cx:pt>
          <cx:pt idx="9337">254517.43739692701</cx:pt>
          <cx:pt idx="9338">227961.04035075201</cx:pt>
          <cx:pt idx="9339">228375.51749608101</cx:pt>
          <cx:pt idx="9340">218522.30102584901</cx:pt>
          <cx:pt idx="9341">264963.91794614698</cx:pt>
          <cx:pt idx="9342">265573.10286040802</cx:pt>
          <cx:pt idx="9343">253395.40904011601</cx:pt>
          <cx:pt idx="9344">209551.63331230899</cx:pt>
          <cx:pt idx="9345">245633.11510968301</cx:pt>
          <cx:pt idx="9346">233751.18844900001</cx:pt>
          <cx:pt idx="9347">202069.55872212199</cx:pt>
          <cx:pt idx="9348">235731.71977763201</cx:pt>
          <cx:pt idx="9349">224076.96411907501</cx:pt>
          <cx:pt idx="9350">264689.69960085698</cx:pt>
          <cx:pt idx="9351">229092.666088439</cx:pt>
          <cx:pt idx="9352">242704.74482085399</cx:pt>
          <cx:pt idx="9353">233114.57706365801</cx:pt>
          <cx:pt idx="9354">260497.02461189401</cx:pt>
          <cx:pt idx="9355">270448.61875354202</cx:pt>
          <cx:pt idx="9356">235741.51319881299</cx:pt>
          <cx:pt idx="9357">225848.040244537</cx:pt>
          <cx:pt idx="9358">201550.51501967301</cx:pt>
          <cx:pt idx="9359">207787.07974064999</cx:pt>
          <cx:pt idx="9360">238095.41807811</cx:pt>
          <cx:pt idx="9361">224991.919406292</cx:pt>
          <cx:pt idx="9362">238536.64809253099</cx:pt>
          <cx:pt idx="9363">233887.45294975501</cx:pt>
          <cx:pt idx="9364">240610.35568280501</cx:pt>
          <cx:pt idx="9365">253305.49247128901</cx:pt>
          <cx:pt idx="9366">218248.729580357</cx:pt>
          <cx:pt idx="9367">241254.57874412899</cx:pt>
          <cx:pt idx="9368">270699.42969980201</cx:pt>
          <cx:pt idx="9369">267534.28659555601</cx:pt>
          <cx:pt idx="9370">219164.61581549601</cx:pt>
          <cx:pt idx="9371">237997.71252092201</cx:pt>
          <cx:pt idx="9372">224542.667124172</cx:pt>
          <cx:pt idx="9373">239282.27230053401</cx:pt>
          <cx:pt idx="9374">232622.63072605501</cx:pt>
          <cx:pt idx="9375">263431.06428045302</cx:pt>
          <cx:pt idx="9376">243451.63256058699</cx:pt>
          <cx:pt idx="9377">203901.59661251001</cx:pt>
          <cx:pt idx="9378">243340.77350651499</cx:pt>
          <cx:pt idx="9379">233955.14124131299</cx:pt>
          <cx:pt idx="9380">231881.721397407</cx:pt>
          <cx:pt idx="9381">258846.08395519701</cx:pt>
          <cx:pt idx="9382">228542.39389719101</cx:pt>
          <cx:pt idx="9383">266420.68899870699</cx:pt>
          <cx:pt idx="9384">237025.78483075299</cx:pt>
          <cx:pt idx="9385">268878.17589149199</cx:pt>
          <cx:pt idx="9386">237261.63721247099</cx:pt>
          <cx:pt idx="9387">242135.98413229801</cx:pt>
          <cx:pt idx="9388">198943.049419797</cx:pt>
          <cx:pt idx="9389">244014.56989902499</cx:pt>
          <cx:pt idx="9390">249581.018652867</cx:pt>
          <cx:pt idx="9391">278334.85945934203</cx:pt>
          <cx:pt idx="9392">237446.77658322299</cx:pt>
          <cx:pt idx="9393">227917.61074405399</cx:pt>
          <cx:pt idx="9394">250202.95386175599</cx:pt>
          <cx:pt idx="9395">210496.111345863</cx:pt>
          <cx:pt idx="9396">239276.30536786001</cx:pt>
          <cx:pt idx="9397">244597.35064425299</cx:pt>
          <cx:pt idx="9398">258059.551075925</cx:pt>
          <cx:pt idx="9399">249979.868256132</cx:pt>
          <cx:pt idx="9400">240943.96438830899</cx:pt>
          <cx:pt idx="9401">244880.73847091099</cx:pt>
          <cx:pt idx="9402">249525.559797316</cx:pt>
          <cx:pt idx="9403">270053.04324686102</cx:pt>
          <cx:pt idx="9404">224056.96766943001</cx:pt>
          <cx:pt idx="9405">254898.62521240499</cx:pt>
          <cx:pt idx="9406">265634.54618111899</cx:pt>
          <cx:pt idx="9407">234474.098500222</cx:pt>
          <cx:pt idx="9408">243799.08158123601</cx:pt>
          <cx:pt idx="9409">242283.270925569</cx:pt>
          <cx:pt idx="9410">231669.97866094499</cx:pt>
          <cx:pt idx="9411">233004.94686401199</cx:pt>
          <cx:pt idx="9412">221671.05648415099</cx:pt>
          <cx:pt idx="9413">238542.15188841001</cx:pt>
          <cx:pt idx="9414">204088.990156446</cx:pt>
          <cx:pt idx="9415">239964.17557006399</cx:pt>
          <cx:pt idx="9416">208288.76357393601</cx:pt>
          <cx:pt idx="9417">198892.19843143699</cx:pt>
          <cx:pt idx="9418">260686.86160954801</cx:pt>
          <cx:pt idx="9419">227777.20004664999</cx:pt>
          <cx:pt idx="9420">248505.98879382599</cx:pt>
          <cx:pt idx="9421">245719.87185708099</cx:pt>
          <cx:pt idx="9422">216724.28019470099</cx:pt>
          <cx:pt idx="9423">250416.432252414</cx:pt>
          <cx:pt idx="9424">230658.53451776601</cx:pt>
          <cx:pt idx="9425">227832.59949309399</cx:pt>
          <cx:pt idx="9426">241847.741497251</cx:pt>
          <cx:pt idx="9427">228238.83435850599</cx:pt>
          <cx:pt idx="9428">235784.733191176</cx:pt>
          <cx:pt idx="9429">258133.33103142801</cx:pt>
          <cx:pt idx="9430">230172.59186359899</cx:pt>
          <cx:pt idx="9431">263485.24263135402</cx:pt>
          <cx:pt idx="9432">239059.97995603501</cx:pt>
          <cx:pt idx="9433">255075.06972319001</cx:pt>
          <cx:pt idx="9434">213146.536854515</cx:pt>
          <cx:pt idx="9435">250330.624193703</cx:pt>
          <cx:pt idx="9436">255514.749605541</cx:pt>
          <cx:pt idx="9437">232486.27305072101</cx:pt>
          <cx:pt idx="9438">241827.09544904</cx:pt>
          <cx:pt idx="9439">224804.61458823699</cx:pt>
          <cx:pt idx="9440">271190.86295889999</cx:pt>
          <cx:pt idx="9441">275014.79691478302</cx:pt>
          <cx:pt idx="9442">269386.874463338</cx:pt>
          <cx:pt idx="9443">260298.16142294899</cx:pt>
          <cx:pt idx="9444">254153.62985237801</cx:pt>
          <cx:pt idx="9445">231630.89451769501</cx:pt>
          <cx:pt idx="9446">238556.61413724101</cx:pt>
          <cx:pt idx="9447">220045.1023695</cx:pt>
          <cx:pt idx="9448">261293.82065018601</cx:pt>
          <cx:pt idx="9449">236715.03328975299</cx:pt>
          <cx:pt idx="9450">211187.84665031399</cx:pt>
          <cx:pt idx="9451">234180.80632522501</cx:pt>
          <cx:pt idx="9452">265610.894497614</cx:pt>
          <cx:pt idx="9453">257700.896062193</cx:pt>
          <cx:pt idx="9454">222032.089291001</cx:pt>
          <cx:pt idx="9455">267711.416671946</cx:pt>
          <cx:pt idx="9456">269682.17016254202</cx:pt>
          <cx:pt idx="9457">268120.39350722003</cx:pt>
          <cx:pt idx="9458">254029.20003480901</cx:pt>
          <cx:pt idx="9459">263013.33114122698</cx:pt>
          <cx:pt idx="9460">221735.80615243799</cx:pt>
          <cx:pt idx="9461">251596.97133548601</cx:pt>
          <cx:pt idx="9462">224107.86447064599</cx:pt>
          <cx:pt idx="9463">216173.88869404799</cx:pt>
          <cx:pt idx="9464">233629.665093747</cx:pt>
          <cx:pt idx="9465">234089.68227987699</cx:pt>
          <cx:pt idx="9466">245600.10017941901</cx:pt>
          <cx:pt idx="9467">244530.347327383</cx:pt>
          <cx:pt idx="9468">245895.90857646699</cx:pt>
          <cx:pt idx="9469">225682.23779488899</cx:pt>
          <cx:pt idx="9470">226207.50700574199</cx:pt>
          <cx:pt idx="9471">228578.01982342999</cx:pt>
          <cx:pt idx="9472">223132.69860781799</cx:pt>
          <cx:pt idx="9473">214610.63735113601</cx:pt>
          <cx:pt idx="9474">239311.86009457801</cx:pt>
          <cx:pt idx="9475">210722.395240532</cx:pt>
          <cx:pt idx="9476">258041.91044239301</cx:pt>
          <cx:pt idx="9477">276960.97518751299</cx:pt>
          <cx:pt idx="9478">250924.50560285899</cx:pt>
          <cx:pt idx="9479">244880.644202733</cx:pt>
          <cx:pt idx="9480">211959.81009904001</cx:pt>
          <cx:pt idx="9481">208248.848676475</cx:pt>
          <cx:pt idx="9482">207556.684576233</cx:pt>
          <cx:pt idx="9483">240356.73746635299</cx:pt>
          <cx:pt idx="9484">249251.30466939</cx:pt>
          <cx:pt idx="9485">192403.07356950801</cx:pt>
          <cx:pt idx="9486">256043.018389484</cx:pt>
          <cx:pt idx="9487">256720.50401262799</cx:pt>
          <cx:pt idx="9488">271559.51505616499</cx:pt>
          <cx:pt idx="9489">242447.22676555501</cx:pt>
          <cx:pt idx="9490">227722.22807550101</cx:pt>
          <cx:pt idx="9491">219058.91347184099</cx:pt>
          <cx:pt idx="9492">270353.01639334101</cx:pt>
          <cx:pt idx="9493">242871.883420642</cx:pt>
          <cx:pt idx="9494">249568.14552668601</cx:pt>
          <cx:pt idx="9495">264576.67896768899</cx:pt>
          <cx:pt idx="9496">195510.602567833</cx:pt>
          <cx:pt idx="9497">219935.36638141499</cx:pt>
          <cx:pt idx="9498">257300.51771923699</cx:pt>
          <cx:pt idx="9499">245265.95508845599</cx:pt>
          <cx:pt idx="9500">238720.824275978</cx:pt>
          <cx:pt idx="9501">252834.80072338099</cx:pt>
          <cx:pt idx="9502">223733.17325840701</cx:pt>
          <cx:pt idx="9503">291728.417092841</cx:pt>
          <cx:pt idx="9504">271523.444064248</cx:pt>
          <cx:pt idx="9505">247984.203188138</cx:pt>
          <cx:pt idx="9506">238828.366685241</cx:pt>
          <cx:pt idx="9507">247770.91765569101</cx:pt>
          <cx:pt idx="9508">249205.48903653899</cx:pt>
          <cx:pt idx="9509">257836.44327206799</cx:pt>
          <cx:pt idx="9510">240918.53194770799</cx:pt>
          <cx:pt idx="9511">226548.56008120699</cx:pt>
          <cx:pt idx="9512">262517.83246964001</cx:pt>
          <cx:pt idx="9513">256849.61998323799</cx:pt>
          <cx:pt idx="9514">229670.065610983</cx:pt>
          <cx:pt idx="9515">209741.017751629</cx:pt>
          <cx:pt idx="9516">241942.389704473</cx:pt>
          <cx:pt idx="9517">248816.93150844701</cx:pt>
          <cx:pt idx="9518">217879.03209194299</cx:pt>
          <cx:pt idx="9519">251766.91829594201</cx:pt>
          <cx:pt idx="9520">230361.262259082</cx:pt>
          <cx:pt idx="9521">199578.168844464</cx:pt>
          <cx:pt idx="9522">241787.592238799</cx:pt>
          <cx:pt idx="9523">257672.80872210101</cx:pt>
          <cx:pt idx="9524">245554.329816399</cx:pt>
          <cx:pt idx="9525">224880.824601228</cx:pt>
          <cx:pt idx="9526">223672.493583676</cx:pt>
          <cx:pt idx="9527">265730.58533837198</cx:pt>
          <cx:pt idx="9528">243263.86972155</cx:pt>
          <cx:pt idx="9529">223247.12050802101</cx:pt>
          <cx:pt idx="9530">226134.488983068</cx:pt>
          <cx:pt idx="9531">264440.66875928099</cx:pt>
          <cx:pt idx="9532">267579.03551230399</cx:pt>
          <cx:pt idx="9533">250242.10731405701</cx:pt>
          <cx:pt idx="9534">254742.542647633</cx:pt>
          <cx:pt idx="9535">231960.901454201</cx:pt>
          <cx:pt idx="9536">259451.220501715</cx:pt>
          <cx:pt idx="9537">199154.568937187</cx:pt>
          <cx:pt idx="9538">239843.722972533</cx:pt>
          <cx:pt idx="9539">252872.72201026499</cx:pt>
          <cx:pt idx="9540">224536.02501586499</cx:pt>
          <cx:pt idx="9541">248715.67185344201</cx:pt>
          <cx:pt idx="9542">277080.319010576</cx:pt>
          <cx:pt idx="9543">234893.267782971</cx:pt>
          <cx:pt idx="9544">266495.05379952001</cx:pt>
          <cx:pt idx="9545">219809.461722979</cx:pt>
          <cx:pt idx="9546">206322.79457370599</cx:pt>
          <cx:pt idx="9547">266327.00795259897</cx:pt>
          <cx:pt idx="9548">273032.73065778997</cx:pt>
          <cx:pt idx="9549">213426.27929557901</cx:pt>
          <cx:pt idx="9550">266820.837497467</cx:pt>
          <cx:pt idx="9551">234456.218382352</cx:pt>
          <cx:pt idx="9552">231408.340371314</cx:pt>
          <cx:pt idx="9553">231119.506950307</cx:pt>
          <cx:pt idx="9554">243844.21496135101</cx:pt>
          <cx:pt idx="9555">225670.01252761201</cx:pt>
          <cx:pt idx="9556">228524.26982640199</cx:pt>
          <cx:pt idx="9557">256897.06895594901</cx:pt>
          <cx:pt idx="9558">245353.222262992</cx:pt>
          <cx:pt idx="9559">212096.173464286</cx:pt>
          <cx:pt idx="9560">248381.82064505899</cx:pt>
          <cx:pt idx="9561">236221.54729169901</cx:pt>
          <cx:pt idx="9562">195450.85416837601</cx:pt>
          <cx:pt idx="9563">273660.82177598501</cx:pt>
          <cx:pt idx="9564">248099.047302066</cx:pt>
          <cx:pt idx="9565">223070.4533808</cx:pt>
          <cx:pt idx="9566">246683.00741005901</cx:pt>
          <cx:pt idx="9567">241317.88332889799</cx:pt>
          <cx:pt idx="9568">245041.22030328101</cx:pt>
          <cx:pt idx="9569">240540.06496267099</cx:pt>
          <cx:pt idx="9570">245123.2199266</cx:pt>
          <cx:pt idx="9571">214240.60588048099</cx:pt>
          <cx:pt idx="9572">244485.64676022599</cx:pt>
          <cx:pt idx="9573">256861.181996094</cx:pt>
          <cx:pt idx="9574">264415.109948155</cx:pt>
          <cx:pt idx="9575">250768.036926709</cx:pt>
          <cx:pt idx="9576">228067.60807013299</cx:pt>
          <cx:pt idx="9577">237425.80157722501</cx:pt>
          <cx:pt idx="9578">236665.19994681</cx:pt>
          <cx:pt idx="9579">258124.27513513499</cx:pt>
          <cx:pt idx="9580">257404.79004567099</cx:pt>
          <cx:pt idx="9581">238167.85458270699</cx:pt>
          <cx:pt idx="9582">240478.03854450901</cx:pt>
          <cx:pt idx="9583">261722.38084433801</cx:pt>
          <cx:pt idx="9584">263720.437087595</cx:pt>
          <cx:pt idx="9585">221080.07571302599</cx:pt>
          <cx:pt idx="9586">229051.65929400499</cx:pt>
          <cx:pt idx="9587">275201.63290068001</cx:pt>
          <cx:pt idx="9588">234296.39880949099</cx:pt>
          <cx:pt idx="9589">223965.56157053501</cx:pt>
          <cx:pt idx="9590">268631.78700101702</cx:pt>
          <cx:pt idx="9591">264599.79736071598</cx:pt>
          <cx:pt idx="9592">255631.53747148401</cx:pt>
          <cx:pt idx="9593">262516.27609077998</cx:pt>
          <cx:pt idx="9594">241538.52721225499</cx:pt>
          <cx:pt idx="9595">244629.21067171599</cx:pt>
          <cx:pt idx="9596">233822.85290277001</cx:pt>
          <cx:pt idx="9597">245902.62856899301</cx:pt>
          <cx:pt idx="9598">210301.082123083</cx:pt>
          <cx:pt idx="9599">273028.50890048302</cx:pt>
          <cx:pt idx="9600">268291.35276315501</cx:pt>
          <cx:pt idx="9601">225514.64831954299</cx:pt>
          <cx:pt idx="9602">213752.743271004</cx:pt>
          <cx:pt idx="9603">218928.168992102</cx:pt>
          <cx:pt idx="9604">234449.72362414101</cx:pt>
          <cx:pt idx="9605">233052.917188375</cx:pt>
          <cx:pt idx="9606">244122.04678621699</cx:pt>
          <cx:pt idx="9607">222844.213812506</cx:pt>
          <cx:pt idx="9608">251114.419535213</cx:pt>
          <cx:pt idx="9609">216520.22131276701</cx:pt>
          <cx:pt idx="9610">230702.452977496</cx:pt>
          <cx:pt idx="9611">226123.80489058301</cx:pt>
          <cx:pt idx="9612">257299.08043461901</cx:pt>
          <cx:pt idx="9613">239848.91108829199</cx:pt>
          <cx:pt idx="9614">198647.66190533299</cx:pt>
          <cx:pt idx="9615">265890.66914911103</cx:pt>
          <cx:pt idx="9616">209161.220469472</cx:pt>
          <cx:pt idx="9617">241020.52698444601</cx:pt>
          <cx:pt idx="9618">235100.80688199599</cx:pt>
          <cx:pt idx="9619">239319.22230685901</cx:pt>
          <cx:pt idx="9620">248946.12676095901</cx:pt>
          <cx:pt idx="9621">227839.19026482399</cx:pt>
          <cx:pt idx="9622">207290.814529253</cx:pt>
          <cx:pt idx="9623">249930.994883045</cx:pt>
          <cx:pt idx="9624">250437.75226322599</cx:pt>
          <cx:pt idx="9625">253805.93805989501</cx:pt>
          <cx:pt idx="9626">244266.779983777</cx:pt>
          <cx:pt idx="9627">259134.936484637</cx:pt>
          <cx:pt idx="9628">246488.442492981</cx:pt>
          <cx:pt idx="9629">258723.99113568</cx:pt>
          <cx:pt idx="9630">250892.71668769201</cx:pt>
          <cx:pt idx="9631">242138.932035834</cx:pt>
          <cx:pt idx="9632">229992.399130718</cx:pt>
          <cx:pt idx="9633">277229.12179492798</cx:pt>
          <cx:pt idx="9634">244390.18224230499</cx:pt>
          <cx:pt idx="9635">241007.48976432899</cx:pt>
          <cx:pt idx="9636">236069.55084432699</cx:pt>
          <cx:pt idx="9637">227935.884695288</cx:pt>
          <cx:pt idx="9638">230857.58414573499</cx:pt>
          <cx:pt idx="9639">217180.83632660401</cx:pt>
          <cx:pt idx="9640">241354.466813231</cx:pt>
          <cx:pt idx="9641">224411.21811089499</cx:pt>
          <cx:pt idx="9642">249355.914649649</cx:pt>
          <cx:pt idx="9643">230124.25434259899</cx:pt>
          <cx:pt idx="9644">270802.03400951403</cx:pt>
          <cx:pt idx="9645">219345.36027380801</cx:pt>
          <cx:pt idx="9646">260162.45914523699</cx:pt>
          <cx:pt idx="9647">242157.66840746399</cx:pt>
          <cx:pt idx="9648">231369.762996848</cx:pt>
          <cx:pt idx="9649">227024.63726727801</cx:pt>
          <cx:pt idx="9650">224586.81556793</cx:pt>
          <cx:pt idx="9651">280929.08991724899</cx:pt>
          <cx:pt idx="9652">266579.73445608298</cx:pt>
          <cx:pt idx="9653">265066.32429521799</cx:pt>
          <cx:pt idx="9654">266134.39719310898</cx:pt>
          <cx:pt idx="9655">245078.00798888301</cx:pt>
          <cx:pt idx="9656">272941.26035431202</cx:pt>
          <cx:pt idx="9657">233621.96279425701</cx:pt>
          <cx:pt idx="9658">239607.134838592</cx:pt>
          <cx:pt idx="9659">241839.996145546</cx:pt>
          <cx:pt idx="9660">227030.059474373</cx:pt>
          <cx:pt idx="9661">262804.01907063002</cx:pt>
          <cx:pt idx="9662">252052.35876130001</cx:pt>
          <cx:pt idx="9663">242297.97330600899</cx:pt>
          <cx:pt idx="9664">230693.69279357299</cx:pt>
          <cx:pt idx="9665">243794.026553473</cx:pt>
          <cx:pt idx="9666">233241.65935199399</cx:pt>
          <cx:pt idx="9667">243301.163428706</cx:pt>
          <cx:pt idx="9668">265269.12916143797</cx:pt>
          <cx:pt idx="9669">238980.99239922201</cx:pt>
          <cx:pt idx="9670">249836.808455636</cx:pt>
          <cx:pt idx="9671">228530.94699065399</cx:pt>
          <cx:pt idx="9672">256281.258323849</cx:pt>
          <cx:pt idx="9673">240512.70346088801</cx:pt>
          <cx:pt idx="9674">259031.039975405</cx:pt>
          <cx:pt idx="9675">206284.75089146799</cx:pt>
          <cx:pt idx="9676">226501.456471502</cx:pt>
          <cx:pt idx="9677">253937.902392658</cx:pt>
          <cx:pt idx="9678">233996.14888094401</cx:pt>
          <cx:pt idx="9679">245498.05138938999</cx:pt>
          <cx:pt idx="9680">264197.97130896401</cx:pt>
          <cx:pt idx="9681">232260.89670655099</cx:pt>
          <cx:pt idx="9682">240523.45715596899</cx:pt>
          <cx:pt idx="9683">236662.35467929399</cx:pt>
          <cx:pt idx="9684">228537.6280503</cx:pt>
          <cx:pt idx="9685">241844.60100341699</cx:pt>
          <cx:pt idx="9686">241625.80941053401</cx:pt>
          <cx:pt idx="9687">271839.83284497698</cx:pt>
          <cx:pt idx="9688">243439.27936927101</cx:pt>
          <cx:pt idx="9689">209287.83741619901</cx:pt>
          <cx:pt idx="9690">260911.43134826401</cx:pt>
          <cx:pt idx="9691">236672.21663785499</cx:pt>
          <cx:pt idx="9692">227839.496354506</cx:pt>
          <cx:pt idx="9693">248557.17248993801</cx:pt>
          <cx:pt idx="9694">286079.41729854001</cx:pt>
          <cx:pt idx="9695">229668.52637377699</cx:pt>
          <cx:pt idx="9696">258952.20667191499</cx:pt>
          <cx:pt idx="9697">224337.944265698</cx:pt>
          <cx:pt idx="9698">245800.874042335</cx:pt>
          <cx:pt idx="9699">278361.77688936802</cx:pt>
          <cx:pt idx="9700">220679.22768072801</cx:pt>
          <cx:pt idx="9701">267323.51527811302</cx:pt>
          <cx:pt idx="9702">245371.83404067199</cx:pt>
          <cx:pt idx="9703">256626.918740945</cx:pt>
          <cx:pt idx="9704">234570.35088305801</cx:pt>
          <cx:pt idx="9705">220097.06297588599</cx:pt>
          <cx:pt idx="9706">235262.29801778201</cx:pt>
          <cx:pt idx="9707">231284.54238180601</cx:pt>
          <cx:pt idx="9708">233885.17100258399</cx:pt>
          <cx:pt idx="9709">248377.68548035601</cx:pt>
          <cx:pt idx="9710">228237.84042235601</cx:pt>
          <cx:pt idx="9711">234113.368629239</cx:pt>
          <cx:pt idx="9712">242160.09034029499</cx:pt>
          <cx:pt idx="9713">255706.529264346</cx:pt>
          <cx:pt idx="9714">305135.74796095799</cx:pt>
          <cx:pt idx="9715">240998.99437584</cx:pt>
          <cx:pt idx="9716">254252.64518918601</cx:pt>
          <cx:pt idx="9717">250113.06731672701</cx:pt>
          <cx:pt idx="9718">252143.7143963</cx:pt>
          <cx:pt idx="9719">249794.82040755401</cx:pt>
          <cx:pt idx="9720">220158.552914948</cx:pt>
          <cx:pt idx="9721">228556.58444109801</cx:pt>
          <cx:pt idx="9722">249585.06141439301</cx:pt>
          <cx:pt idx="9723">273438.38526414102</cx:pt>
          <cx:pt idx="9724">241642.083444519</cx:pt>
          <cx:pt idx="9725">214668.310228004</cx:pt>
          <cx:pt idx="9726">213683.438721121</cx:pt>
          <cx:pt idx="9727">243749.53597506601</cx:pt>
          <cx:pt idx="9728">228772.88642497899</cx:pt>
          <cx:pt idx="9729">242913.19841430901</cx:pt>
          <cx:pt idx="9730">248090.854501097</cx:pt>
          <cx:pt idx="9731">238586.816893982</cx:pt>
          <cx:pt idx="9732">255394.68881058501</cx:pt>
          <cx:pt idx="9733">272264.75516770198</cx:pt>
          <cx:pt idx="9734">246413.886224085</cx:pt>
          <cx:pt idx="9735">259612.18547867201</cx:pt>
          <cx:pt idx="9736">258903.89457862999</cx:pt>
          <cx:pt idx="9737">226923.82807812101</cx:pt>
          <cx:pt idx="9738">231379.203746285</cx:pt>
          <cx:pt idx="9739">256369.17583941499</cx:pt>
          <cx:pt idx="9740">242897.60768207099</cx:pt>
          <cx:pt idx="9741">248660.77691423101</cx:pt>
          <cx:pt idx="9742">245772.641818784</cx:pt>
          <cx:pt idx="9743">243027.241124828</cx:pt>
          <cx:pt idx="9744">229269.177178554</cx:pt>
          <cx:pt idx="9745">236885.313248677</cx:pt>
          <cx:pt idx="9746">274558.601995081</cx:pt>
          <cx:pt idx="9747">249927.36979565499</cx:pt>
          <cx:pt idx="9748">270385.27006295999</cx:pt>
          <cx:pt idx="9749">206122.46284406001</cx:pt>
          <cx:pt idx="9750">245467.980723616</cx:pt>
          <cx:pt idx="9751">235040.211115012</cx:pt>
          <cx:pt idx="9752">214261.24181453101</cx:pt>
          <cx:pt idx="9753">244659.29395213901</cx:pt>
          <cx:pt idx="9754">247367.72711178899</cx:pt>
          <cx:pt idx="9755">263671.874394388</cx:pt>
          <cx:pt idx="9756">229160.934276493</cx:pt>
          <cx:pt idx="9757">248893.70405877501</cx:pt>
          <cx:pt idx="9758">262542.88039979001</cx:pt>
          <cx:pt idx="9759">232438.586191904</cx:pt>
          <cx:pt idx="9760">265959.40477465501</cx:pt>
          <cx:pt idx="9761">235884.47779963701</cx:pt>
          <cx:pt idx="9762">224822.182736666</cx:pt>
          <cx:pt idx="9763">229672.665832317</cx:pt>
          <cx:pt idx="9764">257600.48149675701</cx:pt>
          <cx:pt idx="9765">242888.39624015</cx:pt>
          <cx:pt idx="9766">245876.106373132</cx:pt>
          <cx:pt idx="9767">230368.46985417799</cx:pt>
          <cx:pt idx="9768">245570.79095197</cx:pt>
          <cx:pt idx="9769">192493.34785376399</cx:pt>
          <cx:pt idx="9770">254395.43184149999</cx:pt>
          <cx:pt idx="9771">222633.148249666</cx:pt>
          <cx:pt idx="9772">203874.78170246101</cx:pt>
          <cx:pt idx="9773">232841.28994112599</cx:pt>
          <cx:pt idx="9774">208043.87219663401</cx:pt>
          <cx:pt idx="9775">260442.78552795399</cx:pt>
          <cx:pt idx="9776">238722.82580720601</cx:pt>
          <cx:pt idx="9777">257853.28191041501</cx:pt>
          <cx:pt idx="9778">194760.46546714901</cx:pt>
          <cx:pt idx="9779">213979.98721387799</cx:pt>
          <cx:pt idx="9780">237581.49208038201</cx:pt>
          <cx:pt idx="9781">248189.363741988</cx:pt>
          <cx:pt idx="9782">203088.76166160201</cx:pt>
          <cx:pt idx="9783">215844.84394426199</cx:pt>
          <cx:pt idx="9784">200406.670415072</cx:pt>
          <cx:pt idx="9785">231564.33746511699</cx:pt>
          <cx:pt idx="9786">228586.63620753301</cx:pt>
          <cx:pt idx="9787">247671.528834953</cx:pt>
          <cx:pt idx="9788">257917.998469652</cx:pt>
          <cx:pt idx="9789">269520.94530092302</cx:pt>
          <cx:pt idx="9790">253788.611808202</cx:pt>
          <cx:pt idx="9791">260498.94932864499</cx:pt>
          <cx:pt idx="9792">230713.28371488399</cx:pt>
          <cx:pt idx="9793">240171.05208900501</cx:pt>
          <cx:pt idx="9794">221424.293918929</cx:pt>
          <cx:pt idx="9795">241478.19766200401</cx:pt>
          <cx:pt idx="9796">225941.25727544099</cx:pt>
          <cx:pt idx="9797">223485.77635401499</cx:pt>
          <cx:pt idx="9798">248569.65202812699</cx:pt>
          <cx:pt idx="9799">193647.79723828399</cx:pt>
          <cx:pt idx="9800">264492.75070480403</cx:pt>
          <cx:pt idx="9801">230019.75156133799</cx:pt>
          <cx:pt idx="9802">254710.10432343601</cx:pt>
          <cx:pt idx="9803">259312.13151028901</cx:pt>
          <cx:pt idx="9804">207296.129113854</cx:pt>
          <cx:pt idx="9805">219751.634866496</cx:pt>
          <cx:pt idx="9806">246534.441649246</cx:pt>
          <cx:pt idx="9807">233605.72024004901</cx:pt>
          <cx:pt idx="9808">236712.017124331</cx:pt>
          <cx:pt idx="9809">226379.89322525301</cx:pt>
          <cx:pt idx="9810">228847.152053581</cx:pt>
          <cx:pt idx="9811">254371.95854396999</cx:pt>
          <cx:pt idx="9812">281074.00086384901</cx:pt>
          <cx:pt idx="9813">203894.145332913</cx:pt>
          <cx:pt idx="9814">238133.561922614</cx:pt>
          <cx:pt idx="9815">206822.05140907</cx:pt>
          <cx:pt idx="9816">244069.743694123</cx:pt>
          <cx:pt idx="9817">230116.826985997</cx:pt>
          <cx:pt idx="9818">205362.96359811601</cx:pt>
          <cx:pt idx="9819">257888.22626944</cx:pt>
          <cx:pt idx="9820">238183.91015432301</cx:pt>
          <cx:pt idx="9821">239149.07771573399</cx:pt>
          <cx:pt idx="9822">237756.07399489501</cx:pt>
          <cx:pt idx="9823">269147.75074165798</cx:pt>
          <cx:pt idx="9824">233468.213813788</cx:pt>
          <cx:pt idx="9825">234283.900226383</cx:pt>
          <cx:pt idx="9826">226141.877632597</cx:pt>
          <cx:pt idx="9827">243189.15383276099</cx:pt>
          <cx:pt idx="9828">241588.99774475599</cx:pt>
          <cx:pt idx="9829">209117.192183181</cx:pt>
          <cx:pt idx="9830">225188.43765231501</cx:pt>
          <cx:pt idx="9831">241562.06640589799</cx:pt>
          <cx:pt idx="9832">196749.619572722</cx:pt>
          <cx:pt idx="9833">225020.343203002</cx:pt>
          <cx:pt idx="9834">256623.741362987</cx:pt>
          <cx:pt idx="9835">214025.11472322201</cx:pt>
          <cx:pt idx="9836">227395.807738723</cx:pt>
          <cx:pt idx="9837">217926.25961353499</cx:pt>
          <cx:pt idx="9838">216007.16341912799</cx:pt>
          <cx:pt idx="9839">247384.58780922499</cx:pt>
          <cx:pt idx="9840">231535.377767684</cx:pt>
          <cx:pt idx="9841">226555.28088610101</cx:pt>
          <cx:pt idx="9842">258768.255741984</cx:pt>
          <cx:pt idx="9843">250421.12408067199</cx:pt>
          <cx:pt idx="9844">226778.400522738</cx:pt>
          <cx:pt idx="9845">202576.437097563</cx:pt>
          <cx:pt idx="9846">273407.02326125698</cx:pt>
          <cx:pt idx="9847">250765.89199767899</cx:pt>
          <cx:pt idx="9848">217079.440901833</cx:pt>
          <cx:pt idx="9849">235149.74746165401</cx:pt>
          <cx:pt idx="9850">224340.25713478899</cx:pt>
          <cx:pt idx="9851">229733.048512729</cx:pt>
          <cx:pt idx="9852">270226.13430302998</cx:pt>
          <cx:pt idx="9853">241236.51116098801</cx:pt>
          <cx:pt idx="9854">237228.41580929499</cx:pt>
          <cx:pt idx="9855">256317.43059490499</cx:pt>
          <cx:pt idx="9856">261960.18492411301</cx:pt>
          <cx:pt idx="9857">238503.51495549199</cx:pt>
          <cx:pt idx="9858">255740.94685704599</cx:pt>
          <cx:pt idx="9859">278729.68562436098</cx:pt>
          <cx:pt idx="9860">258174.363047558</cx:pt>
          <cx:pt idx="9861">269524.86714737501</cx:pt>
          <cx:pt idx="9862">244009.767998194</cx:pt>
          <cx:pt idx="9863">241194.07058797099</cx:pt>
          <cx:pt idx="9864">241934.19404684799</cx:pt>
          <cx:pt idx="9865">249561.12491039099</cx:pt>
          <cx:pt idx="9866">239533.28511978299</cx:pt>
          <cx:pt idx="9867">263894.53676707501</cx:pt>
          <cx:pt idx="9868">238726.88414825901</cx:pt>
          <cx:pt idx="9869">189884.80618386201</cx:pt>
          <cx:pt idx="9870">248844.75485261501</cx:pt>
          <cx:pt idx="9871">267747.082479598</cx:pt>
          <cx:pt idx="9872">250216.43142964199</cx:pt>
          <cx:pt idx="9873">259098.59523169399</cx:pt>
          <cx:pt idx="9874">236579.913543106</cx:pt>
          <cx:pt idx="9875">249292.227916059</cx:pt>
          <cx:pt idx="9876">244743.60043252801</cx:pt>
          <cx:pt idx="9877">232879.65376198399</cx:pt>
          <cx:pt idx="9878">231807.07740186699</cx:pt>
          <cx:pt idx="9879">273765.87459016801</cx:pt>
          <cx:pt idx="9880">249445.90341202001</cx:pt>
          <cx:pt idx="9881">271642.85112249298</cx:pt>
          <cx:pt idx="9882">232479.64684322901</cx:pt>
          <cx:pt idx="9883">237812.96070908499</cx:pt>
          <cx:pt idx="9884">237482.57582172399</cx:pt>
          <cx:pt idx="9885">263221.27070617198</cx:pt>
          <cx:pt idx="9886">241711.39777323001</cx:pt>
          <cx:pt idx="9887">223065.13782635599</cx:pt>
          <cx:pt idx="9888">293573.067864198</cx:pt>
          <cx:pt idx="9889">259582.25910781801</cx:pt>
          <cx:pt idx="9890">208343.81758490601</cx:pt>
          <cx:pt idx="9891">223447.98610913299</cx:pt>
          <cx:pt idx="9892">226885.481913772</cx:pt>
          <cx:pt idx="9893">239215.98994865999</cx:pt>
          <cx:pt idx="9894">246730.48651156001</cx:pt>
          <cx:pt idx="9895">229064.43719260101</cx:pt>
          <cx:pt idx="9896">247244.297242951</cx:pt>
          <cx:pt idx="9897">228976.810545296</cx:pt>
          <cx:pt idx="9898">238627.13728406699</cx:pt>
          <cx:pt idx="9899">228952.89820944599</cx:pt>
          <cx:pt idx="9900">245194.79815789199</cx:pt>
          <cx:pt idx="9901">271258.95585571299</cx:pt>
          <cx:pt idx="9902">245572.01843115501</cx:pt>
          <cx:pt idx="9903">238307.580293815</cx:pt>
          <cx:pt idx="9904">225223.06622561999</cx:pt>
          <cx:pt idx="9905">252372.288140438</cx:pt>
          <cx:pt idx="9906">245538.549845275</cx:pt>
          <cx:pt idx="9907">219574.39423949699</cx:pt>
          <cx:pt idx="9908">255290.46979884099</cx:pt>
          <cx:pt idx="9909">193621.37881483999</cx:pt>
          <cx:pt idx="9910">237829.64635110699</cx:pt>
          <cx:pt idx="9911">248491.83007468499</cx:pt>
          <cx:pt idx="9912">257196.04015099799</cx:pt>
          <cx:pt idx="9913">231783.500033708</cx:pt>
          <cx:pt idx="9914">226446.41517273101</cx:pt>
          <cx:pt idx="9915">240826.38760690999</cx:pt>
          <cx:pt idx="9916">240205.36040702899</cx:pt>
          <cx:pt idx="9917">225632.1621979</cx:pt>
          <cx:pt idx="9918">269946.40777991299</cx:pt>
          <cx:pt idx="9919">202888.099975088</cx:pt>
          <cx:pt idx="9920">211184.44452030599</cx:pt>
          <cx:pt idx="9921">243383.82192240999</cx:pt>
          <cx:pt idx="9922">220320.60318957799</cx:pt>
          <cx:pt idx="9923">206575.514816129</cx:pt>
          <cx:pt idx="9924">253490.63736262199</cx:pt>
          <cx:pt idx="9925">258963.092350074</cx:pt>
          <cx:pt idx="9926">245372.64148798201</cx:pt>
          <cx:pt idx="9927">229590.44858606701</cx:pt>
          <cx:pt idx="9928">236943.78924322399</cx:pt>
          <cx:pt idx="9929">222896.279638779</cx:pt>
          <cx:pt idx="9930">236601.58771606599</cx:pt>
          <cx:pt idx="9931">203365.888193897</cx:pt>
          <cx:pt idx="9932">247836.220978047</cx:pt>
          <cx:pt idx="9933">229302.92744103799</cx:pt>
          <cx:pt idx="9934">286532.80461421498</cx:pt>
          <cx:pt idx="9935">266195.46849083499</cx:pt>
          <cx:pt idx="9936">237941.58088919101</cx:pt>
          <cx:pt idx="9937">234178.64938229101</cx:pt>
          <cx:pt idx="9938">239149.68373156499</cx:pt>
          <cx:pt idx="9939">259826.23462241501</cx:pt>
          <cx:pt idx="9940">234921.82106951001</cx:pt>
          <cx:pt idx="9941">263778.45059593802</cx:pt>
          <cx:pt idx="9942">237869.80889600699</cx:pt>
          <cx:pt idx="9943">219820.14093532099</cx:pt>
          <cx:pt idx="9944">284500.01393908198</cx:pt>
          <cx:pt idx="9945">235194.46836233101</cx:pt>
          <cx:pt idx="9946">274719.66251751198</cx:pt>
          <cx:pt idx="9947">255243.78774177699</cx:pt>
          <cx:pt idx="9948">249439.71124372</cx:pt>
          <cx:pt idx="9949">205981.406687301</cx:pt>
          <cx:pt idx="9950">182390.48566227101</cx:pt>
          <cx:pt idx="9951">216136.57150488699</cx:pt>
          <cx:pt idx="9952">260385.90775272</cx:pt>
          <cx:pt idx="9953">258531.87869773101</cx:pt>
          <cx:pt idx="9954">238465.60952848999</cx:pt>
          <cx:pt idx="9955">244455.54387335101</cx:pt>
          <cx:pt idx="9956">247059.686545298</cx:pt>
          <cx:pt idx="9957">227185.959146098</cx:pt>
          <cx:pt idx="9958">263576.21086236101</cx:pt>
          <cx:pt idx="9959">257831.808431955</cx:pt>
          <cx:pt idx="9960">220063.81697450299</cx:pt>
          <cx:pt idx="9961">224944.950005541</cx:pt>
          <cx:pt idx="9962">267662.50466714997</cx:pt>
          <cx:pt idx="9963">239359.295009397</cx:pt>
          <cx:pt idx="9964">233576.70696792399</cx:pt>
          <cx:pt idx="9965">262657.89309966197</cx:pt>
          <cx:pt idx="9966">230577.80538303001</cx:pt>
          <cx:pt idx="9967">250226.708505113</cx:pt>
          <cx:pt idx="9968">221027.04748113401</cx:pt>
          <cx:pt idx="9969">235321.205880642</cx:pt>
          <cx:pt idx="9970">274145.39277025597</cx:pt>
          <cx:pt idx="9971">227632.85656622401</cx:pt>
          <cx:pt idx="9972">261549.87730005299</cx:pt>
          <cx:pt idx="9973">265409.03577544598</cx:pt>
          <cx:pt idx="9974">230174.84400539301</cx:pt>
          <cx:pt idx="9975">248635.05017130799</cx:pt>
          <cx:pt idx="9976">241866.633704198</cx:pt>
          <cx:pt idx="9977">213238.128088853</cx:pt>
          <cx:pt idx="9978">186676.40959128001</cx:pt>
          <cx:pt idx="9979">231292.357456545</cx:pt>
          <cx:pt idx="9980">225210.26702480199</cx:pt>
          <cx:pt idx="9981">238766.512267107</cx:pt>
          <cx:pt idx="9982">254744.04871782201</cx:pt>
          <cx:pt idx="9983">257651.44804293301</cx:pt>
          <cx:pt idx="9984">216286.70105268201</cx:pt>
          <cx:pt idx="9985">267029.92105885397</cx:pt>
          <cx:pt idx="9986">223478.134014571</cx:pt>
          <cx:pt idx="9987">245313.548576659</cx:pt>
          <cx:pt idx="9988">249835.80815027899</cx:pt>
          <cx:pt idx="9989">226395.49485886999</cx:pt>
          <cx:pt idx="9990">235666.45388935201</cx:pt>
          <cx:pt idx="9991">239544.967065017</cx:pt>
          <cx:pt idx="9992">209121.946584947</cx:pt>
          <cx:pt idx="9993">253027.338338676</cx:pt>
          <cx:pt idx="9994">289050.056964366</cx:pt>
          <cx:pt idx="9995">244301.722740956</cx:pt>
          <cx:pt idx="9996">213839.846332733</cx:pt>
          <cx:pt idx="9997">251528.39573277201</cx:pt>
          <cx:pt idx="9998">218676.899503689</cx:pt>
          <cx:pt idx="9999">215871.42849539299</cx:pt>
        </cx:lvl>
      </cx:numDim>
    </cx:data>
  </cx:chartData>
  <cx:chart>
    <cx:title pos="t" align="ctr" overlay="0">
      <cx:tx>
        <cx:txData>
          <cx:v>Total Gas Output, 100 Scenario Solution</cx:v>
        </cx:txData>
      </cx:tx>
      <cx:txPr>
        <a:bodyPr spcFirstLastPara="1" vertOverflow="ellipsis" wrap="square" lIns="0" tIns="0" rIns="0" bIns="0" anchor="ctr" anchorCtr="1"/>
        <a:lstStyle/>
        <a:p>
          <a:pPr algn="ctr">
            <a:defRPr/>
          </a:pPr>
          <a:r>
            <a:rPr lang="nb-NO"/>
            <a:t>Total Gas Output, 100 Scenario Solution</a:t>
          </a:r>
        </a:p>
      </cx:txPr>
    </cx:title>
    <cx:plotArea>
      <cx:plotAreaRegion>
        <cx:series layoutId="clusteredColumn" uniqueId="{916917B7-F879-49B8-92EC-E88F45DBB8B9}">
          <cx:dataPt idx="35">
            <cx:spPr>
              <a:solidFill>
                <a:schemeClr val="accent2"/>
              </a:solidFill>
            </cx:spPr>
          </cx:dataPt>
          <cx:dataPt idx="36">
            <cx:spPr>
              <a:solidFill>
                <a:schemeClr val="accent2"/>
              </a:solidFill>
            </cx:spPr>
          </cx:dataPt>
          <cx:dataPt idx="37">
            <cx:spPr>
              <a:solidFill>
                <a:schemeClr val="accent2"/>
              </a:solidFill>
            </cx:spPr>
          </cx:dataPt>
          <cx:dataPt idx="38">
            <cx:spPr>
              <a:solidFill>
                <a:schemeClr val="accent2"/>
              </a:solidFill>
            </cx:spPr>
          </cx:dataPt>
          <cx:dataPt idx="39">
            <cx:spPr>
              <a:solidFill>
                <a:schemeClr val="accent2"/>
              </a:solidFill>
            </cx:spPr>
          </cx:dataPt>
          <cx:dataPt idx="40">
            <cx:spPr>
              <a:solidFill>
                <a:schemeClr val="accent2"/>
              </a:solidFill>
            </cx:spPr>
          </cx:dataPt>
          <cx:dataPt idx="41">
            <cx:spPr>
              <a:solidFill>
                <a:schemeClr val="accent2"/>
              </a:solidFill>
            </cx:spPr>
          </cx:dataPt>
          <cx:dataPt idx="42">
            <cx:spPr>
              <a:solidFill>
                <a:schemeClr val="accent2"/>
              </a:solidFill>
            </cx:spPr>
          </cx:dataPt>
          <cx:dataPt idx="43">
            <cx:spPr>
              <a:solidFill>
                <a:schemeClr val="accent2"/>
              </a:solidFill>
            </cx:spPr>
          </cx:dataPt>
          <cx:dataPt idx="44">
            <cx:spPr>
              <a:solidFill>
                <a:schemeClr val="accent2"/>
              </a:solidFill>
            </cx:spPr>
          </cx:dataPt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'EEV recourse'!$D$2:$D$10001</cx:f>
        <cx:lvl ptCount="10000" formatCode="Standard">
          <cx:pt idx="0">274765.18348101398</cx:pt>
          <cx:pt idx="1">270817.23340226099</cx:pt>
          <cx:pt idx="2">274971.46901627397</cx:pt>
          <cx:pt idx="3">258719.52288184999</cx:pt>
          <cx:pt idx="4">274676.88869849697</cx:pt>
          <cx:pt idx="5">274778.06365044002</cx:pt>
          <cx:pt idx="6">229102.19691148799</cx:pt>
          <cx:pt idx="7">274603.13853441703</cx:pt>
          <cx:pt idx="8">274226.05364574498</cx:pt>
          <cx:pt idx="9">274829.84002055897</cx:pt>
          <cx:pt idx="10">274606.43377137498</cx:pt>
          <cx:pt idx="11">262934.967303293</cx:pt>
          <cx:pt idx="12">273873.701471148</cx:pt>
          <cx:pt idx="13">274539.377516273</cx:pt>
          <cx:pt idx="14">274848.73682280403</cx:pt>
          <cx:pt idx="15">273827.96342371602</cx:pt>
          <cx:pt idx="16">250299.77754589601</cx:pt>
          <cx:pt idx="17">274566.69437518198</cx:pt>
          <cx:pt idx="18">273496.64864664298</cx:pt>
          <cx:pt idx="19">258212.82443391799</cx:pt>
          <cx:pt idx="20">267338.97280690598</cx:pt>
          <cx:pt idx="21">268368.80496632901</cx:pt>
          <cx:pt idx="22">259033.46010299199</cx:pt>
          <cx:pt idx="23">274962.27601005102</cx:pt>
          <cx:pt idx="24">271544.86001867801</cx:pt>
          <cx:pt idx="25">274886.123163521</cx:pt>
          <cx:pt idx="26">274804.34325761098</cx:pt>
          <cx:pt idx="27">274872.72036019899</cx:pt>
          <cx:pt idx="28">274742.87284288497</cx:pt>
          <cx:pt idx="29">260322.32595308</cx:pt>
          <cx:pt idx="30">274769.865200384</cx:pt>
          <cx:pt idx="31">254559.052440503</cx:pt>
          <cx:pt idx="32">259307.00893953801</cx:pt>
          <cx:pt idx="33">271840.181207371</cx:pt>
          <cx:pt idx="34">273209.454010477</cx:pt>
          <cx:pt idx="35">264825.00646415201</cx:pt>
          <cx:pt idx="36">253065.26038902701</cx:pt>
          <cx:pt idx="37">274477.14558184502</cx:pt>
          <cx:pt idx="38">272172.72442902799</cx:pt>
          <cx:pt idx="39">261912.42850806101</cx:pt>
          <cx:pt idx="40">272498.44290530798</cx:pt>
          <cx:pt idx="41">274457.90566316101</cx:pt>
          <cx:pt idx="42">274725.897731387</cx:pt>
          <cx:pt idx="43">274415.739907982</cx:pt>
          <cx:pt idx="44">273915.83093895402</cx:pt>
          <cx:pt idx="45">263880.56332065002</cx:pt>
          <cx:pt idx="46">231161.35787960299</cx:pt>
          <cx:pt idx="47">274959.39781895798</cx:pt>
          <cx:pt idx="48">255392.21826707601</cx:pt>
          <cx:pt idx="49">274896.70368507801</cx:pt>
          <cx:pt idx="50">263273.27099848603</cx:pt>
          <cx:pt idx="51">274357.43380935403</cx:pt>
          <cx:pt idx="52">274431.48393033701</cx:pt>
          <cx:pt idx="53">255916.55922845699</cx:pt>
          <cx:pt idx="54">274519.62740278599</cx:pt>
          <cx:pt idx="55">272537.631633771</cx:pt>
          <cx:pt idx="56">274405.31241270201</cx:pt>
          <cx:pt idx="57">274659.08735391998</cx:pt>
          <cx:pt idx="58">260482.16714776499</cx:pt>
          <cx:pt idx="59">274202.01140445098</cx:pt>
          <cx:pt idx="60">273926.58033288299</cx:pt>
          <cx:pt idx="61">274784.09012952802</cx:pt>
          <cx:pt idx="62">267910.40280405001</cx:pt>
          <cx:pt idx="63">263295.05230544502</cx:pt>
          <cx:pt idx="64">270928.77972408698</cx:pt>
          <cx:pt idx="65">274871.12843334599</cx:pt>
          <cx:pt idx="66">274560.932042156</cx:pt>
          <cx:pt idx="67">266937.46187611303</cx:pt>
          <cx:pt idx="68">271232.56718198099</cx:pt>
          <cx:pt idx="69">274784.70851082599</cx:pt>
          <cx:pt idx="70">271142.00799941598</cx:pt>
          <cx:pt idx="71">272458.49748045101</cx:pt>
          <cx:pt idx="72">274571.24363402597</cx:pt>
          <cx:pt idx="73">266867.48030536098</cx:pt>
          <cx:pt idx="74">266078.54314538703</cx:pt>
          <cx:pt idx="75">249486.35942880099</cx:pt>
          <cx:pt idx="76">262774.579919932</cx:pt>
          <cx:pt idx="77">230054.374024235</cx:pt>
          <cx:pt idx="78">267780.98181603401</cx:pt>
          <cx:pt idx="79">274125.86753015098</cx:pt>
          <cx:pt idx="80">245012.61705118101</cx:pt>
          <cx:pt idx="81">271562.68194197101</cx:pt>
          <cx:pt idx="82">251934.539445103</cx:pt>
          <cx:pt idx="83">274284.16603368201</cx:pt>
          <cx:pt idx="84">274148.54289650603</cx:pt>
          <cx:pt idx="85">267215.92375314003</cx:pt>
          <cx:pt idx="86">270366.97262135398</cx:pt>
          <cx:pt idx="87">274841.33213302097</cx:pt>
          <cx:pt idx="88">261010.08467012501</cx:pt>
          <cx:pt idx="89">240343.34311481501</cx:pt>
          <cx:pt idx="90">256823.91880909601</cx:pt>
          <cx:pt idx="91">225045.475007081</cx:pt>
          <cx:pt idx="92">274323.47955465701</cx:pt>
          <cx:pt idx="93">273934.30009834701</cx:pt>
          <cx:pt idx="94">264475.91522518802</cx:pt>
          <cx:pt idx="95">274863.92137792398</cx:pt>
          <cx:pt idx="96">274123.296473047</cx:pt>
          <cx:pt idx="97">254798.38944842599</cx:pt>
          <cx:pt idx="98">273963.44718673301</cx:pt>
          <cx:pt idx="99">266341.13790430099</cx:pt>
          <cx:pt idx="100">264159.07833908399</cx:pt>
          <cx:pt idx="101">274674.12718100799</cx:pt>
          <cx:pt idx="102">274355.34769356798</cx:pt>
          <cx:pt idx="103">274693.34968580201</cx:pt>
          <cx:pt idx="104">274859.25060178398</cx:pt>
          <cx:pt idx="105">257614.73286404301</cx:pt>
          <cx:pt idx="106">268635.16338189802</cx:pt>
          <cx:pt idx="107">269230.05647419801</cx:pt>
          <cx:pt idx="108">263777.53563466697</cx:pt>
          <cx:pt idx="109">274130.974605572</cx:pt>
          <cx:pt idx="110">266297.16913709999</cx:pt>
          <cx:pt idx="111">274659.36412553297</cx:pt>
          <cx:pt idx="112">274622.72356297699</cx:pt>
          <cx:pt idx="113">237757.007188377</cx:pt>
          <cx:pt idx="114">274627.90865192999</cx:pt>
          <cx:pt idx="115">251031.57744953001</cx:pt>
          <cx:pt idx="116">273561.73827606498</cx:pt>
          <cx:pt idx="117">274911.52879057702</cx:pt>
          <cx:pt idx="118">266765.61130115698</cx:pt>
          <cx:pt idx="119">259514.04246626701</cx:pt>
          <cx:pt idx="120">274763.26302883303</cx:pt>
          <cx:pt idx="121">258758.25628999001</cx:pt>
          <cx:pt idx="122">255100.09290290301</cx:pt>
          <cx:pt idx="123">271368.86269520398</cx:pt>
          <cx:pt idx="124">274656.32183743903</cx:pt>
          <cx:pt idx="125">246608.331556719</cx:pt>
          <cx:pt idx="126">274829.66334919003</cx:pt>
          <cx:pt idx="127">237584.43374798901</cx:pt>
          <cx:pt idx="128">274841.55838377803</cx:pt>
          <cx:pt idx="129">261670.396065768</cx:pt>
          <cx:pt idx="130">273823.83525281597</cx:pt>
          <cx:pt idx="131">268530.01010106801</cx:pt>
          <cx:pt idx="132">274930.73312044301</cx:pt>
          <cx:pt idx="133">252766.70867029199</cx:pt>
          <cx:pt idx="134">274797.983247075</cx:pt>
          <cx:pt idx="135">261044.13574025201</cx:pt>
          <cx:pt idx="136">236393.09539986</cx:pt>
          <cx:pt idx="137">261608.13380768301</cx:pt>
          <cx:pt idx="138">264619.52813751402</cx:pt>
          <cx:pt idx="139">273934.75091649499</cx:pt>
          <cx:pt idx="140">274767.670698323</cx:pt>
          <cx:pt idx="141">274535.585436141</cx:pt>
          <cx:pt idx="142">274918.54258723097</cx:pt>
          <cx:pt idx="143">274551.814633195</cx:pt>
          <cx:pt idx="144">254893.59601772999</cx:pt>
          <cx:pt idx="145">274755.05063438998</cx:pt>
          <cx:pt idx="146">261332.331960404</cx:pt>
          <cx:pt idx="147">261522.097551449</cx:pt>
          <cx:pt idx="148">274585.80544120102</cx:pt>
          <cx:pt idx="149">274444.43857552903</cx:pt>
          <cx:pt idx="150">266619.76017376099</cx:pt>
          <cx:pt idx="151">258861.35907356601</cx:pt>
          <cx:pt idx="152">274849.62982561701</cx:pt>
          <cx:pt idx="153">274934.861267481</cx:pt>
          <cx:pt idx="154">244175.90731062699</cx:pt>
          <cx:pt idx="155">271252.120559979</cx:pt>
          <cx:pt idx="156">274870.08806097601</cx:pt>
          <cx:pt idx="157">261903.506204762</cx:pt>
          <cx:pt idx="158">274488.32520273002</cx:pt>
          <cx:pt idx="159">274088.95056804002</cx:pt>
          <cx:pt idx="160">266797.05534409499</cx:pt>
          <cx:pt idx="161">274860.40832399298</cx:pt>
          <cx:pt idx="162">240713.13641858599</cx:pt>
          <cx:pt idx="163">270205.13157487701</cx:pt>
          <cx:pt idx="164">265657.00358565699</cx:pt>
          <cx:pt idx="165">256990.165444379</cx:pt>
          <cx:pt idx="166">274257.84302881698</cx:pt>
          <cx:pt idx="167">240833.542498353</cx:pt>
          <cx:pt idx="168">273826.09665545402</cx:pt>
          <cx:pt idx="169">261303.387220412</cx:pt>
          <cx:pt idx="170">274685.550360316</cx:pt>
          <cx:pt idx="171">274920.09365777398</cx:pt>
          <cx:pt idx="172">274753.34828189702</cx:pt>
          <cx:pt idx="173">268933.85972078698</cx:pt>
          <cx:pt idx="174">258209.504380178</cx:pt>
          <cx:pt idx="175">260438.50007148299</cx:pt>
          <cx:pt idx="176">274993.07871839101</cx:pt>
          <cx:pt idx="177">269688.351675921</cx:pt>
          <cx:pt idx="178">274337.07744333602</cx:pt>
          <cx:pt idx="179">270506.37234057602</cx:pt>
          <cx:pt idx="180">257942.082008811</cx:pt>
          <cx:pt idx="181">274768.52962327498</cx:pt>
          <cx:pt idx="182">265560.61973419099</cx:pt>
          <cx:pt idx="183">274408.48764111201</cx:pt>
          <cx:pt idx="184">269435.78177019401</cx:pt>
          <cx:pt idx="185">274054.90839075198</cx:pt>
          <cx:pt idx="186">271533.29318774899</cx:pt>
          <cx:pt idx="187">274280.72172625002</cx:pt>
          <cx:pt idx="188">261493.41687792799</cx:pt>
          <cx:pt idx="189">224373.01050896</cx:pt>
          <cx:pt idx="190">274143.60537707998</cx:pt>
          <cx:pt idx="191">274580.29397221201</cx:pt>
          <cx:pt idx="192">274980.11767268699</cx:pt>
          <cx:pt idx="193">263558.85358814697</cx:pt>
          <cx:pt idx="194">273077.57007781701</cx:pt>
          <cx:pt idx="195">266747.20411118399</cx:pt>
          <cx:pt idx="196">274616.65941078402</cx:pt>
          <cx:pt idx="197">274557.01932237903</cx:pt>
          <cx:pt idx="198">259118.41168347001</cx:pt>
          <cx:pt idx="199">266412.86312286602</cx:pt>
          <cx:pt idx="200">256518.548585991</cx:pt>
          <cx:pt idx="201">274765.83234627702</cx:pt>
          <cx:pt idx="202">262055.922387978</cx:pt>
          <cx:pt idx="203">274902.88904809701</cx:pt>
          <cx:pt idx="204">262912.52893163601</cx:pt>
          <cx:pt idx="205">259295.43328888799</cx:pt>
          <cx:pt idx="206">274218.20641858998</cx:pt>
          <cx:pt idx="207">272530.455332632</cx:pt>
          <cx:pt idx="208">274324.850491983</cx:pt>
          <cx:pt idx="209">259078.99233622101</cx:pt>
          <cx:pt idx="210">270623.78673612501</cx:pt>
          <cx:pt idx="211">274741.53662596003</cx:pt>
          <cx:pt idx="212">274432.33374653501</cx:pt>
          <cx:pt idx="213">274737.50224062603</cx:pt>
          <cx:pt idx="214">274356.67375263298</cx:pt>
          <cx:pt idx="215">274405.41104083601</cx:pt>
          <cx:pt idx="216">266338.28373924398</cx:pt>
          <cx:pt idx="217">274859.42270445998</cx:pt>
          <cx:pt idx="218">274977.29886299599</cx:pt>
          <cx:pt idx="219">269712.8803436</cx:pt>
          <cx:pt idx="220">273725.52184417198</cx:pt>
          <cx:pt idx="221">264412.60011059802</cx:pt>
          <cx:pt idx="222">274721.87834565702</cx:pt>
          <cx:pt idx="223">264867.02223784599</cx:pt>
          <cx:pt idx="224">274901.28721598198</cx:pt>
          <cx:pt idx="225">273986.02924643498</cx:pt>
          <cx:pt idx="226">249050.37419115999</cx:pt>
          <cx:pt idx="227">267339.47907940199</cx:pt>
          <cx:pt idx="228">255025.53066152701</cx:pt>
          <cx:pt idx="229">274306.02595256898</cx:pt>
          <cx:pt idx="230">271739.69649265101</cx:pt>
          <cx:pt idx="231">274955.892939916</cx:pt>
          <cx:pt idx="232">274468.59016422101</cx:pt>
          <cx:pt idx="233">274611.43625983002</cx:pt>
          <cx:pt idx="234">258992.10187942701</cx:pt>
          <cx:pt idx="235">273866.41959797201</cx:pt>
          <cx:pt idx="236">274883.44826352701</cx:pt>
          <cx:pt idx="237">274152.74306526099</cx:pt>
          <cx:pt idx="238">272323.49344864598</cx:pt>
          <cx:pt idx="239">268008.10994094802</cx:pt>
          <cx:pt idx="240">260495.92253038101</cx:pt>
          <cx:pt idx="241">274431.03112406097</cx:pt>
          <cx:pt idx="242">274394.19391214999</cx:pt>
          <cx:pt idx="243">274651.61310813401</cx:pt>
          <cx:pt idx="244">274859.94410899503</cx:pt>
          <cx:pt idx="245">274203.81585005298</cx:pt>
          <cx:pt idx="246">274354.60174896702</cx:pt>
          <cx:pt idx="247">274851.65106150601</cx:pt>
          <cx:pt idx="248">244069.44965274201</cx:pt>
          <cx:pt idx="249">273357.91944757698</cx:pt>
          <cx:pt idx="250">274314.15148945601</cx:pt>
          <cx:pt idx="251">274244.46048741398</cx:pt>
          <cx:pt idx="252">274706.66057924402</cx:pt>
          <cx:pt idx="253">237057.087843691</cx:pt>
          <cx:pt idx="254">274337.28579758899</cx:pt>
          <cx:pt idx="255">261974.68017864699</cx:pt>
          <cx:pt idx="256">274679.69802916201</cx:pt>
          <cx:pt idx="257">274712.88326077501</cx:pt>
          <cx:pt idx="258">274399.82917343301</cx:pt>
          <cx:pt idx="259">259774.44274911901</cx:pt>
          <cx:pt idx="260">266260.93412761</cx:pt>
          <cx:pt idx="261">274263.714298454</cx:pt>
          <cx:pt idx="262">261623.16329941299</cx:pt>
          <cx:pt idx="263">274690.18436584697</cx:pt>
          <cx:pt idx="264">270811.752708641</cx:pt>
          <cx:pt idx="265">261967.678269039</cx:pt>
          <cx:pt idx="266">274460.92758237</cx:pt>
          <cx:pt idx="267">262156.41022552998</cx:pt>
          <cx:pt idx="268">274261.64269339899</cx:pt>
          <cx:pt idx="269">274472.99484985101</cx:pt>
          <cx:pt idx="270">273566.50002020202</cx:pt>
          <cx:pt idx="271">274999.35307264602</cx:pt>
          <cx:pt idx="272">274885.27827074903</cx:pt>
          <cx:pt idx="273">274252.27545400802</cx:pt>
          <cx:pt idx="274">274390.18980820198</cx:pt>
          <cx:pt idx="275">262999.71866816498</cx:pt>
          <cx:pt idx="276">253395.51864593301</cx:pt>
          <cx:pt idx="277">274628.78940467298</cx:pt>
          <cx:pt idx="278">274953.349035352</cx:pt>
          <cx:pt idx="279">274429.51326363598</cx:pt>
          <cx:pt idx="280">274607.00922437699</cx:pt>
          <cx:pt idx="281">256509.95258397199</cx:pt>
          <cx:pt idx="282">274440.24373028497</cx:pt>
          <cx:pt idx="283">274972.025711603</cx:pt>
          <cx:pt idx="284">274557.64724732901</cx:pt>
          <cx:pt idx="285">274694.295910082</cx:pt>
          <cx:pt idx="286">220055.368886337</cx:pt>
          <cx:pt idx="287">274088.51035891898</cx:pt>
          <cx:pt idx="288">274391.13699832797</cx:pt>
          <cx:pt idx="289">274685.90947758098</cx:pt>
          <cx:pt idx="290">274453.62728707102</cx:pt>
          <cx:pt idx="291">257620.19703834</cx:pt>
          <cx:pt idx="292">274631.17068601103</cx:pt>
          <cx:pt idx="293">274459.49616833503</cx:pt>
          <cx:pt idx="294">274507.19636315299</cx:pt>
          <cx:pt idx="295">247273.01702982199</cx:pt>
          <cx:pt idx="296">261212.011533343</cx:pt>
          <cx:pt idx="297">274123.06632293499</cx:pt>
          <cx:pt idx="298">273972.19510599901</cx:pt>
          <cx:pt idx="299">262579.88430943602</cx:pt>
          <cx:pt idx="300">274886.17296021001</cx:pt>
          <cx:pt idx="301">231449.527724796</cx:pt>
          <cx:pt idx="302">274451.92957586201</cx:pt>
          <cx:pt idx="303">270388.230623251</cx:pt>
          <cx:pt idx="304">270258.18733799801</cx:pt>
          <cx:pt idx="305">270326.085508433</cx:pt>
          <cx:pt idx="306">273270.20208407898</cx:pt>
          <cx:pt idx="307">264293.16797645</cx:pt>
          <cx:pt idx="308">274520.99209721602</cx:pt>
          <cx:pt idx="309">212153.63717845699</cx:pt>
          <cx:pt idx="310">249032.602872302</cx:pt>
          <cx:pt idx="311">274876.795193539</cx:pt>
          <cx:pt idx="312">261330.24414576401</cx:pt>
          <cx:pt idx="313">274590.30932812497</cx:pt>
          <cx:pt idx="314">274367.47214605001</cx:pt>
          <cx:pt idx="315">265617.422421392</cx:pt>
          <cx:pt idx="316">274527.76501464401</cx:pt>
          <cx:pt idx="317">267461.61889754998</cx:pt>
          <cx:pt idx="318">254198.962405361</cx:pt>
          <cx:pt idx="319">273851.666457418</cx:pt>
          <cx:pt idx="320">274557.03333557298</cx:pt>
          <cx:pt idx="321">267984.52255752397</cx:pt>
          <cx:pt idx="322">274784.915551382</cx:pt>
          <cx:pt idx="323">274616.63351314701</cx:pt>
          <cx:pt idx="324">274499.29890845198</cx:pt>
          <cx:pt idx="325">274353.48887644103</cx:pt>
          <cx:pt idx="326">265803.053578972</cx:pt>
          <cx:pt idx="327">264323.21287527098</cx:pt>
          <cx:pt idx="328">256263.78764141601</cx:pt>
          <cx:pt idx="329">272241.61211263802</cx:pt>
          <cx:pt idx="330">261557.48248874699</cx:pt>
          <cx:pt idx="331">270039.22629667103</cx:pt>
          <cx:pt idx="332">274024.32462331298</cx:pt>
          <cx:pt idx="333">274675.03294524399</cx:pt>
          <cx:pt idx="334">257818.208016041</cx:pt>
          <cx:pt idx="335">248087.05616098101</cx:pt>
          <cx:pt idx="336">256493.11902645999</cx:pt>
          <cx:pt idx="337">271313.982967544</cx:pt>
          <cx:pt idx="338">274108.82778922102</cx:pt>
          <cx:pt idx="339">274871.41736638598</cx:pt>
          <cx:pt idx="340">273848.05259309302</cx:pt>
          <cx:pt idx="341">255864.548317551</cx:pt>
          <cx:pt idx="342">245384.803467586</cx:pt>
          <cx:pt idx="343">274636.394930935</cx:pt>
          <cx:pt idx="344">243673.52648036901</cx:pt>
          <cx:pt idx="345">274736.49662157299</cx:pt>
          <cx:pt idx="346">245423.114575744</cx:pt>
          <cx:pt idx="347">274388.88461692497</cx:pt>
          <cx:pt idx="348">273964.17007887998</cx:pt>
          <cx:pt idx="349">260589.416922039</cx:pt>
          <cx:pt idx="350">270003.54073935997</cx:pt>
          <cx:pt idx="351">274962.04250791098</cx:pt>
          <cx:pt idx="352">274668.68294358603</cx:pt>
          <cx:pt idx="353">247676.016408672</cx:pt>
          <cx:pt idx="354">273687.685831237</cx:pt>
          <cx:pt idx="355">228261.76804731999</cx:pt>
          <cx:pt idx="356">274193.825038229</cx:pt>
          <cx:pt idx="357">271717.76018029603</cx:pt>
          <cx:pt idx="358">257854.249458484</cx:pt>
          <cx:pt idx="359">274116.71740889503</cx:pt>
          <cx:pt idx="360">252625.52184654001</cx:pt>
          <cx:pt idx="361">263226.33272582898</cx:pt>
          <cx:pt idx="362">274587.32474858302</cx:pt>
          <cx:pt idx="363">274625.36289340002</cx:pt>
          <cx:pt idx="364">274466.844443988</cx:pt>
          <cx:pt idx="365">263032.00111126603</cx:pt>
          <cx:pt idx="366">274712.29560350301</cx:pt>
          <cx:pt idx="367">266900.27007319703</cx:pt>
          <cx:pt idx="368">230782.81762371899</cx:pt>
          <cx:pt idx="369">273872.09337401902</cx:pt>
          <cx:pt idx="370">274630.86438516702</cx:pt>
          <cx:pt idx="371">274968.00717426097</cx:pt>
          <cx:pt idx="372">254406.31657234201</cx:pt>
          <cx:pt idx="373">274672.352991127</cx:pt>
          <cx:pt idx="374">274576.838834672</cx:pt>
          <cx:pt idx="375">266989.05242467101</cx:pt>
          <cx:pt idx="376">274587.68106345</cx:pt>
          <cx:pt idx="377">270685.01594286098</cx:pt>
          <cx:pt idx="378">251018.321350112</cx:pt>
          <cx:pt idx="379">269391.76712025201</cx:pt>
          <cx:pt idx="380">274378.53234160098</cx:pt>
          <cx:pt idx="381">273736.65056542802</cx:pt>
          <cx:pt idx="382">243481.43215307599</cx:pt>
          <cx:pt idx="383">261127.85966652201</cx:pt>
          <cx:pt idx="384">249223.361185905</cx:pt>
          <cx:pt idx="385">259870.29858749799</cx:pt>
          <cx:pt idx="386">273891.78655943001</cx:pt>
          <cx:pt idx="387">243571.79421819499</cx:pt>
          <cx:pt idx="388">255251.334159144</cx:pt>
          <cx:pt idx="389">274483.837655248</cx:pt>
          <cx:pt idx="390">274683.06788959098</cx:pt>
          <cx:pt idx="391">250936.33519658601</cx:pt>
          <cx:pt idx="392">268426.08366856002</cx:pt>
          <cx:pt idx="393">268246.65646814101</cx:pt>
          <cx:pt idx="394">268077.84564148198</cx:pt>
          <cx:pt idx="395">274421.92240093602</cx:pt>
          <cx:pt idx="396">268211.63479536801</cx:pt>
          <cx:pt idx="397">273114.78288469202</cx:pt>
          <cx:pt idx="398">271258.83870318398</cx:pt>
          <cx:pt idx="399">274737.89117570297</cx:pt>
          <cx:pt idx="400">260743.11258483701</cx:pt>
          <cx:pt idx="401">261951.46662570201</cx:pt>
          <cx:pt idx="402">274354.98385963897</cx:pt>
          <cx:pt idx="403">274504.87056235201</cx:pt>
          <cx:pt idx="404">270342.53336703102</cx:pt>
          <cx:pt idx="405">268095.83712858002</cx:pt>
          <cx:pt idx="406">272102.09760292701</cx:pt>
          <cx:pt idx="407">264650.32172660902</cx:pt>
          <cx:pt idx="408">274900.76632057101</cx:pt>
          <cx:pt idx="409">265784.28559065098</cx:pt>
          <cx:pt idx="410">274408.233798564</cx:pt>
          <cx:pt idx="411">274925.09941187099</cx:pt>
          <cx:pt idx="412">263002.187374186</cx:pt>
          <cx:pt idx="413">251070.89089368799</cx:pt>
          <cx:pt idx="414">274890.34893812501</cx:pt>
          <cx:pt idx="415">274914.24817364902</cx:pt>
          <cx:pt idx="416">255017.151743172</cx:pt>
          <cx:pt idx="417">274121.49561889801</cx:pt>
          <cx:pt idx="418">274907.92498094903</cx:pt>
          <cx:pt idx="419">274377.36869938002</cx:pt>
          <cx:pt idx="420">268110.57400823501</cx:pt>
          <cx:pt idx="421">274202.86846007599</cx:pt>
          <cx:pt idx="422">267413.18134868803</cx:pt>
          <cx:pt idx="423">274973.39980601199</cx:pt>
          <cx:pt idx="424">274448.68176356098</cx:pt>
          <cx:pt idx="425">273888.27734473202</cx:pt>
          <cx:pt idx="426">274506.29850981501</cx:pt>
          <cx:pt idx="427">274563.45630737301</cx:pt>
          <cx:pt idx="428">265165.60485948197</cx:pt>
          <cx:pt idx="429">274299.68164939701</cx:pt>
          <cx:pt idx="430">266240.78847452498</cx:pt>
          <cx:pt idx="431">274587.53578274598</cx:pt>
          <cx:pt idx="432">256352.30751251499</cx:pt>
          <cx:pt idx="433">248963.41150706299</cx:pt>
          <cx:pt idx="434">274800.45895553799</cx:pt>
          <cx:pt idx="435">274080.51280759502</cx:pt>
          <cx:pt idx="436">247214.586913387</cx:pt>
          <cx:pt idx="437">274798.55913309898</cx:pt>
          <cx:pt idx="438">274287.80193185102</cx:pt>
          <cx:pt idx="439">268311.69614199002</cx:pt>
          <cx:pt idx="440">274783.24389747903</cx:pt>
          <cx:pt idx="441">249822.02998264099</cx:pt>
          <cx:pt idx="442">274494.95381944702</cx:pt>
          <cx:pt idx="443">274995.86655960698</cx:pt>
          <cx:pt idx="444">249581.28438145301</cx:pt>
          <cx:pt idx="445">267939.20565629401</cx:pt>
          <cx:pt idx="446">273936.656890593</cx:pt>
          <cx:pt idx="447">274923.48088534002</cx:pt>
          <cx:pt idx="448">274857.19081814802</cx:pt>
          <cx:pt idx="449">274461.61911556899</cx:pt>
          <cx:pt idx="450">258872.748458849</cx:pt>
          <cx:pt idx="451">261667.274306459</cx:pt>
          <cx:pt idx="452">274003.874574413</cx:pt>
          <cx:pt idx="453">274980.52660949802</cx:pt>
          <cx:pt idx="454">260482.35237718001</cx:pt>
          <cx:pt idx="455">274341.69892670598</cx:pt>
          <cx:pt idx="456">263896.83184965298</cx:pt>
          <cx:pt idx="457">264195.587834729</cx:pt>
          <cx:pt idx="458">274210.05792956997</cx:pt>
          <cx:pt idx="459">241223.09993222801</cx:pt>
          <cx:pt idx="460">274615.43068306003</cx:pt>
          <cx:pt idx="461">274880.39646874199</cx:pt>
          <cx:pt idx="462">265196.637014026</cx:pt>
          <cx:pt idx="463">240883.613927489</cx:pt>
          <cx:pt idx="464">274714.803400214</cx:pt>
          <cx:pt idx="465">274535.55575230398</cx:pt>
          <cx:pt idx="466">274936.495764905</cx:pt>
          <cx:pt idx="467">267097.13432833698</cx:pt>
          <cx:pt idx="468">274357.798920848</cx:pt>
          <cx:pt idx="469">265767.63689452899</cx:pt>
          <cx:pt idx="470">274198.06186255399</cx:pt>
          <cx:pt idx="471">274415.98061213503</cx:pt>
          <cx:pt idx="472">274840.96078867</cx:pt>
          <cx:pt idx="473">260408.106502929</cx:pt>
          <cx:pt idx="474">274626.09238726401</cx:pt>
          <cx:pt idx="475">226340.84453996</cx:pt>
          <cx:pt idx="476">262354.64961351099</cx:pt>
          <cx:pt idx="477">244375.29049205399</cx:pt>
          <cx:pt idx="478">274490.52656189399</cx:pt>
          <cx:pt idx="479">274633.02935618802</cx:pt>
          <cx:pt idx="480">274723.76358379802</cx:pt>
          <cx:pt idx="481">255408.56128695799</cx:pt>
          <cx:pt idx="482">274092.85533245298</cx:pt>
          <cx:pt idx="483">274735.82594057202</cx:pt>
          <cx:pt idx="484">274934.71643529797</cx:pt>
          <cx:pt idx="485">274695.66186132899</cx:pt>
          <cx:pt idx="486">273692.79373530298</cx:pt>
          <cx:pt idx="487">251181.517919787</cx:pt>
          <cx:pt idx="488">274523.62806512002</cx:pt>
          <cx:pt idx="489">260009.459487268</cx:pt>
          <cx:pt idx="490">274993.45398642501</cx:pt>
          <cx:pt idx="491">274727.28666704899</cx:pt>
          <cx:pt idx="492">274580.96693220298</cx:pt>
          <cx:pt idx="493">272374.38852414099</cx:pt>
          <cx:pt idx="494">274775.63420172402</cx:pt>
          <cx:pt idx="495">274863.35554007598</cx:pt>
          <cx:pt idx="496">254314.63651902901</cx:pt>
          <cx:pt idx="497">257833.53716775199</cx:pt>
          <cx:pt idx="498">262009.936666236</cx:pt>
          <cx:pt idx="499">266786.44786942803</cx:pt>
          <cx:pt idx="500">274663.87721884297</cx:pt>
          <cx:pt idx="501">259702.019135607</cx:pt>
          <cx:pt idx="502">267372.26533470198</cx:pt>
          <cx:pt idx="503">255682.55856725099</cx:pt>
          <cx:pt idx="504">274345.24533183099</cx:pt>
          <cx:pt idx="505">246750.53514132</cx:pt>
          <cx:pt idx="506">268367.37655086903</cx:pt>
          <cx:pt idx="507">273885.40112283302</cx:pt>
          <cx:pt idx="508">274390.05723609403</cx:pt>
          <cx:pt idx="509">274165.12903539999</cx:pt>
          <cx:pt idx="510">266412.92052675801</cx:pt>
          <cx:pt idx="511">259794.00829094101</cx:pt>
          <cx:pt idx="512">273713.59581056703</cx:pt>
          <cx:pt idx="513">256642.368772924</cx:pt>
          <cx:pt idx="514">274905.792835865</cx:pt>
          <cx:pt idx="515">271777.01603637199</cx:pt>
          <cx:pt idx="516">274623.45922341</cx:pt>
          <cx:pt idx="517">241057.89360049699</cx:pt>
          <cx:pt idx="518">242773.42441768001</cx:pt>
          <cx:pt idx="519">274936.24129990698</cx:pt>
          <cx:pt idx="520">274681.75387169002</cx:pt>
          <cx:pt idx="521">274509.79440475802</cx:pt>
          <cx:pt idx="522">274561.8752906</cx:pt>
          <cx:pt idx="523">274589.09851718199</cx:pt>
          <cx:pt idx="524">274806.303761477</cx:pt>
          <cx:pt idx="525">251091.19178156499</cx:pt>
          <cx:pt idx="526">271991.92756430397</cx:pt>
          <cx:pt idx="527">255367.457617851</cx:pt>
          <cx:pt idx="528">274766.523631713</cx:pt>
          <cx:pt idx="529">274517.90800258302</cx:pt>
          <cx:pt idx="530">274917.20636496</cx:pt>
          <cx:pt idx="531">274387.547077859</cx:pt>
          <cx:pt idx="532">274648.384207258</cx:pt>
          <cx:pt idx="533">274448.290316278</cx:pt>
          <cx:pt idx="534">270974.70811151701</cx:pt>
          <cx:pt idx="535">260544.82306681099</cx:pt>
          <cx:pt idx="536">266208.39826787298</cx:pt>
          <cx:pt idx="537">271665.99198587402</cx:pt>
          <cx:pt idx="538">271352.84175016399</cx:pt>
          <cx:pt idx="539">260943.813561099</cx:pt>
          <cx:pt idx="540">274921.4104168</cx:pt>
          <cx:pt idx="541">273889.43414907902</cx:pt>
          <cx:pt idx="542">274364.27672949701</cx:pt>
          <cx:pt idx="543">250454.66908542399</cx:pt>
          <cx:pt idx="544">258634.963789926</cx:pt>
          <cx:pt idx="545">270238.13142085698</cx:pt>
          <cx:pt idx="546">274971.36040773202</cx:pt>
          <cx:pt idx="547">266427.43442031601</cx:pt>
          <cx:pt idx="548">274093.80733778898</cx:pt>
          <cx:pt idx="549">274286.30614570703</cx:pt>
          <cx:pt idx="550">247581.53316868001</cx:pt>
          <cx:pt idx="551">270715.24374997301</cx:pt>
          <cx:pt idx="552">274445.32494160201</cx:pt>
          <cx:pt idx="553">270713.57607183198</cx:pt>
          <cx:pt idx="554">267262.42811192898</cx:pt>
          <cx:pt idx="555">274601.89226079301</cx:pt>
          <cx:pt idx="556">268149.57921081601</cx:pt>
          <cx:pt idx="557">274122.04721823602</cx:pt>
          <cx:pt idx="558">274986.37861560797</cx:pt>
          <cx:pt idx="559">256746.02662832601</cx:pt>
          <cx:pt idx="560">266166.21260610002</cx:pt>
          <cx:pt idx="561">255910.776332376</cx:pt>
          <cx:pt idx="562">259515.407440624</cx:pt>
          <cx:pt idx="563">274884.76569098199</cx:pt>
          <cx:pt idx="564">257259.37333354101</cx:pt>
          <cx:pt idx="565">235573.52898920301</cx:pt>
          <cx:pt idx="566">243785.58678781701</cx:pt>
          <cx:pt idx="567">274812.09294688603</cx:pt>
          <cx:pt idx="568">272532.72397437203</cx:pt>
          <cx:pt idx="569">274817.05324137799</cx:pt>
          <cx:pt idx="570">274523.43289488298</cx:pt>
          <cx:pt idx="571">274643.99129812501</cx:pt>
          <cx:pt idx="572">265939.98557348398</cx:pt>
          <cx:pt idx="573">274445.48385378002</cx:pt>
          <cx:pt idx="574">274922.59541090898</cx:pt>
          <cx:pt idx="575">254715.14340073901</cx:pt>
          <cx:pt idx="576">273478.29531389702</cx:pt>
          <cx:pt idx="577">227768.24393851799</cx:pt>
          <cx:pt idx="578">274562.92933571502</cx:pt>
          <cx:pt idx="579">247714.18651597301</cx:pt>
          <cx:pt idx="580">264387.13066102099</cx:pt>
          <cx:pt idx="581">234096.14208338599</cx:pt>
          <cx:pt idx="582">261406.89846637801</cx:pt>
          <cx:pt idx="583">272201.156068735</cx:pt>
          <cx:pt idx="584">270680.15020291699</cx:pt>
          <cx:pt idx="585">260733.330111697</cx:pt>
          <cx:pt idx="586">274564.34392068099</cx:pt>
          <cx:pt idx="587">273912.448470017</cx:pt>
          <cx:pt idx="588">274295.34722183697</cx:pt>
          <cx:pt idx="589">274800.94835753099</cx:pt>
          <cx:pt idx="590">274360.03332391201</cx:pt>
          <cx:pt idx="591">273136.43549663603</cx:pt>
          <cx:pt idx="592">274034.82932780602</cx:pt>
          <cx:pt idx="593">274937.86385819502</cx:pt>
          <cx:pt idx="594">274373.51368403598</cx:pt>
          <cx:pt idx="595">241940.752925949</cx:pt>
          <cx:pt idx="596">274474.36461781297</cx:pt>
          <cx:pt idx="597">274934.80385537702</cx:pt>
          <cx:pt idx="598">259653.531210727</cx:pt>
          <cx:pt idx="599">274856.58952243603</cx:pt>
          <cx:pt idx="600">274471.579431222</cx:pt>
          <cx:pt idx="601">260651.53869883501</cx:pt>
          <cx:pt idx="602">274306.518212931</cx:pt>
          <cx:pt idx="603">258101.98257135801</cx:pt>
          <cx:pt idx="604">262026.334881533</cx:pt>
          <cx:pt idx="605">270389.31957089301</cx:pt>
          <cx:pt idx="606">262436.18907430797</cx:pt>
          <cx:pt idx="607">274942.81034746597</cx:pt>
          <cx:pt idx="608">274794.99558309698</cx:pt>
          <cx:pt idx="609">274869.03793019702</cx:pt>
          <cx:pt idx="610">268681.13816718699</cx:pt>
          <cx:pt idx="611">274888.08719878102</cx:pt>
          <cx:pt idx="612">262871.32018272998</cx:pt>
          <cx:pt idx="613">271994.93051155203</cx:pt>
          <cx:pt idx="614">257350.596280914</cx:pt>
          <cx:pt idx="615">274522.27300544898</cx:pt>
          <cx:pt idx="616">274828.40422921203</cx:pt>
          <cx:pt idx="617">249083.24868418099</cx:pt>
          <cx:pt idx="618">274229.62244896102</cx:pt>
          <cx:pt idx="619">274608.725097869</cx:pt>
          <cx:pt idx="620">256802.686312395</cx:pt>
          <cx:pt idx="621">274669.27420642198</cx:pt>
          <cx:pt idx="622">250390.17744660299</cx:pt>
          <cx:pt idx="623">273807.74582018598</cx:pt>
          <cx:pt idx="624">274380.44616152899</cx:pt>
          <cx:pt idx="625">274619.90103604802</cx:pt>
          <cx:pt idx="626">254917.70987516601</cx:pt>
          <cx:pt idx="627">274317.77629904298</cx:pt>
          <cx:pt idx="628">271178.97214628803</cx:pt>
          <cx:pt idx="629">274910.290293461</cx:pt>
          <cx:pt idx="630">267274.30334679497</cx:pt>
          <cx:pt idx="631">264727.108869922</cx:pt>
          <cx:pt idx="632">274849.91843467799</cx:pt>
          <cx:pt idx="633">266501.17654203501</cx:pt>
          <cx:pt idx="634">265109.89126905298</cx:pt>
          <cx:pt idx="635">274786.984220432</cx:pt>
          <cx:pt idx="636">268882.68293561501</cx:pt>
          <cx:pt idx="637">274408.26259861002</cx:pt>
          <cx:pt idx="638">273009.67200417898</cx:pt>
          <cx:pt idx="639">274870.86812980199</cx:pt>
          <cx:pt idx="640">274555.03400122299</cx:pt>
          <cx:pt idx="641">268765.29417646403</cx:pt>
          <cx:pt idx="642">257661.31592675499</cx:pt>
          <cx:pt idx="643">274595.93125490798</cx:pt>
          <cx:pt idx="644">274867.24566409999</cx:pt>
          <cx:pt idx="645">274807.46241538803</cx:pt>
          <cx:pt idx="646">274145.235110729</cx:pt>
          <cx:pt idx="647">274386.01380365901</cx:pt>
          <cx:pt idx="648">274421.43200480402</cx:pt>
          <cx:pt idx="649">236833.715525279</cx:pt>
          <cx:pt idx="650">265837.85007059498</cx:pt>
          <cx:pt idx="651">274716.34231829201</cx:pt>
          <cx:pt idx="652">274534.94255004398</cx:pt>
          <cx:pt idx="653">253085.90261475899</cx:pt>
          <cx:pt idx="654">274713.62185151997</cx:pt>
          <cx:pt idx="655">274579.50715147099</cx:pt>
          <cx:pt idx="656">245016.394670782</cx:pt>
          <cx:pt idx="657">274795.07973949501</cx:pt>
          <cx:pt idx="658">274384.35236531601</cx:pt>
          <cx:pt idx="659">274495.57849729701</cx:pt>
          <cx:pt idx="660">265165.77873140801</cx:pt>
          <cx:pt idx="661">245862.016894539</cx:pt>
          <cx:pt idx="662">274904.04784891498</cx:pt>
          <cx:pt idx="663">258960.778028309</cx:pt>
          <cx:pt idx="664">263222.75752050302</cx:pt>
          <cx:pt idx="665">263003.10845808702</cx:pt>
          <cx:pt idx="666">262959.08673010999</cx:pt>
          <cx:pt idx="667">268473.36292207299</cx:pt>
          <cx:pt idx="668">274601.61950030702</cx:pt>
          <cx:pt idx="669">262509.30794446199</cx:pt>
          <cx:pt idx="670">274400.77354795998</cx:pt>
          <cx:pt idx="671">259389.33486797099</cx:pt>
          <cx:pt idx="672">248132.642400432</cx:pt>
          <cx:pt idx="673">274619.31911916099</cx:pt>
          <cx:pt idx="674">263973.513002655</cx:pt>
          <cx:pt idx="675">265506.47778679698</cx:pt>
          <cx:pt idx="676">274564.51367337001</cx:pt>
          <cx:pt idx="677">274701.48739756399</cx:pt>
          <cx:pt idx="678">274946.17914563598</cx:pt>
          <cx:pt idx="679">261403.46137210901</cx:pt>
          <cx:pt idx="680">274664.67012957798</cx:pt>
          <cx:pt idx="681">274828.20405108901</cx:pt>
          <cx:pt idx="682">274323.940703206</cx:pt>
          <cx:pt idx="683">274916.68873506499</cx:pt>
          <cx:pt idx="684">274436.56798876199</cx:pt>
          <cx:pt idx="685">274874.37730340997</cx:pt>
          <cx:pt idx="686">274651.20595732302</cx:pt>
          <cx:pt idx="687">251461.53837003201</cx:pt>
          <cx:pt idx="688">274413.81208731502</cx:pt>
          <cx:pt idx="689">268389.88354689803</cx:pt>
          <cx:pt idx="690">273994.49416306498</cx:pt>
          <cx:pt idx="691">274912.93230211799</cx:pt>
          <cx:pt idx="692">274299.05501336697</cx:pt>
          <cx:pt idx="693">271920.19915835903</cx:pt>
          <cx:pt idx="694">274575.37840895198</cx:pt>
          <cx:pt idx="695">274796.56001936598</cx:pt>
          <cx:pt idx="696">238584.88845872</cx:pt>
          <cx:pt idx="697">254330.32904007999</cx:pt>
          <cx:pt idx="698">272646.22701901098</cx:pt>
          <cx:pt idx="699">270166.86660161702</cx:pt>
          <cx:pt idx="700">274677.81868533802</cx:pt>
          <cx:pt idx="701">273943.73380766902</cx:pt>
          <cx:pt idx="702">274952.65336184902</cx:pt>
          <cx:pt idx="703">274379.80609802698</cx:pt>
          <cx:pt idx="704">274862.64311235398</cx:pt>
          <cx:pt idx="705">264529.49059628701</cx:pt>
          <cx:pt idx="706">274579.618082517</cx:pt>
          <cx:pt idx="707">274548.57575557998</cx:pt>
          <cx:pt idx="708">274463.255646253</cx:pt>
          <cx:pt idx="709">274776.51300041901</cx:pt>
          <cx:pt idx="710">274639.35984407697</cx:pt>
          <cx:pt idx="711">274864.68628762302</cx:pt>
          <cx:pt idx="712">274160.95081121899</cx:pt>
          <cx:pt idx="713">274405.26684806601</cx:pt>
          <cx:pt idx="714">253850.469659814</cx:pt>
          <cx:pt idx="715">274868.011497117</cx:pt>
          <cx:pt idx="716">274600.26541125099</cx:pt>
          <cx:pt idx="717">274343.458515195</cx:pt>
          <cx:pt idx="718">268806.26053626998</cx:pt>
          <cx:pt idx="719">243066.02129221</cx:pt>
          <cx:pt idx="720">265426.58586636599</cx:pt>
          <cx:pt idx="721">274463.86985132599</cx:pt>
          <cx:pt idx="722">271870.01069014001</cx:pt>
          <cx:pt idx="723">274871.25001414702</cx:pt>
          <cx:pt idx="724">274420.58266958501</cx:pt>
          <cx:pt idx="725">265324.34193694399</cx:pt>
          <cx:pt idx="726">266063.625386703</cx:pt>
          <cx:pt idx="727">269098.24094591598</cx:pt>
          <cx:pt idx="728">258785.078695376</cx:pt>
          <cx:pt idx="729">274903.95103704103</cx:pt>
          <cx:pt idx="730">272335.53615760698</cx:pt>
          <cx:pt idx="731">274299.65547168802</cx:pt>
          <cx:pt idx="732">274533.92227170197</cx:pt>
          <cx:pt idx="733">274625.68196153198</cx:pt>
          <cx:pt idx="734">273034.24452228</cx:pt>
          <cx:pt idx="735">269893.39308718499</cx:pt>
          <cx:pt idx="736">274863.64534405799</cx:pt>
          <cx:pt idx="737">259216.07278959299</cx:pt>
          <cx:pt idx="738">255276.228648763</cx:pt>
          <cx:pt idx="739">274484.17667020898</cx:pt>
          <cx:pt idx="740">259292.83286767799</cx:pt>
          <cx:pt idx="741">259406.97290085099</cx:pt>
          <cx:pt idx="742">266528.53144380002</cx:pt>
          <cx:pt idx="743">239356.67529068101</cx:pt>
          <cx:pt idx="744">274356.85344694002</cx:pt>
          <cx:pt idx="745">274691.68496068899</cx:pt>
          <cx:pt idx="746">274461.55269973102</cx:pt>
          <cx:pt idx="747">260606.24859165601</cx:pt>
          <cx:pt idx="748">268855.81296760601</cx:pt>
          <cx:pt idx="749">267703.989856306</cx:pt>
          <cx:pt idx="750">238014.92091890401</cx:pt>
          <cx:pt idx="751">274484.36781063298</cx:pt>
          <cx:pt idx="752">273857.50411163399</cx:pt>
          <cx:pt idx="753">274781.65604061203</cx:pt>
          <cx:pt idx="754">273857.02512453601</cx:pt>
          <cx:pt idx="755">274151.793827124</cx:pt>
          <cx:pt idx="756">256174.47039677101</cx:pt>
          <cx:pt idx="757">274693.51975290902</cx:pt>
          <cx:pt idx="758">274856.08706927602</cx:pt>
          <cx:pt idx="759">269434.17114011</cx:pt>
          <cx:pt idx="760">274960.06178817502</cx:pt>
          <cx:pt idx="761">274796.14423204801</cx:pt>
          <cx:pt idx="762">274861.36880290898</cx:pt>
          <cx:pt idx="763">240687.93113539001</cx:pt>
          <cx:pt idx="764">233543.79970552601</cx:pt>
          <cx:pt idx="765">250519.71654319001</cx:pt>
          <cx:pt idx="766">252287.42414673499</cx:pt>
          <cx:pt idx="767">273875.36565279699</cx:pt>
          <cx:pt idx="768">274433.42252406903</cx:pt>
          <cx:pt idx="769">274298.99683556799</cx:pt>
          <cx:pt idx="770">274943.18111062603</cx:pt>
          <cx:pt idx="771">259563.948721914</cx:pt>
          <cx:pt idx="772">261055.12771663899</cx:pt>
          <cx:pt idx="773">271534.93558528501</cx:pt>
          <cx:pt idx="774">263970.38211805199</cx:pt>
          <cx:pt idx="775">274988.65522460901</cx:pt>
          <cx:pt idx="776">274537.40488547902</cx:pt>
          <cx:pt idx="777">273860.17621841899</cx:pt>
          <cx:pt idx="778">274928.71228620101</cx:pt>
          <cx:pt idx="779">253961.22922164001</cx:pt>
          <cx:pt idx="780">269116.30869703199</cx:pt>
          <cx:pt idx="781">274899.526469754</cx:pt>
          <cx:pt idx="782">271134.56886151602</cx:pt>
          <cx:pt idx="783">265135.39553534298</cx:pt>
          <cx:pt idx="784">240384.86053763499</cx:pt>
          <cx:pt idx="785">261035.724524941</cx:pt>
          <cx:pt idx="786">274438.42721267499</cx:pt>
          <cx:pt idx="787">244271.72173971799</cx:pt>
          <cx:pt idx="788">267814.13268360699</cx:pt>
          <cx:pt idx="789">247185.437104351</cx:pt>
          <cx:pt idx="790">272432.66916814999</cx:pt>
          <cx:pt idx="791">274766.73915519798</cx:pt>
          <cx:pt idx="792">274591.96635053802</cx:pt>
          <cx:pt idx="793">274936.63435012399</cx:pt>
          <cx:pt idx="794">274511.432874338</cx:pt>
          <cx:pt idx="795">274432.71256698098</cx:pt>
          <cx:pt idx="796">251980.66006462701</cx:pt>
          <cx:pt idx="797">274464.34946285997</cx:pt>
          <cx:pt idx="798">256984.18206637801</cx:pt>
          <cx:pt idx="799">274251.343404844</cx:pt>
          <cx:pt idx="800">274678.99357003602</cx:pt>
          <cx:pt idx="801">257018.366892875</cx:pt>
          <cx:pt idx="802">274771.14834977599</cx:pt>
          <cx:pt idx="803">251369.82140821</cx:pt>
          <cx:pt idx="804">273830.07952154998</cx:pt>
          <cx:pt idx="805">259320.07129353899</cx:pt>
          <cx:pt idx="806">274299.83284802898</cx:pt>
          <cx:pt idx="807">250346.283263263</cx:pt>
          <cx:pt idx="808">274366.64314978098</cx:pt>
          <cx:pt idx="809">255398.69965370101</cx:pt>
          <cx:pt idx="810">274836.73018063902</cx:pt>
          <cx:pt idx="811">260792.85215815701</cx:pt>
          <cx:pt idx="812">274495.03105897101</cx:pt>
          <cx:pt idx="813">273870.26965454803</cx:pt>
          <cx:pt idx="814">251565.70738683399</cx:pt>
          <cx:pt idx="815">265567.06631572498</cx:pt>
          <cx:pt idx="816">274049.94469991903</cx:pt>
          <cx:pt idx="817">274272.01352736697</cx:pt>
          <cx:pt idx="818">245658.52603414701</cx:pt>
          <cx:pt idx="819">262191.50179417001</cx:pt>
          <cx:pt idx="820">274718.24626308901</cx:pt>
          <cx:pt idx="821">274716.871095218</cx:pt>
          <cx:pt idx="822">274951.90284181997</cx:pt>
          <cx:pt idx="823">274561.371957205</cx:pt>
          <cx:pt idx="824">271178.44524214801</cx:pt>
          <cx:pt idx="825">271929.03398291802</cx:pt>
          <cx:pt idx="826">260707.689980892</cx:pt>
          <cx:pt idx="827">274267.11546054401</cx:pt>
          <cx:pt idx="828">273854.05448128597</cx:pt>
          <cx:pt idx="829">274702.61790098698</cx:pt>
          <cx:pt idx="830">274584.12558877101</cx:pt>
          <cx:pt idx="831">274879.38543620502</cx:pt>
          <cx:pt idx="832">274476.39639389701</cx:pt>
          <cx:pt idx="833">270806.69448009302</cx:pt>
          <cx:pt idx="834">274615.344112964</cx:pt>
          <cx:pt idx="835">274515.26960710698</cx:pt>
          <cx:pt idx="836">273447.36560199299</cx:pt>
          <cx:pt idx="837">265691.787470287</cx:pt>
          <cx:pt idx="838">274114.47958023299</cx:pt>
          <cx:pt idx="839">274410.20406048099</cx:pt>
          <cx:pt idx="840">274159.40306077298</cx:pt>
          <cx:pt idx="841">263343.35488743201</cx:pt>
          <cx:pt idx="842">267213.96415835602</cx:pt>
          <cx:pt idx="843">273280.42686342698</cx:pt>
          <cx:pt idx="844">268956.00710385502</cx:pt>
          <cx:pt idx="845">241974.82923191501</cx:pt>
          <cx:pt idx="846">251596.77567311999</cx:pt>
          <cx:pt idx="847">274647.75521454698</cx:pt>
          <cx:pt idx="848">274375.05934808002</cx:pt>
          <cx:pt idx="849">274124.786021968</cx:pt>
          <cx:pt idx="850">253686.01347436599</cx:pt>
          <cx:pt idx="851">274525.43737615697</cx:pt>
          <cx:pt idx="852">274960.17076135101</cx:pt>
          <cx:pt idx="853">274810.66492214298</cx:pt>
          <cx:pt idx="854">273879.73340065998</cx:pt>
          <cx:pt idx="855">260186.52660352801</cx:pt>
          <cx:pt idx="856">274444.13522805303</cx:pt>
          <cx:pt idx="857">274291.56144033902</cx:pt>
          <cx:pt idx="858">274319.42542651499</cx:pt>
          <cx:pt idx="859">271008.08662240801</cx:pt>
          <cx:pt idx="860">269960.92902277398</cx:pt>
          <cx:pt idx="861">274389.53947697399</cx:pt>
          <cx:pt idx="862">249092.01306351199</cx:pt>
          <cx:pt idx="863">274822.59862501099</cx:pt>
          <cx:pt idx="864">274519.882748815</cx:pt>
          <cx:pt idx="865">252057.29835262199</cx:pt>
          <cx:pt idx="866">274445.82972263399</cx:pt>
          <cx:pt idx="867">273841.652975498</cx:pt>
          <cx:pt idx="868">270837.25741982699</cx:pt>
          <cx:pt idx="869">274508.90969242598</cx:pt>
          <cx:pt idx="870">274571.055496171</cx:pt>
          <cx:pt idx="871">268652.05410801002</cx:pt>
          <cx:pt idx="872">274674.33867038699</cx:pt>
          <cx:pt idx="873">274339.22200548003</cx:pt>
          <cx:pt idx="874">256491.99392093901</cx:pt>
          <cx:pt idx="875">274301.00011349499</cx:pt>
          <cx:pt idx="876">274821.46958295797</cx:pt>
          <cx:pt idx="877">274250.70413528697</cx:pt>
          <cx:pt idx="878">274800.41932708002</cx:pt>
          <cx:pt idx="879">274876.07689770102</cx:pt>
          <cx:pt idx="880">274908.87270578399</cx:pt>
          <cx:pt idx="881">243248.164751217</cx:pt>
          <cx:pt idx="882">266637.57491293398</cx:pt>
          <cx:pt idx="883">274401.28203794302</cx:pt>
          <cx:pt idx="884">252469.54107020699</cx:pt>
          <cx:pt idx="885">260106.37244434399</cx:pt>
          <cx:pt idx="886">274747.47766658</cx:pt>
          <cx:pt idx="887">268087.44201714802</cx:pt>
          <cx:pt idx="888">274449.74720546498</cx:pt>
          <cx:pt idx="889">274670.47984923801</cx:pt>
          <cx:pt idx="890">274860.79578366899</cx:pt>
          <cx:pt idx="891">257743.99954133001</cx:pt>
          <cx:pt idx="892">274605.43012846098</cx:pt>
          <cx:pt idx="893">261531.53247519699</cx:pt>
          <cx:pt idx="894">265350.10566642502</cx:pt>
          <cx:pt idx="895">274517.57355009601</cx:pt>
          <cx:pt idx="896">274703.47851755802</cx:pt>
          <cx:pt idx="897">274790.19111120002</cx:pt>
          <cx:pt idx="898">228455.48629167501</cx:pt>
          <cx:pt idx="899">274234.56722129602</cx:pt>
          <cx:pt idx="900">259985.75708700399</cx:pt>
          <cx:pt idx="901">268885.31658992002</cx:pt>
          <cx:pt idx="902">274230.420813523</cx:pt>
          <cx:pt idx="903">267697.52334434399</cx:pt>
          <cx:pt idx="904">274667.01498028199</cx:pt>
          <cx:pt idx="905">274904.36683873</cx:pt>
          <cx:pt idx="906">274630.81059332198</cx:pt>
          <cx:pt idx="907">274724.25410060998</cx:pt>
          <cx:pt idx="908">260079.195007884</cx:pt>
          <cx:pt idx="909">274658.65270925098</cx:pt>
          <cx:pt idx="910">274313.00791204203</cx:pt>
          <cx:pt idx="911">228874.67396364501</cx:pt>
          <cx:pt idx="912">274620.87365959201</cx:pt>
          <cx:pt idx="913">274095.41624248202</cx:pt>
          <cx:pt idx="914">274308.39876919298</cx:pt>
          <cx:pt idx="915">244830.75585814801</cx:pt>
          <cx:pt idx="916">274924.37438509299</cx:pt>
          <cx:pt idx="917">208704.59478182701</cx:pt>
          <cx:pt idx="918">274905.20918022702</cx:pt>
          <cx:pt idx="919">274789.818775894</cx:pt>
          <cx:pt idx="920">274981.04973939102</cx:pt>
          <cx:pt idx="921">246323.00841602701</cx:pt>
          <cx:pt idx="922">264631.18354217103</cx:pt>
          <cx:pt idx="923">274760.762865845</cx:pt>
          <cx:pt idx="924">274559.96846569999</cx:pt>
          <cx:pt idx="925">257435.720374909</cx:pt>
          <cx:pt idx="926">248173.75422217499</cx:pt>
          <cx:pt idx="927">274525.32937680098</cx:pt>
          <cx:pt idx="928">254098.29747818501</cx:pt>
          <cx:pt idx="929">274772.80134902499</cx:pt>
          <cx:pt idx="930">272908.87470394297</cx:pt>
          <cx:pt idx="931">270924.30385151901</cx:pt>
          <cx:pt idx="932">268267.664854492</cx:pt>
          <cx:pt idx="933">274954.76778823801</cx:pt>
          <cx:pt idx="934">274471.12361374398</cx:pt>
          <cx:pt idx="935">266343.10883320699</cx:pt>
          <cx:pt idx="936">274455.94858754001</cx:pt>
          <cx:pt idx="937">223744.90272526801</cx:pt>
          <cx:pt idx="938">274315.83788908197</cx:pt>
          <cx:pt idx="939">274528.630036672</cx:pt>
          <cx:pt idx="940">274499.94957856298</cx:pt>
          <cx:pt idx="941">253048.50847131299</cx:pt>
          <cx:pt idx="942">272249.40653091401</cx:pt>
          <cx:pt idx="943">256295.99425633601</cx:pt>
          <cx:pt idx="944">234975.43709275001</cx:pt>
          <cx:pt idx="945">257006.391041225</cx:pt>
          <cx:pt idx="946">271329.32024732698</cx:pt>
          <cx:pt idx="947">274095.34455755999</cx:pt>
          <cx:pt idx="948">274427.03977898101</cx:pt>
          <cx:pt idx="949">274763.57533073</cx:pt>
          <cx:pt idx="950">261870.90935404101</cx:pt>
          <cx:pt idx="951">274431.96379782801</cx:pt>
          <cx:pt idx="952">274730.71821577498</cx:pt>
          <cx:pt idx="953">263083.57686307002</cx:pt>
          <cx:pt idx="954">274069.19254165498</cx:pt>
          <cx:pt idx="955">273940.74155951198</cx:pt>
          <cx:pt idx="956">265925.11172424501</cx:pt>
          <cx:pt idx="957">256007.316142984</cx:pt>
          <cx:pt idx="958">274366.24823155598</cx:pt>
          <cx:pt idx="959">265961.06856722099</cx:pt>
          <cx:pt idx="960">274622.80461780698</cx:pt>
          <cx:pt idx="961">274998.82617946801</cx:pt>
          <cx:pt idx="962">273977.28694322001</cx:pt>
          <cx:pt idx="963">274940.76045830001</cx:pt>
          <cx:pt idx="964">274523.24917079101</cx:pt>
          <cx:pt idx="965">250202.119496881</cx:pt>
          <cx:pt idx="966">272688.00620247802</cx:pt>
          <cx:pt idx="967">262738.228349454</cx:pt>
          <cx:pt idx="968">270286.716376386</cx:pt>
          <cx:pt idx="969">274595.24790885701</cx:pt>
          <cx:pt idx="970">261732.82692259201</cx:pt>
          <cx:pt idx="971">265041.94321215199</cx:pt>
          <cx:pt idx="972">274757.418830665</cx:pt>
          <cx:pt idx="973">274725.79093811702</cx:pt>
          <cx:pt idx="974">274623.55912473</cx:pt>
          <cx:pt idx="975">247649.18571857901</cx:pt>
          <cx:pt idx="976">274612.58530082798</cx:pt>
          <cx:pt idx="977">253304.59226656999</cx:pt>
          <cx:pt idx="978">274249.14836672501</cx:pt>
          <cx:pt idx="979">274934.91941150301</cx:pt>
          <cx:pt idx="980">271619.14067950798</cx:pt>
          <cx:pt idx="981">271329.13907683699</cx:pt>
          <cx:pt idx="982">274029.498461971</cx:pt>
          <cx:pt idx="983">274388.00603389199</cx:pt>
          <cx:pt idx="984">248249.06231916699</cx:pt>
          <cx:pt idx="985">255816.781676218</cx:pt>
          <cx:pt idx="986">274321.00746048498</cx:pt>
          <cx:pt idx="987">274627.13725447102</cx:pt>
          <cx:pt idx="988">274082.69107026001</cx:pt>
          <cx:pt idx="989">274705.46787088102</cx:pt>
          <cx:pt idx="990">274348.77096470603</cx:pt>
          <cx:pt idx="991">274242.55481572001</cx:pt>
          <cx:pt idx="992">274744.015000352</cx:pt>
          <cx:pt idx="993">273570.56425201101</cx:pt>
          <cx:pt idx="994">242226.45575465099</cx:pt>
          <cx:pt idx="995">248229.89863914199</cx:pt>
          <cx:pt idx="996">268442.00910381798</cx:pt>
          <cx:pt idx="997">266635.11651379202</cx:pt>
          <cx:pt idx="998">244536.65864299101</cx:pt>
          <cx:pt idx="999">274170.32287033601</cx:pt>
          <cx:pt idx="1000">274725.801786214</cx:pt>
          <cx:pt idx="1001">274801.64252763102</cx:pt>
          <cx:pt idx="1002">231425.70068219199</cx:pt>
          <cx:pt idx="1003">259463.600605685</cx:pt>
          <cx:pt idx="1004">274958.17706775601</cx:pt>
          <cx:pt idx="1005">274274.65635904798</cx:pt>
          <cx:pt idx="1006">260199.642970188</cx:pt>
          <cx:pt idx="1007">274565.398551739</cx:pt>
          <cx:pt idx="1008">274818.99387177703</cx:pt>
          <cx:pt idx="1009">274349.42452629301</cx:pt>
          <cx:pt idx="1010">270092.06659551401</cx:pt>
          <cx:pt idx="1011">274642.83159199299</cx:pt>
          <cx:pt idx="1012">269815.03603225801</cx:pt>
          <cx:pt idx="1013">274832.010024913</cx:pt>
          <cx:pt idx="1014">270650.07586659701</cx:pt>
          <cx:pt idx="1015">274834.77975045802</cx:pt>
          <cx:pt idx="1016">274860.790245515</cx:pt>
          <cx:pt idx="1017">274776.26417541702</cx:pt>
          <cx:pt idx="1018">274801.62912062299</cx:pt>
          <cx:pt idx="1019">274882.12367129599</cx:pt>
          <cx:pt idx="1020">237525.95902673801</cx:pt>
          <cx:pt idx="1021">274111.94569625403</cx:pt>
          <cx:pt idx="1022">274651.18755880301</cx:pt>
          <cx:pt idx="1023">251822.93934147901</cx:pt>
          <cx:pt idx="1024">233627.83511719099</cx:pt>
          <cx:pt idx="1025">274657.70421579003</cx:pt>
          <cx:pt idx="1026">272172.28603652201</cx:pt>
          <cx:pt idx="1027">250147.590396935</cx:pt>
          <cx:pt idx="1028">262479.66318118101</cx:pt>
          <cx:pt idx="1029">274810.76052768901</cx:pt>
          <cx:pt idx="1030">274057.372995093</cx:pt>
          <cx:pt idx="1031">274471.71892715403</cx:pt>
          <cx:pt idx="1032">274986.76802233601</cx:pt>
          <cx:pt idx="1033">274466.87784291001</cx:pt>
          <cx:pt idx="1034">220886.11331131001</cx:pt>
          <cx:pt idx="1035">274939.53810177499</cx:pt>
          <cx:pt idx="1036">274890.71832532302</cx:pt>
          <cx:pt idx="1037">268994.72894572298</cx:pt>
          <cx:pt idx="1038">237868.362072127</cx:pt>
          <cx:pt idx="1039">263468.84107645502</cx:pt>
          <cx:pt idx="1040">274071.36061661202</cx:pt>
          <cx:pt idx="1041">274825.88610730402</cx:pt>
          <cx:pt idx="1042">257190.505666326</cx:pt>
          <cx:pt idx="1043">274772.95542497397</cx:pt>
          <cx:pt idx="1044">273844.15494626801</cx:pt>
          <cx:pt idx="1045">274387.35307777103</cx:pt>
          <cx:pt idx="1046">274739.001458554</cx:pt>
          <cx:pt idx="1047">274832.88530440099</cx:pt>
          <cx:pt idx="1048">274141.698804955</cx:pt>
          <cx:pt idx="1049">268782.47819611098</cx:pt>
          <cx:pt idx="1050">270000.085980882</cx:pt>
          <cx:pt idx="1051">272602.58979251998</cx:pt>
          <cx:pt idx="1052">273555.043153707</cx:pt>
          <cx:pt idx="1053">274841.34847512498</cx:pt>
          <cx:pt idx="1054">230285.687591731</cx:pt>
          <cx:pt idx="1055">274603.0316472</cx:pt>
          <cx:pt idx="1056">274423.144346199</cx:pt>
          <cx:pt idx="1057">274698.410490693</cx:pt>
          <cx:pt idx="1058">243644.23226136499</cx:pt>
          <cx:pt idx="1059">274822.71156616398</cx:pt>
          <cx:pt idx="1060">274645.69104073499</cx:pt>
          <cx:pt idx="1061">274431.34460564097</cx:pt>
          <cx:pt idx="1062">273868.86395939498</cx:pt>
          <cx:pt idx="1063">274663.96689238201</cx:pt>
          <cx:pt idx="1064">274602.02248046699</cx:pt>
          <cx:pt idx="1065">274529.47698675003</cx:pt>
          <cx:pt idx="1066">274462.27318381699</cx:pt>
          <cx:pt idx="1067">267891.00917588698</cx:pt>
          <cx:pt idx="1068">274142.16474927199</cx:pt>
          <cx:pt idx="1069">258972.337407176</cx:pt>
          <cx:pt idx="1070">274641.01698074798</cx:pt>
          <cx:pt idx="1071">271030.642088386</cx:pt>
          <cx:pt idx="1072">274806.64380301</cx:pt>
          <cx:pt idx="1073">274532.332555592</cx:pt>
          <cx:pt idx="1074">259792.36948733099</cx:pt>
          <cx:pt idx="1075">274426.18360273802</cx:pt>
          <cx:pt idx="1076">274314.93264298397</cx:pt>
          <cx:pt idx="1077">274472.445871579</cx:pt>
          <cx:pt idx="1078">259122.514568571</cx:pt>
          <cx:pt idx="1079">257491.27885188701</cx:pt>
          <cx:pt idx="1080">264590.43042889098</cx:pt>
          <cx:pt idx="1081">274239.02701704099</cx:pt>
          <cx:pt idx="1082">274927.67517275602</cx:pt>
          <cx:pt idx="1083">263374.51345470798</cx:pt>
          <cx:pt idx="1084">261755.416795275</cx:pt>
          <cx:pt idx="1085">274611.03506731801</cx:pt>
          <cx:pt idx="1086">274813.210862457</cx:pt>
          <cx:pt idx="1087">246761.25343339</cx:pt>
          <cx:pt idx="1088">265043.92318255402</cx:pt>
          <cx:pt idx="1089">251145.49017105601</cx:pt>
          <cx:pt idx="1090">274658.32037278602</cx:pt>
          <cx:pt idx="1091">268625.36971908901</cx:pt>
          <cx:pt idx="1092">272514.08151432901</cx:pt>
          <cx:pt idx="1093">274471.19716360699</cx:pt>
          <cx:pt idx="1094">274712.01598466298</cx:pt>
          <cx:pt idx="1095">274508.47320714802</cx:pt>
          <cx:pt idx="1096">274630.16095574701</cx:pt>
          <cx:pt idx="1097">274564.92861069</cx:pt>
          <cx:pt idx="1098">274665.20986522897</cx:pt>
          <cx:pt idx="1099">270504.23774812702</cx:pt>
          <cx:pt idx="1100">274588.51907062798</cx:pt>
          <cx:pt idx="1101">274341.74702329701</cx:pt>
          <cx:pt idx="1102">268363.55510350002</cx:pt>
          <cx:pt idx="1103">274698.12381642102</cx:pt>
          <cx:pt idx="1104">255357.810373349</cx:pt>
          <cx:pt idx="1105">274079.603215068</cx:pt>
          <cx:pt idx="1106">274806.77042024699</cx:pt>
          <cx:pt idx="1107">263846.33165429201</cx:pt>
          <cx:pt idx="1108">274756.67475616297</cx:pt>
          <cx:pt idx="1109">274354.27649113</cx:pt>
          <cx:pt idx="1110">274599.73586159898</cx:pt>
          <cx:pt idx="1111">274938.43563306</cx:pt>
          <cx:pt idx="1112">274099.11620314699</cx:pt>
          <cx:pt idx="1113">274388.12983200798</cx:pt>
          <cx:pt idx="1114">253215.74283445199</cx:pt>
          <cx:pt idx="1115">274932.03515527601</cx:pt>
          <cx:pt idx="1116">261470.179175425</cx:pt>
          <cx:pt idx="1117">262782.41533690802</cx:pt>
          <cx:pt idx="1118">251157.426281219</cx:pt>
          <cx:pt idx="1119">268986.50014695601</cx:pt>
          <cx:pt idx="1120">274949.23295321601</cx:pt>
          <cx:pt idx="1121">274857.89348514698</cx:pt>
          <cx:pt idx="1122">274099.42390954698</cx:pt>
          <cx:pt idx="1123">259624.41811955799</cx:pt>
          <cx:pt idx="1124">274977.90855022601</cx:pt>
          <cx:pt idx="1125">271014.11067892599</cx:pt>
          <cx:pt idx="1126">274097.96861345897</cx:pt>
          <cx:pt idx="1127">274352.69823153701</cx:pt>
          <cx:pt idx="1128">272965.92862382799</cx:pt>
          <cx:pt idx="1129">267356.930025573</cx:pt>
          <cx:pt idx="1130">268626.16590931697</cx:pt>
          <cx:pt idx="1131">274388.35766095802</cx:pt>
          <cx:pt idx="1132">274769.966818607</cx:pt>
          <cx:pt idx="1133">274161.16019109602</cx:pt>
          <cx:pt idx="1134">273889.19981592998</cx:pt>
          <cx:pt idx="1135">274393.27920262399</cx:pt>
          <cx:pt idx="1136">274720.224542788</cx:pt>
          <cx:pt idx="1137">274250.79971830401</cx:pt>
          <cx:pt idx="1138">250211.78044419101</cx:pt>
          <cx:pt idx="1139">274160.3179651</cx:pt>
          <cx:pt idx="1140">274188.01522465399</cx:pt>
          <cx:pt idx="1141">216703.942720263</cx:pt>
          <cx:pt idx="1142">274328.43847849598</cx:pt>
          <cx:pt idx="1143">274284.80264273798</cx:pt>
          <cx:pt idx="1144">268051.70839236502</cx:pt>
          <cx:pt idx="1145">266628.478356721</cx:pt>
          <cx:pt idx="1146">261168.26865606301</cx:pt>
          <cx:pt idx="1147">269927.75533717801</cx:pt>
          <cx:pt idx="1148">274964.49151897302</cx:pt>
          <cx:pt idx="1149">274593.89897761098</cx:pt>
          <cx:pt idx="1150">274751.76917933999</cx:pt>
          <cx:pt idx="1151">274736.71045639401</cx:pt>
          <cx:pt idx="1152">268414.900534357</cx:pt>
          <cx:pt idx="1153">274806.95661107602</cx:pt>
          <cx:pt idx="1154">271782.16521995497</cx:pt>
          <cx:pt idx="1155">274497.47211023502</cx:pt>
          <cx:pt idx="1156">274817.59099181701</cx:pt>
          <cx:pt idx="1157">274635.45164420898</cx:pt>
          <cx:pt idx="1158">265633.21654631401</cx:pt>
          <cx:pt idx="1159">274674.38036736299</cx:pt>
          <cx:pt idx="1160">274751.08331453602</cx:pt>
          <cx:pt idx="1161">264284.526109753</cx:pt>
          <cx:pt idx="1162">274911.22166449501</cx:pt>
          <cx:pt idx="1163">274545.17812255898</cx:pt>
          <cx:pt idx="1164">261619.31093940401</cx:pt>
          <cx:pt idx="1165">273940.07053074701</cx:pt>
          <cx:pt idx="1166">264693.81761692697</cx:pt>
          <cx:pt idx="1167">274967.31766332698</cx:pt>
          <cx:pt idx="1168">274469.46993771999</cx:pt>
          <cx:pt idx="1169">236416.439594303</cx:pt>
          <cx:pt idx="1170">274734.99771598098</cx:pt>
          <cx:pt idx="1171">274532.578330872</cx:pt>
          <cx:pt idx="1172">251779.429515216</cx:pt>
          <cx:pt idx="1173">274631.70715948899</cx:pt>
          <cx:pt idx="1174">274989.803164582</cx:pt>
          <cx:pt idx="1175">274311.60003752401</cx:pt>
          <cx:pt idx="1176">270632.87495264801</cx:pt>
          <cx:pt idx="1177">274809.08096359501</cx:pt>
          <cx:pt idx="1178">256120.66057770699</cx:pt>
          <cx:pt idx="1179">274083.520018982</cx:pt>
          <cx:pt idx="1180">274315.104533598</cx:pt>
          <cx:pt idx="1181">274235.67871395499</cx:pt>
          <cx:pt idx="1182">257473.43969143901</cx:pt>
          <cx:pt idx="1183">274524.86102463899</cx:pt>
          <cx:pt idx="1184">264327.12848750001</cx:pt>
          <cx:pt idx="1185">274450.77757653297</cx:pt>
          <cx:pt idx="1186">267634.834952918</cx:pt>
          <cx:pt idx="1187">260803.978013883</cx:pt>
          <cx:pt idx="1188">272114.18783183797</cx:pt>
          <cx:pt idx="1189">262365.36114658799</cx:pt>
          <cx:pt idx="1190">261424.80961159599</cx:pt>
          <cx:pt idx="1191">265800.65664504201</cx:pt>
          <cx:pt idx="1192">255718.83481839701</cx:pt>
          <cx:pt idx="1193">274062.35132787301</cx:pt>
          <cx:pt idx="1194">262653.37927951303</cx:pt>
          <cx:pt idx="1195">274595.81535415503</cx:pt>
          <cx:pt idx="1196">253694.37868195801</cx:pt>
          <cx:pt idx="1197">266458.14282730297</cx:pt>
          <cx:pt idx="1198">274797.14132325898</cx:pt>
          <cx:pt idx="1199">274715.73677868198</cx:pt>
          <cx:pt idx="1200">274900.23535949498</cx:pt>
          <cx:pt idx="1201">273776.80958527798</cx:pt>
          <cx:pt idx="1202">268430.434924967</cx:pt>
          <cx:pt idx="1203">256894.76658266099</cx:pt>
          <cx:pt idx="1204">274918.45608997199</cx:pt>
          <cx:pt idx="1205">274666.71620321</cx:pt>
          <cx:pt idx="1206">274700.29363579099</cx:pt>
          <cx:pt idx="1207">246225.13192082799</cx:pt>
          <cx:pt idx="1208">257574.891307346</cx:pt>
          <cx:pt idx="1209">274648.09120425099</cx:pt>
          <cx:pt idx="1210">274361.53488024801</cx:pt>
          <cx:pt idx="1211">274528.29973932699</cx:pt>
          <cx:pt idx="1212">264869.91748576902</cx:pt>
          <cx:pt idx="1213">253393.60793457701</cx:pt>
          <cx:pt idx="1214">274286.026350773</cx:pt>
          <cx:pt idx="1215">227267.002672954</cx:pt>
          <cx:pt idx="1216">241536.088022443</cx:pt>
          <cx:pt idx="1217">270122.56991436903</cx:pt>
          <cx:pt idx="1218">248422.89019035801</cx:pt>
          <cx:pt idx="1219">273701.26518076699</cx:pt>
          <cx:pt idx="1220">274375.579368337</cx:pt>
          <cx:pt idx="1221">274426.416401172</cx:pt>
          <cx:pt idx="1222">274590.165970842</cx:pt>
          <cx:pt idx="1223">274507.17174383102</cx:pt>
          <cx:pt idx="1224">274505.40150013799</cx:pt>
          <cx:pt idx="1225">274586.88355327898</cx:pt>
          <cx:pt idx="1226">274008.69160208601</cx:pt>
          <cx:pt idx="1227">274464.79931842699</cx:pt>
          <cx:pt idx="1228">264979.58863867098</cx:pt>
          <cx:pt idx="1229">232304.76261791901</cx:pt>
          <cx:pt idx="1230">274877.39912176097</cx:pt>
          <cx:pt idx="1231">258988.57039521</cx:pt>
          <cx:pt idx="1232">274561.03056399</cx:pt>
          <cx:pt idx="1233">274898.82315229799</cx:pt>
          <cx:pt idx="1234">274803.921121558</cx:pt>
          <cx:pt idx="1235">259068.47899361001</cx:pt>
          <cx:pt idx="1236">274967.31897602603</cx:pt>
          <cx:pt idx="1237">255924.47489830601</cx:pt>
          <cx:pt idx="1238">267625.439384781</cx:pt>
          <cx:pt idx="1239">274509.57262956299</cx:pt>
          <cx:pt idx="1240">268103.76383746299</cx:pt>
          <cx:pt idx="1241">261367.65099141601</cx:pt>
          <cx:pt idx="1242">274056.11614786799</cx:pt>
          <cx:pt idx="1243">273904.23806918802</cx:pt>
          <cx:pt idx="1244">269110.53980848199</cx:pt>
          <cx:pt idx="1245">266078.20071588701</cx:pt>
          <cx:pt idx="1246">273375.29200792499</cx:pt>
          <cx:pt idx="1247">274276.657668281</cx:pt>
          <cx:pt idx="1248">259243.95534779399</cx:pt>
          <cx:pt idx="1249">252449.71110301701</cx:pt>
          <cx:pt idx="1250">274659.330125949</cx:pt>
          <cx:pt idx="1251">274986.747022569</cx:pt>
          <cx:pt idx="1252">274370.009308031</cx:pt>
          <cx:pt idx="1253">268178.78136654402</cx:pt>
          <cx:pt idx="1254">274351.82469263399</cx:pt>
          <cx:pt idx="1255">261093.00626687999</cx:pt>
          <cx:pt idx="1256">274612.49541955098</cx:pt>
          <cx:pt idx="1257">239468.149219104</cx:pt>
          <cx:pt idx="1258">274726.83183799498</cx:pt>
          <cx:pt idx="1259">273848.670042946</cx:pt>
          <cx:pt idx="1260">269203.909517975</cx:pt>
          <cx:pt idx="1261">274534.47101401997</cx:pt>
          <cx:pt idx="1262">274245.63774130098</cx:pt>
          <cx:pt idx="1263">255686.425412702</cx:pt>
          <cx:pt idx="1264">238825.830837274</cx:pt>
          <cx:pt idx="1265">273905.68558011402</cx:pt>
          <cx:pt idx="1266">274966.90826042101</cx:pt>
          <cx:pt idx="1267">274072.823860006</cx:pt>
          <cx:pt idx="1268">273958.58683972998</cx:pt>
          <cx:pt idx="1269">268967.33994115703</cx:pt>
          <cx:pt idx="1270">274084.76127361302</cx:pt>
          <cx:pt idx="1271">264280.79955420602</cx:pt>
          <cx:pt idx="1272">274942.28242797003</cx:pt>
          <cx:pt idx="1273">266944.62388502603</cx:pt>
          <cx:pt idx="1274">268062.99403029901</cx:pt>
          <cx:pt idx="1275">270214.707089537</cx:pt>
          <cx:pt idx="1276">266936.15247278003</cx:pt>
          <cx:pt idx="1277">259915.45856194501</cx:pt>
          <cx:pt idx="1278">274815.272878266</cx:pt>
          <cx:pt idx="1279">274876.92769172997</cx:pt>
          <cx:pt idx="1280">229954.15475680199</cx:pt>
          <cx:pt idx="1281">274707.193789304</cx:pt>
          <cx:pt idx="1282">268124.39740213798</cx:pt>
          <cx:pt idx="1283">252190.73671075</cx:pt>
          <cx:pt idx="1284">266530.63063253101</cx:pt>
          <cx:pt idx="1285">274568.50839134603</cx:pt>
          <cx:pt idx="1286">274959.73864665697</cx:pt>
          <cx:pt idx="1287">274675.89986488601</cx:pt>
          <cx:pt idx="1288">271145.566984448</cx:pt>
          <cx:pt idx="1289">273792.01285046601</cx:pt>
          <cx:pt idx="1290">269420.02199706598</cx:pt>
          <cx:pt idx="1291">246369.156021389</cx:pt>
          <cx:pt idx="1292">274445.54632841499</cx:pt>
          <cx:pt idx="1293">274608.94529850001</cx:pt>
          <cx:pt idx="1294">274634.05242398998</cx:pt>
          <cx:pt idx="1295">274431.99603259203</cx:pt>
          <cx:pt idx="1296">252121.19778511999</cx:pt>
          <cx:pt idx="1297">270930.87990416901</cx:pt>
          <cx:pt idx="1298">245520.25577443599</cx:pt>
          <cx:pt idx="1299">254404.57823018299</cx:pt>
          <cx:pt idx="1300">274149.92952434398</cx:pt>
          <cx:pt idx="1301">266469.46830331802</cx:pt>
          <cx:pt idx="1302">228952.73653231599</cx:pt>
          <cx:pt idx="1303">274873.05822684098</cx:pt>
          <cx:pt idx="1304">263109.940162668</cx:pt>
          <cx:pt idx="1305">274736.01787523198</cx:pt>
          <cx:pt idx="1306">274739.65221662598</cx:pt>
          <cx:pt idx="1307">274972.85916097602</cx:pt>
          <cx:pt idx="1308">274012.56085644499</cx:pt>
          <cx:pt idx="1309">246002.627262528</cx:pt>
          <cx:pt idx="1310">273955.41195868101</cx:pt>
          <cx:pt idx="1311">274540.75099904701</cx:pt>
          <cx:pt idx="1312">274831.706007039</cx:pt>
          <cx:pt idx="1313">274987.79354896402</cx:pt>
          <cx:pt idx="1314">249704.274439681</cx:pt>
          <cx:pt idx="1315">266094.10346607899</cx:pt>
          <cx:pt idx="1316">253729.32882424601</cx:pt>
          <cx:pt idx="1317">244401.81537868601</cx:pt>
          <cx:pt idx="1318">268695.532773791</cx:pt>
          <cx:pt idx="1319">245033.96324193399</cx:pt>
          <cx:pt idx="1320">268959.32047056803</cx:pt>
          <cx:pt idx="1321">274691.00811483001</cx:pt>
          <cx:pt idx="1322">265186.173060406</cx:pt>
          <cx:pt idx="1323">274922.780806906</cx:pt>
          <cx:pt idx="1324">250254.19063495801</cx:pt>
          <cx:pt idx="1325">274751.32882073103</cx:pt>
          <cx:pt idx="1326">274725.26723197498</cx:pt>
          <cx:pt idx="1327">264821.31115503202</cx:pt>
          <cx:pt idx="1328">274466.26358092</cx:pt>
          <cx:pt idx="1329">274986.41397961101</cx:pt>
          <cx:pt idx="1330">274171.63725264801</cx:pt>
          <cx:pt idx="1331">274622.39165228599</cx:pt>
          <cx:pt idx="1332">274707.60298983898</cx:pt>
          <cx:pt idx="1333">274039.343510737</cx:pt>
          <cx:pt idx="1334">274669.98196653201</cx:pt>
          <cx:pt idx="1335">254338.979339763</cx:pt>
          <cx:pt idx="1336">274850.18214338901</cx:pt>
          <cx:pt idx="1337">274799.87111109</cx:pt>
          <cx:pt idx="1338">252771.79984643401</cx:pt>
          <cx:pt idx="1339">221243.40079167401</cx:pt>
          <cx:pt idx="1340">273934.44454689499</cx:pt>
          <cx:pt idx="1341">266070.16536844702</cx:pt>
          <cx:pt idx="1342">274521.39518846403</cx:pt>
          <cx:pt idx="1343">274977.40764573897</cx:pt>
          <cx:pt idx="1344">274510.87733911898</cx:pt>
          <cx:pt idx="1345">274983.39415102598</cx:pt>
          <cx:pt idx="1346">274879.47107714502</cx:pt>
          <cx:pt idx="1347">273964.46711493703</cx:pt>
          <cx:pt idx="1348">274580.85285531002</cx:pt>
          <cx:pt idx="1349">274778.30474491802</cx:pt>
          <cx:pt idx="1350">273856.898801865</cx:pt>
          <cx:pt idx="1351">274406.87423123303</cx:pt>
          <cx:pt idx="1352">267130.604991959</cx:pt>
          <cx:pt idx="1353">273825.313078532</cx:pt>
          <cx:pt idx="1354">259141.98670682299</cx:pt>
          <cx:pt idx="1355">246570.889860594</cx:pt>
          <cx:pt idx="1356">274639.49112833501</cx:pt>
          <cx:pt idx="1357">274592.058785323</cx:pt>
          <cx:pt idx="1358">274145.19048023701</cx:pt>
          <cx:pt idx="1359">256651.51040797</cx:pt>
          <cx:pt idx="1360">274136.55897422601</cx:pt>
          <cx:pt idx="1361">274401.52409078699</cx:pt>
          <cx:pt idx="1362">273029.12676966499</cx:pt>
          <cx:pt idx="1363">254054.47964748499</cx:pt>
          <cx:pt idx="1364">274830.74617490702</cx:pt>
          <cx:pt idx="1365">261816.508241528</cx:pt>
          <cx:pt idx="1366">274239.19367844798</cx:pt>
          <cx:pt idx="1367">273932.08431723301</cx:pt>
          <cx:pt idx="1368">274815.908418204</cx:pt>
          <cx:pt idx="1369">274858.678283024</cx:pt>
          <cx:pt idx="1370">272695.49819109601</cx:pt>
          <cx:pt idx="1371">274287.44934548199</cx:pt>
          <cx:pt idx="1372">274788.93199009303</cx:pt>
          <cx:pt idx="1373">260349.99203275601</cx:pt>
          <cx:pt idx="1374">245451.786302981</cx:pt>
          <cx:pt idx="1375">274031.40615690098</cx:pt>
          <cx:pt idx="1376">260936.39240304701</cx:pt>
          <cx:pt idx="1377">274933.78567211801</cx:pt>
          <cx:pt idx="1378">274570.59284494497</cx:pt>
          <cx:pt idx="1379">270519.25861507299</cx:pt>
          <cx:pt idx="1380">255773.20023093099</cx:pt>
          <cx:pt idx="1381">274894.07493851002</cx:pt>
          <cx:pt idx="1382">274887.42804758501</cx:pt>
          <cx:pt idx="1383">274964.847768165</cx:pt>
          <cx:pt idx="1384">271666.51747277501</cx:pt>
          <cx:pt idx="1385">260403.32905691399</cx:pt>
          <cx:pt idx="1386">251279.51855127301</cx:pt>
          <cx:pt idx="1387">274513.31292104098</cx:pt>
          <cx:pt idx="1388">274786.50376096403</cx:pt>
          <cx:pt idx="1389">274159.303191507</cx:pt>
          <cx:pt idx="1390">273546.94428720302</cx:pt>
          <cx:pt idx="1391">259606.149933846</cx:pt>
          <cx:pt idx="1392">274576.87883034599</cx:pt>
          <cx:pt idx="1393">256966.47457455299</cx:pt>
          <cx:pt idx="1394">274584.919157992</cx:pt>
          <cx:pt idx="1395">274472.071635545</cx:pt>
          <cx:pt idx="1396">249328.668975273</cx:pt>
          <cx:pt idx="1397">252695.41072458401</cx:pt>
          <cx:pt idx="1398">274554.74622107297</cx:pt>
          <cx:pt idx="1399">274712.54507145</cx:pt>
          <cx:pt idx="1400">264774.94502841798</cx:pt>
          <cx:pt idx="1401">270204.885861527</cx:pt>
          <cx:pt idx="1402">267448.97204759298</cx:pt>
          <cx:pt idx="1403">274067.83959846798</cx:pt>
          <cx:pt idx="1404">274508.45305627398</cx:pt>
          <cx:pt idx="1405">274777.18639642402</cx:pt>
          <cx:pt idx="1406">274919.72139290802</cx:pt>
          <cx:pt idx="1407">274439.26036043698</cx:pt>
          <cx:pt idx="1408">250064.42961587399</cx:pt>
          <cx:pt idx="1409">265286.76472056302</cx:pt>
          <cx:pt idx="1410">273044.57796190499</cx:pt>
          <cx:pt idx="1411">251568.24242268101</cx:pt>
          <cx:pt idx="1412">262545.72015349602</cx:pt>
          <cx:pt idx="1413">274484.81284393102</cx:pt>
          <cx:pt idx="1414">274766.162629625</cx:pt>
          <cx:pt idx="1415">263474.95885372802</cx:pt>
          <cx:pt idx="1416">228410.16159164801</cx:pt>
          <cx:pt idx="1417">274845.18245999003</cx:pt>
          <cx:pt idx="1418">274283.733775837</cx:pt>
          <cx:pt idx="1419">250789.83953394499</cx:pt>
          <cx:pt idx="1420">274312.70640604099</cx:pt>
          <cx:pt idx="1421">274541.54739851598</cx:pt>
          <cx:pt idx="1422">274394.81445839599</cx:pt>
          <cx:pt idx="1423">274629.30748613202</cx:pt>
          <cx:pt idx="1424">273874.11553826497</cx:pt>
          <cx:pt idx="1425">274910.48122566601</cx:pt>
          <cx:pt idx="1426">274279.97139699198</cx:pt>
          <cx:pt idx="1427">271826.204277871</cx:pt>
          <cx:pt idx="1428">273905.11769656499</cx:pt>
          <cx:pt idx="1429">273698.20793368999</cx:pt>
          <cx:pt idx="1430">245317.94671558801</cx:pt>
          <cx:pt idx="1431">259466.83100314299</cx:pt>
          <cx:pt idx="1432">274636.40155871498</cx:pt>
          <cx:pt idx="1433">262739.44658045098</cx:pt>
          <cx:pt idx="1434">262606.03050222999</cx:pt>
          <cx:pt idx="1435">274848.234904629</cx:pt>
          <cx:pt idx="1436">271407.97125368199</cx:pt>
          <cx:pt idx="1437">274576.76020920801</cx:pt>
          <cx:pt idx="1438">274753.19611643598</cx:pt>
          <cx:pt idx="1439">274883.61063485098</cx:pt>
          <cx:pt idx="1440">273846.70784886001</cx:pt>
          <cx:pt idx="1441">274764.26247821702</cx:pt>
          <cx:pt idx="1442">273728.19935791998</cx:pt>
          <cx:pt idx="1443">274748.65259364701</cx:pt>
          <cx:pt idx="1444">274456.67779165</cx:pt>
          <cx:pt idx="1445">272454.92138924601</cx:pt>
          <cx:pt idx="1446">274872.92503560602</cx:pt>
          <cx:pt idx="1447">274255.59379190399</cx:pt>
          <cx:pt idx="1448">261464.648516449</cx:pt>
          <cx:pt idx="1449">274293.00421777798</cx:pt>
          <cx:pt idx="1450">274001.193840919</cx:pt>
          <cx:pt idx="1451">260709.42266638501</cx:pt>
          <cx:pt idx="1452">274495.30203828501</cx:pt>
          <cx:pt idx="1453">242607.065009257</cx:pt>
          <cx:pt idx="1454">273661.34751785803</cx:pt>
          <cx:pt idx="1455">274473.51675775403</cx:pt>
          <cx:pt idx="1456">274922.19276627601</cx:pt>
          <cx:pt idx="1457">269101.92357754702</cx:pt>
          <cx:pt idx="1458">265412.071961682</cx:pt>
          <cx:pt idx="1459">274724.55824907898</cx:pt>
          <cx:pt idx="1460">259225.392849981</cx:pt>
          <cx:pt idx="1461">269796.85484761401</cx:pt>
          <cx:pt idx="1462">274973.22118262999</cx:pt>
          <cx:pt idx="1463">257331.696358496</cx:pt>
          <cx:pt idx="1464">274961.15940472699</cx:pt>
          <cx:pt idx="1465">273790.01517437102</cx:pt>
          <cx:pt idx="1466">273933.32423469197</cx:pt>
          <cx:pt idx="1467">266120.88585727802</cx:pt>
          <cx:pt idx="1468">274328.80051365402</cx:pt>
          <cx:pt idx="1469">273911.58526637399</cx:pt>
          <cx:pt idx="1470">274315.8885998</cx:pt>
          <cx:pt idx="1471">262962.65243278397</cx:pt>
          <cx:pt idx="1472">251143.616681652</cx:pt>
          <cx:pt idx="1473">274721.31218024</cx:pt>
          <cx:pt idx="1474">260519.760604512</cx:pt>
          <cx:pt idx="1475">274299.47590743698</cx:pt>
          <cx:pt idx="1476">274251.36723975098</cx:pt>
          <cx:pt idx="1477">274379.11597358302</cx:pt>
          <cx:pt idx="1478">267207.24979893601</cx:pt>
          <cx:pt idx="1479">274788.02159343398</cx:pt>
          <cx:pt idx="1480">274652.45645861799</cx:pt>
          <cx:pt idx="1481">256638.096441131</cx:pt>
          <cx:pt idx="1482">263943.90588021302</cx:pt>
          <cx:pt idx="1483">274240.398373415</cx:pt>
          <cx:pt idx="1484">273824.26558447501</cx:pt>
          <cx:pt idx="1485">274011.46271495201</cx:pt>
          <cx:pt idx="1486">274591.12718248501</cx:pt>
          <cx:pt idx="1487">250370.29476584899</cx:pt>
          <cx:pt idx="1488">274378.18126518599</cx:pt>
          <cx:pt idx="1489">274971.56710014201</cx:pt>
          <cx:pt idx="1490">274906.77268195897</cx:pt>
          <cx:pt idx="1491">270681.78206382698</cx:pt>
          <cx:pt idx="1492">273959.72261052701</cx:pt>
          <cx:pt idx="1493">274316.32692733302</cx:pt>
          <cx:pt idx="1494">251378.58085562501</cx:pt>
          <cx:pt idx="1495">255577.23333465899</cx:pt>
          <cx:pt idx="1496">274499.922115708</cx:pt>
          <cx:pt idx="1497">274104.69469476503</cx:pt>
          <cx:pt idx="1498">274414.85603710002</cx:pt>
          <cx:pt idx="1499">274984.23365120898</cx:pt>
          <cx:pt idx="1500">260016.77697901099</cx:pt>
          <cx:pt idx="1501">273905.86299333698</cx:pt>
          <cx:pt idx="1502">274903.79100893898</cx:pt>
          <cx:pt idx="1503">262726.91626599903</cx:pt>
          <cx:pt idx="1504">274658.53168526501</cx:pt>
          <cx:pt idx="1505">274773.52032884699</cx:pt>
          <cx:pt idx="1506">251802.65681519799</cx:pt>
          <cx:pt idx="1507">260220.59385139501</cx:pt>
          <cx:pt idx="1508">274289.158595088</cx:pt>
          <cx:pt idx="1509">257381.51462528101</cx:pt>
          <cx:pt idx="1510">274602.055779182</cx:pt>
          <cx:pt idx="1511">272117.54455842299</cx:pt>
          <cx:pt idx="1512">255988.43955721101</cx:pt>
          <cx:pt idx="1513">274404.74289375002</cx:pt>
          <cx:pt idx="1514">241766.23727398299</cx:pt>
          <cx:pt idx="1515">274524.30539176898</cx:pt>
          <cx:pt idx="1516">254873.099933905</cx:pt>
          <cx:pt idx="1517">268759.01344868401</cx:pt>
          <cx:pt idx="1518">274655.00291498599</cx:pt>
          <cx:pt idx="1519">274541.93037634098</cx:pt>
          <cx:pt idx="1520">249131.37255486799</cx:pt>
          <cx:pt idx="1521">274908.50401766697</cx:pt>
          <cx:pt idx="1522">253168.26737608001</cx:pt>
          <cx:pt idx="1523">261955.751591407</cx:pt>
          <cx:pt idx="1524">261185.611791231</cx:pt>
          <cx:pt idx="1525">254774.00418398599</cx:pt>
          <cx:pt idx="1526">274413.13202250598</cx:pt>
          <cx:pt idx="1527">274182.350623456</cx:pt>
          <cx:pt idx="1528">237868.82820981101</cx:pt>
          <cx:pt idx="1529">274684.454448723</cx:pt>
          <cx:pt idx="1530">274266.94126357598</cx:pt>
          <cx:pt idx="1531">270937.82611583098</cx:pt>
          <cx:pt idx="1532">244152.944993371</cx:pt>
          <cx:pt idx="1533">248587.220482048</cx:pt>
          <cx:pt idx="1534">274064.06695091299</cx:pt>
          <cx:pt idx="1535">274766.93920050201</cx:pt>
          <cx:pt idx="1536">265419.88297609799</cx:pt>
          <cx:pt idx="1537">274972.72809087101</cx:pt>
          <cx:pt idx="1538">274593.28975623898</cx:pt>
          <cx:pt idx="1539">237968.56936409001</cx:pt>
          <cx:pt idx="1540">274978.03546231298</cx:pt>
          <cx:pt idx="1541">274721.17721731798</cx:pt>
          <cx:pt idx="1542">274420.003891873</cx:pt>
          <cx:pt idx="1543">270227.96212920098</cx:pt>
          <cx:pt idx="1544">271757.22536542098</cx:pt>
          <cx:pt idx="1545">274849.173642407</cx:pt>
          <cx:pt idx="1546">255505.49679253399</cx:pt>
          <cx:pt idx="1547">274943.95418179402</cx:pt>
          <cx:pt idx="1548">274570.00253476901</cx:pt>
          <cx:pt idx="1549">274277.57364339399</cx:pt>
          <cx:pt idx="1550">257037.96162249599</cx:pt>
          <cx:pt idx="1551">269317.091369692</cx:pt>
          <cx:pt idx="1552">274667.04338428797</cx:pt>
          <cx:pt idx="1553">274691.59915653302</cx:pt>
          <cx:pt idx="1554">255601.345501253</cx:pt>
          <cx:pt idx="1555">274253.84663859999</cx:pt>
          <cx:pt idx="1556">274610.73257899302</cx:pt>
          <cx:pt idx="1557">274460.67502159398</cx:pt>
          <cx:pt idx="1558">273766.63224526198</cx:pt>
          <cx:pt idx="1559">274788.550761436</cx:pt>
          <cx:pt idx="1560">274866.00084892701</cx:pt>
          <cx:pt idx="1561">274743.84975589998</cx:pt>
          <cx:pt idx="1562">247361.50505446101</cx:pt>
          <cx:pt idx="1563">274213.31989422202</cx:pt>
          <cx:pt idx="1564">274274.97951830301</cx:pt>
          <cx:pt idx="1565">271540.77535321802</cx:pt>
          <cx:pt idx="1566">274881.107949597</cx:pt>
          <cx:pt idx="1567">260950.53145112199</cx:pt>
          <cx:pt idx="1568">273803.14910464798</cx:pt>
          <cx:pt idx="1569">266996.94128560898</cx:pt>
          <cx:pt idx="1570">259174.010449675</cx:pt>
          <cx:pt idx="1571">273307.210248244</cx:pt>
          <cx:pt idx="1572">248378.211078199</cx:pt>
          <cx:pt idx="1573">267702.541923418</cx:pt>
          <cx:pt idx="1574">246071.77717456201</cx:pt>
          <cx:pt idx="1575">217666.20556618099</cx:pt>
          <cx:pt idx="1576">274787.616090314</cx:pt>
          <cx:pt idx="1577">236112.207777437</cx:pt>
          <cx:pt idx="1578">274913.02739962301</cx:pt>
          <cx:pt idx="1579">274153.05889711098</cx:pt>
          <cx:pt idx="1580">274679.02516129997</cx:pt>
          <cx:pt idx="1581">252825.840786157</cx:pt>
          <cx:pt idx="1582">274860.94012285402</cx:pt>
          <cx:pt idx="1583">274117.82207016199</cx:pt>
          <cx:pt idx="1584">274491.90173553902</cx:pt>
          <cx:pt idx="1585">274462.19383969897</cx:pt>
          <cx:pt idx="1586">274897.50514311099</cx:pt>
          <cx:pt idx="1587">274206.818213191</cx:pt>
          <cx:pt idx="1588">266537.501855265</cx:pt>
          <cx:pt idx="1589">274193.06015609001</cx:pt>
          <cx:pt idx="1590">259213.390618028</cx:pt>
          <cx:pt idx="1591">246619.37413766401</cx:pt>
          <cx:pt idx="1592">259454.154792894</cx:pt>
          <cx:pt idx="1593">273323.39613794303</cx:pt>
          <cx:pt idx="1594">274615.412989281</cx:pt>
          <cx:pt idx="1595">257744.280777412</cx:pt>
          <cx:pt idx="1596">274422.92847072898</cx:pt>
          <cx:pt idx="1597">274323.23072321998</cx:pt>
          <cx:pt idx="1598">274443.20107291901</cx:pt>
          <cx:pt idx="1599">263378.27612793801</cx:pt>
          <cx:pt idx="1600">274906.29186326201</cx:pt>
          <cx:pt idx="1601">255509.32066629699</cx:pt>
          <cx:pt idx="1602">273943.71041256399</cx:pt>
          <cx:pt idx="1603">272853.332665294</cx:pt>
          <cx:pt idx="1604">271912.78839356499</cx:pt>
          <cx:pt idx="1605">274002.821538163</cx:pt>
          <cx:pt idx="1606">274970.75148447702</cx:pt>
          <cx:pt idx="1607">274538.10781148501</cx:pt>
          <cx:pt idx="1608">260913.97901359099</cx:pt>
          <cx:pt idx="1609">273267.98077137599</cx:pt>
          <cx:pt idx="1610">274470.23723927198</cx:pt>
          <cx:pt idx="1611">274541.54451558797</cx:pt>
          <cx:pt idx="1612">274994.45839618001</cx:pt>
          <cx:pt idx="1613">265297.96972551098</cx:pt>
          <cx:pt idx="1614">261057.727835628</cx:pt>
          <cx:pt idx="1615">261178.12018397899</cx:pt>
          <cx:pt idx="1616">262359.85436138703</cx:pt>
          <cx:pt idx="1617">274112.24519173498</cx:pt>
          <cx:pt idx="1618">244439.49929686901</cx:pt>
          <cx:pt idx="1619">256857.691057997</cx:pt>
          <cx:pt idx="1620">271850.31181870901</cx:pt>
          <cx:pt idx="1621">274519.73525618197</cx:pt>
          <cx:pt idx="1622">259302.76457330299</cx:pt>
          <cx:pt idx="1623">258637.25132768499</cx:pt>
          <cx:pt idx="1624">274523.51908419898</cx:pt>
          <cx:pt idx="1625">274850.67578162602</cx:pt>
          <cx:pt idx="1626">270661.51085286401</cx:pt>
          <cx:pt idx="1627">274110.65764767298</cx:pt>
          <cx:pt idx="1628">257757.20761281301</cx:pt>
          <cx:pt idx="1629">274973.99339886598</cx:pt>
          <cx:pt idx="1630">262711.05165940302</cx:pt>
          <cx:pt idx="1631">274925.244780457</cx:pt>
          <cx:pt idx="1632">274659.14295104297</cx:pt>
          <cx:pt idx="1633">267107.017369257</cx:pt>
          <cx:pt idx="1634">257069.30139840901</cx:pt>
          <cx:pt idx="1635">274936.46661444602</cx:pt>
          <cx:pt idx="1636">274233.60455598601</cx:pt>
          <cx:pt idx="1637">256987.47602488101</cx:pt>
          <cx:pt idx="1638">274146.98724272399</cx:pt>
          <cx:pt idx="1639">274072.97775715898</cx:pt>
          <cx:pt idx="1640">274630.09434264502</cx:pt>
          <cx:pt idx="1641">274370.58482895</cx:pt>
          <cx:pt idx="1642">244802.95507755401</cx:pt>
          <cx:pt idx="1643">274957.67979933502</cx:pt>
          <cx:pt idx="1644">269227.295111785</cx:pt>
          <cx:pt idx="1645">274806.77528497</cx:pt>
          <cx:pt idx="1646">259940.45945694001</cx:pt>
          <cx:pt idx="1647">253172.333961172</cx:pt>
          <cx:pt idx="1648">274315.81144907</cx:pt>
          <cx:pt idx="1649">271046.62409720302</cx:pt>
          <cx:pt idx="1650">264236.59721568401</cx:pt>
          <cx:pt idx="1651">273186.24813051103</cx:pt>
          <cx:pt idx="1652">266644.44601286901</cx:pt>
          <cx:pt idx="1653">274733.63115577702</cx:pt>
          <cx:pt idx="1654">274670.34108084498</cx:pt>
          <cx:pt idx="1655">258902.375771227</cx:pt>
          <cx:pt idx="1656">251645.40543076699</cx:pt>
          <cx:pt idx="1657">258260.90130024101</cx:pt>
          <cx:pt idx="1658">266706.00630295801</cx:pt>
          <cx:pt idx="1659">273735.23077793402</cx:pt>
          <cx:pt idx="1660">258188.555267055</cx:pt>
          <cx:pt idx="1661">225378.17831022799</cx:pt>
          <cx:pt idx="1662">263177.89706288697</cx:pt>
          <cx:pt idx="1663">264145.797768616</cx:pt>
          <cx:pt idx="1664">274351.363814843</cx:pt>
          <cx:pt idx="1665">274325.17235178698</cx:pt>
          <cx:pt idx="1666">264050.05290846399</cx:pt>
          <cx:pt idx="1667">272685.63949568197</cx:pt>
          <cx:pt idx="1668">259694.619550537</cx:pt>
          <cx:pt idx="1669">239777.87954574599</cx:pt>
          <cx:pt idx="1670">265380.60068950302</cx:pt>
          <cx:pt idx="1671">266426.98703561397</cx:pt>
          <cx:pt idx="1672">274563.34419831098</cx:pt>
          <cx:pt idx="1673">260153.55428336599</cx:pt>
          <cx:pt idx="1674">270594.179708093</cx:pt>
          <cx:pt idx="1675">274361.24606648501</cx:pt>
          <cx:pt idx="1676">258800.776733465</cx:pt>
          <cx:pt idx="1677">266550.63446054299</cx:pt>
          <cx:pt idx="1678">261769.50739458</cx:pt>
          <cx:pt idx="1679">273945.73057506199</cx:pt>
          <cx:pt idx="1680">253394.914258409</cx:pt>
          <cx:pt idx="1681">273820.85548799997</cx:pt>
          <cx:pt idx="1682">274855.53513223398</cx:pt>
          <cx:pt idx="1683">268253.05102774402</cx:pt>
          <cx:pt idx="1684">257251.29832634801</cx:pt>
          <cx:pt idx="1685">274007.87892766099</cx:pt>
          <cx:pt idx="1686">258675.97594898599</cx:pt>
          <cx:pt idx="1687">272238.89433627698</cx:pt>
          <cx:pt idx="1688">250153.53758562499</cx:pt>
          <cx:pt idx="1689">274531.87902731</cx:pt>
          <cx:pt idx="1690">274705.25843139697</cx:pt>
          <cx:pt idx="1691">274393.669068043</cx:pt>
          <cx:pt idx="1692">274251.02504519699</cx:pt>
          <cx:pt idx="1693">260850.77737273899</cx:pt>
          <cx:pt idx="1694">274233.57426216302</cx:pt>
          <cx:pt idx="1695">259406.16593754501</cx:pt>
          <cx:pt idx="1696">238456.187578343</cx:pt>
          <cx:pt idx="1697">246215.95925871099</cx:pt>
          <cx:pt idx="1698">247098.444375124</cx:pt>
          <cx:pt idx="1699">274933.98617368302</cx:pt>
          <cx:pt idx="1700">273775.38762759598</cx:pt>
          <cx:pt idx="1701">261386.13778211499</cx:pt>
          <cx:pt idx="1702">274525.98153515701</cx:pt>
          <cx:pt idx="1703">257515.249725917</cx:pt>
          <cx:pt idx="1704">273704.51888184802</cx:pt>
          <cx:pt idx="1705">264309.37679418898</cx:pt>
          <cx:pt idx="1706">274140.144801791</cx:pt>
          <cx:pt idx="1707">273728.67078166001</cx:pt>
          <cx:pt idx="1708">259579.98981697799</cx:pt>
          <cx:pt idx="1709">258495.00266676501</cx:pt>
          <cx:pt idx="1710">218192.13773840899</cx:pt>
          <cx:pt idx="1711">272324.05122844601</cx:pt>
          <cx:pt idx="1712">274987.53521677002</cx:pt>
          <cx:pt idx="1713">274575.78046618798</cx:pt>
          <cx:pt idx="1714">247989.516509418</cx:pt>
          <cx:pt idx="1715">264525.28815824701</cx:pt>
          <cx:pt idx="1716">271893.742489386</cx:pt>
          <cx:pt idx="1717">254350.54675199901</cx:pt>
          <cx:pt idx="1718">274962.55578877201</cx:pt>
          <cx:pt idx="1719">259703.00230515</cx:pt>
          <cx:pt idx="1720">246979.583377879</cx:pt>
          <cx:pt idx="1721">266680.80830409599</cx:pt>
          <cx:pt idx="1722">274669.14966702799</cx:pt>
          <cx:pt idx="1723">257968.62139674099</cx:pt>
          <cx:pt idx="1724">264452.34936938499</cx:pt>
          <cx:pt idx="1725">273324.192162366</cx:pt>
          <cx:pt idx="1726">274724.207161595</cx:pt>
          <cx:pt idx="1727">220748.72245267499</cx:pt>
          <cx:pt idx="1728">264418.23600626801</cx:pt>
          <cx:pt idx="1729">274801.33310340799</cx:pt>
          <cx:pt idx="1730">271328.63518061303</cx:pt>
          <cx:pt idx="1731">260383.322956066</cx:pt>
          <cx:pt idx="1732">265186.169513334</cx:pt>
          <cx:pt idx="1733">273869.87274788402</cx:pt>
          <cx:pt idx="1734">248898.68285033799</cx:pt>
          <cx:pt idx="1735">268142.21446126298</cx:pt>
          <cx:pt idx="1736">274163.60991871799</cx:pt>
          <cx:pt idx="1737">274379.59547158499</cx:pt>
          <cx:pt idx="1738">254878.307198628</cx:pt>
          <cx:pt idx="1739">274647.936705928</cx:pt>
          <cx:pt idx="1740">274476.29030489997</cx:pt>
          <cx:pt idx="1741">274414.04457205301</cx:pt>
          <cx:pt idx="1742">248720.539888392</cx:pt>
          <cx:pt idx="1743">264574.24902926403</cx:pt>
          <cx:pt idx="1744">274817.93449695897</cx:pt>
          <cx:pt idx="1745">274266.30604760902</cx:pt>
          <cx:pt idx="1746">274797.625943063</cx:pt>
          <cx:pt idx="1747">251730.953469659</cx:pt>
          <cx:pt idx="1748">274910.86524420301</cx:pt>
          <cx:pt idx="1749">273893.42200673203</cx:pt>
          <cx:pt idx="1750">274266.64568585297</cx:pt>
          <cx:pt idx="1751">252624.21107511499</cx:pt>
          <cx:pt idx="1752">274324.22983628802</cx:pt>
          <cx:pt idx="1753">274061.162013772</cx:pt>
          <cx:pt idx="1754">274363.62498263398</cx:pt>
          <cx:pt idx="1755">265482.99852323002</cx:pt>
          <cx:pt idx="1756">269045.69442938798</cx:pt>
          <cx:pt idx="1757">272023.398379925</cx:pt>
          <cx:pt idx="1758">265923.20143587998</cx:pt>
          <cx:pt idx="1759">274702.41075751203</cx:pt>
          <cx:pt idx="1760">262461.42037166498</cx:pt>
          <cx:pt idx="1761">272464.33412592002</cx:pt>
          <cx:pt idx="1762">274800.60025815602</cx:pt>
          <cx:pt idx="1763">253687.210458952</cx:pt>
          <cx:pt idx="1764">274525.65048202098</cx:pt>
          <cx:pt idx="1765">267855.44788924803</cx:pt>
          <cx:pt idx="1766">274895.04251939</cx:pt>
          <cx:pt idx="1767">253287.79522461601</cx:pt>
          <cx:pt idx="1768">273736.45220320701</cx:pt>
          <cx:pt idx="1769">270082.71287529101</cx:pt>
          <cx:pt idx="1770">257022.79097633401</cx:pt>
          <cx:pt idx="1771">274741.69915343297</cx:pt>
          <cx:pt idx="1772">274832.93872515799</cx:pt>
          <cx:pt idx="1773">271516.16173366498</cx:pt>
          <cx:pt idx="1774">274777.33006457699</cx:pt>
          <cx:pt idx="1775">274219.14688412601</cx:pt>
          <cx:pt idx="1776">265887.76210199</cx:pt>
          <cx:pt idx="1777">274337.366320892</cx:pt>
          <cx:pt idx="1778">261786.813372787</cx:pt>
          <cx:pt idx="1779">274860.45973405102</cx:pt>
          <cx:pt idx="1780">274683.40558525</cx:pt>
          <cx:pt idx="1781">274685.211738071</cx:pt>
          <cx:pt idx="1782">269740.44609428098</cx:pt>
          <cx:pt idx="1783">274928.117698216</cx:pt>
          <cx:pt idx="1784">274363.42853941798</cx:pt>
          <cx:pt idx="1785">274828.38448230497</cx:pt>
          <cx:pt idx="1786">274187.65029313898</cx:pt>
          <cx:pt idx="1787">274354.51537503197</cx:pt>
          <cx:pt idx="1788">274929.25675755099</cx:pt>
          <cx:pt idx="1789">274389.63533414801</cx:pt>
          <cx:pt idx="1790">261028.55102252099</cx:pt>
          <cx:pt idx="1791">274307.87569317903</cx:pt>
          <cx:pt idx="1792">274481.40471228102</cx:pt>
          <cx:pt idx="1793">264912.05166306801</cx:pt>
          <cx:pt idx="1794">274768.95047510398</cx:pt>
          <cx:pt idx="1795">251362.47763254301</cx:pt>
          <cx:pt idx="1796">274450.45793349203</cx:pt>
          <cx:pt idx="1797">274956.53976057202</cx:pt>
          <cx:pt idx="1798">274823.79108741001</cx:pt>
          <cx:pt idx="1799">273944.504322097</cx:pt>
          <cx:pt idx="1800">260484.66836618699</cx:pt>
          <cx:pt idx="1801">257240.98717276199</cx:pt>
          <cx:pt idx="1802">233963.590677428</cx:pt>
          <cx:pt idx="1803">274845.971493755</cx:pt>
          <cx:pt idx="1804">274817.98507588299</cx:pt>
          <cx:pt idx="1805">268369.56249636499</cx:pt>
          <cx:pt idx="1806">274812.04123444902</cx:pt>
          <cx:pt idx="1807">274667.57914317399</cx:pt>
          <cx:pt idx="1808">263818.56753361598</cx:pt>
          <cx:pt idx="1809">274120.44844254502</cx:pt>
          <cx:pt idx="1810">274958.29658397601</cx:pt>
          <cx:pt idx="1811">274230.234398</cx:pt>
          <cx:pt idx="1812">272382.96878465399</cx:pt>
          <cx:pt idx="1813">274518.73907250899</cx:pt>
          <cx:pt idx="1814">274195.36861797702</cx:pt>
          <cx:pt idx="1815">274738.27031006297</cx:pt>
          <cx:pt idx="1816">274478.12809012103</cx:pt>
          <cx:pt idx="1817">274859.86795282603</cx:pt>
          <cx:pt idx="1818">262372.27966126002</cx:pt>
          <cx:pt idx="1819">265675.59776985901</cx:pt>
          <cx:pt idx="1820">253622.53275888501</cx:pt>
          <cx:pt idx="1821">256705.154811947</cx:pt>
          <cx:pt idx="1822">274409.97807814099</cx:pt>
          <cx:pt idx="1823">274547.11407917598</cx:pt>
          <cx:pt idx="1824">272192.30443483702</cx:pt>
          <cx:pt idx="1825">270842.49686345097</cx:pt>
          <cx:pt idx="1826">235379.80476564899</cx:pt>
          <cx:pt idx="1827">245690.22017620201</cx:pt>
          <cx:pt idx="1828">274279.72404771502</cx:pt>
          <cx:pt idx="1829">274422.07543525001</cx:pt>
          <cx:pt idx="1830">268424.77941110998</cx:pt>
          <cx:pt idx="1831">245397.48379527399</cx:pt>
          <cx:pt idx="1832">252575.95632169701</cx:pt>
          <cx:pt idx="1833">274783.79754305299</cx:pt>
          <cx:pt idx="1834">274205.78880901798</cx:pt>
          <cx:pt idx="1835">260649.95704232599</cx:pt>
          <cx:pt idx="1836">267854.45778180601</cx:pt>
          <cx:pt idx="1837">274087.340077192</cx:pt>
          <cx:pt idx="1838">274566.12169501599</cx:pt>
          <cx:pt idx="1839">274346.25648722402</cx:pt>
          <cx:pt idx="1840">274858.32670486899</cx:pt>
          <cx:pt idx="1841">259998.41926602801</cx:pt>
          <cx:pt idx="1842">274358.27529265301</cx:pt>
          <cx:pt idx="1843">274976.04009613401</cx:pt>
          <cx:pt idx="1844">274865.58212599001</cx:pt>
          <cx:pt idx="1845">261050.68612245101</cx:pt>
          <cx:pt idx="1846">274324.261826456</cx:pt>
          <cx:pt idx="1847">233484.133378945</cx:pt>
          <cx:pt idx="1848">268885.00894305098</cx:pt>
          <cx:pt idx="1849">274535.13978989498</cx:pt>
          <cx:pt idx="1850">273108.34827741003</cx:pt>
          <cx:pt idx="1851">250908.74595864801</cx:pt>
          <cx:pt idx="1852">244215.00186249401</cx:pt>
          <cx:pt idx="1853">272189.26815104199</cx:pt>
          <cx:pt idx="1854">273932.40531740902</cx:pt>
          <cx:pt idx="1855">253151.70081721901</cx:pt>
          <cx:pt idx="1856">255543.64163941299</cx:pt>
          <cx:pt idx="1857">274566.856853356</cx:pt>
          <cx:pt idx="1858">274448.92644224298</cx:pt>
          <cx:pt idx="1859">274871.62577445299</cx:pt>
          <cx:pt idx="1860">274713.11179321102</cx:pt>
          <cx:pt idx="1861">265490.94583634398</cx:pt>
          <cx:pt idx="1862">260349.82413629099</cx:pt>
          <cx:pt idx="1863">259981.87275144801</cx:pt>
          <cx:pt idx="1864">232023.874588359</cx:pt>
          <cx:pt idx="1865">252981.158424138</cx:pt>
          <cx:pt idx="1866">257725.77172692301</cx:pt>
          <cx:pt idx="1867">252324.080816136</cx:pt>
          <cx:pt idx="1868">274876.74578342598</cx:pt>
          <cx:pt idx="1869">274593.61715067702</cx:pt>
          <cx:pt idx="1870">249127.43918544301</cx:pt>
          <cx:pt idx="1871">274343.26016876398</cx:pt>
          <cx:pt idx="1872">269720.42836610501</cx:pt>
          <cx:pt idx="1873">243332.21923958801</cx:pt>
          <cx:pt idx="1874">274101.51555702399</cx:pt>
          <cx:pt idx="1875">236634.39001112399</cx:pt>
          <cx:pt idx="1876">274458.400605353</cx:pt>
          <cx:pt idx="1877">259438.73224650099</cx:pt>
          <cx:pt idx="1878">260088.103056689</cx:pt>
          <cx:pt idx="1879">259740.107220426</cx:pt>
          <cx:pt idx="1880">266423.24453596602</cx:pt>
          <cx:pt idx="1881">274716.30973559298</cx:pt>
          <cx:pt idx="1882">274911.95137868403</cx:pt>
          <cx:pt idx="1883">260941.24660981499</cx:pt>
          <cx:pt idx="1884">274746.30028822599</cx:pt>
          <cx:pt idx="1885">274232.87500212598</cx:pt>
          <cx:pt idx="1886">274875.00906488701</cx:pt>
          <cx:pt idx="1887">274384.60516244097</cx:pt>
          <cx:pt idx="1888">274017.72979427502</cx:pt>
          <cx:pt idx="1889">273850.45590401598</cx:pt>
          <cx:pt idx="1890">261356.595066368</cx:pt>
          <cx:pt idx="1891">274673.70286515</cx:pt>
          <cx:pt idx="1892">274567.22435155202</cx:pt>
          <cx:pt idx="1893">274698.48206120299</cx:pt>
          <cx:pt idx="1894">262318.93712875998</cx:pt>
          <cx:pt idx="1895">274736.92472597898</cx:pt>
          <cx:pt idx="1896">272178.59076570597</cx:pt>
          <cx:pt idx="1897">274688.13763446</cx:pt>
          <cx:pt idx="1898">274569.62628293497</cx:pt>
          <cx:pt idx="1899">273776.14657753502</cx:pt>
          <cx:pt idx="1900">266070.855817976</cx:pt>
          <cx:pt idx="1901">265291.63816503697</cx:pt>
          <cx:pt idx="1902">264761.413937809</cx:pt>
          <cx:pt idx="1903">274794.31608715898</cx:pt>
          <cx:pt idx="1904">264876.28833378799</cx:pt>
          <cx:pt idx="1905">262071.45075901999</cx:pt>
          <cx:pt idx="1906">274410.185830253</cx:pt>
          <cx:pt idx="1907">251361.10322654899</cx:pt>
          <cx:pt idx="1908">268914.15878615301</cx:pt>
          <cx:pt idx="1909">274071.09867865703</cx:pt>
          <cx:pt idx="1910">274970.35557068803</cx:pt>
          <cx:pt idx="1911">229940.51244524299</cx:pt>
          <cx:pt idx="1912">274839.41076702502</cx:pt>
          <cx:pt idx="1913">247797.28377059801</cx:pt>
          <cx:pt idx="1914">274437.25551038201</cx:pt>
          <cx:pt idx="1915">259308.61963312299</cx:pt>
          <cx:pt idx="1916">274935.08544329897</cx:pt>
          <cx:pt idx="1917">274941.25608709001</cx:pt>
          <cx:pt idx="1918">257319.980809389</cx:pt>
          <cx:pt idx="1919">274530.89594940899</cx:pt>
          <cx:pt idx="1920">273972.419381838</cx:pt>
          <cx:pt idx="1921">274960.82009044598</cx:pt>
          <cx:pt idx="1922">274624.78838861297</cx:pt>
          <cx:pt idx="1923">274954.40615387697</cx:pt>
          <cx:pt idx="1924">266144.70577093202</cx:pt>
          <cx:pt idx="1925">250973.08523082899</cx:pt>
          <cx:pt idx="1926">274295.11177284003</cx:pt>
          <cx:pt idx="1927">258012.52451049499</cx:pt>
          <cx:pt idx="1928">274287.83660658501</cx:pt>
          <cx:pt idx="1929">274012.11435224098</cx:pt>
          <cx:pt idx="1930">274254.44555494498</cx:pt>
          <cx:pt idx="1931">249737.75289925901</cx:pt>
          <cx:pt idx="1932">254016.702247056</cx:pt>
          <cx:pt idx="1933">267388.98927378701</cx:pt>
          <cx:pt idx="1934">274711.10441816301</cx:pt>
          <cx:pt idx="1935">265683.87812797399</cx:pt>
          <cx:pt idx="1936">274248.42518497398</cx:pt>
          <cx:pt idx="1937">274492.66641620098</cx:pt>
          <cx:pt idx="1938">273352.74806347402</cx:pt>
          <cx:pt idx="1939">265770.43134674901</cx:pt>
          <cx:pt idx="1940">274040.78124125802</cx:pt>
          <cx:pt idx="1941">256925.69709736999</cx:pt>
          <cx:pt idx="1942">274595.66881021101</cx:pt>
          <cx:pt idx="1943">274602.88541564503</cx:pt>
          <cx:pt idx="1944">274356.80035777099</cx:pt>
          <cx:pt idx="1945">267784.91990070202</cx:pt>
          <cx:pt idx="1946">274522.09191176202</cx:pt>
          <cx:pt idx="1947">274769.44657292299</cx:pt>
          <cx:pt idx="1948">270547.73780883697</cx:pt>
          <cx:pt idx="1949">241801.03495860999</cx:pt>
          <cx:pt idx="1950">274951.80228679802</cx:pt>
          <cx:pt idx="1951">274012.54086439701</cx:pt>
          <cx:pt idx="1952">274608.521633333</cx:pt>
          <cx:pt idx="1953">274747.07202621101</cx:pt>
          <cx:pt idx="1954">274875.59772249998</cx:pt>
          <cx:pt idx="1955">233445.86159911999</cx:pt>
          <cx:pt idx="1956">274372.28256935597</cx:pt>
          <cx:pt idx="1957">270127.68081235897</cx:pt>
          <cx:pt idx="1958">274499.55722996098</cx:pt>
          <cx:pt idx="1959">274328.45172036602</cx:pt>
          <cx:pt idx="1960">274458.91331240302</cx:pt>
          <cx:pt idx="1961">270108.74752240197</cx:pt>
          <cx:pt idx="1962">274576.32922340202</cx:pt>
          <cx:pt idx="1963">274811.03653088899</cx:pt>
          <cx:pt idx="1964">274945.346619863</cx:pt>
          <cx:pt idx="1965">274964.546642348</cx:pt>
          <cx:pt idx="1966">274983.97207179799</cx:pt>
          <cx:pt idx="1967">274571.86726881203</cx:pt>
          <cx:pt idx="1968">274896.493409983</cx:pt>
          <cx:pt idx="1969">267575.97376014502</cx:pt>
          <cx:pt idx="1970">274513.57129828102</cx:pt>
          <cx:pt idx="1971">267675.29175543698</cx:pt>
          <cx:pt idx="1972">274514.21750109998</cx:pt>
          <cx:pt idx="1973">274856.50952660397</cx:pt>
          <cx:pt idx="1974">251757.452208456</cx:pt>
          <cx:pt idx="1975">262963.45279971999</cx:pt>
          <cx:pt idx="1976">274710.06420518202</cx:pt>
          <cx:pt idx="1977">274389.88479671697</cx:pt>
          <cx:pt idx="1978">239780.27270471901</cx:pt>
          <cx:pt idx="1979">274606.80128881201</cx:pt>
          <cx:pt idx="1980">274901.75528619898</cx:pt>
          <cx:pt idx="1981">274924.48178418801</cx:pt>
          <cx:pt idx="1982">242180.95668197799</cx:pt>
          <cx:pt idx="1983">274882.07462906599</cx:pt>
          <cx:pt idx="1984">274511.69255836098</cx:pt>
          <cx:pt idx="1985">236247.932261446</cx:pt>
          <cx:pt idx="1986">270017.67723182897</cx:pt>
          <cx:pt idx="1987">274923.86818561802</cx:pt>
          <cx:pt idx="1988">267500.21213769098</cx:pt>
          <cx:pt idx="1989">274403.49395423901</cx:pt>
          <cx:pt idx="1990">237545.81616538501</cx:pt>
          <cx:pt idx="1991">274296.367428547</cx:pt>
          <cx:pt idx="1992">268698.99262109102</cx:pt>
          <cx:pt idx="1993">274526.64153986599</cx:pt>
          <cx:pt idx="1994">273003.86488607503</cx:pt>
          <cx:pt idx="1995">274475.545917526</cx:pt>
          <cx:pt idx="1996">243930.363477551</cx:pt>
          <cx:pt idx="1997">274348.84483499301</cx:pt>
          <cx:pt idx="1998">270435.00811670499</cx:pt>
          <cx:pt idx="1999">274113.16279740399</cx:pt>
          <cx:pt idx="2000">269884.19981004501</cx:pt>
          <cx:pt idx="2001">274547.88979567599</cx:pt>
          <cx:pt idx="2002">274396.17407016899</cx:pt>
          <cx:pt idx="2003">274966.340574003</cx:pt>
          <cx:pt idx="2004">274162.22258863901</cx:pt>
          <cx:pt idx="2005">274813.44848099799</cx:pt>
          <cx:pt idx="2006">274402.02683984197</cx:pt>
          <cx:pt idx="2007">274081.43245931802</cx:pt>
          <cx:pt idx="2008">242482.94003193901</cx:pt>
          <cx:pt idx="2009">269285.14853648603</cx:pt>
          <cx:pt idx="2010">274759.89966676699</cx:pt>
          <cx:pt idx="2011">270480.35140934901</cx:pt>
          <cx:pt idx="2012">274897.286839473</cx:pt>
          <cx:pt idx="2013">272926.12903614697</cx:pt>
          <cx:pt idx="2014">274302.90793593897</cx:pt>
          <cx:pt idx="2015">252387.127290264</cx:pt>
          <cx:pt idx="2016">255153.595191784</cx:pt>
          <cx:pt idx="2017">274539.89754993701</cx:pt>
          <cx:pt idx="2018">256852.65328155499</cx:pt>
          <cx:pt idx="2019">274076.29033329501</cx:pt>
          <cx:pt idx="2020">274811.69639772101</cx:pt>
          <cx:pt idx="2021">261962.00513794701</cx:pt>
          <cx:pt idx="2022">274480.12295154697</cx:pt>
          <cx:pt idx="2023">274570.10632229602</cx:pt>
          <cx:pt idx="2024">256588.400284331</cx:pt>
          <cx:pt idx="2025">274526.98401202302</cx:pt>
          <cx:pt idx="2026">251090.99939168201</cx:pt>
          <cx:pt idx="2027">274629.63801606902</cx:pt>
          <cx:pt idx="2028">274763.19307114399</cx:pt>
          <cx:pt idx="2029">267881.80991707399</cx:pt>
          <cx:pt idx="2030">274295.66305160202</cx:pt>
          <cx:pt idx="2031">271947.26734169398</cx:pt>
          <cx:pt idx="2032">274680.49143941299</cx:pt>
          <cx:pt idx="2033">254804.249837151</cx:pt>
          <cx:pt idx="2034">253102.78568440201</cx:pt>
          <cx:pt idx="2035">265383.69146010798</cx:pt>
          <cx:pt idx="2036">274341.65642899298</cx:pt>
          <cx:pt idx="2037">274500.13182125898</cx:pt>
          <cx:pt idx="2038">264528.73349245102</cx:pt>
          <cx:pt idx="2039">273997.812726075</cx:pt>
          <cx:pt idx="2040">274762.29489140201</cx:pt>
          <cx:pt idx="2041">274384.308142683</cx:pt>
          <cx:pt idx="2042">252697.99678038299</cx:pt>
          <cx:pt idx="2043">262522.16201711202</cx:pt>
          <cx:pt idx="2044">274122.91846909898</cx:pt>
          <cx:pt idx="2045">274844.77678285399</cx:pt>
          <cx:pt idx="2046">274411.61405531003</cx:pt>
          <cx:pt idx="2047">274470.07060149102</cx:pt>
          <cx:pt idx="2048">274784.192959179</cx:pt>
          <cx:pt idx="2049">274197.00844813901</cx:pt>
          <cx:pt idx="2050">274547.53856274101</cx:pt>
          <cx:pt idx="2051">239236.290381681</cx:pt>
          <cx:pt idx="2052">274864.82961142901</cx:pt>
          <cx:pt idx="2053">257756.131384323</cx:pt>
          <cx:pt idx="2054">242059.541389858</cx:pt>
          <cx:pt idx="2055">273850.84234788298</cx:pt>
          <cx:pt idx="2056">255323.317463271</cx:pt>
          <cx:pt idx="2057">274525.41282797902</cx:pt>
          <cx:pt idx="2058">274438.11683994601</cx:pt>
          <cx:pt idx="2059">269438.32428535202</cx:pt>
          <cx:pt idx="2060">262621.05679845298</cx:pt>
          <cx:pt idx="2061">260524.33761330601</cx:pt>
          <cx:pt idx="2062">274910.25106242398</cx:pt>
          <cx:pt idx="2063">264680.70026832598</cx:pt>
          <cx:pt idx="2064">259040.07992274099</cx:pt>
          <cx:pt idx="2065">274494.32764404098</cx:pt>
          <cx:pt idx="2066">221442.958011949</cx:pt>
          <cx:pt idx="2067">249847.63055219699</cx:pt>
          <cx:pt idx="2068">273942.795339145</cx:pt>
          <cx:pt idx="2069">274239.28389558598</cx:pt>
          <cx:pt idx="2070">267945.40703896998</cx:pt>
          <cx:pt idx="2071">239510.15138500501</cx:pt>
          <cx:pt idx="2072">260309.380003967</cx:pt>
          <cx:pt idx="2073">274187.239737041</cx:pt>
          <cx:pt idx="2074">268425.508157957</cx:pt>
          <cx:pt idx="2075">274906.33165364497</cx:pt>
          <cx:pt idx="2076">273941.64578376501</cx:pt>
          <cx:pt idx="2077">272219.13242767903</cx:pt>
          <cx:pt idx="2078">274559.13462858298</cx:pt>
          <cx:pt idx="2079">248367.39514605899</cx:pt>
          <cx:pt idx="2080">270665.65737170703</cx:pt>
          <cx:pt idx="2081">259286.11188393601</cx:pt>
          <cx:pt idx="2082">244466.44272927899</cx:pt>
          <cx:pt idx="2083">272524.29911222699</cx:pt>
          <cx:pt idx="2084">272976.17027949402</cx:pt>
          <cx:pt idx="2085">265204.29280043498</cx:pt>
          <cx:pt idx="2086">274436.84587684198</cx:pt>
          <cx:pt idx="2087">260648.52185885099</cx:pt>
          <cx:pt idx="2088">269772.269633269</cx:pt>
          <cx:pt idx="2089">266247.78882597998</cx:pt>
          <cx:pt idx="2090">274961.97104034998</cx:pt>
          <cx:pt idx="2091">274277.93540189601</cx:pt>
          <cx:pt idx="2092">274607.68958070897</cx:pt>
          <cx:pt idx="2093">274557.67183934402</cx:pt>
          <cx:pt idx="2094">252969.66095781699</cx:pt>
          <cx:pt idx="2095">274644.10364771698</cx:pt>
          <cx:pt idx="2096">271079.90965212497</cx:pt>
          <cx:pt idx="2097">274906.11234246503</cx:pt>
          <cx:pt idx="2098">274440.415292477</cx:pt>
          <cx:pt idx="2099">251234.72148781401</cx:pt>
          <cx:pt idx="2100">248314.989644955</cx:pt>
          <cx:pt idx="2101">274807.00371322001</cx:pt>
          <cx:pt idx="2102">271269.74060043099</cx:pt>
          <cx:pt idx="2103">274032.67877017299</cx:pt>
          <cx:pt idx="2104">274523.654230338</cx:pt>
          <cx:pt idx="2105">274875.58474977099</cx:pt>
          <cx:pt idx="2106">261982.69215157899</cx:pt>
          <cx:pt idx="2107">270643.37507599202</cx:pt>
          <cx:pt idx="2108">274816.17833745299</cx:pt>
          <cx:pt idx="2109">217494.954026728</cx:pt>
          <cx:pt idx="2110">255319.047200378</cx:pt>
          <cx:pt idx="2111">270748.76475491899</cx:pt>
          <cx:pt idx="2112">249417.456884051</cx:pt>
          <cx:pt idx="2113">246684.835653774</cx:pt>
          <cx:pt idx="2114">267396.08165828302</cx:pt>
          <cx:pt idx="2115">271911.11333753099</cx:pt>
          <cx:pt idx="2116">274041.18195056898</cx:pt>
          <cx:pt idx="2117">274707.28827651101</cx:pt>
          <cx:pt idx="2118">274596.79421317199</cx:pt>
          <cx:pt idx="2119">274785.21747029701</cx:pt>
          <cx:pt idx="2120">251631.17029166801</cx:pt>
          <cx:pt idx="2121">219742.36716618101</cx:pt>
          <cx:pt idx="2122">274856.36493467999</cx:pt>
          <cx:pt idx="2123">259589.96160838401</cx:pt>
          <cx:pt idx="2124">274937.11051107303</cx:pt>
          <cx:pt idx="2125">274747.98940830998</cx:pt>
          <cx:pt idx="2126">273684.12999442703</cx:pt>
          <cx:pt idx="2127">274366.49021176097</cx:pt>
          <cx:pt idx="2128">268735.88276761898</cx:pt>
          <cx:pt idx="2129">274227.79255396803</cx:pt>
          <cx:pt idx="2130">273989.93443562201</cx:pt>
          <cx:pt idx="2131">274635.44464255002</cx:pt>
          <cx:pt idx="2132">274755.89012340602</cx:pt>
          <cx:pt idx="2133">269026.19287099497</cx:pt>
          <cx:pt idx="2134">260539.586353819</cx:pt>
          <cx:pt idx="2135">274717.06550224201</cx:pt>
          <cx:pt idx="2136">244914.41807791399</cx:pt>
          <cx:pt idx="2137">274475.04324175301</cx:pt>
          <cx:pt idx="2138">274237.30636768398</cx:pt>
          <cx:pt idx="2139">254648.84562809201</cx:pt>
          <cx:pt idx="2140">259856.51518869499</cx:pt>
          <cx:pt idx="2141">269991.06987506698</cx:pt>
          <cx:pt idx="2142">268307.90164451097</cx:pt>
          <cx:pt idx="2143">274808.28060003999</cx:pt>
          <cx:pt idx="2144">274832.23954123299</cx:pt>
          <cx:pt idx="2145">257005.63374955099</cx:pt>
          <cx:pt idx="2146">273254.84299115598</cx:pt>
          <cx:pt idx="2147">238612.21143198601</cx:pt>
          <cx:pt idx="2148">271519.12071720499</cx:pt>
          <cx:pt idx="2149">262661.08381701302</cx:pt>
          <cx:pt idx="2150">273930.36984695803</cx:pt>
          <cx:pt idx="2151">246278.54583926499</cx:pt>
          <cx:pt idx="2152">274271.11476315698</cx:pt>
          <cx:pt idx="2153">274962.84615851898</cx:pt>
          <cx:pt idx="2154">274491.25338514202</cx:pt>
          <cx:pt idx="2155">274036.31246130599</cx:pt>
          <cx:pt idx="2156">274287.00431467203</cx:pt>
          <cx:pt idx="2157">274775.93184704997</cx:pt>
          <cx:pt idx="2158">274823.09553572099</cx:pt>
          <cx:pt idx="2159">274476.80764312297</cx:pt>
          <cx:pt idx="2160">274688.397349231</cx:pt>
          <cx:pt idx="2161">274844.85846247902</cx:pt>
          <cx:pt idx="2162">274722.914874179</cx:pt>
          <cx:pt idx="2163">274610.74365845701</cx:pt>
          <cx:pt idx="2164">227956.17188120101</cx:pt>
          <cx:pt idx="2165">245260.54268848599</cx:pt>
          <cx:pt idx="2166">274940.38801481598</cx:pt>
          <cx:pt idx="2167">274989.52132702398</cx:pt>
          <cx:pt idx="2168">262280.07875087101</cx:pt>
          <cx:pt idx="2169">269936.49838734901</cx:pt>
          <cx:pt idx="2170">274775.793691542</cx:pt>
          <cx:pt idx="2171">272437.81388876901</cx:pt>
          <cx:pt idx="2172">264212.84902167198</cx:pt>
          <cx:pt idx="2173">255077.88124629899</cx:pt>
          <cx:pt idx="2174">274524.88181248697</cx:pt>
          <cx:pt idx="2175">274932.61239929101</cx:pt>
          <cx:pt idx="2176">274806.15441056102</cx:pt>
          <cx:pt idx="2177">266263.40392314998</cx:pt>
          <cx:pt idx="2178">274386.13966954901</cx:pt>
          <cx:pt idx="2179">273770.08788046002</cx:pt>
          <cx:pt idx="2180">274466.12207219499</cx:pt>
          <cx:pt idx="2181">274755.80734033103</cx:pt>
          <cx:pt idx="2182">274482.599118018</cx:pt>
          <cx:pt idx="2183">274277.11109206901</cx:pt>
          <cx:pt idx="2184">273996.92030183802</cx:pt>
          <cx:pt idx="2185">239768.77768107899</cx:pt>
          <cx:pt idx="2186">261295.11285067399</cx:pt>
          <cx:pt idx="2187">251514.48664342199</cx:pt>
          <cx:pt idx="2188">274844.75350440003</cx:pt>
          <cx:pt idx="2189">232134.38939137099</cx:pt>
          <cx:pt idx="2190">274483.88616883103</cx:pt>
          <cx:pt idx="2191">259868.69895021201</cx:pt>
          <cx:pt idx="2192">274197.40910340002</cx:pt>
          <cx:pt idx="2193">216827.80878060599</cx:pt>
          <cx:pt idx="2194">274871.16807821201</cx:pt>
          <cx:pt idx="2195">274412.620701899</cx:pt>
          <cx:pt idx="2196">274889.17042269901</cx:pt>
          <cx:pt idx="2197">274496.61748808401</cx:pt>
          <cx:pt idx="2198">274736.98254745599</cx:pt>
          <cx:pt idx="2199">274590.17065869702</cx:pt>
          <cx:pt idx="2200">270684.259236624</cx:pt>
          <cx:pt idx="2201">274873.84129693301</cx:pt>
          <cx:pt idx="2202">256070.51994680901</cx:pt>
          <cx:pt idx="2203">274661.65088523802</cx:pt>
          <cx:pt idx="2204">259394.758312013</cx:pt>
          <cx:pt idx="2205">263307.636662626</cx:pt>
          <cx:pt idx="2206">258414.46494852399</cx:pt>
          <cx:pt idx="2207">268054.48105301702</cx:pt>
          <cx:pt idx="2208">248589.338499837</cx:pt>
          <cx:pt idx="2209">255208.94061717499</cx:pt>
          <cx:pt idx="2210">248765.20684582699</cx:pt>
          <cx:pt idx="2211">274361.71416646597</cx:pt>
          <cx:pt idx="2212">251423.71797685101</cx:pt>
          <cx:pt idx="2213">274721.723611861</cx:pt>
          <cx:pt idx="2214">233202.22084833999</cx:pt>
          <cx:pt idx="2215">248109.23795709101</cx:pt>
          <cx:pt idx="2216">274450.793297033</cx:pt>
          <cx:pt idx="2217">256734.82451498599</cx:pt>
          <cx:pt idx="2218">274554.50537584501</cx:pt>
          <cx:pt idx="2219">274577.24089940102</cx:pt>
          <cx:pt idx="2220">274218.43913680298</cx:pt>
          <cx:pt idx="2221">274537.974884258</cx:pt>
          <cx:pt idx="2222">261065.30427936901</cx:pt>
          <cx:pt idx="2223">274628.116958467</cx:pt>
          <cx:pt idx="2224">274271.144858321</cx:pt>
          <cx:pt idx="2225">274793.787039958</cx:pt>
          <cx:pt idx="2226">259916.95898396199</cx:pt>
          <cx:pt idx="2227">259359.82477668801</cx:pt>
          <cx:pt idx="2228">262841.367724829</cx:pt>
          <cx:pt idx="2229">264589.74588766601</cx:pt>
          <cx:pt idx="2230">274456.04922692</cx:pt>
          <cx:pt idx="2231">274915.35722854699</cx:pt>
          <cx:pt idx="2232">248493.800390877</cx:pt>
          <cx:pt idx="2233">264781.34129366901</cx:pt>
          <cx:pt idx="2234">274278.49092011701</cx:pt>
          <cx:pt idx="2235">274706.15287574299</cx:pt>
          <cx:pt idx="2236">274448.62240279798</cx:pt>
          <cx:pt idx="2237">259908.73002986101</cx:pt>
          <cx:pt idx="2238">244059.66995688999</cx:pt>
          <cx:pt idx="2239">266497.01093486702</cx:pt>
          <cx:pt idx="2240">270195.24971776502</cx:pt>
          <cx:pt idx="2241">274563.312948921</cx:pt>
          <cx:pt idx="2242">272674.26743762899</cx:pt>
          <cx:pt idx="2243">274877.57645606901</cx:pt>
          <cx:pt idx="2244">268694.38479714497</cx:pt>
          <cx:pt idx="2245">229821.42234017499</cx:pt>
          <cx:pt idx="2246">274607.02745645301</cx:pt>
          <cx:pt idx="2247">264879.08097294503</cx:pt>
          <cx:pt idx="2248">257532.08777178501</cx:pt>
          <cx:pt idx="2249">274459.94441672799</cx:pt>
          <cx:pt idx="2250">274721.23875457101</cx:pt>
          <cx:pt idx="2251">274327.99860833999</cx:pt>
          <cx:pt idx="2252">273385.356808268</cx:pt>
          <cx:pt idx="2253">250103.070529633</cx:pt>
          <cx:pt idx="2254">274492.59693347599</cx:pt>
          <cx:pt idx="2255">267152.87902362703</cx:pt>
          <cx:pt idx="2256">274211.43467636599</cx:pt>
          <cx:pt idx="2257">255624.40842511901</cx:pt>
          <cx:pt idx="2258">274600.22711932298</cx:pt>
          <cx:pt idx="2259">256003.10713121801</cx:pt>
          <cx:pt idx="2260">274701.39403809299</cx:pt>
          <cx:pt idx="2261">274003.08268581901</cx:pt>
          <cx:pt idx="2262">270399.11902805901</cx:pt>
          <cx:pt idx="2263">269391.57695160899</cx:pt>
          <cx:pt idx="2264">258548.41674481801</cx:pt>
          <cx:pt idx="2265">265019.65156922198</cx:pt>
          <cx:pt idx="2266">274746.39354614401</cx:pt>
          <cx:pt idx="2267">274593.70944565098</cx:pt>
          <cx:pt idx="2268">249057.97158778401</cx:pt>
          <cx:pt idx="2269">274669.15801450302</cx:pt>
          <cx:pt idx="2270">258829.735317707</cx:pt>
          <cx:pt idx="2271">256166.827243865</cx:pt>
          <cx:pt idx="2272">255847.86157125601</cx:pt>
          <cx:pt idx="2273">274477.95878974203</cx:pt>
          <cx:pt idx="2274">274119.56213489099</cx:pt>
          <cx:pt idx="2275">273857.61837547802</cx:pt>
          <cx:pt idx="2276">274435.59243199503</cx:pt>
          <cx:pt idx="2277">265467.35252274602</cx:pt>
          <cx:pt idx="2278">256634.74013651599</cx:pt>
          <cx:pt idx="2279">269154.27412370697</cx:pt>
          <cx:pt idx="2280">271013.78548099397</cx:pt>
          <cx:pt idx="2281">272597.41851348599</cx:pt>
          <cx:pt idx="2282">271755.00082145398</cx:pt>
          <cx:pt idx="2283">274771.07946044201</cx:pt>
          <cx:pt idx="2284">268222.64151532302</cx:pt>
          <cx:pt idx="2285">274933.25060295401</cx:pt>
          <cx:pt idx="2286">274679.900089356</cx:pt>
          <cx:pt idx="2287">274408.18397333898</cx:pt>
          <cx:pt idx="2288">254855.272554867</cx:pt>
          <cx:pt idx="2289">254511.31502136501</cx:pt>
          <cx:pt idx="2290">274819.853114962</cx:pt>
          <cx:pt idx="2291">267517.33578141202</cx:pt>
          <cx:pt idx="2292">274708.78160211397</cx:pt>
          <cx:pt idx="2293">220472.30017210601</cx:pt>
          <cx:pt idx="2294">274651.84382787702</cx:pt>
          <cx:pt idx="2295">252976.167247954</cx:pt>
          <cx:pt idx="2296">270943.81938982097</cx:pt>
          <cx:pt idx="2297">274674.144976679</cx:pt>
          <cx:pt idx="2298">269343.15718554298</cx:pt>
          <cx:pt idx="2299">274864.814095676</cx:pt>
          <cx:pt idx="2300">270345.42145454697</cx:pt>
          <cx:pt idx="2301">269769.82111280097</cx:pt>
          <cx:pt idx="2302">263923.10975645401</cx:pt>
          <cx:pt idx="2303">249476.81027476999</cx:pt>
          <cx:pt idx="2304">274697.25300237298</cx:pt>
          <cx:pt idx="2305">241759.890716725</cx:pt>
          <cx:pt idx="2306">247878.13060610701</cx:pt>
          <cx:pt idx="2307">274967.36148844101</cx:pt>
          <cx:pt idx="2308">271107.33509596501</cx:pt>
          <cx:pt idx="2309">274312.50502075301</cx:pt>
          <cx:pt idx="2310">274977.71191145398</cx:pt>
          <cx:pt idx="2311">266402.64552428602</cx:pt>
          <cx:pt idx="2312">255375.04201493401</cx:pt>
          <cx:pt idx="2313">274534.91732816101</cx:pt>
          <cx:pt idx="2314">232851.72508367099</cx:pt>
          <cx:pt idx="2315">274880.14880815498</cx:pt>
          <cx:pt idx="2316">274329.76695937</cx:pt>
          <cx:pt idx="2317">274678.055827773</cx:pt>
          <cx:pt idx="2318">269516.37723818602</cx:pt>
          <cx:pt idx="2319">246197.51149712599</cx:pt>
          <cx:pt idx="2320">246701.951283473</cx:pt>
          <cx:pt idx="2321">274411.449061803</cx:pt>
          <cx:pt idx="2322">257149.995469449</cx:pt>
          <cx:pt idx="2323">236406.229591771</cx:pt>
          <cx:pt idx="2324">270879.08305660199</cx:pt>
          <cx:pt idx="2325">263421.256733321</cx:pt>
          <cx:pt idx="2326">270525.07497976301</cx:pt>
          <cx:pt idx="2327">274469.893425669</cx:pt>
          <cx:pt idx="2328">271789.30018907198</cx:pt>
          <cx:pt idx="2329">229623.64380131301</cx:pt>
          <cx:pt idx="2330">274968.40763185598</cx:pt>
          <cx:pt idx="2331">274747.50539382902</cx:pt>
          <cx:pt idx="2332">274880.51312638703</cx:pt>
          <cx:pt idx="2333">274474.60044538899</cx:pt>
          <cx:pt idx="2334">274508.171998629</cx:pt>
          <cx:pt idx="2335">274786.91471951897</cx:pt>
          <cx:pt idx="2336">268259.79093599902</cx:pt>
          <cx:pt idx="2337">274931.93193764298</cx:pt>
          <cx:pt idx="2338">269795.952387508</cx:pt>
          <cx:pt idx="2339">268345.39657163899</cx:pt>
          <cx:pt idx="2340">268546.14665825502</cx:pt>
          <cx:pt idx="2341">274993.40887225798</cx:pt>
          <cx:pt idx="2342">260090.62310702301</cx:pt>
          <cx:pt idx="2343">274891.089025661</cx:pt>
          <cx:pt idx="2344">274712.624255448</cx:pt>
          <cx:pt idx="2345">261348.97565845001</cx:pt>
          <cx:pt idx="2346">273921.30957899202</cx:pt>
          <cx:pt idx="2347">251501.03551660199</cx:pt>
          <cx:pt idx="2348">261869.39986651999</cx:pt>
          <cx:pt idx="2349">223217.527488336</cx:pt>
          <cx:pt idx="2350">274696.18241071398</cx:pt>
          <cx:pt idx="2351">274447.374417688</cx:pt>
          <cx:pt idx="2352">244647.06181363101</cx:pt>
          <cx:pt idx="2353">274992.70156343398</cx:pt>
          <cx:pt idx="2354">274359.36596104101</cx:pt>
          <cx:pt idx="2355">274780.680318848</cx:pt>
          <cx:pt idx="2356">273573.81450783298</cx:pt>
          <cx:pt idx="2357">274199.89769198699</cx:pt>
          <cx:pt idx="2358">274960.25030791602</cx:pt>
          <cx:pt idx="2359">274378.85627565999</cx:pt>
          <cx:pt idx="2360">273472.99560371402</cx:pt>
          <cx:pt idx="2361">274326.43053227197</cx:pt>
          <cx:pt idx="2362">270433.09651738103</cx:pt>
          <cx:pt idx="2363">259825.37994311901</cx:pt>
          <cx:pt idx="2364">270300.43615503301</cx:pt>
          <cx:pt idx="2365">274923.45677688601</cx:pt>
          <cx:pt idx="2366">271596.65079509898</cx:pt>
          <cx:pt idx="2367">274517.34476181399</cx:pt>
          <cx:pt idx="2368">274726.00585436</cx:pt>
          <cx:pt idx="2369">274533.00422364799</cx:pt>
          <cx:pt idx="2370">274625.96267948102</cx:pt>
          <cx:pt idx="2371">274671.467429262</cx:pt>
          <cx:pt idx="2372">262312.84834148001</cx:pt>
          <cx:pt idx="2373">236146.05376944601</cx:pt>
          <cx:pt idx="2374">270111.21820871101</cx:pt>
          <cx:pt idx="2375">274554.55714406399</cx:pt>
          <cx:pt idx="2376">273673.02780009602</cx:pt>
          <cx:pt idx="2377">274657.230119063</cx:pt>
          <cx:pt idx="2378">273762.36593010899</cx:pt>
          <cx:pt idx="2379">264086.809292085</cx:pt>
          <cx:pt idx="2380">274247.26564055902</cx:pt>
          <cx:pt idx="2381">262952.24677694199</cx:pt>
          <cx:pt idx="2382">274897.76168542699</cx:pt>
          <cx:pt idx="2383">274876.21203271003</cx:pt>
          <cx:pt idx="2384">267080.60534713801</cx:pt>
          <cx:pt idx="2385">274323.393152654</cx:pt>
          <cx:pt idx="2386">270081.41300707398</cx:pt>
          <cx:pt idx="2387">259749.60339980901</cx:pt>
          <cx:pt idx="2388">274448.68125668698</cx:pt>
          <cx:pt idx="2389">261514.30630449601</cx:pt>
          <cx:pt idx="2390">274309.47747227701</cx:pt>
          <cx:pt idx="2391">274889.92081206699</cx:pt>
          <cx:pt idx="2392">260801.28500595599</cx:pt>
          <cx:pt idx="2393">270507.12567385798</cx:pt>
          <cx:pt idx="2394">270191.76562874299</cx:pt>
          <cx:pt idx="2395">274680.77013184899</cx:pt>
          <cx:pt idx="2396">274636.408011664</cx:pt>
          <cx:pt idx="2397">274512.59120985999</cx:pt>
          <cx:pt idx="2398">258366.118801306</cx:pt>
          <cx:pt idx="2399">274959.17985507002</cx:pt>
          <cx:pt idx="2400">273989.403841917</cx:pt>
          <cx:pt idx="2401">274167.53832890501</cx:pt>
          <cx:pt idx="2402">274412.95926421502</cx:pt>
          <cx:pt idx="2403">236059.81831604999</cx:pt>
          <cx:pt idx="2404">274732.78981440602</cx:pt>
          <cx:pt idx="2405">258364.04478876301</cx:pt>
          <cx:pt idx="2406">268805.21559231298</cx:pt>
          <cx:pt idx="2407">274899.66697875899</cx:pt>
          <cx:pt idx="2408">274973.35045976</cx:pt>
          <cx:pt idx="2409">274354.79888451699</cx:pt>
          <cx:pt idx="2410">274957.64335315599</cx:pt>
          <cx:pt idx="2411">256718.32878787801</cx:pt>
          <cx:pt idx="2412">255362.43974941899</cx:pt>
          <cx:pt idx="2413">265574.83700679097</cx:pt>
          <cx:pt idx="2414">255673.20076008799</cx:pt>
          <cx:pt idx="2415">274882.36682285898</cx:pt>
          <cx:pt idx="2416">254527.52116107801</cx:pt>
          <cx:pt idx="2417">271747.21870265499</cx:pt>
          <cx:pt idx="2418">274997.44665636099</cx:pt>
          <cx:pt idx="2419">274062.87236771302</cx:pt>
          <cx:pt idx="2420">266300.237977735</cx:pt>
          <cx:pt idx="2421">274782.98833534599</cx:pt>
          <cx:pt idx="2422">266927.36292823101</cx:pt>
          <cx:pt idx="2423">274286.027046868</cx:pt>
          <cx:pt idx="2424">274426.19747064699</cx:pt>
          <cx:pt idx="2425">251214.50911047499</cx:pt>
          <cx:pt idx="2426">274298.49604721903</cx:pt>
          <cx:pt idx="2427">274979.82287898398</cx:pt>
          <cx:pt idx="2428">273406.56962332502</cx:pt>
          <cx:pt idx="2429">274801.380849179</cx:pt>
          <cx:pt idx="2430">255884.931535101</cx:pt>
          <cx:pt idx="2431">274461.31688081397</cx:pt>
          <cx:pt idx="2432">274668.95720731601</cx:pt>
          <cx:pt idx="2433">273982.24070467701</cx:pt>
          <cx:pt idx="2434">274789.058619396</cx:pt>
          <cx:pt idx="2435">273113.33376245602</cx:pt>
          <cx:pt idx="2436">260580.89901577801</cx:pt>
          <cx:pt idx="2437">274816.05603658099</cx:pt>
          <cx:pt idx="2438">274955.40269595198</cx:pt>
          <cx:pt idx="2439">274442.98855882901</cx:pt>
          <cx:pt idx="2440">263062.68672903301</cx:pt>
          <cx:pt idx="2441">274978.064102748</cx:pt>
          <cx:pt idx="2442">250905.05758271899</cx:pt>
          <cx:pt idx="2443">270354.88623641402</cx:pt>
          <cx:pt idx="2444">274809.11737194401</cx:pt>
          <cx:pt idx="2445">247833.35844609601</cx:pt>
          <cx:pt idx="2446">263280.232673708</cx:pt>
          <cx:pt idx="2447">274042.386040318</cx:pt>
          <cx:pt idx="2448">271080.07210979197</cx:pt>
          <cx:pt idx="2449">274306.720714461</cx:pt>
          <cx:pt idx="2450">256722.12740669001</cx:pt>
          <cx:pt idx="2451">272422.83436425298</cx:pt>
          <cx:pt idx="2452">274585.881169211</cx:pt>
          <cx:pt idx="2453">259572.18030838401</cx:pt>
          <cx:pt idx="2454">274487.29680915503</cx:pt>
          <cx:pt idx="2455">255694.10847848901</cx:pt>
          <cx:pt idx="2456">274545.03046166798</cx:pt>
          <cx:pt idx="2457">274079.07598240202</cx:pt>
          <cx:pt idx="2458">274464.40691643697</cx:pt>
          <cx:pt idx="2459">266316.02617292601</cx:pt>
          <cx:pt idx="2460">274888.36386786099</cx:pt>
          <cx:pt idx="2461">274766.41064066201</cx:pt>
          <cx:pt idx="2462">274530.14053021901</cx:pt>
          <cx:pt idx="2463">274652.40243954299</cx:pt>
          <cx:pt idx="2464">274441.11163419101</cx:pt>
          <cx:pt idx="2465">274886.11065698101</cx:pt>
          <cx:pt idx="2466">262350.59817151801</cx:pt>
          <cx:pt idx="2467">225269.21964868199</cx:pt>
          <cx:pt idx="2468">259787.93901069101</cx:pt>
          <cx:pt idx="2469">246709.46933764999</cx:pt>
          <cx:pt idx="2470">267407.85041221598</cx:pt>
          <cx:pt idx="2471">274904.16521527403</cx:pt>
          <cx:pt idx="2472">274256.530912471</cx:pt>
          <cx:pt idx="2473">274917.702149908</cx:pt>
          <cx:pt idx="2474">229940.43441757499</cx:pt>
          <cx:pt idx="2475">274656.18222467101</cx:pt>
          <cx:pt idx="2476">250104.99718743699</cx:pt>
          <cx:pt idx="2477">267014.325595334</cx:pt>
          <cx:pt idx="2478">269945.33280703198</cx:pt>
          <cx:pt idx="2479">274707.21842557599</cx:pt>
          <cx:pt idx="2480">274506.83518794598</cx:pt>
          <cx:pt idx="2481">274558.86803520902</cx:pt>
          <cx:pt idx="2482">264891.37229810603</cx:pt>
          <cx:pt idx="2483">274971.621266342</cx:pt>
          <cx:pt idx="2484">274573.57647579297</cx:pt>
          <cx:pt idx="2485">261697.55703413801</cx:pt>
          <cx:pt idx="2486">274843.05465605599</cx:pt>
          <cx:pt idx="2487">271848.03678263898</cx:pt>
          <cx:pt idx="2488">258464.89954400601</cx:pt>
          <cx:pt idx="2489">274310.66341316601</cx:pt>
          <cx:pt idx="2490">274091.06022553699</cx:pt>
          <cx:pt idx="2491">274537.82710437401</cx:pt>
          <cx:pt idx="2492">254870.700952435</cx:pt>
          <cx:pt idx="2493">273262.52602661302</cx:pt>
          <cx:pt idx="2494">268865.08834114199</cx:pt>
          <cx:pt idx="2495">274623.07602078503</cx:pt>
          <cx:pt idx="2496">274453.77403219201</cx:pt>
          <cx:pt idx="2497">274854.68106059497</cx:pt>
          <cx:pt idx="2498">274432.976948114</cx:pt>
          <cx:pt idx="2499">274389.04553319298</cx:pt>
          <cx:pt idx="2500">274752.785784718</cx:pt>
          <cx:pt idx="2501">263909.01374632103</cx:pt>
          <cx:pt idx="2502">274918.047010348</cx:pt>
          <cx:pt idx="2503">272303.07977584301</cx:pt>
          <cx:pt idx="2504">264972.83137282101</cx:pt>
          <cx:pt idx="2505">256373.15047634899</cx:pt>
          <cx:pt idx="2506">274007.35859374999</cx:pt>
          <cx:pt idx="2507">260417.15963242701</cx:pt>
          <cx:pt idx="2508">243914.71953937199</cx:pt>
          <cx:pt idx="2509">274866.56528782198</cx:pt>
          <cx:pt idx="2510">273143.19468015002</cx:pt>
          <cx:pt idx="2511">253831.65418267</cx:pt>
          <cx:pt idx="2512">273783.28204159799</cx:pt>
          <cx:pt idx="2513">249790.87391527099</cx:pt>
          <cx:pt idx="2514">274976.51983526902</cx:pt>
          <cx:pt idx="2515">257146.68133035401</cx:pt>
          <cx:pt idx="2516">244748.52296230101</cx:pt>
          <cx:pt idx="2517">253655.656494211</cx:pt>
          <cx:pt idx="2518">263794.08481370402</cx:pt>
          <cx:pt idx="2519">274204.81498891301</cx:pt>
          <cx:pt idx="2520">274554.38335700001</cx:pt>
          <cx:pt idx="2521">245705.564223244</cx:pt>
          <cx:pt idx="2522">258442.56044598899</cx:pt>
          <cx:pt idx="2523">274800.82443168602</cx:pt>
          <cx:pt idx="2524">274849.33748707402</cx:pt>
          <cx:pt idx="2525">274286.453096507</cx:pt>
          <cx:pt idx="2526">274788.56577979203</cx:pt>
          <cx:pt idx="2527">274793.15496786003</cx:pt>
          <cx:pt idx="2528">274879.32973159401</cx:pt>
          <cx:pt idx="2529">274619.96095480898</cx:pt>
          <cx:pt idx="2530">274516.20148407097</cx:pt>
          <cx:pt idx="2531">258216.90444846899</cx:pt>
          <cx:pt idx="2532">270705.99400235002</cx:pt>
          <cx:pt idx="2533">274512.17135120498</cx:pt>
          <cx:pt idx="2534">274792.84139659902</cx:pt>
          <cx:pt idx="2535">274190.90951566299</cx:pt>
          <cx:pt idx="2536">274909.25617741002</cx:pt>
          <cx:pt idx="2537">273925.50697120797</cx:pt>
          <cx:pt idx="2538">261334.30041966899</cx:pt>
          <cx:pt idx="2539">274056.76960971201</cx:pt>
          <cx:pt idx="2540">226428.227693305</cx:pt>
          <cx:pt idx="2541">274647.57298093999</cx:pt>
          <cx:pt idx="2542">274807.60856764601</cx:pt>
          <cx:pt idx="2543">274753.96332549897</cx:pt>
          <cx:pt idx="2544">274737.727751653</cx:pt>
          <cx:pt idx="2545">250850.34160961301</cx:pt>
          <cx:pt idx="2546">274457.658824927</cx:pt>
          <cx:pt idx="2547">274770.0793481</cx:pt>
          <cx:pt idx="2548">274803.69265930401</cx:pt>
          <cx:pt idx="2549">256086.603493648</cx:pt>
          <cx:pt idx="2550">274838.16404593299</cx:pt>
          <cx:pt idx="2551">274602.882731708</cx:pt>
          <cx:pt idx="2552">274814.30547757598</cx:pt>
          <cx:pt idx="2553">221358.65845796201</cx:pt>
          <cx:pt idx="2554">274806.56800472899</cx:pt>
          <cx:pt idx="2555">274198.10522909899</cx:pt>
          <cx:pt idx="2556">274700.77331573202</cx:pt>
          <cx:pt idx="2557">274624.41133240901</cx:pt>
          <cx:pt idx="2558">239143.70213490099</cx:pt>
          <cx:pt idx="2559">274746.98048259201</cx:pt>
          <cx:pt idx="2560">260009.12810679301</cx:pt>
          <cx:pt idx="2561">271370.56559979601</cx:pt>
          <cx:pt idx="2562">274722.79903639399</cx:pt>
          <cx:pt idx="2563">270419.276506436</cx:pt>
          <cx:pt idx="2564">236858.577442081</cx:pt>
          <cx:pt idx="2565">246184.13140087901</cx:pt>
          <cx:pt idx="2566">274753.97521130898</cx:pt>
          <cx:pt idx="2567">261640.71457320699</cx:pt>
          <cx:pt idx="2568">274519.68579282699</cx:pt>
          <cx:pt idx="2569">274404.40186388697</cx:pt>
          <cx:pt idx="2570">274312.41324214701</cx:pt>
          <cx:pt idx="2571">274693.364144911</cx:pt>
          <cx:pt idx="2572">274580.39508136001</cx:pt>
          <cx:pt idx="2573">274798.65588936902</cx:pt>
          <cx:pt idx="2574">274887.31558972597</cx:pt>
          <cx:pt idx="2575">262339.198822323</cx:pt>
          <cx:pt idx="2576">274930.51814209903</cx:pt>
          <cx:pt idx="2577">266643.09954479098</cx:pt>
          <cx:pt idx="2578">264732.93815082498</cx:pt>
          <cx:pt idx="2579">264554.32974487502</cx:pt>
          <cx:pt idx="2580">274181.588250336</cx:pt>
          <cx:pt idx="2581">272433.53022389498</cx:pt>
          <cx:pt idx="2582">266910.60325891402</cx:pt>
          <cx:pt idx="2583">253734.096168922</cx:pt>
          <cx:pt idx="2584">251526.372646595</cx:pt>
          <cx:pt idx="2585">273433.20854245202</cx:pt>
          <cx:pt idx="2586">265940.75228917401</cx:pt>
          <cx:pt idx="2587">264391.45746047999</cx:pt>
          <cx:pt idx="2588">269704.94482210698</cx:pt>
          <cx:pt idx="2589">274393.57088673802</cx:pt>
          <cx:pt idx="2590">261184.44346833299</cx:pt>
          <cx:pt idx="2591">274977.35982914403</cx:pt>
          <cx:pt idx="2592">274562.99294420599</cx:pt>
          <cx:pt idx="2593">274125.07644839498</cx:pt>
          <cx:pt idx="2594">266450.738244546</cx:pt>
          <cx:pt idx="2595">253073.847072456</cx:pt>
          <cx:pt idx="2596">238207.11073359399</cx:pt>
          <cx:pt idx="2597">274548.39174758602</cx:pt>
          <cx:pt idx="2598">270467.06426694099</cx:pt>
          <cx:pt idx="2599">253648.97843934299</cx:pt>
          <cx:pt idx="2600">257496.72287912</cx:pt>
          <cx:pt idx="2601">273867.77805398701</cx:pt>
          <cx:pt idx="2602">274970.29112633801</cx:pt>
          <cx:pt idx="2603">266017.96477100201</cx:pt>
          <cx:pt idx="2604">274860.96165118797</cx:pt>
          <cx:pt idx="2605">271078.41971224401</cx:pt>
          <cx:pt idx="2606">274940.28195371898</cx:pt>
          <cx:pt idx="2607">264136.74181861401</cx:pt>
          <cx:pt idx="2608">274752.42328387499</cx:pt>
          <cx:pt idx="2609">274734.89766656997</cx:pt>
          <cx:pt idx="2610">274951.67340564303</cx:pt>
          <cx:pt idx="2611">274839.36669345998</cx:pt>
          <cx:pt idx="2612">272691.64418593602</cx:pt>
          <cx:pt idx="2613">274957.016828919</cx:pt>
          <cx:pt idx="2614">274942.20763705799</cx:pt>
          <cx:pt idx="2615">255827.35064322301</cx:pt>
          <cx:pt idx="2616">255745.30076501</cx:pt>
          <cx:pt idx="2617">274804.73236358602</cx:pt>
          <cx:pt idx="2618">274763.092646142</cx:pt>
          <cx:pt idx="2619">274415.80409423501</cx:pt>
          <cx:pt idx="2620">263434.93046530202</cx:pt>
          <cx:pt idx="2621">274391.26861542702</cx:pt>
          <cx:pt idx="2622">259968.93004932499</cx:pt>
          <cx:pt idx="2623">274834.69810114597</cx:pt>
          <cx:pt idx="2624">247546.88745976501</cx:pt>
          <cx:pt idx="2625">272607.909049857</cx:pt>
          <cx:pt idx="2626">252764.919174398</cx:pt>
          <cx:pt idx="2627">247528.67648051999</cx:pt>
          <cx:pt idx="2628">274916.04862182401</cx:pt>
          <cx:pt idx="2629">274619.47276544699</cx:pt>
          <cx:pt idx="2630">274920.93747633399</cx:pt>
          <cx:pt idx="2631">274873.476419157</cx:pt>
          <cx:pt idx="2632">273883.72794954502</cx:pt>
          <cx:pt idx="2633">270531.49438742502</cx:pt>
          <cx:pt idx="2634">274806.57597058697</cx:pt>
          <cx:pt idx="2635">265658.82047807501</cx:pt>
          <cx:pt idx="2636">271433.57377710199</cx:pt>
          <cx:pt idx="2637">270055.70693714899</cx:pt>
          <cx:pt idx="2638">274079.91735979298</cx:pt>
          <cx:pt idx="2639">237515.195119768</cx:pt>
          <cx:pt idx="2640">274941.81606888102</cx:pt>
          <cx:pt idx="2641">260132.49472245699</cx:pt>
          <cx:pt idx="2642">274696.31907866098</cx:pt>
          <cx:pt idx="2643">269699.80755779397</cx:pt>
          <cx:pt idx="2644">274658.857092575</cx:pt>
          <cx:pt idx="2645">274519.63338411599</cx:pt>
          <cx:pt idx="2646">274708.59876484598</cx:pt>
          <cx:pt idx="2647">257729.600754994</cx:pt>
          <cx:pt idx="2648">261270.54444124599</cx:pt>
          <cx:pt idx="2649">256448.5595335</cx:pt>
          <cx:pt idx="2650">239748.70637882099</cx:pt>
          <cx:pt idx="2651">261789.559473901</cx:pt>
          <cx:pt idx="2652">261380.03241750301</cx:pt>
          <cx:pt idx="2653">262696.24478432501</cx:pt>
          <cx:pt idx="2654">274149.78246978001</cx:pt>
          <cx:pt idx="2655">263209.48375190399</cx:pt>
          <cx:pt idx="2656">256990.60717862201</cx:pt>
          <cx:pt idx="2657">265326.88670446299</cx:pt>
          <cx:pt idx="2658">274851.86981666798</cx:pt>
          <cx:pt idx="2659">274996.089823952</cx:pt>
          <cx:pt idx="2660">274625.79340835498</cx:pt>
          <cx:pt idx="2661">266933.10353043303</cx:pt>
          <cx:pt idx="2662">241805.86762080499</cx:pt>
          <cx:pt idx="2663">255984.53696831799</cx:pt>
          <cx:pt idx="2664">274969.01412777603</cx:pt>
          <cx:pt idx="2665">274980.33263295703</cx:pt>
          <cx:pt idx="2666">251504.836776471</cx:pt>
          <cx:pt idx="2667">256344.87341155999</cx:pt>
          <cx:pt idx="2668">272771.481580992</cx:pt>
          <cx:pt idx="2669">265258.299301597</cx:pt>
          <cx:pt idx="2670">257746.71624854201</cx:pt>
          <cx:pt idx="2671">250004.106138142</cx:pt>
          <cx:pt idx="2672">265983.033173659</cx:pt>
          <cx:pt idx="2673">266990.79401697603</cx:pt>
          <cx:pt idx="2674">273943.951461296</cx:pt>
          <cx:pt idx="2675">265324.913242526</cx:pt>
          <cx:pt idx="2676">259909.13690132799</cx:pt>
          <cx:pt idx="2677">274890.66524984897</cx:pt>
          <cx:pt idx="2678">274966.198035323</cx:pt>
          <cx:pt idx="2679">274342.80220188899</cx:pt>
          <cx:pt idx="2680">274183.41358657798</cx:pt>
          <cx:pt idx="2681">274113.45606754703</cx:pt>
          <cx:pt idx="2682">274608.29714507202</cx:pt>
          <cx:pt idx="2683">274365.84508235601</cx:pt>
          <cx:pt idx="2684">262761.06793504598</cx:pt>
          <cx:pt idx="2685">273647.91855615901</cx:pt>
          <cx:pt idx="2686">274863.35976646299</cx:pt>
          <cx:pt idx="2687">274338.97329089697</cx:pt>
          <cx:pt idx="2688">274820.38135934598</cx:pt>
          <cx:pt idx="2689">274883.26603862701</cx:pt>
          <cx:pt idx="2690">272667.62035712198</cx:pt>
          <cx:pt idx="2691">248693.738900011</cx:pt>
          <cx:pt idx="2692">274912.88275411603</cx:pt>
          <cx:pt idx="2693">261066.54486917399</cx:pt>
          <cx:pt idx="2694">274839.95438113197</cx:pt>
          <cx:pt idx="2695">274957.40966199897</cx:pt>
          <cx:pt idx="2696">274309.58550307702</cx:pt>
          <cx:pt idx="2697">266639.90264367301</cx:pt>
          <cx:pt idx="2698">274645.59795468999</cx:pt>
          <cx:pt idx="2699">240187.80311937799</cx:pt>
          <cx:pt idx="2700">265567.92169565998</cx:pt>
          <cx:pt idx="2701">274695.18202163</cx:pt>
          <cx:pt idx="2702">267857.49481370201</cx:pt>
          <cx:pt idx="2703">229361.34203472201</cx:pt>
          <cx:pt idx="2704">274093.50454349001</cx:pt>
          <cx:pt idx="2705">246738.58170790199</cx:pt>
          <cx:pt idx="2706">274972.92562117398</cx:pt>
          <cx:pt idx="2707">272999.41817508999</cx:pt>
          <cx:pt idx="2708">272256.82408937003</cx:pt>
          <cx:pt idx="2709">274985.31577266502</cx:pt>
          <cx:pt idx="2710">240270.93184911</cx:pt>
          <cx:pt idx="2711">267783.485853552</cx:pt>
          <cx:pt idx="2712">264681.77052559401</cx:pt>
          <cx:pt idx="2713">233230.88225716399</cx:pt>
          <cx:pt idx="2714">274681.86445320002</cx:pt>
          <cx:pt idx="2715">274606.10944076302</cx:pt>
          <cx:pt idx="2716">251438.50219736499</cx:pt>
          <cx:pt idx="2717">274373.42726765899</cx:pt>
          <cx:pt idx="2718">274487.76759323501</cx:pt>
          <cx:pt idx="2719">253732.00731639899</cx:pt>
          <cx:pt idx="2720">265007.03968910902</cx:pt>
          <cx:pt idx="2721">274494.20572635502</cx:pt>
          <cx:pt idx="2722">274553.69579423498</cx:pt>
          <cx:pt idx="2723">274762.204129146</cx:pt>
          <cx:pt idx="2724">274541.77036664198</cx:pt>
          <cx:pt idx="2725">266490.775115219</cx:pt>
          <cx:pt idx="2726">274922.13309296401</cx:pt>
          <cx:pt idx="2727">274335.81849988602</cx:pt>
          <cx:pt idx="2728">274611.98005369998</cx:pt>
          <cx:pt idx="2729">274552.31404866098</cx:pt>
          <cx:pt idx="2730">254612.32606634201</cx:pt>
          <cx:pt idx="2731">272115.32320282998</cx:pt>
          <cx:pt idx="2732">274626.612876567</cx:pt>
          <cx:pt idx="2733">274124.30321030802</cx:pt>
          <cx:pt idx="2734">274588.89258271898</cx:pt>
          <cx:pt idx="2735">274707.33612078399</cx:pt>
          <cx:pt idx="2736">251619.769017324</cx:pt>
          <cx:pt idx="2737">240711.562902192</cx:pt>
          <cx:pt idx="2738">246805.686487698</cx:pt>
          <cx:pt idx="2739">274508.29570239998</cx:pt>
          <cx:pt idx="2740">274290.36860924098</cx:pt>
          <cx:pt idx="2741">274341.88119066699</cx:pt>
          <cx:pt idx="2742">252762.580045104</cx:pt>
          <cx:pt idx="2743">274720.83007245301</cx:pt>
          <cx:pt idx="2744">274403.97145283798</cx:pt>
          <cx:pt idx="2745">273833.65643879399</cx:pt>
          <cx:pt idx="2746">274478.386317019</cx:pt>
          <cx:pt idx="2747">274965.092425927</cx:pt>
          <cx:pt idx="2748">259881.88423631099</cx:pt>
          <cx:pt idx="2749">269464.12806723098</cx:pt>
          <cx:pt idx="2750">274610.10814526799</cx:pt>
          <cx:pt idx="2751">274985.09592675598</cx:pt>
          <cx:pt idx="2752">266211.07114488498</cx:pt>
          <cx:pt idx="2753">257624.96309772599</cx:pt>
          <cx:pt idx="2754">263040.24325765501</cx:pt>
          <cx:pt idx="2755">274970.55598976498</cx:pt>
          <cx:pt idx="2756">256665.972271626</cx:pt>
          <cx:pt idx="2757">274598.76734605298</cx:pt>
          <cx:pt idx="2758">274075.35220779403</cx:pt>
          <cx:pt idx="2759">254990.85714781799</cx:pt>
          <cx:pt idx="2760">265614.275839018</cx:pt>
          <cx:pt idx="2761">270851.08064181998</cx:pt>
          <cx:pt idx="2762">274934.392238022</cx:pt>
          <cx:pt idx="2763">262620.67106956302</cx:pt>
          <cx:pt idx="2764">272406.41411304998</cx:pt>
          <cx:pt idx="2765">266242.99212372501</cx:pt>
          <cx:pt idx="2766">274384.33014497999</cx:pt>
          <cx:pt idx="2767">274938.32161151501</cx:pt>
          <cx:pt idx="2768">261475.25030592401</cx:pt>
          <cx:pt idx="2769">274999.26482141402</cx:pt>
          <cx:pt idx="2770">274358.69787420402</cx:pt>
          <cx:pt idx="2771">265061.08028124302</cx:pt>
          <cx:pt idx="2772">274254.17891174101</cx:pt>
          <cx:pt idx="2773">237603.69538819999</cx:pt>
          <cx:pt idx="2774">263672.618497697</cx:pt>
          <cx:pt idx="2775">263244.72216562601</cx:pt>
          <cx:pt idx="2776">248796.56654246</cx:pt>
          <cx:pt idx="2777">238126.920612374</cx:pt>
          <cx:pt idx="2778">274626.92107563402</cx:pt>
          <cx:pt idx="2779">274368.39542129199</cx:pt>
          <cx:pt idx="2780">268094.06239871401</cx:pt>
          <cx:pt idx="2781">273912.39085848199</cx:pt>
          <cx:pt idx="2782">274786.80674262799</cx:pt>
          <cx:pt idx="2783">274537.25130692398</cx:pt>
          <cx:pt idx="2784">255024.780597206</cx:pt>
          <cx:pt idx="2785">269389.61043100897</cx:pt>
          <cx:pt idx="2786">274377.90305753797</cx:pt>
          <cx:pt idx="2787">273024.25262968702</cx:pt>
          <cx:pt idx="2788">274633.24379681703</cx:pt>
          <cx:pt idx="2789">245570.43808401501</cx:pt>
          <cx:pt idx="2790">274898.56356553501</cx:pt>
          <cx:pt idx="2791">273844.69003354502</cx:pt>
          <cx:pt idx="2792">274965.60941350402</cx:pt>
          <cx:pt idx="2793">274737.898334036</cx:pt>
          <cx:pt idx="2794">264709.86401362403</cx:pt>
          <cx:pt idx="2795">274426.41591096699</cx:pt>
          <cx:pt idx="2796">274714.213314755</cx:pt>
          <cx:pt idx="2797">274347.712234326</cx:pt>
          <cx:pt idx="2798">274825.69182084099</cx:pt>
          <cx:pt idx="2799">274872.60572834703</cx:pt>
          <cx:pt idx="2800">261814.05145799401</cx:pt>
          <cx:pt idx="2801">274274.935914587</cx:pt>
          <cx:pt idx="2802">274849.080690481</cx:pt>
          <cx:pt idx="2803">274299.64989168302</cx:pt>
          <cx:pt idx="2804">253574.319679743</cx:pt>
          <cx:pt idx="2805">274464.98042921798</cx:pt>
          <cx:pt idx="2806">271826.77569726901</cx:pt>
          <cx:pt idx="2807">262174.23562286701</cx:pt>
          <cx:pt idx="2808">248663.31575595</cx:pt>
          <cx:pt idx="2809">274667.56484587799</cx:pt>
          <cx:pt idx="2810">257881.299345965</cx:pt>
          <cx:pt idx="2811">274883.98947717802</cx:pt>
          <cx:pt idx="2812">274865.99759609101</cx:pt>
          <cx:pt idx="2813">262128.38439702499</cx:pt>
          <cx:pt idx="2814">242842.18534774001</cx:pt>
          <cx:pt idx="2815">274981.84856390097</cx:pt>
          <cx:pt idx="2816">270308.49141703302</cx:pt>
          <cx:pt idx="2817">274151.06924143003</cx:pt>
          <cx:pt idx="2818">258088.086321076</cx:pt>
          <cx:pt idx="2819">262881.24325141998</cx:pt>
          <cx:pt idx="2820">274550.945331236</cx:pt>
          <cx:pt idx="2821">262815.32380520902</cx:pt>
          <cx:pt idx="2822">249614.32954785801</cx:pt>
          <cx:pt idx="2823">274828.29516525101</cx:pt>
          <cx:pt idx="2824">264566.03769224399</cx:pt>
          <cx:pt idx="2825">273718.16579136899</cx:pt>
          <cx:pt idx="2826">274541.70432397199</cx:pt>
          <cx:pt idx="2827">274572.35210054897</cx:pt>
          <cx:pt idx="2828">261699.29176214401</cx:pt>
          <cx:pt idx="2829">274442.56661900302</cx:pt>
          <cx:pt idx="2830">274082.32160128799</cx:pt>
          <cx:pt idx="2831">274497.39633338002</cx:pt>
          <cx:pt idx="2832">256673.204383273</cx:pt>
          <cx:pt idx="2833">274824.30758078402</cx:pt>
          <cx:pt idx="2834">274269.35645676998</cx:pt>
          <cx:pt idx="2835">265431.72857263102</cx:pt>
          <cx:pt idx="2836">274799.29108022002</cx:pt>
          <cx:pt idx="2837">274931.20165268698</cx:pt>
          <cx:pt idx="2838">274485.84939647297</cx:pt>
          <cx:pt idx="2839">267717.21374808002</cx:pt>
          <cx:pt idx="2840">274977.04298378201</cx:pt>
          <cx:pt idx="2841">267980.56242314703</cx:pt>
          <cx:pt idx="2842">258230.51098915</cx:pt>
          <cx:pt idx="2843">274966.672894424</cx:pt>
          <cx:pt idx="2844">274381.66912288102</cx:pt>
          <cx:pt idx="2845">274175.75974784698</cx:pt>
          <cx:pt idx="2846">246086.322974896</cx:pt>
          <cx:pt idx="2847">274291.39521539398</cx:pt>
          <cx:pt idx="2848">265214.34798948298</cx:pt>
          <cx:pt idx="2849">271718.90891769802</cx:pt>
          <cx:pt idx="2850">249088.203935186</cx:pt>
          <cx:pt idx="2851">273846.32268518099</cx:pt>
          <cx:pt idx="2852">267747.56028060702</cx:pt>
          <cx:pt idx="2853">243066.39374062099</cx:pt>
          <cx:pt idx="2854">243530.33670042301</cx:pt>
          <cx:pt idx="2855">274349.68236249499</cx:pt>
          <cx:pt idx="2856">256004.80842536199</cx:pt>
          <cx:pt idx="2857">274093.62476924498</cx:pt>
          <cx:pt idx="2858">274520.536026783</cx:pt>
          <cx:pt idx="2859">258447.74207598</cx:pt>
          <cx:pt idx="2860">273908.527865524</cx:pt>
          <cx:pt idx="2861">259540.71532359</cx:pt>
          <cx:pt idx="2862">262597.02335725498</cx:pt>
          <cx:pt idx="2863">274634.20919986698</cx:pt>
          <cx:pt idx="2864">266940.56393189199</cx:pt>
          <cx:pt idx="2865">274931.62865827698</cx:pt>
          <cx:pt idx="2866">274267.50506397901</cx:pt>
          <cx:pt idx="2867">270256.26044812001</cx:pt>
          <cx:pt idx="2868">274966.16147042997</cx:pt>
          <cx:pt idx="2869">274875.10668707301</cx:pt>
          <cx:pt idx="2870">274854.28100237198</cx:pt>
          <cx:pt idx="2871">274341.90682485199</cx:pt>
          <cx:pt idx="2872">235350.39724957201</cx:pt>
          <cx:pt idx="2873">260810.397763785</cx:pt>
          <cx:pt idx="2874">268964.525727831</cx:pt>
          <cx:pt idx="2875">274591.229895133</cx:pt>
          <cx:pt idx="2876">274728.86417359603</cx:pt>
          <cx:pt idx="2877">262860.58999398001</cx:pt>
          <cx:pt idx="2878">274927.74400101701</cx:pt>
          <cx:pt idx="2879">252433.443845745</cx:pt>
          <cx:pt idx="2880">245439.314574661</cx:pt>
          <cx:pt idx="2881">274978.72922145203</cx:pt>
          <cx:pt idx="2882">253363.65376948699</cx:pt>
          <cx:pt idx="2883">272183.89750301</cx:pt>
          <cx:pt idx="2884">257075.02325138199</cx:pt>
          <cx:pt idx="2885">274955.85655302601</cx:pt>
          <cx:pt idx="2886">243484.82624883001</cx:pt>
          <cx:pt idx="2887">274612.623398175</cx:pt>
          <cx:pt idx="2888">274765.140709567</cx:pt>
          <cx:pt idx="2889">274394.39837999101</cx:pt>
          <cx:pt idx="2890">274431.382201562</cx:pt>
          <cx:pt idx="2891">274505.063542274</cx:pt>
          <cx:pt idx="2892">274954.05199623498</cx:pt>
          <cx:pt idx="2893">267390.78429752798</cx:pt>
          <cx:pt idx="2894">274845.79861541599</cx:pt>
          <cx:pt idx="2895">242163.919618602</cx:pt>
          <cx:pt idx="2896">274171.98973657098</cx:pt>
          <cx:pt idx="2897">274361.78745161399</cx:pt>
          <cx:pt idx="2898">248514.73599971601</cx:pt>
          <cx:pt idx="2899">255439.484992065</cx:pt>
          <cx:pt idx="2900">274856.09506882</cx:pt>
          <cx:pt idx="2901">274638.213099327</cx:pt>
          <cx:pt idx="2902">265003.57797013898</cx:pt>
          <cx:pt idx="2903">274128.093543511</cx:pt>
          <cx:pt idx="2904">246762.01103232201</cx:pt>
          <cx:pt idx="2905">250453.68435747601</cx:pt>
          <cx:pt idx="2906">273892.21644437697</cx:pt>
          <cx:pt idx="2907">257396.27920681101</cx:pt>
          <cx:pt idx="2908">271379.54631790699</cx:pt>
          <cx:pt idx="2909">274517.28890693601</cx:pt>
          <cx:pt idx="2910">274937.449771079</cx:pt>
          <cx:pt idx="2911">269979.72233110899</cx:pt>
          <cx:pt idx="2912">269320.555765167</cx:pt>
          <cx:pt idx="2913">274754.64229567599</cx:pt>
          <cx:pt idx="2914">272980.71273813298</cx:pt>
          <cx:pt idx="2915">273545.95101217099</cx:pt>
          <cx:pt idx="2916">274398.94253539899</cx:pt>
          <cx:pt idx="2917">274843.74971680797</cx:pt>
          <cx:pt idx="2918">247436.359422054</cx:pt>
          <cx:pt idx="2919">268477.14506769099</cx:pt>
          <cx:pt idx="2920">274997.62442660902</cx:pt>
          <cx:pt idx="2921">274476.25312479999</cx:pt>
          <cx:pt idx="2922">274952.71435523499</cx:pt>
          <cx:pt idx="2923">274412.38606480497</cx:pt>
          <cx:pt idx="2924">274625.80906862102</cx:pt>
          <cx:pt idx="2925">261010.909492876</cx:pt>
          <cx:pt idx="2926">273837.806193806</cx:pt>
          <cx:pt idx="2927">266392.173140003</cx:pt>
          <cx:pt idx="2928">273779.52949512203</cx:pt>
          <cx:pt idx="2929">274701.54261757602</cx:pt>
          <cx:pt idx="2930">274580.39622680098</cx:pt>
          <cx:pt idx="2931">239506.24116012899</cx:pt>
          <cx:pt idx="2932">274089.22418425599</cx:pt>
          <cx:pt idx="2933">272173.81780582201</cx:pt>
          <cx:pt idx="2934">240852.54079796199</cx:pt>
          <cx:pt idx="2935">274406.38822604198</cx:pt>
          <cx:pt idx="2936">274815.18391430803</cx:pt>
          <cx:pt idx="2937">272277.35193814599</cx:pt>
          <cx:pt idx="2938">256139.463291739</cx:pt>
          <cx:pt idx="2939">274249.85690594098</cx:pt>
          <cx:pt idx="2940">273840.82995747199</cx:pt>
          <cx:pt idx="2941">274302.25128760299</cx:pt>
          <cx:pt idx="2942">265623.94811132498</cx:pt>
          <cx:pt idx="2943">255795.102397209</cx:pt>
          <cx:pt idx="2944">257259.619280121</cx:pt>
          <cx:pt idx="2945">263263.60006724799</cx:pt>
          <cx:pt idx="2946">274542.72574185103</cx:pt>
          <cx:pt idx="2947">265038.60153399297</cx:pt>
          <cx:pt idx="2948">257721.12615632699</cx:pt>
          <cx:pt idx="2949">264709.61446235899</cx:pt>
          <cx:pt idx="2950">249637.181276711</cx:pt>
          <cx:pt idx="2951">243771.50199182599</cx:pt>
          <cx:pt idx="2952">274998.74009917502</cx:pt>
          <cx:pt idx="2953">270425.45320632099</cx:pt>
          <cx:pt idx="2954">274976.28442933998</cx:pt>
          <cx:pt idx="2955">243099.93238524601</cx:pt>
          <cx:pt idx="2956">273811.48825905297</cx:pt>
          <cx:pt idx="2957">243476.34832581101</cx:pt>
          <cx:pt idx="2958">274409.34893493901</cx:pt>
          <cx:pt idx="2959">274919.08576820302</cx:pt>
          <cx:pt idx="2960">271020.73652162502</cx:pt>
          <cx:pt idx="2961">272666.48295110598</cx:pt>
          <cx:pt idx="2962">270385.51992053899</cx:pt>
          <cx:pt idx="2963">274798.35478949302</cx:pt>
          <cx:pt idx="2964">274729.79380389099</cx:pt>
          <cx:pt idx="2965">274788.261870727</cx:pt>
          <cx:pt idx="2966">260497.25766998401</cx:pt>
          <cx:pt idx="2967">273703.17606700701</cx:pt>
          <cx:pt idx="2968">269665.268367549</cx:pt>
          <cx:pt idx="2969">271311.48270324501</cx:pt>
          <cx:pt idx="2970">274498.93770520203</cx:pt>
          <cx:pt idx="2971">271281.14028462401</cx:pt>
          <cx:pt idx="2972">274645.992062398</cx:pt>
          <cx:pt idx="2973">274090.07690965402</cx:pt>
          <cx:pt idx="2974">250270.40334870401</cx:pt>
          <cx:pt idx="2975">274452.70980728499</cx:pt>
          <cx:pt idx="2976">265534.83286633802</cx:pt>
          <cx:pt idx="2977">274487.259658569</cx:pt>
          <cx:pt idx="2978">259115.86681821701</cx:pt>
          <cx:pt idx="2979">263116.12431428902</cx:pt>
          <cx:pt idx="2980">269427.77187566599</cx:pt>
          <cx:pt idx="2981">266555.81581753999</cx:pt>
          <cx:pt idx="2982">274469.88219127001</cx:pt>
          <cx:pt idx="2983">273511.13041859301</cx:pt>
          <cx:pt idx="2984">273779.09035992599</cx:pt>
          <cx:pt idx="2985">274474.93963968102</cx:pt>
          <cx:pt idx="2986">274503.52341152402</cx:pt>
          <cx:pt idx="2987">263484.35853826202</cx:pt>
          <cx:pt idx="2988">264978.03464296402</cx:pt>
          <cx:pt idx="2989">273833.69971504598</cx:pt>
          <cx:pt idx="2990">256257.78425935699</cx:pt>
          <cx:pt idx="2991">256130.65369235599</cx:pt>
          <cx:pt idx="2992">270160.65198133001</cx:pt>
          <cx:pt idx="2993">274027.679214217</cx:pt>
          <cx:pt idx="2994">274417.196420917</cx:pt>
          <cx:pt idx="2995">274630.76970700303</cx:pt>
          <cx:pt idx="2996">271183.08105211798</cx:pt>
          <cx:pt idx="2997">274668.01526152901</cx:pt>
          <cx:pt idx="2998">274887.24010804098</cx:pt>
          <cx:pt idx="2999">274651.767995534</cx:pt>
          <cx:pt idx="3000">274930.72065610701</cx:pt>
          <cx:pt idx="3001">274751.22989340202</cx:pt>
          <cx:pt idx="3002">261656.17927152701</cx:pt>
          <cx:pt idx="3003">274910.88404845301</cx:pt>
          <cx:pt idx="3004">269088.26112783601</cx:pt>
          <cx:pt idx="3005">251663.88220632501</cx:pt>
          <cx:pt idx="3006">274721.85568819399</cx:pt>
          <cx:pt idx="3007">263000.292572117</cx:pt>
          <cx:pt idx="3008">248692.236639234</cx:pt>
          <cx:pt idx="3009">267119.28947890602</cx:pt>
          <cx:pt idx="3010">273964.03958462703</cx:pt>
          <cx:pt idx="3011">255812.25328300599</cx:pt>
          <cx:pt idx="3012">274651.79402971797</cx:pt>
          <cx:pt idx="3013">265122.21852997498</cx:pt>
          <cx:pt idx="3014">274687.12666727899</cx:pt>
          <cx:pt idx="3015">262298.17349593999</cx:pt>
          <cx:pt idx="3016">274938.51556043501</cx:pt>
          <cx:pt idx="3017">268100.19453955698</cx:pt>
          <cx:pt idx="3018">246564.422184656</cx:pt>
          <cx:pt idx="3019">263281.858761777</cx:pt>
          <cx:pt idx="3020">266628.70709351799</cx:pt>
          <cx:pt idx="3021">273859.01001271902</cx:pt>
          <cx:pt idx="3022">274098.87665497599</cx:pt>
          <cx:pt idx="3023">242249.41074754001</cx:pt>
          <cx:pt idx="3024">274371.64942397398</cx:pt>
          <cx:pt idx="3025">274394.65683100198</cx:pt>
          <cx:pt idx="3026">237327.47205408799</cx:pt>
          <cx:pt idx="3027">274731.988227455</cx:pt>
          <cx:pt idx="3028">274723.46442176797</cx:pt>
          <cx:pt idx="3029">274812.75499016</cx:pt>
          <cx:pt idx="3030">274352.79753857298</cx:pt>
          <cx:pt idx="3031">274274.163804885</cx:pt>
          <cx:pt idx="3032">228727.38718253199</cx:pt>
          <cx:pt idx="3033">274389.89980522002</cx:pt>
          <cx:pt idx="3034">271608.06846351898</cx:pt>
          <cx:pt idx="3035">255702.90538409099</cx:pt>
          <cx:pt idx="3036">261478.73485793301</cx:pt>
          <cx:pt idx="3037">270454.99200021499</cx:pt>
          <cx:pt idx="3038">274838.01314945001</cx:pt>
          <cx:pt idx="3039">274575.97454432998</cx:pt>
          <cx:pt idx="3040">266111.19993312203</cx:pt>
          <cx:pt idx="3041">248889.353801241</cx:pt>
          <cx:pt idx="3042">274563.55037713097</cx:pt>
          <cx:pt idx="3043">272347.99570997001</cx:pt>
          <cx:pt idx="3044">266133.83043980499</cx:pt>
          <cx:pt idx="3045">274563.70356999902</cx:pt>
          <cx:pt idx="3046">274724.04305826803</cx:pt>
          <cx:pt idx="3047">274599.54809352203</cx:pt>
          <cx:pt idx="3048">264250.383525552</cx:pt>
          <cx:pt idx="3049">271790.58511205303</cx:pt>
          <cx:pt idx="3050">262060.54166683101</cx:pt>
          <cx:pt idx="3051">273925.92187658302</cx:pt>
          <cx:pt idx="3052">274196.94361507997</cx:pt>
          <cx:pt idx="3053">246274.571915735</cx:pt>
          <cx:pt idx="3054">274687.04872246803</cx:pt>
          <cx:pt idx="3055">274132.015014673</cx:pt>
          <cx:pt idx="3056">273823.82234241598</cx:pt>
          <cx:pt idx="3057">274702.15453265002</cx:pt>
          <cx:pt idx="3058">266771.78014674498</cx:pt>
          <cx:pt idx="3059">262008.568675038</cx:pt>
          <cx:pt idx="3060">274829.77692589001</cx:pt>
          <cx:pt idx="3061">260933.743553315</cx:pt>
          <cx:pt idx="3062">272886.07009816403</cx:pt>
          <cx:pt idx="3063">274841.54956406797</cx:pt>
          <cx:pt idx="3064">231536.867371361</cx:pt>
          <cx:pt idx="3065">274572.286265584</cx:pt>
          <cx:pt idx="3066">274411.96873762802</cx:pt>
          <cx:pt idx="3067">274977.12940341601</cx:pt>
          <cx:pt idx="3068">274078.73286265897</cx:pt>
          <cx:pt idx="3069">274201.13672315102</cx:pt>
          <cx:pt idx="3070">274333.87488298799</cx:pt>
          <cx:pt idx="3071">246359.71469313899</cx:pt>
          <cx:pt idx="3072">256651.76083151301</cx:pt>
          <cx:pt idx="3073">260782.06106907001</cx:pt>
          <cx:pt idx="3074">274542.88549159898</cx:pt>
          <cx:pt idx="3075">270826.88551204599</cx:pt>
          <cx:pt idx="3076">271246.85204635898</cx:pt>
          <cx:pt idx="3077">256238.490179632</cx:pt>
          <cx:pt idx="3078">274759.68947481498</cx:pt>
          <cx:pt idx="3079">260301.22520488</cx:pt>
          <cx:pt idx="3080">274792.36662374297</cx:pt>
          <cx:pt idx="3081">268100.07322555</cx:pt>
          <cx:pt idx="3082">268297.19525904098</cx:pt>
          <cx:pt idx="3083">274485.58229727403</cx:pt>
          <cx:pt idx="3084">274929.76504384202</cx:pt>
          <cx:pt idx="3085">274389.67252983898</cx:pt>
          <cx:pt idx="3086">274491.38627138402</cx:pt>
          <cx:pt idx="3087">262681.57746205799</cx:pt>
          <cx:pt idx="3088">247398.12461652199</cx:pt>
          <cx:pt idx="3089">274953.19549161301</cx:pt>
          <cx:pt idx="3090">274671.93227725802</cx:pt>
          <cx:pt idx="3091">274944.252314137</cx:pt>
          <cx:pt idx="3092">274398.64310574799</cx:pt>
          <cx:pt idx="3093">274549.13766759099</cx:pt>
          <cx:pt idx="3094">269210.60508910898</cx:pt>
          <cx:pt idx="3095">273594.06960531301</cx:pt>
          <cx:pt idx="3096">274601.37423721299</cx:pt>
          <cx:pt idx="3097">267244.10984227201</cx:pt>
          <cx:pt idx="3098">274448.02455710602</cx:pt>
          <cx:pt idx="3099">273440.41019858897</cx:pt>
          <cx:pt idx="3100">272172.22218746098</cx:pt>
          <cx:pt idx="3101">274688.83215579198</cx:pt>
          <cx:pt idx="3102">273816.981028979</cx:pt>
          <cx:pt idx="3103">274688.68630335003</cx:pt>
          <cx:pt idx="3104">269617.51506762399</cx:pt>
          <cx:pt idx="3105">257442.90836633899</cx:pt>
          <cx:pt idx="3106">262404.939173144</cx:pt>
          <cx:pt idx="3107">258319.808911047</cx:pt>
          <cx:pt idx="3108">274311.30649324402</cx:pt>
          <cx:pt idx="3109">258836.55023642801</cx:pt>
          <cx:pt idx="3110">267215.151317499</cx:pt>
          <cx:pt idx="3111">274835.76524324098</cx:pt>
          <cx:pt idx="3112">253855.76609453201</cx:pt>
          <cx:pt idx="3113">274809.61710214801</cx:pt>
          <cx:pt idx="3114">274406.47652447899</cx:pt>
          <cx:pt idx="3115">270700.68292831699</cx:pt>
          <cx:pt idx="3116">274061.57238684199</cx:pt>
          <cx:pt idx="3117">230354.555910756</cx:pt>
          <cx:pt idx="3118">274873.17129134602</cx:pt>
          <cx:pt idx="3119">274413.85216617101</cx:pt>
          <cx:pt idx="3120">267368.42740982602</cx:pt>
          <cx:pt idx="3121">274651.46714969102</cx:pt>
          <cx:pt idx="3122">274567.25877103</cx:pt>
          <cx:pt idx="3123">271032.72545531701</cx:pt>
          <cx:pt idx="3124">244080.30355322399</cx:pt>
          <cx:pt idx="3125">260078.784020522</cx:pt>
          <cx:pt idx="3126">270592.87267802597</cx:pt>
          <cx:pt idx="3127">268607.22366685601</cx:pt>
          <cx:pt idx="3128">273376.33419243398</cx:pt>
          <cx:pt idx="3129">261970.41655674501</cx:pt>
          <cx:pt idx="3130">269899.53209376102</cx:pt>
          <cx:pt idx="3131">274727.51044145302</cx:pt>
          <cx:pt idx="3132">241346.38931279199</cx:pt>
          <cx:pt idx="3133">264479.05639518501</cx:pt>
          <cx:pt idx="3134">259564.42961347799</cx:pt>
          <cx:pt idx="3135">256331.394822584</cx:pt>
          <cx:pt idx="3136">274860.24339603801</cx:pt>
          <cx:pt idx="3137">249138.03176039801</cx:pt>
          <cx:pt idx="3138">274305.657477153</cx:pt>
          <cx:pt idx="3139">274162.74483702</cx:pt>
          <cx:pt idx="3140">270998.31016548199</cx:pt>
          <cx:pt idx="3141">274344.324212062</cx:pt>
          <cx:pt idx="3142">273067.08042243402</cx:pt>
          <cx:pt idx="3143">274158.73897879798</cx:pt>
          <cx:pt idx="3144">274315.73574969103</cx:pt>
          <cx:pt idx="3145">274842.14471483498</cx:pt>
          <cx:pt idx="3146">274322.27834653901</cx:pt>
          <cx:pt idx="3147">252256.449479237</cx:pt>
          <cx:pt idx="3148">274334.22162659798</cx:pt>
          <cx:pt idx="3149">273929.86041045497</cx:pt>
          <cx:pt idx="3150">271416.43299871101</cx:pt>
          <cx:pt idx="3151">274719.14594020799</cx:pt>
          <cx:pt idx="3152">274567.93804887403</cx:pt>
          <cx:pt idx="3153">273981.18788048602</cx:pt>
          <cx:pt idx="3154">255087.28678518199</cx:pt>
          <cx:pt idx="3155">274565.90870756097</cx:pt>
          <cx:pt idx="3156">263490.53062125202</cx:pt>
          <cx:pt idx="3157">274859.88951936399</cx:pt>
          <cx:pt idx="3158">243324.526558613</cx:pt>
          <cx:pt idx="3159">274597.51446948398</cx:pt>
          <cx:pt idx="3160">250708.52019157499</cx:pt>
          <cx:pt idx="3161">263495.03834675997</cx:pt>
          <cx:pt idx="3162">259288.09970678799</cx:pt>
          <cx:pt idx="3163">261479.416189671</cx:pt>
          <cx:pt idx="3164">257533.78199602599</cx:pt>
          <cx:pt idx="3165">273787.55586019898</cx:pt>
          <cx:pt idx="3166">262427.79606035398</cx:pt>
          <cx:pt idx="3167">273960.60797278798</cx:pt>
          <cx:pt idx="3168">274616.29274116101</cx:pt>
          <cx:pt idx="3169">273732.29260377598</cx:pt>
          <cx:pt idx="3170">274225.781249655</cx:pt>
          <cx:pt idx="3171">262123.83478505799</cx:pt>
          <cx:pt idx="3172">274607.52169179101</cx:pt>
          <cx:pt idx="3173">250415.78581728201</cx:pt>
          <cx:pt idx="3174">274929.48159946798</cx:pt>
          <cx:pt idx="3175">273838.18718298897</cx:pt>
          <cx:pt idx="3176">274953.76173213101</cx:pt>
          <cx:pt idx="3177">274175.37714291201</cx:pt>
          <cx:pt idx="3178">245935.99707093401</cx:pt>
          <cx:pt idx="3179">274896.09931595001</cx:pt>
          <cx:pt idx="3180">274947.83422043402</cx:pt>
          <cx:pt idx="3181">261960.01667983801</cx:pt>
          <cx:pt idx="3182">274653.05548321799</cx:pt>
          <cx:pt idx="3183">274531.35418480198</cx:pt>
          <cx:pt idx="3184">274055.69373184902</cx:pt>
          <cx:pt idx="3185">274953.80994816701</cx:pt>
          <cx:pt idx="3186">274286.91616684699</cx:pt>
          <cx:pt idx="3187">274233.57913552999</cx:pt>
          <cx:pt idx="3188">274268.094887132</cx:pt>
          <cx:pt idx="3189">274836.57782163197</cx:pt>
          <cx:pt idx="3190">274940.51010793197</cx:pt>
          <cx:pt idx="3191">273980.862440205</cx:pt>
          <cx:pt idx="3192">251235.75984687399</cx:pt>
          <cx:pt idx="3193">274138.21947400598</cx:pt>
          <cx:pt idx="3194">274595.76996577799</cx:pt>
          <cx:pt idx="3195">265358.88169362</cx:pt>
          <cx:pt idx="3196">259386.50993451299</cx:pt>
          <cx:pt idx="3197">244586.49764713499</cx:pt>
          <cx:pt idx="3198">236467.68600633199</cx:pt>
          <cx:pt idx="3199">244661.74244205101</cx:pt>
          <cx:pt idx="3200">274712.978431492</cx:pt>
          <cx:pt idx="3201">274622.679870844</cx:pt>
          <cx:pt idx="3202">251951.389525329</cx:pt>
          <cx:pt idx="3203">274442.59274690098</cx:pt>
          <cx:pt idx="3204">271467.35458236001</cx:pt>
          <cx:pt idx="3205">260553.67664359801</cx:pt>
          <cx:pt idx="3206">263797.45286266401</cx:pt>
          <cx:pt idx="3207">256794.335703655</cx:pt>
          <cx:pt idx="3208">265832.61434189498</cx:pt>
          <cx:pt idx="3209">274294.983302498</cx:pt>
          <cx:pt idx="3210">274300.85552716098</cx:pt>
          <cx:pt idx="3211">274240.63390984898</cx:pt>
          <cx:pt idx="3212">271404.97833096702</cx:pt>
          <cx:pt idx="3213">274839.58922868798</cx:pt>
          <cx:pt idx="3214">273978.58725311601</cx:pt>
          <cx:pt idx="3215">274133.50543767301</cx:pt>
          <cx:pt idx="3216">274639.25285275403</cx:pt>
          <cx:pt idx="3217">274249.60216893599</cx:pt>
          <cx:pt idx="3218">274234.41448703001</cx:pt>
          <cx:pt idx="3219">268420.50120221102</cx:pt>
          <cx:pt idx="3220">267295.32930374</cx:pt>
          <cx:pt idx="3221">274192.75325450097</cx:pt>
          <cx:pt idx="3222">274717.37634630798</cx:pt>
          <cx:pt idx="3223">274650.65465983801</cx:pt>
          <cx:pt idx="3224">262024.30949441899</cx:pt>
          <cx:pt idx="3225">274378.69809301</cx:pt>
          <cx:pt idx="3226">273833.92755124602</cx:pt>
          <cx:pt idx="3227">272574.41308868001</cx:pt>
          <cx:pt idx="3228">272788.97017611802</cx:pt>
          <cx:pt idx="3229">274239.35363902</cx:pt>
          <cx:pt idx="3230">242462.45518525099</cx:pt>
          <cx:pt idx="3231">274125.42538709199</cx:pt>
          <cx:pt idx="3232">257183.121201601</cx:pt>
          <cx:pt idx="3233">274894.35614521598</cx:pt>
          <cx:pt idx="3234">261898.851215806</cx:pt>
          <cx:pt idx="3235">274900.07043774199</cx:pt>
          <cx:pt idx="3236">273580.70432181202</cx:pt>
          <cx:pt idx="3237">273844.84919147298</cx:pt>
          <cx:pt idx="3238">272957.70244571898</cx:pt>
          <cx:pt idx="3239">265955.31725849002</cx:pt>
          <cx:pt idx="3240">268678.66147935198</cx:pt>
          <cx:pt idx="3241">259318.10071735299</cx:pt>
          <cx:pt idx="3242">273712.00312883098</cx:pt>
          <cx:pt idx="3243">257210.55602844001</cx:pt>
          <cx:pt idx="3244">274540.95046684798</cx:pt>
          <cx:pt idx="3245">260265.34809942701</cx:pt>
          <cx:pt idx="3246">237555.167468584</cx:pt>
          <cx:pt idx="3247">274181.92865202302</cx:pt>
          <cx:pt idx="3248">274290.450963529</cx:pt>
          <cx:pt idx="3249">274582.207866507</cx:pt>
          <cx:pt idx="3250">274983.20116318401</cx:pt>
          <cx:pt idx="3251">272892.76586014102</cx:pt>
          <cx:pt idx="3252">269865.86342677497</cx:pt>
          <cx:pt idx="3253">274827.65543837502</cx:pt>
          <cx:pt idx="3254">245836.76805765001</cx:pt>
          <cx:pt idx="3255">274443.73603969999</cx:pt>
          <cx:pt idx="3256">255846.069438195</cx:pt>
          <cx:pt idx="3257">274730.59715952497</cx:pt>
          <cx:pt idx="3258">272250.35403638799</cx:pt>
          <cx:pt idx="3259">243296.77718117699</cx:pt>
          <cx:pt idx="3260">274273.76996674598</cx:pt>
          <cx:pt idx="3261">244916.974822558</cx:pt>
          <cx:pt idx="3262">274179.33267808898</cx:pt>
          <cx:pt idx="3263">274855.68359430903</cx:pt>
          <cx:pt idx="3264">273826.98545535799</cx:pt>
          <cx:pt idx="3265">260655.44508421799</cx:pt>
          <cx:pt idx="3266">259066.21328874401</cx:pt>
          <cx:pt idx="3267">274331.09976273001</cx:pt>
          <cx:pt idx="3268">273993.695133414</cx:pt>
          <cx:pt idx="3269">274402.95739374001</cx:pt>
          <cx:pt idx="3270">274871.38754785102</cx:pt>
          <cx:pt idx="3271">273969.00779622799</cx:pt>
          <cx:pt idx="3272">261380.14011564999</cx:pt>
          <cx:pt idx="3273">265112.336830443</cx:pt>
          <cx:pt idx="3274">240575.743255098</cx:pt>
          <cx:pt idx="3275">274229.30544095999</cx:pt>
          <cx:pt idx="3276">257016.64975934601</cx:pt>
          <cx:pt idx="3277">272577.20433549001</cx:pt>
          <cx:pt idx="3278">246498.08582377</cx:pt>
          <cx:pt idx="3279">255004.721881076</cx:pt>
          <cx:pt idx="3280">255808.99194511399</cx:pt>
          <cx:pt idx="3281">274484.56145277899</cx:pt>
          <cx:pt idx="3282">265895.10214495403</cx:pt>
          <cx:pt idx="3283">274584.042827764</cx:pt>
          <cx:pt idx="3284">274421.075153813</cx:pt>
          <cx:pt idx="3285">274404.76806222199</cx:pt>
          <cx:pt idx="3286">255662.361209972</cx:pt>
          <cx:pt idx="3287">274718.32546754502</cx:pt>
          <cx:pt idx="3288">274151.56580316398</cx:pt>
          <cx:pt idx="3289">274600.83844391402</cx:pt>
          <cx:pt idx="3290">274117.31972436898</cx:pt>
          <cx:pt idx="3291">274362.941612111</cx:pt>
          <cx:pt idx="3292">270236.58885940502</cx:pt>
          <cx:pt idx="3293">274786.15029437997</cx:pt>
          <cx:pt idx="3294">264494.46781789401</cx:pt>
          <cx:pt idx="3295">266056.946198683</cx:pt>
          <cx:pt idx="3296">259939.02840072699</cx:pt>
          <cx:pt idx="3297">274748.420355668</cx:pt>
          <cx:pt idx="3298">271263.61836884799</cx:pt>
          <cx:pt idx="3299">274785.25247671502</cx:pt>
          <cx:pt idx="3300">262159.587655315</cx:pt>
          <cx:pt idx="3301">271214.92170462298</cx:pt>
          <cx:pt idx="3302">274786.30970694899</cx:pt>
          <cx:pt idx="3303">274874.65164507501</cx:pt>
          <cx:pt idx="3304">274282.94167710602</cx:pt>
          <cx:pt idx="3305">274799.627132683</cx:pt>
          <cx:pt idx="3306">274864.34307861398</cx:pt>
          <cx:pt idx="3307">274252.97281926603</cx:pt>
          <cx:pt idx="3308">274915.33012604801</cx:pt>
          <cx:pt idx="3309">264859.95049491699</cx:pt>
          <cx:pt idx="3310">274040.90756234602</cx:pt>
          <cx:pt idx="3311">274704.39024554403</cx:pt>
          <cx:pt idx="3312">266750.27356662101</cx:pt>
          <cx:pt idx="3313">274569.72051200399</cx:pt>
          <cx:pt idx="3314">244573.06852936899</cx:pt>
          <cx:pt idx="3315">274124.237894436</cx:pt>
          <cx:pt idx="3316">274863.91455531801</cx:pt>
          <cx:pt idx="3317">254142.872523759</cx:pt>
          <cx:pt idx="3318">274469.02340497298</cx:pt>
          <cx:pt idx="3319">274722.047364678</cx:pt>
          <cx:pt idx="3320">261605.42237367301</cx:pt>
          <cx:pt idx="3321">274708.64068558201</cx:pt>
          <cx:pt idx="3322">274827.11171958002</cx:pt>
          <cx:pt idx="3323">274093.86831464799</cx:pt>
          <cx:pt idx="3324">264210.86709697399</cx:pt>
          <cx:pt idx="3325">274837.26295222301</cx:pt>
          <cx:pt idx="3326">259301.442215052</cx:pt>
          <cx:pt idx="3327">255657.65512516399</cx:pt>
          <cx:pt idx="3328">272733.305418915</cx:pt>
          <cx:pt idx="3329">274983.89405275899</cx:pt>
          <cx:pt idx="3330">256117.51600587499</cx:pt>
          <cx:pt idx="3331">273091.90559851698</cx:pt>
          <cx:pt idx="3332">267986.327740593</cx:pt>
          <cx:pt idx="3333">265762.77015463699</cx:pt>
          <cx:pt idx="3334">268701.994345513</cx:pt>
          <cx:pt idx="3335">251909.01853329499</cx:pt>
          <cx:pt idx="3336">261820.87603146801</cx:pt>
          <cx:pt idx="3337">274374.31174122501</cx:pt>
          <cx:pt idx="3338">253184.829353665</cx:pt>
          <cx:pt idx="3339">274990.375710822</cx:pt>
          <cx:pt idx="3340">273129.36668090097</cx:pt>
          <cx:pt idx="3341">250558.649607781</cx:pt>
          <cx:pt idx="3342">274729.71108758898</cx:pt>
          <cx:pt idx="3343">274166.75652769202</cx:pt>
          <cx:pt idx="3344">239766.45596770401</cx:pt>
          <cx:pt idx="3345">251807.83593776199</cx:pt>
          <cx:pt idx="3346">274319.66797485697</cx:pt>
          <cx:pt idx="3347">260164.966897279</cx:pt>
          <cx:pt idx="3348">274505.42930335301</cx:pt>
          <cx:pt idx="3349">274491.141001446</cx:pt>
          <cx:pt idx="3350">264566.27930638997</cx:pt>
          <cx:pt idx="3351">274487.682884557</cx:pt>
          <cx:pt idx="3352">266042.068846601</cx:pt>
          <cx:pt idx="3353">249379.46594077899</cx:pt>
          <cx:pt idx="3354">274593.99132876599</cx:pt>
          <cx:pt idx="3355">274970.34717133798</cx:pt>
          <cx:pt idx="3356">273988.60737066198</cx:pt>
          <cx:pt idx="3357">274706.30237610202</cx:pt>
          <cx:pt idx="3358">273436.97439901403</cx:pt>
          <cx:pt idx="3359">274872.35809117998</cx:pt>
          <cx:pt idx="3360">274904.57505930902</cx:pt>
          <cx:pt idx="3361">253748.887732306</cx:pt>
          <cx:pt idx="3362">274565.87360260403</cx:pt>
          <cx:pt idx="3363">274071.09383778501</cx:pt>
          <cx:pt idx="3364">274280.71786392399</cx:pt>
          <cx:pt idx="3365">274136.71661158302</cx:pt>
          <cx:pt idx="3366">274812.48508397199</cx:pt>
          <cx:pt idx="3367">248751.38384924599</cx:pt>
          <cx:pt idx="3368">274967.13376423198</cx:pt>
          <cx:pt idx="3369">271856.16995695903</cx:pt>
          <cx:pt idx="3370">274179.73442390899</cx:pt>
          <cx:pt idx="3371">228543.51850536701</cx:pt>
          <cx:pt idx="3372">271368.39955425798</cx:pt>
          <cx:pt idx="3373">259578.040311499</cx:pt>
          <cx:pt idx="3374">274570.74571391498</cx:pt>
          <cx:pt idx="3375">265108.87515610602</cx:pt>
          <cx:pt idx="3376">274468.45223401301</cx:pt>
          <cx:pt idx="3377">272548.36269393098</cx:pt>
          <cx:pt idx="3378">261820.51374271899</cx:pt>
          <cx:pt idx="3379">274826.55448619497</cx:pt>
          <cx:pt idx="3380">274721.57967895799</cx:pt>
          <cx:pt idx="3381">262665.64262204099</cx:pt>
          <cx:pt idx="3382">274539.60630657797</cx:pt>
          <cx:pt idx="3383">274525.15237348701</cx:pt>
          <cx:pt idx="3384">274897.93816781801</cx:pt>
          <cx:pt idx="3385">239804.797444558</cx:pt>
          <cx:pt idx="3386">274744.67741030199</cx:pt>
          <cx:pt idx="3387">273775.22132018302</cx:pt>
          <cx:pt idx="3388">262592.65199013299</cx:pt>
          <cx:pt idx="3389">274861.94434596697</cx:pt>
          <cx:pt idx="3390">218481.981379754</cx:pt>
          <cx:pt idx="3391">258594.44637814001</cx:pt>
          <cx:pt idx="3392">274827.189223781</cx:pt>
          <cx:pt idx="3393">270600.24007811298</cx:pt>
          <cx:pt idx="3394">274992.04275725997</cx:pt>
          <cx:pt idx="3395">257607.04821451701</cx:pt>
          <cx:pt idx="3396">274300.933782715</cx:pt>
          <cx:pt idx="3397">261492.886704278</cx:pt>
          <cx:pt idx="3398">258216.41926337601</cx:pt>
          <cx:pt idx="3399">273975.28854552499</cx:pt>
          <cx:pt idx="3400">274655.74404113198</cx:pt>
          <cx:pt idx="3401">274690.69021497399</cx:pt>
          <cx:pt idx="3402">237384.64313476201</cx:pt>
          <cx:pt idx="3403">246829.58787174901</cx:pt>
          <cx:pt idx="3404">258125.93715554301</cx:pt>
          <cx:pt idx="3405">262228.79711061099</cx:pt>
          <cx:pt idx="3406">274507.52272510901</cx:pt>
          <cx:pt idx="3407">269284.89933719102</cx:pt>
          <cx:pt idx="3408">273654.89802475902</cx:pt>
          <cx:pt idx="3409">257071.60125022201</cx:pt>
          <cx:pt idx="3410">240326.35312274299</cx:pt>
          <cx:pt idx="3411">274833.55629790301</cx:pt>
          <cx:pt idx="3412">251028.14194160199</cx:pt>
          <cx:pt idx="3413">274209.65479250997</cx:pt>
          <cx:pt idx="3414">274451.26925036398</cx:pt>
          <cx:pt idx="3415">274114.15900814597</cx:pt>
          <cx:pt idx="3416">264199.70108194702</cx:pt>
          <cx:pt idx="3417">274372.833648659</cx:pt>
          <cx:pt idx="3418">274058.95763787499</cx:pt>
          <cx:pt idx="3419">274295.32568594703</cx:pt>
          <cx:pt idx="3420">249175.80315008701</cx:pt>
          <cx:pt idx="3421">267897.31427727698</cx:pt>
          <cx:pt idx="3422">247552.19757498</cx:pt>
          <cx:pt idx="3423">274395.49442894798</cx:pt>
          <cx:pt idx="3424">261149.609808532</cx:pt>
          <cx:pt idx="3425">273382.64437873702</cx:pt>
          <cx:pt idx="3426">255560.23687683701</cx:pt>
          <cx:pt idx="3427">255152.95940316599</cx:pt>
          <cx:pt idx="3428">274567.12938982801</cx:pt>
          <cx:pt idx="3429">274907.54654818802</cx:pt>
          <cx:pt idx="3430">262798.73323343002</cx:pt>
          <cx:pt idx="3431">274807.46429483301</cx:pt>
          <cx:pt idx="3432">265671.11313058902</cx:pt>
          <cx:pt idx="3433">250308.80426584501</cx:pt>
          <cx:pt idx="3434">273773.023424296</cx:pt>
          <cx:pt idx="3435">274326.913000717</cx:pt>
          <cx:pt idx="3436">274623.195587494</cx:pt>
          <cx:pt idx="3437">258112.59800840801</cx:pt>
          <cx:pt idx="3438">274711.80881145602</cx:pt>
          <cx:pt idx="3439">259351.94917186201</cx:pt>
          <cx:pt idx="3440">255892.36617392299</cx:pt>
          <cx:pt idx="3441">274301.94472789799</cx:pt>
          <cx:pt idx="3442">274442.62267398299</cx:pt>
          <cx:pt idx="3443">274578.34210600599</cx:pt>
          <cx:pt idx="3444">273217.43403716601</cx:pt>
          <cx:pt idx="3445">274534.337084617</cx:pt>
          <cx:pt idx="3446">274676.31504850398</cx:pt>
          <cx:pt idx="3447">269125.16790668498</cx:pt>
          <cx:pt idx="3448">255470.156597872</cx:pt>
          <cx:pt idx="3449">255570.16285033899</cx:pt>
          <cx:pt idx="3450">272132.50681518199</cx:pt>
          <cx:pt idx="3451">274470.506979094</cx:pt>
          <cx:pt idx="3452">274583.233764167</cx:pt>
          <cx:pt idx="3453">255121.893883757</cx:pt>
          <cx:pt idx="3454">274924.68381946802</cx:pt>
          <cx:pt idx="3455">274536.55260299798</cx:pt>
          <cx:pt idx="3456">274290.03526517999</cx:pt>
          <cx:pt idx="3457">273726.81566059898</cx:pt>
          <cx:pt idx="3458">274766.80630649801</cx:pt>
          <cx:pt idx="3459">270195.39211497299</cx:pt>
          <cx:pt idx="3460">238862.18633443501</cx:pt>
          <cx:pt idx="3461">274705.89663724502</cx:pt>
          <cx:pt idx="3462">268485.08450740698</cx:pt>
          <cx:pt idx="3463">269218.00148412102</cx:pt>
          <cx:pt idx="3464">272189.37842653302</cx:pt>
          <cx:pt idx="3465">255286.233348548</cx:pt>
          <cx:pt idx="3466">274933.79701998201</cx:pt>
          <cx:pt idx="3467">274924.92634794401</cx:pt>
          <cx:pt idx="3468">254504.279153615</cx:pt>
          <cx:pt idx="3469">267855.54588945</cx:pt>
          <cx:pt idx="3470">266288.40474185598</cx:pt>
          <cx:pt idx="3471">262163.22418035101</cx:pt>
          <cx:pt idx="3472">271655.953758877</cx:pt>
          <cx:pt idx="3473">274777.40272952802</cx:pt>
          <cx:pt idx="3474">274893.52911018801</cx:pt>
          <cx:pt idx="3475">274085.52245034202</cx:pt>
          <cx:pt idx="3476">274716.70449963299</cx:pt>
          <cx:pt idx="3477">274273.66216075001</cx:pt>
          <cx:pt idx="3478">251596.40882558501</cx:pt>
          <cx:pt idx="3479">246180.36649317699</cx:pt>
          <cx:pt idx="3480">252571.29537691601</cx:pt>
          <cx:pt idx="3481">270810.77484661603</cx:pt>
          <cx:pt idx="3482">274988.503005923</cx:pt>
          <cx:pt idx="3483">253481.71627010801</cx:pt>
          <cx:pt idx="3484">255542.58584105299</cx:pt>
          <cx:pt idx="3485">269038.050248207</cx:pt>
          <cx:pt idx="3486">250664.48230675701</cx:pt>
          <cx:pt idx="3487">249278.94262574799</cx:pt>
          <cx:pt idx="3488">274328.68877382099</cx:pt>
          <cx:pt idx="3489">274986.51091490302</cx:pt>
          <cx:pt idx="3490">266556.97499204299</cx:pt>
          <cx:pt idx="3491">274869.48617731797</cx:pt>
          <cx:pt idx="3492">264907.11660451302</cx:pt>
          <cx:pt idx="3493">269563.64174340601</cx:pt>
          <cx:pt idx="3494">265201.74992920598</cx:pt>
          <cx:pt idx="3495">274843.83744444902</cx:pt>
          <cx:pt idx="3496">258573.388789808</cx:pt>
          <cx:pt idx="3497">264563.36602266901</cx:pt>
          <cx:pt idx="3498">266095.63525748299</cx:pt>
          <cx:pt idx="3499">274862.55963045498</cx:pt>
          <cx:pt idx="3500">269787.06985079497</cx:pt>
          <cx:pt idx="3501">253671.734161817</cx:pt>
          <cx:pt idx="3502">265598.07685887802</cx:pt>
          <cx:pt idx="3503">246854.07090803899</cx:pt>
          <cx:pt idx="3504">265437.041759043</cx:pt>
          <cx:pt idx="3505">270288.81389538897</cx:pt>
          <cx:pt idx="3506">250764.519652927</cx:pt>
          <cx:pt idx="3507">274819.27022741799</cx:pt>
          <cx:pt idx="3508">250967.86545437301</cx:pt>
          <cx:pt idx="3509">274144.84885865398</cx:pt>
          <cx:pt idx="3510">255853.60976067901</cx:pt>
          <cx:pt idx="3511">267480.03507017501</cx:pt>
          <cx:pt idx="3512">266824.843758039</cx:pt>
          <cx:pt idx="3513">274996.57140961202</cx:pt>
          <cx:pt idx="3514">274980.21946231101</cx:pt>
          <cx:pt idx="3515">253412.491886865</cx:pt>
          <cx:pt idx="3516">264277.89481646102</cx:pt>
          <cx:pt idx="3517">237428.74299811199</cx:pt>
          <cx:pt idx="3518">269257.63862833497</cx:pt>
          <cx:pt idx="3519">271519.79584967101</cx:pt>
          <cx:pt idx="3520">274866.78213855898</cx:pt>
          <cx:pt idx="3521">253242.993178726</cx:pt>
          <cx:pt idx="3522">236354.52506372801</cx:pt>
          <cx:pt idx="3523">273292.39033396199</cx:pt>
          <cx:pt idx="3524">274392.51743431902</cx:pt>
          <cx:pt idx="3525">229650.322058961</cx:pt>
          <cx:pt idx="3526">274736.86232512002</cx:pt>
          <cx:pt idx="3527">274374.45120534598</cx:pt>
          <cx:pt idx="3528">274635.64568964503</cx:pt>
          <cx:pt idx="3529">274359.58829332498</cx:pt>
          <cx:pt idx="3530">274640.44994054397</cx:pt>
          <cx:pt idx="3531">274694.28218860802</cx:pt>
          <cx:pt idx="3532">274575.61650533503</cx:pt>
          <cx:pt idx="3533">266982.87306844501</cx:pt>
          <cx:pt idx="3534">264484.56817718002</cx:pt>
          <cx:pt idx="3535">274578.05694389099</cx:pt>
          <cx:pt idx="3536">255358.23206778901</cx:pt>
          <cx:pt idx="3537">274750.83821967198</cx:pt>
          <cx:pt idx="3538">274420.31266220199</cx:pt>
          <cx:pt idx="3539">271192.739614875</cx:pt>
          <cx:pt idx="3540">274409.348588811</cx:pt>
          <cx:pt idx="3541">274843.98749738198</cx:pt>
          <cx:pt idx="3542">273145.37040482898</cx:pt>
          <cx:pt idx="3543">274479.06220339099</cx:pt>
          <cx:pt idx="3544">274339.06877838599</cx:pt>
          <cx:pt idx="3545">274518.949745811</cx:pt>
          <cx:pt idx="3546">260726.19151924999</cx:pt>
          <cx:pt idx="3547">274752.44783596799</cx:pt>
          <cx:pt idx="3548">274761.09580183798</cx:pt>
          <cx:pt idx="3549">274321.56413188903</cx:pt>
          <cx:pt idx="3550">268607.44140437699</cx:pt>
          <cx:pt idx="3551">274927.74403349002</cx:pt>
          <cx:pt idx="3552">274905.487833491</cx:pt>
          <cx:pt idx="3553">225665.10648489001</cx:pt>
          <cx:pt idx="3554">245558.15452604799</cx:pt>
          <cx:pt idx="3555">247959.38302394899</cx:pt>
          <cx:pt idx="3556">274447.63355132501</cx:pt>
          <cx:pt idx="3557">273692.35961981898</cx:pt>
          <cx:pt idx="3558">270525.606221369</cx:pt>
          <cx:pt idx="3559">260596.22869828501</cx:pt>
          <cx:pt idx="3560">274731.79222099902</cx:pt>
          <cx:pt idx="3561">274158.42934184597</cx:pt>
          <cx:pt idx="3562">274885.67127844301</cx:pt>
          <cx:pt idx="3563">258227.23264701801</cx:pt>
          <cx:pt idx="3564">252587.70805858501</cx:pt>
          <cx:pt idx="3565">274606.74285451899</cx:pt>
          <cx:pt idx="3566">274323.70879699598</cx:pt>
          <cx:pt idx="3567">271865.08401276101</cx:pt>
          <cx:pt idx="3568">274229.04417708301</cx:pt>
          <cx:pt idx="3569">274099.12084273901</cx:pt>
          <cx:pt idx="3570">253051.07279397201</cx:pt>
          <cx:pt idx="3571">271868.177858009</cx:pt>
          <cx:pt idx="3572">271647.42124276998</cx:pt>
          <cx:pt idx="3573">274772.36243161699</cx:pt>
          <cx:pt idx="3574">274838.43372628401</cx:pt>
          <cx:pt idx="3575">274096.07670603698</cx:pt>
          <cx:pt idx="3576">258234.28089328899</cx:pt>
          <cx:pt idx="3577">274373.21185570199</cx:pt>
          <cx:pt idx="3578">271913.47962575301</cx:pt>
          <cx:pt idx="3579">274539.40872659598</cx:pt>
          <cx:pt idx="3580">263157.76107080502</cx:pt>
          <cx:pt idx="3581">274951.51289571897</cx:pt>
          <cx:pt idx="3582">274318.552531867</cx:pt>
          <cx:pt idx="3583">274591.87448428199</cx:pt>
          <cx:pt idx="3584">274362.998689726</cx:pt>
          <cx:pt idx="3585">268976.95461834897</cx:pt>
          <cx:pt idx="3586">267717.09706877498</cx:pt>
          <cx:pt idx="3587">274501.32699190098</cx:pt>
          <cx:pt idx="3588">274825.33134056401</cx:pt>
          <cx:pt idx="3589">274725.56388242898</cx:pt>
          <cx:pt idx="3590">274541.64329604601</cx:pt>
          <cx:pt idx="3591">267743.60713948403</cx:pt>
          <cx:pt idx="3592">263567.69733101601</cx:pt>
          <cx:pt idx="3593">274588.35068607802</cx:pt>
          <cx:pt idx="3594">274680.03248454502</cx:pt>
          <cx:pt idx="3595">271679.045292533</cx:pt>
          <cx:pt idx="3596">258579.03114645099</cx:pt>
          <cx:pt idx="3597">273551.40189417702</cx:pt>
          <cx:pt idx="3598">227142.77497499</cx:pt>
          <cx:pt idx="3599">274464.339313437</cx:pt>
          <cx:pt idx="3600">234580.85946325201</cx:pt>
          <cx:pt idx="3601">266411.89805915498</cx:pt>
          <cx:pt idx="3602">273804.46448251</cx:pt>
          <cx:pt idx="3603">267840.14460196602</cx:pt>
          <cx:pt idx="3604">263504.813442996</cx:pt>
          <cx:pt idx="3605">270418.89711019798</cx:pt>
          <cx:pt idx="3606">262757.85240799701</cx:pt>
          <cx:pt idx="3607">249879.03269996401</cx:pt>
          <cx:pt idx="3608">274614.18735748698</cx:pt>
          <cx:pt idx="3609">249112.27362460899</cx:pt>
          <cx:pt idx="3610">274798.78426513303</cx:pt>
          <cx:pt idx="3611">274712.57419537299</cx:pt>
          <cx:pt idx="3612">255411.552658211</cx:pt>
          <cx:pt idx="3613">274520.62040889199</cx:pt>
          <cx:pt idx="3614">241689.28765996001</cx:pt>
          <cx:pt idx="3615">274877.83060536103</cx:pt>
          <cx:pt idx="3616">259096.47427171201</cx:pt>
          <cx:pt idx="3617">262476.08033216803</cx:pt>
          <cx:pt idx="3618">274966.50056855503</cx:pt>
          <cx:pt idx="3619">274251.57532031898</cx:pt>
          <cx:pt idx="3620">274713.11450646201</cx:pt>
          <cx:pt idx="3621">274760.33902409999</cx:pt>
          <cx:pt idx="3622">267068.240360811</cx:pt>
          <cx:pt idx="3623">274916.92340543802</cx:pt>
          <cx:pt idx="3624">237323.66183075</cx:pt>
          <cx:pt idx="3625">274400.11873133603</cx:pt>
          <cx:pt idx="3626">257937.830863468</cx:pt>
          <cx:pt idx="3627">264537.53637231101</cx:pt>
          <cx:pt idx="3628">246769.81877224799</cx:pt>
          <cx:pt idx="3629">274178.15652871702</cx:pt>
          <cx:pt idx="3630">274232.88987476099</cx:pt>
          <cx:pt idx="3631">244367.77700945199</cx:pt>
          <cx:pt idx="3632">252973.702100767</cx:pt>
          <cx:pt idx="3633">261259.78764592001</cx:pt>
          <cx:pt idx="3634">274247.339650576</cx:pt>
          <cx:pt idx="3635">274685.04639688297</cx:pt>
          <cx:pt idx="3636">274812.04354272399</cx:pt>
          <cx:pt idx="3637">274375.21240171202</cx:pt>
          <cx:pt idx="3638">266843.34091595601</cx:pt>
          <cx:pt idx="3639">272707.342180337</cx:pt>
          <cx:pt idx="3640">273989.303325449</cx:pt>
          <cx:pt idx="3641">262096.88362371901</cx:pt>
          <cx:pt idx="3642">274363.23790635198</cx:pt>
          <cx:pt idx="3643">274692.76801861898</cx:pt>
          <cx:pt idx="3644">274627.53160122997</cx:pt>
          <cx:pt idx="3645">274833.198614516</cx:pt>
          <cx:pt idx="3646">274778.697377073</cx:pt>
          <cx:pt idx="3647">274386.75248340401</cx:pt>
          <cx:pt idx="3648">273963.70748139301</cx:pt>
          <cx:pt idx="3649">256089.97698124999</cx:pt>
          <cx:pt idx="3650">274456.08328127401</cx:pt>
          <cx:pt idx="3651">241462.80205914401</cx:pt>
          <cx:pt idx="3652">270980.57341066899</cx:pt>
          <cx:pt idx="3653">274814.89706781402</cx:pt>
          <cx:pt idx="3654">274738.614679183</cx:pt>
          <cx:pt idx="3655">254595.75640553099</cx:pt>
          <cx:pt idx="3656">273889.02812122501</cx:pt>
          <cx:pt idx="3657">256939.74718807501</cx:pt>
          <cx:pt idx="3658">274305.50681402598</cx:pt>
          <cx:pt idx="3659">274764.41999689699</cx:pt>
          <cx:pt idx="3660">274841.83268038201</cx:pt>
          <cx:pt idx="3661">268086.04307856702</cx:pt>
          <cx:pt idx="3662">274951.33667335898</cx:pt>
          <cx:pt idx="3663">274442.15663242998</cx:pt>
          <cx:pt idx="3664">267523.76092660101</cx:pt>
          <cx:pt idx="3665">262159.09589012899</cx:pt>
          <cx:pt idx="3666">274291.33845210401</cx:pt>
          <cx:pt idx="3667">274158.25347288698</cx:pt>
          <cx:pt idx="3668">274695.03056657402</cx:pt>
          <cx:pt idx="3669">265964.354711444</cx:pt>
          <cx:pt idx="3670">252617.05237720901</cx:pt>
          <cx:pt idx="3671">272865.33534802502</cx:pt>
          <cx:pt idx="3672">271968.19670468097</cx:pt>
          <cx:pt idx="3673">267356.92564329301</cx:pt>
          <cx:pt idx="3674">274369.156612197</cx:pt>
          <cx:pt idx="3675">274878.56676710001</cx:pt>
          <cx:pt idx="3676">263122.411392343</cx:pt>
          <cx:pt idx="3677">263819.28582444403</cx:pt>
          <cx:pt idx="3678">261645.19542339499</cx:pt>
          <cx:pt idx="3679">273913.21248904499</cx:pt>
          <cx:pt idx="3680">274560.450945705</cx:pt>
          <cx:pt idx="3681">274426.14224748302</cx:pt>
          <cx:pt idx="3682">274941.52032570401</cx:pt>
          <cx:pt idx="3683">269066.07744076703</cx:pt>
          <cx:pt idx="3684">273891.47556512302</cx:pt>
          <cx:pt idx="3685">267857.78028629301</cx:pt>
          <cx:pt idx="3686">273808.47642440099</cx:pt>
          <cx:pt idx="3687">274900.67874973698</cx:pt>
          <cx:pt idx="3688">264341.53211616602</cx:pt>
          <cx:pt idx="3689">274937.532699526</cx:pt>
          <cx:pt idx="3690">258585.65541338199</cx:pt>
          <cx:pt idx="3691">274482.945434433</cx:pt>
          <cx:pt idx="3692">274326.61933810997</cx:pt>
          <cx:pt idx="3693">274908.920430584</cx:pt>
          <cx:pt idx="3694">274707.63303713099</cx:pt>
          <cx:pt idx="3695">252843.88568103901</cx:pt>
          <cx:pt idx="3696">264226.83712447801</cx:pt>
          <cx:pt idx="3697">265278.45320706698</cx:pt>
          <cx:pt idx="3698">272329.171614805</cx:pt>
          <cx:pt idx="3699">271574.31148273201</cx:pt>
          <cx:pt idx="3700">274650.66919383599</cx:pt>
          <cx:pt idx="3701">256871.87971436299</cx:pt>
          <cx:pt idx="3702">247643.47890951901</cx:pt>
          <cx:pt idx="3703">274003.42026213103</cx:pt>
          <cx:pt idx="3704">273860.96545658098</cx:pt>
          <cx:pt idx="3705">274687.541829633</cx:pt>
          <cx:pt idx="3706">266400.13947233499</cx:pt>
          <cx:pt idx="3707">274680.74070606602</cx:pt>
          <cx:pt idx="3708">262293.45603120001</cx:pt>
          <cx:pt idx="3709">266694.69425234798</cx:pt>
          <cx:pt idx="3710">274875.62195938203</cx:pt>
          <cx:pt idx="3711">274397.37457370001</cx:pt>
          <cx:pt idx="3712">274769.490742594</cx:pt>
          <cx:pt idx="3713">258153.99574280201</cx:pt>
          <cx:pt idx="3714">274858.70746555802</cx:pt>
          <cx:pt idx="3715">270807.40460123902</cx:pt>
          <cx:pt idx="3716">274122.26796428801</cx:pt>
          <cx:pt idx="3717">240257.803083932</cx:pt>
          <cx:pt idx="3718">274398.61411099398</cx:pt>
          <cx:pt idx="3719">263914.011491668</cx:pt>
          <cx:pt idx="3720">274720.90938778501</cx:pt>
          <cx:pt idx="3721">274459.12627810799</cx:pt>
          <cx:pt idx="3722">265191.25776636001</cx:pt>
          <cx:pt idx="3723">274813.81970796903</cx:pt>
          <cx:pt idx="3724">274890.99240654497</cx:pt>
          <cx:pt idx="3725">274498.95389525598</cx:pt>
          <cx:pt idx="3726">274218.87476892298</cx:pt>
          <cx:pt idx="3727">271679.441271241</cx:pt>
          <cx:pt idx="3728">243786.63991759199</cx:pt>
          <cx:pt idx="3729">246124.07018393799</cx:pt>
          <cx:pt idx="3730">274034.23188266699</cx:pt>
          <cx:pt idx="3731">250142.162370151</cx:pt>
          <cx:pt idx="3732">268208.29430662002</cx:pt>
          <cx:pt idx="3733">270633.71678860899</cx:pt>
          <cx:pt idx="3734">261679.099917418</cx:pt>
          <cx:pt idx="3735">267470.61348022101</cx:pt>
          <cx:pt idx="3736">273567.484267288</cx:pt>
          <cx:pt idx="3737">274743.39245624997</cx:pt>
          <cx:pt idx="3738">274654.703123927</cx:pt>
          <cx:pt idx="3739">274229.68707708898</cx:pt>
          <cx:pt idx="3740">274687.24472981901</cx:pt>
          <cx:pt idx="3741">274628.97111566598</cx:pt>
          <cx:pt idx="3742">251439.00384334699</cx:pt>
          <cx:pt idx="3743">263299.17141865601</cx:pt>
          <cx:pt idx="3744">273927.17421971197</cx:pt>
          <cx:pt idx="3745">274970.988636314</cx:pt>
          <cx:pt idx="3746">274437.10507276503</cx:pt>
          <cx:pt idx="3747">265963.139226739</cx:pt>
          <cx:pt idx="3748">274774.04401355103</cx:pt>
          <cx:pt idx="3749">266550.95432820701</cx:pt>
          <cx:pt idx="3750">274818.35761268099</cx:pt>
          <cx:pt idx="3751">266754.09442774102</cx:pt>
          <cx:pt idx="3752">235933.17527019099</cx:pt>
          <cx:pt idx="3753">258153.69302152799</cx:pt>
          <cx:pt idx="3754">272655.97457684</cx:pt>
          <cx:pt idx="3755">248662.971791794</cx:pt>
          <cx:pt idx="3756">274590.50259256002</cx:pt>
          <cx:pt idx="3757">264650.54257047799</cx:pt>
          <cx:pt idx="3758">271113.813875072</cx:pt>
          <cx:pt idx="3759">262913.17620010301</cx:pt>
          <cx:pt idx="3760">247534.75901217299</cx:pt>
          <cx:pt idx="3761">274341.03892163502</cx:pt>
          <cx:pt idx="3762">267207.30929993698</cx:pt>
          <cx:pt idx="3763">274640.73063537403</cx:pt>
          <cx:pt idx="3764">271239.11506997701</cx:pt>
          <cx:pt idx="3765">262727.08427003201</cx:pt>
          <cx:pt idx="3766">274918.94264373201</cx:pt>
          <cx:pt idx="3767">274993.64275855001</cx:pt>
          <cx:pt idx="3768">274144.28219676903</cx:pt>
          <cx:pt idx="3769">274433.92097200901</cx:pt>
          <cx:pt idx="3770">274083.71714668302</cx:pt>
          <cx:pt idx="3771">274739.19751691498</cx:pt>
          <cx:pt idx="3772">274883.45396080101</cx:pt>
          <cx:pt idx="3773">274735.368136267</cx:pt>
          <cx:pt idx="3774">274798.81990972802</cx:pt>
          <cx:pt idx="3775">271232.83348170901</cx:pt>
          <cx:pt idx="3776">257967.273368414</cx:pt>
          <cx:pt idx="3777">246438.197553379</cx:pt>
          <cx:pt idx="3778">258216.758002138</cx:pt>
          <cx:pt idx="3779">268218.538060183</cx:pt>
          <cx:pt idx="3780">238504.874669916</cx:pt>
          <cx:pt idx="3781">274610.84228836797</cx:pt>
          <cx:pt idx="3782">235689.27679648501</cx:pt>
          <cx:pt idx="3783">270498.36437900201</cx:pt>
          <cx:pt idx="3784">268285.031615404</cx:pt>
          <cx:pt idx="3785">248860.32129549899</cx:pt>
          <cx:pt idx="3786">274720.54209247202</cx:pt>
          <cx:pt idx="3787">258722.19045998101</cx:pt>
          <cx:pt idx="3788">274767.98133938602</cx:pt>
          <cx:pt idx="3789">270728.87547953799</cx:pt>
          <cx:pt idx="3790">274739.71599801799</cx:pt>
          <cx:pt idx="3791">274433.32199566503</cx:pt>
          <cx:pt idx="3792">274679.30057606503</cx:pt>
          <cx:pt idx="3793">274060.56840338802</cx:pt>
          <cx:pt idx="3794">251238.103681526</cx:pt>
          <cx:pt idx="3795">274968.85447112197</cx:pt>
          <cx:pt idx="3796">274794.79978286399</cx:pt>
          <cx:pt idx="3797">232335.65688669801</cx:pt>
          <cx:pt idx="3798">274912.59072194801</cx:pt>
          <cx:pt idx="3799">266888.25698607601</cx:pt>
          <cx:pt idx="3800">220094.72347516401</cx:pt>
          <cx:pt idx="3801">274958.37582484202</cx:pt>
          <cx:pt idx="3802">274591.64144697698</cx:pt>
          <cx:pt idx="3803">266153.95351672202</cx:pt>
          <cx:pt idx="3804">274630.17809172597</cx:pt>
          <cx:pt idx="3805">259530.03255557199</cx:pt>
          <cx:pt idx="3806">274114.071675157</cx:pt>
          <cx:pt idx="3807">261063.47295176901</cx:pt>
          <cx:pt idx="3808">267723.73721273302</cx:pt>
          <cx:pt idx="3809">268479.48268111702</cx:pt>
          <cx:pt idx="3810">264195.60936962999</cx:pt>
          <cx:pt idx="3811">272205.82922881399</cx:pt>
          <cx:pt idx="3812">274250.10504304001</cx:pt>
          <cx:pt idx="3813">267480.78529284103</cx:pt>
          <cx:pt idx="3814">274060.37180543598</cx:pt>
          <cx:pt idx="3815">274913.42799677001</cx:pt>
          <cx:pt idx="3816">274539.43180125998</cx:pt>
          <cx:pt idx="3817">274579.35443858098</cx:pt>
          <cx:pt idx="3818">274608.17284872202</cx:pt>
          <cx:pt idx="3819">274715.52954889898</cx:pt>
          <cx:pt idx="3820">273210.95013852802</cx:pt>
          <cx:pt idx="3821">274609.01252133102</cx:pt>
          <cx:pt idx="3822">239536.781303344</cx:pt>
          <cx:pt idx="3823">247783.2211348</cx:pt>
          <cx:pt idx="3824">274268.15100840398</cx:pt>
          <cx:pt idx="3825">274979.02819761197</cx:pt>
          <cx:pt idx="3826">274024.82015743997</cx:pt>
          <cx:pt idx="3827">260403.74709219299</cx:pt>
          <cx:pt idx="3828">274434.27137020201</cx:pt>
          <cx:pt idx="3829">235547.50270305501</cx:pt>
          <cx:pt idx="3830">262598.031168024</cx:pt>
          <cx:pt idx="3831">274231.58062734199</cx:pt>
          <cx:pt idx="3832">274931.807282008</cx:pt>
          <cx:pt idx="3833">261778.85547678199</cx:pt>
          <cx:pt idx="3834">274436.55866199499</cx:pt>
          <cx:pt idx="3835">274925.73053263302</cx:pt>
          <cx:pt idx="3836">263565.48450075003</cx:pt>
          <cx:pt idx="3837">273753.28346170398</cx:pt>
          <cx:pt idx="3838">238586.35438962199</cx:pt>
          <cx:pt idx="3839">274569.58362244198</cx:pt>
          <cx:pt idx="3840">248060.52293529201</cx:pt>
          <cx:pt idx="3841">274573.33452023799</cx:pt>
          <cx:pt idx="3842">253266.14988326401</cx:pt>
          <cx:pt idx="3843">273979.91198770498</cx:pt>
          <cx:pt idx="3844">274916.82552915701</cx:pt>
          <cx:pt idx="3845">274556.03299002902</cx:pt>
          <cx:pt idx="3846">274267.15570907103</cx:pt>
          <cx:pt idx="3847">255830.36715131201</cx:pt>
          <cx:pt idx="3848">274958.63495949801</cx:pt>
          <cx:pt idx="3849">263524.43245136301</cx:pt>
          <cx:pt idx="3850">246355.597254883</cx:pt>
          <cx:pt idx="3851">266496.24278964801</cx:pt>
          <cx:pt idx="3852">274688.589834649</cx:pt>
          <cx:pt idx="3853">274334.56536898098</cx:pt>
          <cx:pt idx="3854">261956.17834199601</cx:pt>
          <cx:pt idx="3855">274726.95738049003</cx:pt>
          <cx:pt idx="3856">274963.23483409901</cx:pt>
          <cx:pt idx="3857">266136.08973939402</cx:pt>
          <cx:pt idx="3858">265164.14691634901</cx:pt>
          <cx:pt idx="3859">274664.97599349398</cx:pt>
          <cx:pt idx="3860">270289.836614481</cx:pt>
          <cx:pt idx="3861">258989.007022217</cx:pt>
          <cx:pt idx="3862">274452.68205269799</cx:pt>
          <cx:pt idx="3863">268346.943624434</cx:pt>
          <cx:pt idx="3864">269665.47145713598</cx:pt>
          <cx:pt idx="3865">274049.64620181499</cx:pt>
          <cx:pt idx="3866">253231.959933832</cx:pt>
          <cx:pt idx="3867">274058.30624515301</cx:pt>
          <cx:pt idx="3868">274940.99226152297</cx:pt>
          <cx:pt idx="3869">274712.95809776598</cx:pt>
          <cx:pt idx="3870">274556.57603312598</cx:pt>
          <cx:pt idx="3871">229259.38815940401</cx:pt>
          <cx:pt idx="3872">274935.39773823699</cx:pt>
          <cx:pt idx="3873">270068.09794146701</cx:pt>
          <cx:pt idx="3874">274364.459395969</cx:pt>
          <cx:pt idx="3875">273979.89566130802</cx:pt>
          <cx:pt idx="3876">274918.51918558101</cx:pt>
          <cx:pt idx="3877">274981.33386639698</cx:pt>
          <cx:pt idx="3878">274655.08945093403</cx:pt>
          <cx:pt idx="3879">274432.70286062598</cx:pt>
          <cx:pt idx="3880">274991.77700957801</cx:pt>
          <cx:pt idx="3881">274516.608571427</cx:pt>
          <cx:pt idx="3882">274192.82253953803</cx:pt>
          <cx:pt idx="3883">274007.41620190197</cx:pt>
          <cx:pt idx="3884">273888.99914108601</cx:pt>
          <cx:pt idx="3885">274653.021866091</cx:pt>
          <cx:pt idx="3886">274545.28450654203</cx:pt>
          <cx:pt idx="3887">273936.95032770402</cx:pt>
          <cx:pt idx="3888">274424.67179225897</cx:pt>
          <cx:pt idx="3889">248712.19138762599</cx:pt>
          <cx:pt idx="3890">266877.47044834198</cx:pt>
          <cx:pt idx="3891">253519.13040587801</cx:pt>
          <cx:pt idx="3892">274861.480127608</cx:pt>
          <cx:pt idx="3893">243811.67065534799</cx:pt>
          <cx:pt idx="3894">268188.04876870802</cx:pt>
          <cx:pt idx="3895">274853.02733928198</cx:pt>
          <cx:pt idx="3896">274982.41661785601</cx:pt>
          <cx:pt idx="3897">256016.63009559101</cx:pt>
          <cx:pt idx="3898">274881.69387707702</cx:pt>
          <cx:pt idx="3899">274592.79878076201</cx:pt>
          <cx:pt idx="3900">267508.20839446899</cx:pt>
          <cx:pt idx="3901">274709.58088554902</cx:pt>
          <cx:pt idx="3902">274313.60524012998</cx:pt>
          <cx:pt idx="3903">267298.43547704897</cx:pt>
          <cx:pt idx="3904">273850.01209012698</cx:pt>
          <cx:pt idx="3905">271143.82788227202</cx:pt>
          <cx:pt idx="3906">274471.69492188498</cx:pt>
          <cx:pt idx="3907">257628.164452389</cx:pt>
          <cx:pt idx="3908">262407.11866980599</cx:pt>
          <cx:pt idx="3909">274921.727863284</cx:pt>
          <cx:pt idx="3910">274313.37667738303</cx:pt>
          <cx:pt idx="3911">251830.83619403199</cx:pt>
          <cx:pt idx="3912">274822.73352332902</cx:pt>
          <cx:pt idx="3913">274616.90114056802</cx:pt>
          <cx:pt idx="3914">263987.92349433899</cx:pt>
          <cx:pt idx="3915">261499.39448921001</cx:pt>
          <cx:pt idx="3916">274638.69684376899</cx:pt>
          <cx:pt idx="3917">256468.661825296</cx:pt>
          <cx:pt idx="3918">274056.91060287302</cx:pt>
          <cx:pt idx="3919">274586.45233608701</cx:pt>
          <cx:pt idx="3920">229790.85237237599</cx:pt>
          <cx:pt idx="3921">263288.137942145</cx:pt>
          <cx:pt idx="3922">274758.43108272302</cx:pt>
          <cx:pt idx="3923">273483.24081783602</cx:pt>
          <cx:pt idx="3924">274931.826124124</cx:pt>
          <cx:pt idx="3925">263365.65816547303</cx:pt>
          <cx:pt idx="3926">274865.44210403302</cx:pt>
          <cx:pt idx="3927">274031.22365366499</cx:pt>
          <cx:pt idx="3928">252127.28454546601</cx:pt>
          <cx:pt idx="3929">251517.707196264</cx:pt>
          <cx:pt idx="3930">273929.51579032699</cx:pt>
          <cx:pt idx="3931">273947.36519720202</cx:pt>
          <cx:pt idx="3932">274510.35858080402</cx:pt>
          <cx:pt idx="3933">252803.43601647299</cx:pt>
          <cx:pt idx="3934">263664.465434485</cx:pt>
          <cx:pt idx="3935">246141.58474714999</cx:pt>
          <cx:pt idx="3936">274512.44535958697</cx:pt>
          <cx:pt idx="3937">253752.88321938299</cx:pt>
          <cx:pt idx="3938">274318.267622168</cx:pt>
          <cx:pt idx="3939">274858.48008605599</cx:pt>
          <cx:pt idx="3940">244159.35151562799</cx:pt>
          <cx:pt idx="3941">274164.03175472701</cx:pt>
          <cx:pt idx="3942">263716.18876342103</cx:pt>
          <cx:pt idx="3943">274864.45219883998</cx:pt>
          <cx:pt idx="3944">274654.99307715899</cx:pt>
          <cx:pt idx="3945">274525.49194163998</cx:pt>
          <cx:pt idx="3946">274636.52498264099</cx:pt>
          <cx:pt idx="3947">274405.34798017499</cx:pt>
          <cx:pt idx="3948">274972.55686464702</cx:pt>
          <cx:pt idx="3949">243985.56962781699</cx:pt>
          <cx:pt idx="3950">274832.33879941498</cx:pt>
          <cx:pt idx="3951">259449.07563188401</cx:pt>
          <cx:pt idx="3952">265148.38737576001</cx:pt>
          <cx:pt idx="3953">274311.45758634299</cx:pt>
          <cx:pt idx="3954">274105.89888944599</cx:pt>
          <cx:pt idx="3955">274277.656392581</cx:pt>
          <cx:pt idx="3956">274156.08123354003</cx:pt>
          <cx:pt idx="3957">274755.58050137199</cx:pt>
          <cx:pt idx="3958">274307.50243839202</cx:pt>
          <cx:pt idx="3959">274979.05289960501</cx:pt>
          <cx:pt idx="3960">274332.56774486799</cx:pt>
          <cx:pt idx="3961">266032.725560133</cx:pt>
          <cx:pt idx="3962">258195.550926369</cx:pt>
          <cx:pt idx="3963">264094.11276933597</cx:pt>
          <cx:pt idx="3964">272346.07552994398</cx:pt>
          <cx:pt idx="3965">273853.35226313502</cx:pt>
          <cx:pt idx="3966">274812.64120069001</cx:pt>
          <cx:pt idx="3967">274779.58357020898</cx:pt>
          <cx:pt idx="3968">274591.43159104203</cx:pt>
          <cx:pt idx="3969">270004.78849934699</cx:pt>
          <cx:pt idx="3970">274329.60892421397</cx:pt>
          <cx:pt idx="3971">270553.48458829999</cx:pt>
          <cx:pt idx="3972">242990.87022886099</cx:pt>
          <cx:pt idx="3973">274734.19568315003</cx:pt>
          <cx:pt idx="3974">274070.47221479099</cx:pt>
          <cx:pt idx="3975">267554.56384173501</cx:pt>
          <cx:pt idx="3976">246675.93102632201</cx:pt>
          <cx:pt idx="3977">274499.78575247299</cx:pt>
          <cx:pt idx="3978">274898.57041070698</cx:pt>
          <cx:pt idx="3979">274799.64999922802</cx:pt>
          <cx:pt idx="3980">274668.68759033899</cx:pt>
          <cx:pt idx="3981">261827.54157091299</cx:pt>
          <cx:pt idx="3982">274950.37931447499</cx:pt>
          <cx:pt idx="3983">263523.09437145601</cx:pt>
          <cx:pt idx="3984">253478.499753012</cx:pt>
          <cx:pt idx="3985">274832.39612356899</cx:pt>
          <cx:pt idx="3986">260911.67618250399</cx:pt>
          <cx:pt idx="3987">274312.82458951598</cx:pt>
          <cx:pt idx="3988">274221.27991830301</cx:pt>
          <cx:pt idx="3989">247166.43574464001</cx:pt>
          <cx:pt idx="3990">274299.82687297801</cx:pt>
          <cx:pt idx="3991">270072.39311953099</cx:pt>
          <cx:pt idx="3992">251675.01501709499</cx:pt>
          <cx:pt idx="3993">258882.315350644</cx:pt>
          <cx:pt idx="3994">274629.10728436097</cx:pt>
          <cx:pt idx="3995">273156.59846047999</cx:pt>
          <cx:pt idx="3996">274596.58377597202</cx:pt>
          <cx:pt idx="3997">274699.89150482102</cx:pt>
          <cx:pt idx="3998">274410.56292744703</cx:pt>
          <cx:pt idx="3999">274252.90735117701</cx:pt>
          <cx:pt idx="4000">274861.60177005001</cx:pt>
          <cx:pt idx="4001">252756.566069828</cx:pt>
          <cx:pt idx="4002">274531.20792129199</cx:pt>
          <cx:pt idx="4003">252558.17541119599</cx:pt>
          <cx:pt idx="4004">274937.39044789498</cx:pt>
          <cx:pt idx="4005">274294.41011254903</cx:pt>
          <cx:pt idx="4006">268563.08175415703</cx:pt>
          <cx:pt idx="4007">239360.15878322601</cx:pt>
          <cx:pt idx="4008">269956.98897128901</cx:pt>
          <cx:pt idx="4009">274613.339557114</cx:pt>
          <cx:pt idx="4010">274419.37891914602</cx:pt>
          <cx:pt idx="4011">274623.932462811</cx:pt>
          <cx:pt idx="4012">274950.471472584</cx:pt>
          <cx:pt idx="4013">268670.705479867</cx:pt>
          <cx:pt idx="4014">274326.67750190903</cx:pt>
          <cx:pt idx="4015">274866.43914764997</cx:pt>
          <cx:pt idx="4016">274821.10625603102</cx:pt>
          <cx:pt idx="4017">274336.03815287299</cx:pt>
          <cx:pt idx="4018">263437.86250932602</cx:pt>
          <cx:pt idx="4019">268496.28501431702</cx:pt>
          <cx:pt idx="4020">274858.847697953</cx:pt>
          <cx:pt idx="4021">274793.65914294601</cx:pt>
          <cx:pt idx="4022">274876.23371420399</cx:pt>
          <cx:pt idx="4023">260322.71318039799</cx:pt>
          <cx:pt idx="4024">274807.141126837</cx:pt>
          <cx:pt idx="4025">261468.010789522</cx:pt>
          <cx:pt idx="4026">244255.681625745</cx:pt>
          <cx:pt idx="4027">274334.58456222003</cx:pt>
          <cx:pt idx="4028">252393.177854915</cx:pt>
          <cx:pt idx="4029">274922.92288760102</cx:pt>
          <cx:pt idx="4030">263729.27191688999</cx:pt>
          <cx:pt idx="4031">274901.48939404101</cx:pt>
          <cx:pt idx="4032">268231.89884505398</cx:pt>
          <cx:pt idx="4033">274541.118384998</cx:pt>
          <cx:pt idx="4034">274869.06254959898</cx:pt>
          <cx:pt idx="4035">262479.89129462099</cx:pt>
          <cx:pt idx="4036">274687.80218332401</cx:pt>
          <cx:pt idx="4037">274794.32717293699</cx:pt>
          <cx:pt idx="4038">249043.66067011701</cx:pt>
          <cx:pt idx="4039">273980.39578461502</cx:pt>
          <cx:pt idx="4040">274854.27441924298</cx:pt>
          <cx:pt idx="4041">274969.94175445102</cx:pt>
          <cx:pt idx="4042">266354.03478087502</cx:pt>
          <cx:pt idx="4043">273858.430309875</cx:pt>
          <cx:pt idx="4044">254113.19427889501</cx:pt>
          <cx:pt idx="4045">273524.17527627602</cx:pt>
          <cx:pt idx="4046">274149.79496079899</cx:pt>
          <cx:pt idx="4047">274718.59494432597</cx:pt>
          <cx:pt idx="4048">272333.99879930902</cx:pt>
          <cx:pt idx="4049">255183.949170979</cx:pt>
          <cx:pt idx="4050">274405.98740840302</cx:pt>
          <cx:pt idx="4051">251481.11118210701</cx:pt>
          <cx:pt idx="4052">274740.85743555601</cx:pt>
          <cx:pt idx="4053">256029.35753010999</cx:pt>
          <cx:pt idx="4054">263598.038541694</cx:pt>
          <cx:pt idx="4055">274385.64044237201</cx:pt>
          <cx:pt idx="4056">274870.47643775801</cx:pt>
          <cx:pt idx="4057">234749.305587109</cx:pt>
          <cx:pt idx="4058">274834.13924248703</cx:pt>
          <cx:pt idx="4059">272969.86515764002</cx:pt>
          <cx:pt idx="4060">244151.34814096399</cx:pt>
          <cx:pt idx="4061">274931.86095383699</cx:pt>
          <cx:pt idx="4062">257027.66711939799</cx:pt>
          <cx:pt idx="4063">273070.05604849698</cx:pt>
          <cx:pt idx="4064">273992.95295926399</cx:pt>
          <cx:pt idx="4065">274465.315661737</cx:pt>
          <cx:pt idx="4066">274101.70885373</cx:pt>
          <cx:pt idx="4067">270519.45937772299</cx:pt>
          <cx:pt idx="4068">274472.626398683</cx:pt>
          <cx:pt idx="4069">274370.00232944702</cx:pt>
          <cx:pt idx="4070">274856.204967317</cx:pt>
          <cx:pt idx="4071">274978.735292028</cx:pt>
          <cx:pt idx="4072">274615.01913187699</cx:pt>
          <cx:pt idx="4073">246772.20690791201</cx:pt>
          <cx:pt idx="4074">274011.67734687403</cx:pt>
          <cx:pt idx="4075">274685.246697005</cx:pt>
          <cx:pt idx="4076">274625.99493706803</cx:pt>
          <cx:pt idx="4077">274876.705777016</cx:pt>
          <cx:pt idx="4078">274217.25431480998</cx:pt>
          <cx:pt idx="4079">242731.03051129999</cx:pt>
          <cx:pt idx="4080">274449.96137548902</cx:pt>
          <cx:pt idx="4081">274574.78208718199</cx:pt>
          <cx:pt idx="4082">271681.91069933801</cx:pt>
          <cx:pt idx="4083">269345.74294085201</cx:pt>
          <cx:pt idx="4084">271202.340362399</cx:pt>
          <cx:pt idx="4085">263170.20603459299</cx:pt>
          <cx:pt idx="4086">274557.31443484302</cx:pt>
          <cx:pt idx="4087">258389.56764200499</cx:pt>
          <cx:pt idx="4088">262140.689747</cx:pt>
          <cx:pt idx="4089">259197.46066185099</cx:pt>
          <cx:pt idx="4090">274646.256333998</cx:pt>
          <cx:pt idx="4091">274170.64369096002</cx:pt>
          <cx:pt idx="4092">271256.43578082602</cx:pt>
          <cx:pt idx="4093">246640.152120921</cx:pt>
          <cx:pt idx="4094">270720.86873455503</cx:pt>
          <cx:pt idx="4095">274471.50957044598</cx:pt>
          <cx:pt idx="4096">249733.47435854</cx:pt>
          <cx:pt idx="4097">274873.70988881902</cx:pt>
          <cx:pt idx="4098">259371.84197785001</cx:pt>
          <cx:pt idx="4099">274167.47288997303</cx:pt>
          <cx:pt idx="4100">274913.94570356898</cx:pt>
          <cx:pt idx="4101">255394.20755826301</cx:pt>
          <cx:pt idx="4102">274557.51328020799</cx:pt>
          <cx:pt idx="4103">274779.024998062</cx:pt>
          <cx:pt idx="4104">274912.53208059201</cx:pt>
          <cx:pt idx="4105">274365.62445000798</cx:pt>
          <cx:pt idx="4106">274711.36962434201</cx:pt>
          <cx:pt idx="4107">255565.942329565</cx:pt>
          <cx:pt idx="4108">274625.06599918299</cx:pt>
          <cx:pt idx="4109">261287.908553307</cx:pt>
          <cx:pt idx="4110">274657.91873679601</cx:pt>
          <cx:pt idx="4111">274904.42280712799</cx:pt>
          <cx:pt idx="4112">274537.64023080299</cx:pt>
          <cx:pt idx="4113">261320.12097376201</cx:pt>
          <cx:pt idx="4114">274342.30604588799</cx:pt>
          <cx:pt idx="4115">274483.67000864202</cx:pt>
          <cx:pt idx="4116">274445.652528545</cx:pt>
          <cx:pt idx="4117">274394.82970280299</cx:pt>
          <cx:pt idx="4118">252925.32453974299</cx:pt>
          <cx:pt idx="4119">232913.408110294</cx:pt>
          <cx:pt idx="4120">274381.46087700297</cx:pt>
          <cx:pt idx="4121">264007.94727531099</cx:pt>
          <cx:pt idx="4122">266134.55732638203</cx:pt>
          <cx:pt idx="4123">248541.19606404699</cx:pt>
          <cx:pt idx="4124">274258.24728019402</cx:pt>
          <cx:pt idx="4125">274518.39921422501</cx:pt>
          <cx:pt idx="4126">274541.76521286502</cx:pt>
          <cx:pt idx="4127">255073.38325790601</cx:pt>
          <cx:pt idx="4128">274631.38693820901</cx:pt>
          <cx:pt idx="4129">257107.04678501</cx:pt>
          <cx:pt idx="4130">260330.073007117</cx:pt>
          <cx:pt idx="4131">274786.96741206601</cx:pt>
          <cx:pt idx="4132">259275.359132969</cx:pt>
          <cx:pt idx="4133">274555.99135342101</cx:pt>
          <cx:pt idx="4134">268785.58226662403</cx:pt>
          <cx:pt idx="4135">274583.99317733903</cx:pt>
          <cx:pt idx="4136">274959.33108614298</cx:pt>
          <cx:pt idx="4137">274608.53019388701</cx:pt>
          <cx:pt idx="4138">259763.18175122299</cx:pt>
          <cx:pt idx="4139">270937.28603133297</cx:pt>
          <cx:pt idx="4140">274699.79489787098</cx:pt>
          <cx:pt idx="4141">274551.62275838002</cx:pt>
          <cx:pt idx="4142">230421.20809872099</cx:pt>
          <cx:pt idx="4143">264869.87585621403</cx:pt>
          <cx:pt idx="4144">274512.66848670301</cx:pt>
          <cx:pt idx="4145">267277.03337245301</cx:pt>
          <cx:pt idx="4146">262529.69956867897</cx:pt>
          <cx:pt idx="4147">274937.52079129498</cx:pt>
          <cx:pt idx="4148">273314.78009994997</cx:pt>
          <cx:pt idx="4149">249458.72523488101</cx:pt>
          <cx:pt idx="4150">274616.30111858703</cx:pt>
          <cx:pt idx="4151">274886.92448686302</cx:pt>
          <cx:pt idx="4152">266220.68851493997</cx:pt>
          <cx:pt idx="4153">262887.26661896397</cx:pt>
          <cx:pt idx="4154">274074.77469115303</cx:pt>
          <cx:pt idx="4155">273865.04650461499</cx:pt>
          <cx:pt idx="4156">262560.96540603897</cx:pt>
          <cx:pt idx="4157">250587.460353859</cx:pt>
          <cx:pt idx="4158">274880.00607748801</cx:pt>
          <cx:pt idx="4159">270439.18962364999</cx:pt>
          <cx:pt idx="4160">274874.45096853201</cx:pt>
          <cx:pt idx="4161">256341.87713037001</cx:pt>
          <cx:pt idx="4162">258300.14687315401</cx:pt>
          <cx:pt idx="4163">260456.73270219899</cx:pt>
          <cx:pt idx="4164">274604.989492402</cx:pt>
          <cx:pt idx="4165">257278.18560723</cx:pt>
          <cx:pt idx="4166">251351.49204794801</cx:pt>
          <cx:pt idx="4167">273897.36533362098</cx:pt>
          <cx:pt idx="4168">274023.43817928102</cx:pt>
          <cx:pt idx="4169">274322.022773912</cx:pt>
          <cx:pt idx="4170">274425.68571274501</cx:pt>
          <cx:pt idx="4171">261954.53352359199</cx:pt>
          <cx:pt idx="4172">274376.797682426</cx:pt>
          <cx:pt idx="4173">274917.40118375799</cx:pt>
          <cx:pt idx="4174">274535.239790113</cx:pt>
          <cx:pt idx="4175">263333.96198364702</cx:pt>
          <cx:pt idx="4176">254462.82829967499</cx:pt>
          <cx:pt idx="4177">274915.19427135098</cx:pt>
          <cx:pt idx="4178">242843.24797467099</cx:pt>
          <cx:pt idx="4179">274636.13198406203</cx:pt>
          <cx:pt idx="4180">258264.994255925</cx:pt>
          <cx:pt idx="4181">273858.08267247397</cx:pt>
          <cx:pt idx="4182">228881.44658494799</cx:pt>
          <cx:pt idx="4183">274608.77853588102</cx:pt>
          <cx:pt idx="4184">269228.661659837</cx:pt>
          <cx:pt idx="4185">274628.02608492301</cx:pt>
          <cx:pt idx="4186">253152.333764663</cx:pt>
          <cx:pt idx="4187">274685.40166064497</cx:pt>
          <cx:pt idx="4188">274320.95961492899</cx:pt>
          <cx:pt idx="4189">274314.22086293303</cx:pt>
          <cx:pt idx="4190">265982.89679093601</cx:pt>
          <cx:pt idx="4191">264963.30114229402</cx:pt>
          <cx:pt idx="4192">274591.07882546901</cx:pt>
          <cx:pt idx="4193">274334.102969689</cx:pt>
          <cx:pt idx="4194">269713.21043969702</cx:pt>
          <cx:pt idx="4195">274661.64417879301</cx:pt>
          <cx:pt idx="4196">274711.99308886199</cx:pt>
          <cx:pt idx="4197">248084.68005516601</cx:pt>
          <cx:pt idx="4198">237747.706501471</cx:pt>
          <cx:pt idx="4199">241746.692852373</cx:pt>
          <cx:pt idx="4200">274670.17480892898</cx:pt>
          <cx:pt idx="4201">247148.815408464</cx:pt>
          <cx:pt idx="4202">253784.96686104799</cx:pt>
          <cx:pt idx="4203">255498.83973330699</cx:pt>
          <cx:pt idx="4204">274522.88889939903</cx:pt>
          <cx:pt idx="4205">274619.16245034599</cx:pt>
          <cx:pt idx="4206">274741.15439146798</cx:pt>
          <cx:pt idx="4207">247913.54932909401</cx:pt>
          <cx:pt idx="4208">274701.30180029699</cx:pt>
          <cx:pt idx="4209">274692.41829417902</cx:pt>
          <cx:pt idx="4210">274308.09145210398</cx:pt>
          <cx:pt idx="4211">266078.32041462697</cx:pt>
          <cx:pt idx="4212">274791.58524876402</cx:pt>
          <cx:pt idx="4213">274950.53754945903</cx:pt>
          <cx:pt idx="4214">255180.55398475801</cx:pt>
          <cx:pt idx="4215">270520.49492290203</cx:pt>
          <cx:pt idx="4216">274929.17919872497</cx:pt>
          <cx:pt idx="4217">259920.27681486399</cx:pt>
          <cx:pt idx="4218">274978.11307730898</cx:pt>
          <cx:pt idx="4219">247465.12125517501</cx:pt>
          <cx:pt idx="4220">257039.690690763</cx:pt>
          <cx:pt idx="4221">261220.511069764</cx:pt>
          <cx:pt idx="4222">247074.486297569</cx:pt>
          <cx:pt idx="4223">263751.93428535498</cx:pt>
          <cx:pt idx="4224">274692.97054439801</cx:pt>
          <cx:pt idx="4225">274272.23182319303</cx:pt>
          <cx:pt idx="4226">270250.87088818598</cx:pt>
          <cx:pt idx="4227">238771.15892033701</cx:pt>
          <cx:pt idx="4228">274958.27372910402</cx:pt>
          <cx:pt idx="4229">252044.54660137999</cx:pt>
          <cx:pt idx="4230">274207.887460178</cx:pt>
          <cx:pt idx="4231">274027.80608763802</cx:pt>
          <cx:pt idx="4232">237375.85756214801</cx:pt>
          <cx:pt idx="4233">274909.73249584698</cx:pt>
          <cx:pt idx="4234">256567.72741681401</cx:pt>
          <cx:pt idx="4235">274245.60282929201</cx:pt>
          <cx:pt idx="4236">266790.50326550001</cx:pt>
          <cx:pt idx="4237">273311.11228393402</cx:pt>
          <cx:pt idx="4238">274235.88778324</cx:pt>
          <cx:pt idx="4239">274391.904575511</cx:pt>
          <cx:pt idx="4240">264399.34471014101</cx:pt>
          <cx:pt idx="4241">269300.56546142598</cx:pt>
          <cx:pt idx="4242">274825.65547967301</cx:pt>
          <cx:pt idx="4243">254549.14182571799</cx:pt>
          <cx:pt idx="4244">274144.64315489598</cx:pt>
          <cx:pt idx="4245">274814.221921811</cx:pt>
          <cx:pt idx="4246">225143.03176133501</cx:pt>
          <cx:pt idx="4247">274416.19648722798</cx:pt>
          <cx:pt idx="4248">274131.27009542001</cx:pt>
          <cx:pt idx="4249">267042.46561140497</cx:pt>
          <cx:pt idx="4250">274152.43452605</cx:pt>
          <cx:pt idx="4251">261737.61648289199</cx:pt>
          <cx:pt idx="4252">266548.11726738</cx:pt>
          <cx:pt idx="4253">274834.80570621998</cx:pt>
          <cx:pt idx="4254">274683.04254464398</cx:pt>
          <cx:pt idx="4255">274390.71248048201</cx:pt>
          <cx:pt idx="4256">274936.06289527903</cx:pt>
          <cx:pt idx="4257">274567.15812776098</cx:pt>
          <cx:pt idx="4258">274772.66501603002</cx:pt>
          <cx:pt idx="4259">274284.31185218802</cx:pt>
          <cx:pt idx="4260">269142.49204252701</cx:pt>
          <cx:pt idx="4261">274218.89852805698</cx:pt>
          <cx:pt idx="4262">266962.40422099602</cx:pt>
          <cx:pt idx="4263">251473.957726355</cx:pt>
          <cx:pt idx="4264">274320.35611071897</cx:pt>
          <cx:pt idx="4265">273881.01956271601</cx:pt>
          <cx:pt idx="4266">274328.16229068302</cx:pt>
          <cx:pt idx="4267">274777.91436375497</cx:pt>
          <cx:pt idx="4268">258829.248062425</cx:pt>
          <cx:pt idx="4269">274776.799403588</cx:pt>
          <cx:pt idx="4270">272247.35009878798</cx:pt>
          <cx:pt idx="4271">274996.55466314498</cx:pt>
          <cx:pt idx="4272">237304.84596463401</cx:pt>
          <cx:pt idx="4273">274610.79623531998</cx:pt>
          <cx:pt idx="4274">274875.39881568402</cx:pt>
          <cx:pt idx="4275">274075.74814492097</cx:pt>
          <cx:pt idx="4276">273908.05584574502</cx:pt>
          <cx:pt idx="4277">274833.66337190103</cx:pt>
          <cx:pt idx="4278">273072.19297650299</cx:pt>
          <cx:pt idx="4279">274822.406712397</cx:pt>
          <cx:pt idx="4280">274525.66529705498</cx:pt>
          <cx:pt idx="4281">274792.31233922002</cx:pt>
          <cx:pt idx="4282">274436.26756211999</cx:pt>
          <cx:pt idx="4283">274681.55186553497</cx:pt>
          <cx:pt idx="4284">258589.063591196</cx:pt>
          <cx:pt idx="4285">258651.47975380399</cx:pt>
          <cx:pt idx="4286">264209.17760750401</cx:pt>
          <cx:pt idx="4287">274929.95521062799</cx:pt>
          <cx:pt idx="4288">232449.655750312</cx:pt>
          <cx:pt idx="4289">274723.657723877</cx:pt>
          <cx:pt idx="4290">256600.33675538399</cx:pt>
          <cx:pt idx="4291">274634.98374244699</cx:pt>
          <cx:pt idx="4292">273646.49849658197</cx:pt>
          <cx:pt idx="4293">274616.53478971001</cx:pt>
          <cx:pt idx="4294">274969.376117673</cx:pt>
          <cx:pt idx="4295">265423.81595684099</cx:pt>
          <cx:pt idx="4296">274794.91720526398</cx:pt>
          <cx:pt idx="4297">234994.18047891199</cx:pt>
          <cx:pt idx="4298">262430.409660601</cx:pt>
          <cx:pt idx="4299">274393.79914878099</cx:pt>
          <cx:pt idx="4300">256094.67072345901</cx:pt>
          <cx:pt idx="4301">274744.20265382202</cx:pt>
          <cx:pt idx="4302">270587.23720092</cx:pt>
          <cx:pt idx="4303">272683.50374151999</cx:pt>
          <cx:pt idx="4304">267599.980476695</cx:pt>
          <cx:pt idx="4305">266954.988689335</cx:pt>
          <cx:pt idx="4306">274826.43647464499</cx:pt>
          <cx:pt idx="4307">273406.571395726</cx:pt>
          <cx:pt idx="4308">269602.22980558098</cx:pt>
          <cx:pt idx="4309">274374.06788150902</cx:pt>
          <cx:pt idx="4310">274006.464469161</cx:pt>
          <cx:pt idx="4311">273220.068896604</cx:pt>
          <cx:pt idx="4312">274878.19075368001</cx:pt>
          <cx:pt idx="4313">274566.09907762398</cx:pt>
          <cx:pt idx="4314">251741.99394567299</cx:pt>
          <cx:pt idx="4315">274675.05989069003</cx:pt>
          <cx:pt idx="4316">271996.17465433199</cx:pt>
          <cx:pt idx="4317">274901.00591389602</cx:pt>
          <cx:pt idx="4318">268574.32780904201</cx:pt>
          <cx:pt idx="4319">274837.38923114003</cx:pt>
          <cx:pt idx="4320">214222.842101619</cx:pt>
          <cx:pt idx="4321">273176.486923524</cx:pt>
          <cx:pt idx="4322">274882.40469100402</cx:pt>
          <cx:pt idx="4323">247382.04726935399</cx:pt>
          <cx:pt idx="4324">247296.10718495899</cx:pt>
          <cx:pt idx="4325">240795.952209045</cx:pt>
          <cx:pt idx="4326">255103.25828489801</cx:pt>
          <cx:pt idx="4327">246826.62662633901</cx:pt>
          <cx:pt idx="4328">274904.02164544503</cx:pt>
          <cx:pt idx="4329">271049.12024195801</cx:pt>
          <cx:pt idx="4330">257988.77049709199</cx:pt>
          <cx:pt idx="4331">263080.33017761301</cx:pt>
          <cx:pt idx="4332">274569.75461344601</cx:pt>
          <cx:pt idx="4333">239442.60193972601</cx:pt>
          <cx:pt idx="4334">274588.56838122703</cx:pt>
          <cx:pt idx="4335">266768.23315087601</cx:pt>
          <cx:pt idx="4336">243833.00532614801</cx:pt>
          <cx:pt idx="4337">246106.48897123401</cx:pt>
          <cx:pt idx="4338">274472.04876666999</cx:pt>
          <cx:pt idx="4339">243409.18697223201</cx:pt>
          <cx:pt idx="4340">267751.72400038398</cx:pt>
          <cx:pt idx="4341">254366.154911933</cx:pt>
          <cx:pt idx="4342">268490.02585582703</cx:pt>
          <cx:pt idx="4343">274875.76944579399</cx:pt>
          <cx:pt idx="4344">267495.83695361199</cx:pt>
          <cx:pt idx="4345">272132.09610653599</cx:pt>
          <cx:pt idx="4346">274704.29201793001</cx:pt>
          <cx:pt idx="4347">255850.51348729301</cx:pt>
          <cx:pt idx="4348">274598.45728308801</cx:pt>
          <cx:pt idx="4349">270303.880823271</cx:pt>
          <cx:pt idx="4350">273205.18865140399</cx:pt>
          <cx:pt idx="4351">274599.11567974102</cx:pt>
          <cx:pt idx="4352">253817.32170338099</cx:pt>
          <cx:pt idx="4353">270859.07244086202</cx:pt>
          <cx:pt idx="4354">274371.58558546402</cx:pt>
          <cx:pt idx="4355">245998.52177206101</cx:pt>
          <cx:pt idx="4356">261772.882121161</cx:pt>
          <cx:pt idx="4357">274486.52641107002</cx:pt>
          <cx:pt idx="4358">274887.69543643499</cx:pt>
          <cx:pt idx="4359">274980.639370227</cx:pt>
          <cx:pt idx="4360">274546.83999038499</cx:pt>
          <cx:pt idx="4361">274894.89025103301</cx:pt>
          <cx:pt idx="4362">274923.93110798101</cx:pt>
          <cx:pt idx="4363">274960.27397165803</cx:pt>
          <cx:pt idx="4364">274956.83671790402</cx:pt>
          <cx:pt idx="4365">274849.29164426698</cx:pt>
          <cx:pt idx="4366">245555.19277117401</cx:pt>
          <cx:pt idx="4367">259951.40039785599</cx:pt>
          <cx:pt idx="4368">274617.57779223</cx:pt>
          <cx:pt idx="4369">256805.83965871701</cx:pt>
          <cx:pt idx="4370">274419.00577534502</cx:pt>
          <cx:pt idx="4371">274245.78262483701</cx:pt>
          <cx:pt idx="4372">260953.57784354701</cx:pt>
          <cx:pt idx="4373">274371.16706448299</cx:pt>
          <cx:pt idx="4374">267714.80208473903</cx:pt>
          <cx:pt idx="4375">259528.68781182199</cx:pt>
          <cx:pt idx="4376">274457.53971671098</cx:pt>
          <cx:pt idx="4377">274692.65906161699</cx:pt>
          <cx:pt idx="4378">274483.03850320901</cx:pt>
          <cx:pt idx="4379">273312.83543996298</cx:pt>
          <cx:pt idx="4380">274637.200003059</cx:pt>
          <cx:pt idx="4381">254259.743915211</cx:pt>
          <cx:pt idx="4382">269461.03811741102</cx:pt>
          <cx:pt idx="4383">252030.40958329599</cx:pt>
          <cx:pt idx="4384">274257.377613939</cx:pt>
          <cx:pt idx="4385">273779.39983410703</cx:pt>
          <cx:pt idx="4386">274514.213591829</cx:pt>
          <cx:pt idx="4387">261963.12810683399</cx:pt>
          <cx:pt idx="4388">274375.423145262</cx:pt>
          <cx:pt idx="4389">259558.77675074601</cx:pt>
          <cx:pt idx="4390">260973.43909081499</cx:pt>
          <cx:pt idx="4391">274716.87772097602</cx:pt>
          <cx:pt idx="4392">273810.95693898102</cx:pt>
          <cx:pt idx="4393">273855.48620674602</cx:pt>
          <cx:pt idx="4394">274974.306228942</cx:pt>
          <cx:pt idx="4395">250499.05529955801</cx:pt>
          <cx:pt idx="4396">274023.79595345602</cx:pt>
          <cx:pt idx="4397">274646.13893306698</cx:pt>
          <cx:pt idx="4398">245111.08384707299</cx:pt>
          <cx:pt idx="4399">274214.07572743198</cx:pt>
          <cx:pt idx="4400">274511.24065086001</cx:pt>
          <cx:pt idx="4401">268811.100063194</cx:pt>
          <cx:pt idx="4402">273598.84100841399</cx:pt>
          <cx:pt idx="4403">274131.39030887699</cx:pt>
          <cx:pt idx="4404">273927.23300455097</cx:pt>
          <cx:pt idx="4405">259263.60812329801</cx:pt>
          <cx:pt idx="4406">274696.92504044197</cx:pt>
          <cx:pt idx="4407">255043.81816611599</cx:pt>
          <cx:pt idx="4408">274299.12700364698</cx:pt>
          <cx:pt idx="4409">246769.97194608999</cx:pt>
          <cx:pt idx="4410">266242.17202622199</cx:pt>
          <cx:pt idx="4411">274935.62256941001</cx:pt>
          <cx:pt idx="4412">274827.01424532902</cx:pt>
          <cx:pt idx="4413">267313.64033898799</cx:pt>
          <cx:pt idx="4414">258406.80972897299</cx:pt>
          <cx:pt idx="4415">274685.66847536602</cx:pt>
          <cx:pt idx="4416">243484.07840735</cx:pt>
          <cx:pt idx="4417">274163.52775890898</cx:pt>
          <cx:pt idx="4418">274057.26775718899</cx:pt>
          <cx:pt idx="4419">274428.82081516599</cx:pt>
          <cx:pt idx="4420">271403.852257872</cx:pt>
          <cx:pt idx="4421">260140.10061799001</cx:pt>
          <cx:pt idx="4422">274561.26354587602</cx:pt>
          <cx:pt idx="4423">259816.43502919699</cx:pt>
          <cx:pt idx="4424">274449.88381255901</cx:pt>
          <cx:pt idx="4425">266555.26556030102</cx:pt>
          <cx:pt idx="4426">264686.22674694197</cx:pt>
          <cx:pt idx="4427">270021.78443976399</cx:pt>
          <cx:pt idx="4428">274707.02083383698</cx:pt>
          <cx:pt idx="4429">246529.31153597601</cx:pt>
          <cx:pt idx="4430">274632.60846530501</cx:pt>
          <cx:pt idx="4431">274670.76748734701</cx:pt>
          <cx:pt idx="4432">274788.80067133601</cx:pt>
          <cx:pt idx="4433">256128.90517053401</cx:pt>
          <cx:pt idx="4434">265365.77512011101</cx:pt>
          <cx:pt idx="4435">272500.02923232398</cx:pt>
          <cx:pt idx="4436">261422.129086053</cx:pt>
          <cx:pt idx="4437">259253.64648616599</cx:pt>
          <cx:pt idx="4438">274445.72748755798</cx:pt>
          <cx:pt idx="4439">268907.997513671</cx:pt>
          <cx:pt idx="4440">274750.35316742701</cx:pt>
          <cx:pt idx="4441">274512.67346317199</cx:pt>
          <cx:pt idx="4442">224813.175507448</cx:pt>
          <cx:pt idx="4443">263195.62332062703</cx:pt>
          <cx:pt idx="4444">274936.164424886</cx:pt>
          <cx:pt idx="4445">274562.44202343398</cx:pt>
          <cx:pt idx="4446">273907.26145274099</cx:pt>
          <cx:pt idx="4447">274234.88248335198</cx:pt>
          <cx:pt idx="4448">274457.38081346598</cx:pt>
          <cx:pt idx="4449">258236.52009012399</cx:pt>
          <cx:pt idx="4450">265179.102997676</cx:pt>
          <cx:pt idx="4451">274405.832607358</cx:pt>
          <cx:pt idx="4452">274237.59506031201</cx:pt>
          <cx:pt idx="4453">255699.69758565701</cx:pt>
          <cx:pt idx="4454">274713.06464797701</cx:pt>
          <cx:pt idx="4455">272212.09764078603</cx:pt>
          <cx:pt idx="4456">274272.49392906699</cx:pt>
          <cx:pt idx="4457">274373.72290533298</cx:pt>
          <cx:pt idx="4458">247695.814737676</cx:pt>
          <cx:pt idx="4459">257347.976488049</cx:pt>
          <cx:pt idx="4460">270555.52268736798</cx:pt>
          <cx:pt idx="4461">273868.61443746602</cx:pt>
          <cx:pt idx="4462">274620.04262186697</cx:pt>
          <cx:pt idx="4463">206609.222090069</cx:pt>
          <cx:pt idx="4464">267169.89374935499</cx:pt>
          <cx:pt idx="4465">273798.14503512898</cx:pt>
          <cx:pt idx="4466">274821.70129732997</cx:pt>
          <cx:pt idx="4467">260659.315277594</cx:pt>
          <cx:pt idx="4468">274219.02932551497</cx:pt>
          <cx:pt idx="4469">274568.39474260597</cx:pt>
          <cx:pt idx="4470">255768.80085628599</cx:pt>
          <cx:pt idx="4471">274656.20574568299</cx:pt>
          <cx:pt idx="4472">274820.15745310398</cx:pt>
          <cx:pt idx="4473">254094.99531401999</cx:pt>
          <cx:pt idx="4474">274500.75110936002</cx:pt>
          <cx:pt idx="4475">274977.29413908598</cx:pt>
          <cx:pt idx="4476">274723.16415763501</cx:pt>
          <cx:pt idx="4477">274590.55047465098</cx:pt>
          <cx:pt idx="4478">273914.54606389097</cx:pt>
          <cx:pt idx="4479">273761.46398624103</cx:pt>
          <cx:pt idx="4480">274418.29295515601</cx:pt>
          <cx:pt idx="4481">266827.99851151602</cx:pt>
          <cx:pt idx="4482">272999.75811731</cx:pt>
          <cx:pt idx="4483">273198.29955380003</cx:pt>
          <cx:pt idx="4484">274904.95176850603</cx:pt>
          <cx:pt idx="4485">274768.12147381197</cx:pt>
          <cx:pt idx="4486">273956.21775278298</cx:pt>
          <cx:pt idx="4487">269067.149967973</cx:pt>
          <cx:pt idx="4488">274466.89054710302</cx:pt>
          <cx:pt idx="4489">271840.81015965302</cx:pt>
          <cx:pt idx="4490">227107.77220220101</cx:pt>
          <cx:pt idx="4491">246413.01785830001</cx:pt>
          <cx:pt idx="4492">273874.20174169302</cx:pt>
          <cx:pt idx="4493">274633.141608342</cx:pt>
          <cx:pt idx="4494">259900.046253187</cx:pt>
          <cx:pt idx="4495">260070.54803529399</cx:pt>
          <cx:pt idx="4496">266408.32330485899</cx:pt>
          <cx:pt idx="4497">252028.987913124</cx:pt>
          <cx:pt idx="4498">271917.53772525402</cx:pt>
          <cx:pt idx="4499">242148.528572346</cx:pt>
          <cx:pt idx="4500">274435.47481533699</cx:pt>
          <cx:pt idx="4501">260323.56141710901</cx:pt>
          <cx:pt idx="4502">272720.03665397601</cx:pt>
          <cx:pt idx="4503">274860.78850937</cx:pt>
          <cx:pt idx="4504">273987.06198095001</cx:pt>
          <cx:pt idx="4505">274309.26978899899</cx:pt>
          <cx:pt idx="4506">273983.55642733403</cx:pt>
          <cx:pt idx="4507">238665.54456708001</cx:pt>
          <cx:pt idx="4508">274788.25101606298</cx:pt>
          <cx:pt idx="4509">274999.78726748499</cx:pt>
          <cx:pt idx="4510">264946.87408171198</cx:pt>
          <cx:pt idx="4511">261075.11490015901</cx:pt>
          <cx:pt idx="4512">273903.25914776698</cx:pt>
          <cx:pt idx="4513">271701.68570109102</cx:pt>
          <cx:pt idx="4514">274702.26232936</cx:pt>
          <cx:pt idx="4515">270920.21988799103</cx:pt>
          <cx:pt idx="4516">274375.89598944801</cx:pt>
          <cx:pt idx="4517">274956.614029255</cx:pt>
          <cx:pt idx="4518">272588.069717751</cx:pt>
          <cx:pt idx="4519">239136.47603447401</cx:pt>
          <cx:pt idx="4520">274058.21465202299</cx:pt>
          <cx:pt idx="4521">272261.016539876</cx:pt>
          <cx:pt idx="4522">269138.93540863798</cx:pt>
          <cx:pt idx="4523">238003.431944743</cx:pt>
          <cx:pt idx="4524">247784.16959187499</cx:pt>
          <cx:pt idx="4525">270140.25903008197</cx:pt>
          <cx:pt idx="4526">242517.264515344</cx:pt>
          <cx:pt idx="4527">269170.16536587302</cx:pt>
          <cx:pt idx="4528">274941.095247889</cx:pt>
          <cx:pt idx="4529">268599.89084635302</cx:pt>
          <cx:pt idx="4530">274483.90503828699</cx:pt>
          <cx:pt idx="4531">273975.55483962299</cx:pt>
          <cx:pt idx="4532">274750.36480956402</cx:pt>
          <cx:pt idx="4533">263734.06113433797</cx:pt>
          <cx:pt idx="4534">246014.70586970999</cx:pt>
          <cx:pt idx="4535">239646.33092877601</cx:pt>
          <cx:pt idx="4536">265745.78295279399</cx:pt>
          <cx:pt idx="4537">263227.546164156</cx:pt>
          <cx:pt idx="4538">274416.12701787899</cx:pt>
          <cx:pt idx="4539">274340.75831508002</cx:pt>
          <cx:pt idx="4540">274390.28912840801</cx:pt>
          <cx:pt idx="4541">274796.33345966798</cx:pt>
          <cx:pt idx="4542">244388.924693835</cx:pt>
          <cx:pt idx="4543">270077.72653313499</cx:pt>
          <cx:pt idx="4544">268183.953247528</cx:pt>
          <cx:pt idx="4545">274490.435805474</cx:pt>
          <cx:pt idx="4546">261135.19050064901</cx:pt>
          <cx:pt idx="4547">274731.10917921201</cx:pt>
          <cx:pt idx="4548">236936.81644644201</cx:pt>
          <cx:pt idx="4549">259798.24380624099</cx:pt>
          <cx:pt idx="4550">265206.53151684999</cx:pt>
          <cx:pt idx="4551">274590.46322068298</cx:pt>
          <cx:pt idx="4552">245369.14171153901</cx:pt>
          <cx:pt idx="4553">274758.67798853002</cx:pt>
          <cx:pt idx="4554">271801.09328256699</cx:pt>
          <cx:pt idx="4555">260554.002749762</cx:pt>
          <cx:pt idx="4556">271595.00231209502</cx:pt>
          <cx:pt idx="4557">274418.88252778503</cx:pt>
          <cx:pt idx="4558">253689.269021154</cx:pt>
          <cx:pt idx="4559">266891.56071404699</cx:pt>
          <cx:pt idx="4560">260490.19220861001</cx:pt>
          <cx:pt idx="4561">274451.45590880502</cx:pt>
          <cx:pt idx="4562">274734.24969450902</cx:pt>
          <cx:pt idx="4563">274120.83087766101</cx:pt>
          <cx:pt idx="4564">260953.605406068</cx:pt>
          <cx:pt idx="4565">274677.75468726602</cx:pt>
          <cx:pt idx="4566">255818.86259155301</cx:pt>
          <cx:pt idx="4567">274294.35231295699</cx:pt>
          <cx:pt idx="4568">274230.08849338797</cx:pt>
          <cx:pt idx="4569">274646.77729056502</cx:pt>
          <cx:pt idx="4570">269001.982115463</cx:pt>
          <cx:pt idx="4571">274510.174455008</cx:pt>
          <cx:pt idx="4572">260839.02174288299</cx:pt>
          <cx:pt idx="4573">244602.35091592401</cx:pt>
          <cx:pt idx="4574">274406.09694974602</cx:pt>
          <cx:pt idx="4575">274289.26715184702</cx:pt>
          <cx:pt idx="4576">274366.61404849502</cx:pt>
          <cx:pt idx="4577">274169.54618604301</cx:pt>
          <cx:pt idx="4578">253749.57795874201</cx:pt>
          <cx:pt idx="4579">244356.04469962299</cx:pt>
          <cx:pt idx="4580">274361.58705289999</cx:pt>
          <cx:pt idx="4581">274385.89456791303</cx:pt>
          <cx:pt idx="4582">266007.67312887602</cx:pt>
          <cx:pt idx="4583">274872.97290454502</cx:pt>
          <cx:pt idx="4584">245146.833996937</cx:pt>
          <cx:pt idx="4585">248192.76438830199</cx:pt>
          <cx:pt idx="4586">268808.317203902</cx:pt>
          <cx:pt idx="4587">274331.71448810003</cx:pt>
          <cx:pt idx="4588">249017.91005054701</cx:pt>
          <cx:pt idx="4589">274915.28545017698</cx:pt>
          <cx:pt idx="4590">264069.70440192299</cx:pt>
          <cx:pt idx="4591">274396.899177221</cx:pt>
          <cx:pt idx="4592">274868.91241483099</cx:pt>
          <cx:pt idx="4593">274346.74497682898</cx:pt>
          <cx:pt idx="4594">273707.423978456</cx:pt>
          <cx:pt idx="4595">248851.00641519399</cx:pt>
          <cx:pt idx="4596">271269.45970146399</cx:pt>
          <cx:pt idx="4597">262427.40052413801</cx:pt>
          <cx:pt idx="4598">274710.726966888</cx:pt>
          <cx:pt idx="4599">268763.11782544397</cx:pt>
          <cx:pt idx="4600">274152.979374638</cx:pt>
          <cx:pt idx="4601">273950.85728866397</cx:pt>
          <cx:pt idx="4602">274659.20244398899</cx:pt>
          <cx:pt idx="4603">274496.40828877699</cx:pt>
          <cx:pt idx="4604">268588.67868034501</cx:pt>
          <cx:pt idx="4605">242747.13547323301</cx:pt>
          <cx:pt idx="4606">251464.998071649</cx:pt>
          <cx:pt idx="4607">274895.82736809499</cx:pt>
          <cx:pt idx="4608">254628.25940742501</cx:pt>
          <cx:pt idx="4609">274264.68273692502</cx:pt>
          <cx:pt idx="4610">274579.67811971297</cx:pt>
          <cx:pt idx="4611">274300.86953498202</cx:pt>
          <cx:pt idx="4612">251947.34531658</cx:pt>
          <cx:pt idx="4613">258627.35534418799</cx:pt>
          <cx:pt idx="4614">274313.11489176401</cx:pt>
          <cx:pt idx="4615">274723.35555507598</cx:pt>
          <cx:pt idx="4616">272555.63932706398</cx:pt>
          <cx:pt idx="4617">274647.41331674397</cx:pt>
          <cx:pt idx="4618">274084.28176975402</cx:pt>
          <cx:pt idx="4619">274466.43378539098</cx:pt>
          <cx:pt idx="4620">274746.78075735399</cx:pt>
          <cx:pt idx="4621">272341.15685149998</cx:pt>
          <cx:pt idx="4622">264663.95376951701</cx:pt>
          <cx:pt idx="4623">273696.02654707199</cx:pt>
          <cx:pt idx="4624">265535.71911891398</cx:pt>
          <cx:pt idx="4625">267837.14200775698</cx:pt>
          <cx:pt idx="4626">274865.85348125</cx:pt>
          <cx:pt idx="4627">274161.39564294799</cx:pt>
          <cx:pt idx="4628">251983.41002950701</cx:pt>
          <cx:pt idx="4629">274249.71318186203</cx:pt>
          <cx:pt idx="4630">251596.92972145401</cx:pt>
          <cx:pt idx="4631">267331.913486759</cx:pt>
          <cx:pt idx="4632">274473.68927154399</cx:pt>
          <cx:pt idx="4633">274892.39671302901</cx:pt>
          <cx:pt idx="4634">263808.725500806</cx:pt>
          <cx:pt idx="4635">274129.47165846801</cx:pt>
          <cx:pt idx="4636">269828.83181641297</cx:pt>
          <cx:pt idx="4637">274838.80321788002</cx:pt>
          <cx:pt idx="4638">274809.86989743501</cx:pt>
          <cx:pt idx="4639">259711.545188055</cx:pt>
          <cx:pt idx="4640">251682.93404883699</cx:pt>
          <cx:pt idx="4641">274676.48099926999</cx:pt>
          <cx:pt idx="4642">274612.494474885</cx:pt>
          <cx:pt idx="4643">274552.74640941201</cx:pt>
          <cx:pt idx="4644">274528.55160820199</cx:pt>
          <cx:pt idx="4645">274852.86108704499</cx:pt>
          <cx:pt idx="4646">274368.16149618803</cx:pt>
          <cx:pt idx="4647">249886.49443369801</cx:pt>
          <cx:pt idx="4648">273898.64303686097</cx:pt>
          <cx:pt idx="4649">259897.64666365701</cx:pt>
          <cx:pt idx="4650">274755.44843515201</cx:pt>
          <cx:pt idx="4651">269496.54639363702</cx:pt>
          <cx:pt idx="4652">274693.32749609498</cx:pt>
          <cx:pt idx="4653">269817.23070012202</cx:pt>
          <cx:pt idx="4654">265259.88414067199</cx:pt>
          <cx:pt idx="4655">274471.01113424503</cx:pt>
          <cx:pt idx="4656">262348.3572505</cx:pt>
          <cx:pt idx="4657">274668.66525636299</cx:pt>
          <cx:pt idx="4658">268945.73811413703</cx:pt>
          <cx:pt idx="4659">274691.59270185302</cx:pt>
          <cx:pt idx="4660">238485.28048274701</cx:pt>
          <cx:pt idx="4661">252542.499962573</cx:pt>
          <cx:pt idx="4662">274469.33923401701</cx:pt>
          <cx:pt idx="4663">260633.548673818</cx:pt>
          <cx:pt idx="4664">258557.86231017901</cx:pt>
          <cx:pt idx="4665">274487.968860686</cx:pt>
          <cx:pt idx="4666">262715.97144503298</cx:pt>
          <cx:pt idx="4667">254100.69873765</cx:pt>
          <cx:pt idx="4668">274439.737657219</cx:pt>
          <cx:pt idx="4669">249952.761799514</cx:pt>
          <cx:pt idx="4670">274396.65037637402</cx:pt>
          <cx:pt idx="4671">245568.321554514</cx:pt>
          <cx:pt idx="4672">252379.165834944</cx:pt>
          <cx:pt idx="4673">274085.66808935598</cx:pt>
          <cx:pt idx="4674">266738.73797045602</cx:pt>
          <cx:pt idx="4675">271189.988837071</cx:pt>
          <cx:pt idx="4676">274962.67372132197</cx:pt>
          <cx:pt idx="4677">273827.29965637502</cx:pt>
          <cx:pt idx="4678">267054.24120629497</cx:pt>
          <cx:pt idx="4679">274946.42264000798</cx:pt>
          <cx:pt idx="4680">271360.07870428701</cx:pt>
          <cx:pt idx="4681">274639.677189351</cx:pt>
          <cx:pt idx="4682">272849.37909147202</cx:pt>
          <cx:pt idx="4683">274664.27752850298</cx:pt>
          <cx:pt idx="4684">273953.15347007301</cx:pt>
          <cx:pt idx="4685">266959.225460138</cx:pt>
          <cx:pt idx="4686">274129.11473722098</cx:pt>
          <cx:pt idx="4687">274388.80757651402</cx:pt>
          <cx:pt idx="4688">260079.78499445901</cx:pt>
          <cx:pt idx="4689">274983.68592146499</cx:pt>
          <cx:pt idx="4690">274854.13166717102</cx:pt>
          <cx:pt idx="4691">274233.85787966702</cx:pt>
          <cx:pt idx="4692">244107.81208694499</cx:pt>
          <cx:pt idx="4693">274804.57509995101</cx:pt>
          <cx:pt idx="4694">263038.23523359298</cx:pt>
          <cx:pt idx="4695">267439.19449148298</cx:pt>
          <cx:pt idx="4696">273749.05177188799</cx:pt>
          <cx:pt idx="4697">257981.63331585599</cx:pt>
          <cx:pt idx="4698">274659.60595351801</cx:pt>
          <cx:pt idx="4699">274835.59853264003</cx:pt>
          <cx:pt idx="4700">257494.521324231</cx:pt>
          <cx:pt idx="4701">256152.545540252</cx:pt>
          <cx:pt idx="4702">250216.07098718299</cx:pt>
          <cx:pt idx="4703">274149.40642333502</cx:pt>
          <cx:pt idx="4704">272247.463150253</cx:pt>
          <cx:pt idx="4705">274865.23951923702</cx:pt>
          <cx:pt idx="4706">273212.819779557</cx:pt>
          <cx:pt idx="4707">274646.35004048003</cx:pt>
          <cx:pt idx="4708">274102.79772783001</cx:pt>
          <cx:pt idx="4709">238546.231630608</cx:pt>
          <cx:pt idx="4710">274969.63064609101</cx:pt>
          <cx:pt idx="4711">273908.32157225203</cx:pt>
          <cx:pt idx="4712">269759.55665099702</cx:pt>
          <cx:pt idx="4713">274662.521847205</cx:pt>
          <cx:pt idx="4714">274746.321964378</cx:pt>
          <cx:pt idx="4715">274492.28891949297</cx:pt>
          <cx:pt idx="4716">274511.849318386</cx:pt>
          <cx:pt idx="4717">274401.92156402097</cx:pt>
          <cx:pt idx="4718">274664.84092571802</cx:pt>
          <cx:pt idx="4719">274797.32915429299</cx:pt>
          <cx:pt idx="4720">274634.42112938501</cx:pt>
          <cx:pt idx="4721">274876.18164296501</cx:pt>
          <cx:pt idx="4722">264794.957475134</cx:pt>
          <cx:pt idx="4723">274506.53138913499</cx:pt>
          <cx:pt idx="4724">272914.233713275</cx:pt>
          <cx:pt idx="4725">249459.00130138599</cx:pt>
          <cx:pt idx="4726">264572.39507438801</cx:pt>
          <cx:pt idx="4727">274572.72882893099</cx:pt>
          <cx:pt idx="4728">274741.13278097298</cx:pt>
          <cx:pt idx="4729">274627.72380176198</cx:pt>
          <cx:pt idx="4730">260584.372114008</cx:pt>
          <cx:pt idx="4731">271774.998724873</cx:pt>
          <cx:pt idx="4732">271960.39052041498</cx:pt>
          <cx:pt idx="4733">274254.551971015</cx:pt>
          <cx:pt idx="4734">274342.68175653601</cx:pt>
          <cx:pt idx="4735">274988.810964923</cx:pt>
          <cx:pt idx="4736">252390.97949105801</cx:pt>
          <cx:pt idx="4737">274355.51244384499</cx:pt>
          <cx:pt idx="4738">273983.02387817</cx:pt>
          <cx:pt idx="4739">274874.12179744401</cx:pt>
          <cx:pt idx="4740">274981.44274457899</cx:pt>
          <cx:pt idx="4741">266808.98968835</cx:pt>
          <cx:pt idx="4742">274598.33861159597</cx:pt>
          <cx:pt idx="4743">265197.26095883799</cx:pt>
          <cx:pt idx="4744">265126.80788647599</cx:pt>
          <cx:pt idx="4745">239882.25122271801</cx:pt>
          <cx:pt idx="4746">267441.77477565</cx:pt>
          <cx:pt idx="4747">249550.81809279101</cx:pt>
          <cx:pt idx="4748">268701.32890140399</cx:pt>
          <cx:pt idx="4749">269198.183484843</cx:pt>
          <cx:pt idx="4750">261152.95462967799</cx:pt>
          <cx:pt idx="4751">274587.81390635198</cx:pt>
          <cx:pt idx="4752">236726.851283789</cx:pt>
          <cx:pt idx="4753">271212.39170348202</cx:pt>
          <cx:pt idx="4754">274713.05149499199</cx:pt>
          <cx:pt idx="4755">268516.898750772</cx:pt>
          <cx:pt idx="4756">268783.09438635199</cx:pt>
          <cx:pt idx="4757">274382.93147747702</cx:pt>
          <cx:pt idx="4758">259897.95831913099</cx:pt>
          <cx:pt idx="4759">250682.01315236601</cx:pt>
          <cx:pt idx="4760">274713.82047500397</cx:pt>
          <cx:pt idx="4761">274074.41001609003</cx:pt>
          <cx:pt idx="4762">252648.311544389</cx:pt>
          <cx:pt idx="4763">274016.21446155099</cx:pt>
          <cx:pt idx="4764">259029.63780234501</cx:pt>
          <cx:pt idx="4765">264325.50576833799</cx:pt>
          <cx:pt idx="4766">274945.34630972601</cx:pt>
          <cx:pt idx="4767">274759.108303999</cx:pt>
          <cx:pt idx="4768">259774.18454113501</cx:pt>
          <cx:pt idx="4769">274674.12297702598</cx:pt>
          <cx:pt idx="4770">249315.98203385001</cx:pt>
          <cx:pt idx="4771">274043.08743433899</cx:pt>
          <cx:pt idx="4772">230073.61324848499</cx:pt>
          <cx:pt idx="4773">272857.10898028401</cx:pt>
          <cx:pt idx="4774">261493.97387878</cx:pt>
          <cx:pt idx="4775">268555.09554173198</cx:pt>
          <cx:pt idx="4776">269933.40016884502</cx:pt>
          <cx:pt idx="4777">258942.13839706301</cx:pt>
          <cx:pt idx="4778">273681.88335685001</cx:pt>
          <cx:pt idx="4779">258526.60480473499</cx:pt>
          <cx:pt idx="4780">274970.50606213103</cx:pt>
          <cx:pt idx="4781">248118.22521486599</cx:pt>
          <cx:pt idx="4782">274600.20285234298</cx:pt>
          <cx:pt idx="4783">267171.24840037298</cx:pt>
          <cx:pt idx="4784">274607.57909703499</cx:pt>
          <cx:pt idx="4785">265684.05457059899</cx:pt>
          <cx:pt idx="4786">274530.32579989999</cx:pt>
          <cx:pt idx="4787">274505.68242653902</cx:pt>
          <cx:pt idx="4788">274583.71962694498</cx:pt>
          <cx:pt idx="4789">274372.347609755</cx:pt>
          <cx:pt idx="4790">271016.19046199601</cx:pt>
          <cx:pt idx="4791">274314.29596881598</cx:pt>
          <cx:pt idx="4792">270043.43326622603</cx:pt>
          <cx:pt idx="4793">274712.21785092301</cx:pt>
          <cx:pt idx="4794">269913.395598626</cx:pt>
          <cx:pt idx="4795">237363.98083631499</cx:pt>
          <cx:pt idx="4796">269262.04110458703</cx:pt>
          <cx:pt idx="4797">274664.99570923502</cx:pt>
          <cx:pt idx="4798">274835.79637433297</cx:pt>
          <cx:pt idx="4799">274494.24006858998</cx:pt>
          <cx:pt idx="4800">274665.30839511001</cx:pt>
          <cx:pt idx="4801">274498.66835069098</cx:pt>
          <cx:pt idx="4802">274744.42575791402</cx:pt>
          <cx:pt idx="4803">258398.903831434</cx:pt>
          <cx:pt idx="4804">267693.92665843398</cx:pt>
          <cx:pt idx="4805">274830.35063093097</cx:pt>
          <cx:pt idx="4806">274892.35952020501</cx:pt>
          <cx:pt idx="4807">274309.519579313</cx:pt>
          <cx:pt idx="4808">247062.325034004</cx:pt>
          <cx:pt idx="4809">260958.07915144501</cx:pt>
          <cx:pt idx="4810">272793.73885460198</cx:pt>
          <cx:pt idx="4811">266049.56216028897</cx:pt>
          <cx:pt idx="4812">274545.16612849903</cx:pt>
          <cx:pt idx="4813">274358.94481677102</cx:pt>
          <cx:pt idx="4814">259102.72219098001</cx:pt>
          <cx:pt idx="4815">272056.21968392498</cx:pt>
          <cx:pt idx="4816">274121.45813799399</cx:pt>
          <cx:pt idx="4817">269699.007176688</cx:pt>
          <cx:pt idx="4818">274352.98060642701</cx:pt>
          <cx:pt idx="4819">274262.59603679</cx:pt>
          <cx:pt idx="4820">272205.81397339603</cx:pt>
          <cx:pt idx="4821">274354.13925690798</cx:pt>
          <cx:pt idx="4822">264748.58543916797</cx:pt>
          <cx:pt idx="4823">274734.04425529402</cx:pt>
          <cx:pt idx="4824">274249.16119690298</cx:pt>
          <cx:pt idx="4825">267204.55831076601</cx:pt>
          <cx:pt idx="4826">274131.073187534</cx:pt>
          <cx:pt idx="4827">273986.091621642</cx:pt>
          <cx:pt idx="4828">258431.661958535</cx:pt>
          <cx:pt idx="4829">274427.04252909502</cx:pt>
          <cx:pt idx="4830">253525.54817029001</cx:pt>
          <cx:pt idx="4831">259432.423589629</cx:pt>
          <cx:pt idx="4832">274970.24312363402</cx:pt>
          <cx:pt idx="4833">269472.71038088598</cx:pt>
          <cx:pt idx="4834">250467.24303971499</cx:pt>
          <cx:pt idx="4835">274475.37726498698</cx:pt>
          <cx:pt idx="4836">272900.28378650302</cx:pt>
          <cx:pt idx="4837">274455.239675469</cx:pt>
          <cx:pt idx="4838">246000.32689511601</cx:pt>
          <cx:pt idx="4839">274168.85247893998</cx:pt>
          <cx:pt idx="4840">274564.14622374199</cx:pt>
          <cx:pt idx="4841">247341.86684665401</cx:pt>
          <cx:pt idx="4842">248267.02078552</cx:pt>
          <cx:pt idx="4843">255403.23604692801</cx:pt>
          <cx:pt idx="4844">262445.18173171399</cx:pt>
          <cx:pt idx="4845">274251.25530296302</cx:pt>
          <cx:pt idx="4846">274770.41280023498</cx:pt>
          <cx:pt idx="4847">261782.79065763301</cx:pt>
          <cx:pt idx="4848">274392.84866927302</cx:pt>
          <cx:pt idx="4849">274609.61239123798</cx:pt>
          <cx:pt idx="4850">266729.77226866601</cx:pt>
          <cx:pt idx="4851">274490.01613962901</cx:pt>
          <cx:pt idx="4852">239997.117542411</cx:pt>
          <cx:pt idx="4853">274141.506821997</cx:pt>
          <cx:pt idx="4854">272144.27814302797</cx:pt>
          <cx:pt idx="4855">274505.73817463202</cx:pt>
          <cx:pt idx="4856">242679.71223950401</cx:pt>
          <cx:pt idx="4857">274335.16845546197</cx:pt>
          <cx:pt idx="4858">269696.42276711902</cx:pt>
          <cx:pt idx="4859">225598.80142807501</cx:pt>
          <cx:pt idx="4860">274305.36435433599</cx:pt>
          <cx:pt idx="4861">274475.81902332301</cx:pt>
          <cx:pt idx="4862">274665.12648175302</cx:pt>
          <cx:pt idx="4863">274936.33973782498</cx:pt>
          <cx:pt idx="4864">256417.892027119</cx:pt>
          <cx:pt idx="4865">274044.00684582401</cx:pt>
          <cx:pt idx="4866">273759.770572318</cx:pt>
          <cx:pt idx="4867">274495.34290216101</cx:pt>
          <cx:pt idx="4868">265292.38758733397</cx:pt>
          <cx:pt idx="4869">274789.187273135</cx:pt>
          <cx:pt idx="4870">251379.17916591599</cx:pt>
          <cx:pt idx="4871">269181.52168829099</cx:pt>
          <cx:pt idx="4872">265300.58448347799</cx:pt>
          <cx:pt idx="4873">274545.96657857299</cx:pt>
          <cx:pt idx="4874">242472.29273395301</cx:pt>
          <cx:pt idx="4875">260278.37957127401</cx:pt>
          <cx:pt idx="4876">274986.31023853697</cx:pt>
          <cx:pt idx="4877">257743.55357733899</cx:pt>
          <cx:pt idx="4878">273781.76167629799</cx:pt>
          <cx:pt idx="4879">274420.23173656099</cx:pt>
          <cx:pt idx="4880">274367.04905774101</cx:pt>
          <cx:pt idx="4881">255695.581970928</cx:pt>
          <cx:pt idx="4882">274694.77412265301</cx:pt>
          <cx:pt idx="4883">274909.40145384299</cx:pt>
          <cx:pt idx="4884">274916.16843595402</cx:pt>
          <cx:pt idx="4885">233500.07264884701</cx:pt>
          <cx:pt idx="4886">274848.02452951198</cx:pt>
          <cx:pt idx="4887">260860.916260339</cx:pt>
          <cx:pt idx="4888">251596.24113161201</cx:pt>
          <cx:pt idx="4889">269202.94253512297</cx:pt>
          <cx:pt idx="4890">262088.071704439</cx:pt>
          <cx:pt idx="4891">274013.33475712</cx:pt>
          <cx:pt idx="4892">274431.68036411703</cx:pt>
          <cx:pt idx="4893">260303.20374554599</cx:pt>
          <cx:pt idx="4894">274392.55706531502</cx:pt>
          <cx:pt idx="4895">274328.53469270602</cx:pt>
          <cx:pt idx="4896">274706.83348572801</cx:pt>
          <cx:pt idx="4897">272682.614112115</cx:pt>
          <cx:pt idx="4898">274464.74204572098</cx:pt>
          <cx:pt idx="4899">274454.7445034</cx:pt>
          <cx:pt idx="4900">274821.80941325298</cx:pt>
          <cx:pt idx="4901">245323.375700584</cx:pt>
          <cx:pt idx="4902">238094.735862153</cx:pt>
          <cx:pt idx="4903">274601.74603458302</cx:pt>
          <cx:pt idx="4904">266782.90718610003</cx:pt>
          <cx:pt idx="4905">274860.10392687499</cx:pt>
          <cx:pt idx="4906">265958.78674509999</cx:pt>
          <cx:pt idx="4907">270060.47338949703</cx:pt>
          <cx:pt idx="4908">271839.620393919</cx:pt>
          <cx:pt idx="4909">266336.17045478802</cx:pt>
          <cx:pt idx="4910">271568.63393065298</cx:pt>
          <cx:pt idx="4911">220492.14425920101</cx:pt>
          <cx:pt idx="4912">245416.32733381301</cx:pt>
          <cx:pt idx="4913">274848.17350189399</cx:pt>
          <cx:pt idx="4914">259331.08779789199</cx:pt>
          <cx:pt idx="4915">274977.12990088301</cx:pt>
          <cx:pt idx="4916">258353.24745318299</cx:pt>
          <cx:pt idx="4917">272904.49926959799</cx:pt>
          <cx:pt idx="4918">274939.65306023601</cx:pt>
          <cx:pt idx="4919">274938.20187477203</cx:pt>
          <cx:pt idx="4920">274702.69568580401</cx:pt>
          <cx:pt idx="4921">273711.25719600503</cx:pt>
          <cx:pt idx="4922">274557.87864289503</cx:pt>
          <cx:pt idx="4923">274375.09935480199</cx:pt>
          <cx:pt idx="4924">237524.01798494501</cx:pt>
          <cx:pt idx="4925">271490.10415665002</cx:pt>
          <cx:pt idx="4926">274565.12350916001</cx:pt>
          <cx:pt idx="4927">274784.66253417498</cx:pt>
          <cx:pt idx="4928">263909.13941484701</cx:pt>
          <cx:pt idx="4929">274661.03014498297</cx:pt>
          <cx:pt idx="4930">245468.59552955299</cx:pt>
          <cx:pt idx="4931">274573.95504917298</cx:pt>
          <cx:pt idx="4932">274553.60949541198</cx:pt>
          <cx:pt idx="4933">274455.12677644502</cx:pt>
          <cx:pt idx="4934">264791.85026048002</cx:pt>
          <cx:pt idx="4935">274258.37017395202</cx:pt>
          <cx:pt idx="4936">274368.867315593</cx:pt>
          <cx:pt idx="4937">270308.72571391799</cx:pt>
          <cx:pt idx="4938">273719.91741959599</cx:pt>
          <cx:pt idx="4939">267703.65298928297</cx:pt>
          <cx:pt idx="4940">261964.25067720999</cx:pt>
          <cx:pt idx="4941">257770.75945967101</cx:pt>
          <cx:pt idx="4942">249864.64201527301</cx:pt>
          <cx:pt idx="4943">255874.48303620901</cx:pt>
          <cx:pt idx="4944">256930.24000122299</cx:pt>
          <cx:pt idx="4945">274604.56348338898</cx:pt>
          <cx:pt idx="4946">274893.77783854102</cx:pt>
          <cx:pt idx="4947">255595.54022365401</cx:pt>
          <cx:pt idx="4948">254392.60703156999</cx:pt>
          <cx:pt idx="4949">261767.69645016399</cx:pt>
          <cx:pt idx="4950">270620.16667686898</cx:pt>
          <cx:pt idx="4951">267323.81097961997</cx:pt>
          <cx:pt idx="4952">239444.19044676199</cx:pt>
          <cx:pt idx="4953">255099.50901661601</cx:pt>
          <cx:pt idx="4954">274837.61557475402</cx:pt>
          <cx:pt idx="4955">274151.27530944301</cx:pt>
          <cx:pt idx="4956">272554.90705565299</cx:pt>
          <cx:pt idx="4957">274997.63090218499</cx:pt>
          <cx:pt idx="4958">262739.09329174098</cx:pt>
          <cx:pt idx="4959">264406.81773964799</cx:pt>
          <cx:pt idx="4960">274576.76739524503</cx:pt>
          <cx:pt idx="4961">251703.48094032699</cx:pt>
          <cx:pt idx="4962">273041.30151634698</cx:pt>
          <cx:pt idx="4963">274340.494209486</cx:pt>
          <cx:pt idx="4964">273903.99998705898</cx:pt>
          <cx:pt idx="4965">269245.869105844</cx:pt>
          <cx:pt idx="4966">265949.64737850201</cx:pt>
          <cx:pt idx="4967">274962.796454133</cx:pt>
          <cx:pt idx="4968">272073.54520272597</cx:pt>
          <cx:pt idx="4969">274255.178854322</cx:pt>
          <cx:pt idx="4970">274720.61697565397</cx:pt>
          <cx:pt idx="4971">253783.68933209401</cx:pt>
          <cx:pt idx="4972">256988.12434316601</cx:pt>
          <cx:pt idx="4973">273954.47961815097</cx:pt>
          <cx:pt idx="4974">274737.77405242401</cx:pt>
          <cx:pt idx="4975">274483.12983831897</cx:pt>
          <cx:pt idx="4976">265872.38836765499</cx:pt>
          <cx:pt idx="4977">249929.31402463201</cx:pt>
          <cx:pt idx="4978">274865.96617609501</cx:pt>
          <cx:pt idx="4979">243292.17574108701</cx:pt>
          <cx:pt idx="4980">253464.23780120601</cx:pt>
          <cx:pt idx="4981">247247.524270102</cx:pt>
          <cx:pt idx="4982">274864.00393823802</cx:pt>
          <cx:pt idx="4983">274754.836014133</cx:pt>
          <cx:pt idx="4984">267802.17957838502</cx:pt>
          <cx:pt idx="4985">274528.10286310798</cx:pt>
          <cx:pt idx="4986">247058.19975284199</cx:pt>
          <cx:pt idx="4987">248097.83870053501</cx:pt>
          <cx:pt idx="4988">274781.82022677001</cx:pt>
          <cx:pt idx="4989">274988.92764544702</cx:pt>
          <cx:pt idx="4990">272263.107316849</cx:pt>
          <cx:pt idx="4991">274837.34154696303</cx:pt>
          <cx:pt idx="4992">274970.38963280898</cx:pt>
          <cx:pt idx="4993">251397.49111737599</cx:pt>
          <cx:pt idx="4994">274540.51311192801</cx:pt>
          <cx:pt idx="4995">274796.10044311301</cx:pt>
          <cx:pt idx="4996">274466.11438762402</cx:pt>
          <cx:pt idx="4997">230383.41936216099</cx:pt>
          <cx:pt idx="4998">274792.535597009</cx:pt>
          <cx:pt idx="4999">274992.56362193503</cx:pt>
          <cx:pt idx="5000">259133.00415452101</cx:pt>
          <cx:pt idx="5001">274285.47364570003</cx:pt>
          <cx:pt idx="5002">274365.36467484903</cx:pt>
          <cx:pt idx="5003">274380.04980666901</cx:pt>
          <cx:pt idx="5004">273911.42833216599</cx:pt>
          <cx:pt idx="5005">274591.12242033897</cx:pt>
          <cx:pt idx="5006">274334.053342434</cx:pt>
          <cx:pt idx="5007">274806.68755246798</cx:pt>
          <cx:pt idx="5008">274952.98424895899</cx:pt>
          <cx:pt idx="5009">262434.98120896</cx:pt>
          <cx:pt idx="5010">265273.47778558999</cx:pt>
          <cx:pt idx="5011">274976.99345769797</cx:pt>
          <cx:pt idx="5012">264533.41763827298</cx:pt>
          <cx:pt idx="5013">274825.30761562299</cx:pt>
          <cx:pt idx="5014">274283.90610787401</cx:pt>
          <cx:pt idx="5015">255830.66732969799</cx:pt>
          <cx:pt idx="5016">263839.88950536202</cx:pt>
          <cx:pt idx="5017">274153.76898631197</cx:pt>
          <cx:pt idx="5018">270638.46174667898</cx:pt>
          <cx:pt idx="5019">271957.28144471499</cx:pt>
          <cx:pt idx="5020">269739.90904458897</cx:pt>
          <cx:pt idx="5021">274171.05831430003</cx:pt>
          <cx:pt idx="5022">274419.00572382798</cx:pt>
          <cx:pt idx="5023">260657.41350978799</cx:pt>
          <cx:pt idx="5024">262731.01318361302</cx:pt>
          <cx:pt idx="5025">251651.822131188</cx:pt>
          <cx:pt idx="5026">274281.99206529499</cx:pt>
          <cx:pt idx="5027">257444.45450905099</cx:pt>
          <cx:pt idx="5028">268474.272687049</cx:pt>
          <cx:pt idx="5029">270066.23957401898</cx:pt>
          <cx:pt idx="5030">274512.28454191599</cx:pt>
          <cx:pt idx="5031">274433.32961700502</cx:pt>
          <cx:pt idx="5032">270020.64340443199</cx:pt>
          <cx:pt idx="5033">260881.106727443</cx:pt>
          <cx:pt idx="5034">274452.43518059602</cx:pt>
          <cx:pt idx="5035">274483.074344325</cx:pt>
          <cx:pt idx="5036">274240.11728470703</cx:pt>
          <cx:pt idx="5037">274871.21653125802</cx:pt>
          <cx:pt idx="5038">274717.689120856</cx:pt>
          <cx:pt idx="5039">274751.82160077</cx:pt>
          <cx:pt idx="5040">274463.57248105999</cx:pt>
          <cx:pt idx="5041">272625.82537725201</cx:pt>
          <cx:pt idx="5042">240283.91140307501</cx:pt>
          <cx:pt idx="5043">274882.61237885797</cx:pt>
          <cx:pt idx="5044">274512.94457583601</cx:pt>
          <cx:pt idx="5045">255718.25612444099</cx:pt>
          <cx:pt idx="5046">258492.804096573</cx:pt>
          <cx:pt idx="5047">274535.35394444503</cx:pt>
          <cx:pt idx="5048">274310.09921517002</cx:pt>
          <cx:pt idx="5049">274248.74648581899</cx:pt>
          <cx:pt idx="5050">274659.75849608902</cx:pt>
          <cx:pt idx="5051">253803.98451747699</cx:pt>
          <cx:pt idx="5052">274475.50807399303</cx:pt>
          <cx:pt idx="5053">274494.22228696401</cx:pt>
          <cx:pt idx="5054">274016.08303503401</cx:pt>
          <cx:pt idx="5055">240272.81472967501</cx:pt>
          <cx:pt idx="5056">232054.60429590399</cx:pt>
          <cx:pt idx="5057">257131.293340025</cx:pt>
          <cx:pt idx="5058">274444.89517188602</cx:pt>
          <cx:pt idx="5059">266215.96708834398</cx:pt>
          <cx:pt idx="5060">274919.324297302</cx:pt>
          <cx:pt idx="5061">273836.863400815</cx:pt>
          <cx:pt idx="5062">261837.50520514301</cx:pt>
          <cx:pt idx="5063">274948.07338610297</cx:pt>
          <cx:pt idx="5064">274378.43194894702</cx:pt>
          <cx:pt idx="5065">272250.07139001298</cx:pt>
          <cx:pt idx="5066">271271.81319229602</cx:pt>
          <cx:pt idx="5067">246596.020319173</cx:pt>
          <cx:pt idx="5068">270001.95388321998</cx:pt>
          <cx:pt idx="5069">271326.46226971003</cx:pt>
          <cx:pt idx="5070">264770.420700947</cx:pt>
          <cx:pt idx="5071">271482.60691880301</cx:pt>
          <cx:pt idx="5072">274944.90937073901</cx:pt>
          <cx:pt idx="5073">262584.440897708</cx:pt>
          <cx:pt idx="5074">251207.502097349</cx:pt>
          <cx:pt idx="5075">248785.56883003301</cx:pt>
          <cx:pt idx="5076">257489.388769668</cx:pt>
          <cx:pt idx="5077">271500.04826961202</cx:pt>
          <cx:pt idx="5078">273870.06626842002</cx:pt>
          <cx:pt idx="5079">274992.91951712099</cx:pt>
          <cx:pt idx="5080">274758.87422213901</cx:pt>
          <cx:pt idx="5081">274900.79759260401</cx:pt>
          <cx:pt idx="5082">273957.93134139001</cx:pt>
          <cx:pt idx="5083">274635.894961624</cx:pt>
          <cx:pt idx="5084">274978.96848986403</cx:pt>
          <cx:pt idx="5085">249981.22199702199</cx:pt>
          <cx:pt idx="5086">261916.123042605</cx:pt>
          <cx:pt idx="5087">255783.202247662</cx:pt>
          <cx:pt idx="5088">274083.99726974597</cx:pt>
          <cx:pt idx="5089">268600.02582947398</cx:pt>
          <cx:pt idx="5090">253803.215522899</cx:pt>
          <cx:pt idx="5091">255014.50214512501</cx:pt>
          <cx:pt idx="5092">274524.44882747502</cx:pt>
          <cx:pt idx="5093">274841.50563524</cx:pt>
          <cx:pt idx="5094">226924.74663625099</cx:pt>
          <cx:pt idx="5095">274535.59252264397</cx:pt>
          <cx:pt idx="5096">269419.81364892598</cx:pt>
          <cx:pt idx="5097">236688.642404579</cx:pt>
          <cx:pt idx="5098">274626.88835343998</cx:pt>
          <cx:pt idx="5099">274987.06329073297</cx:pt>
          <cx:pt idx="5100">274751.83011829201</cx:pt>
          <cx:pt idx="5101">274755.74455268303</cx:pt>
          <cx:pt idx="5102">272338.26146840898</cx:pt>
          <cx:pt idx="5103">245676.84413930401</cx:pt>
          <cx:pt idx="5104">273851.76246876002</cx:pt>
          <cx:pt idx="5105">274880.83137648401</cx:pt>
          <cx:pt idx="5106">274820.71023413597</cx:pt>
          <cx:pt idx="5107">274212.64205830498</cx:pt>
          <cx:pt idx="5108">274760.701700704</cx:pt>
          <cx:pt idx="5109">246530.41388640201</cx:pt>
          <cx:pt idx="5110">274769.80049995502</cx:pt>
          <cx:pt idx="5111">235691.268400912</cx:pt>
          <cx:pt idx="5112">263962.38340786</cx:pt>
          <cx:pt idx="5113">274579.99586567399</cx:pt>
          <cx:pt idx="5114">269425.15166606702</cx:pt>
          <cx:pt idx="5115">274202.74437584903</cx:pt>
          <cx:pt idx="5116">260799.64747155199</cx:pt>
          <cx:pt idx="5117">273164.39005125698</cx:pt>
          <cx:pt idx="5118">258466.149825214</cx:pt>
          <cx:pt idx="5119">263724.055152093</cx:pt>
          <cx:pt idx="5120">256020.190666468</cx:pt>
          <cx:pt idx="5121">274231.54830654903</cx:pt>
          <cx:pt idx="5122">269129.83852435497</cx:pt>
          <cx:pt idx="5123">274741.31393680198</cx:pt>
          <cx:pt idx="5124">274679.73612209701</cx:pt>
          <cx:pt idx="5125">274834.680111036</cx:pt>
          <cx:pt idx="5126">266938.26440272498</cx:pt>
          <cx:pt idx="5127">270805.96325176302</cx:pt>
          <cx:pt idx="5128">244244.120534855</cx:pt>
          <cx:pt idx="5129">274634.134618479</cx:pt>
          <cx:pt idx="5130">274909.26947918202</cx:pt>
          <cx:pt idx="5131">247494.87556603801</cx:pt>
          <cx:pt idx="5132">244111.24642954199</cx:pt>
          <cx:pt idx="5133">245659.70413487201</cx:pt>
          <cx:pt idx="5134">274384.65412790503</cx:pt>
          <cx:pt idx="5135">263634.04530630802</cx:pt>
          <cx:pt idx="5136">274667.25489331101</cx:pt>
          <cx:pt idx="5137">263926.278949372</cx:pt>
          <cx:pt idx="5138">257878.49631993499</cx:pt>
          <cx:pt idx="5139">266864.94645464403</cx:pt>
          <cx:pt idx="5140">274753.401324754</cx:pt>
          <cx:pt idx="5141">258211.761293038</cx:pt>
          <cx:pt idx="5142">274967.23731798597</cx:pt>
          <cx:pt idx="5143">273840.22205424</cx:pt>
          <cx:pt idx="5144">255507.95340475999</cx:pt>
          <cx:pt idx="5145">274408.94666081801</cx:pt>
          <cx:pt idx="5146">262375.63642951002</cx:pt>
          <cx:pt idx="5147">266456.33162195497</cx:pt>
          <cx:pt idx="5148">267017.21659135201</cx:pt>
          <cx:pt idx="5149">274878.60941390798</cx:pt>
          <cx:pt idx="5150">273793.470814556</cx:pt>
          <cx:pt idx="5151">261494.95272437201</cx:pt>
          <cx:pt idx="5152">274857.17306102498</cx:pt>
          <cx:pt idx="5153">251981.33931250099</cx:pt>
          <cx:pt idx="5154">260792.563146303</cx:pt>
          <cx:pt idx="5155">269302.16204022802</cx:pt>
          <cx:pt idx="5156">266002.65753416502</cx:pt>
          <cx:pt idx="5157">249716.17489734699</cx:pt>
          <cx:pt idx="5158">245881.55633640001</cx:pt>
          <cx:pt idx="5159">274580.42310597998</cx:pt>
          <cx:pt idx="5160">271144.66489002301</cx:pt>
          <cx:pt idx="5161">274265.49479242001</cx:pt>
          <cx:pt idx="5162">274703.426049545</cx:pt>
          <cx:pt idx="5163">270944.47706085898</cx:pt>
          <cx:pt idx="5164">255610.74209260201</cx:pt>
          <cx:pt idx="5165">274804.66772703797</cx:pt>
          <cx:pt idx="5166">274309.41242992203</cx:pt>
          <cx:pt idx="5167">274830.28678125999</cx:pt>
          <cx:pt idx="5168">255376.27510306999</cx:pt>
          <cx:pt idx="5169">247735.379116136</cx:pt>
          <cx:pt idx="5170">242347.66526891899</cx:pt>
          <cx:pt idx="5171">274454.84079169598</cx:pt>
          <cx:pt idx="5172">238057.928408173</cx:pt>
          <cx:pt idx="5173">273486.36133744702</cx:pt>
          <cx:pt idx="5174">274825.24363106</cx:pt>
          <cx:pt idx="5175">274668.79098850599</cx:pt>
          <cx:pt idx="5176">267065.423207874</cx:pt>
          <cx:pt idx="5177">266075.87267702998</cx:pt>
          <cx:pt idx="5178">274814.57554023102</cx:pt>
          <cx:pt idx="5179">271067.18984933197</cx:pt>
          <cx:pt idx="5180">274577.610194518</cx:pt>
          <cx:pt idx="5181">238494.40465523599</cx:pt>
          <cx:pt idx="5182">255728.38190067999</cx:pt>
          <cx:pt idx="5183">255918.94686373399</cx:pt>
          <cx:pt idx="5184">274682.43890529103</cx:pt>
          <cx:pt idx="5185">262666.79494196898</cx:pt>
          <cx:pt idx="5186">271554.15546517703</cx:pt>
          <cx:pt idx="5187">274835.55698026501</cx:pt>
          <cx:pt idx="5188">270305.90159820602</cx:pt>
          <cx:pt idx="5189">264474.85601574002</cx:pt>
          <cx:pt idx="5190">274496.10039510898</cx:pt>
          <cx:pt idx="5191">274420.882664037</cx:pt>
          <cx:pt idx="5192">273923.09359697503</cx:pt>
          <cx:pt idx="5193">271808.36993143801</cx:pt>
          <cx:pt idx="5194">274972.41960541002</cx:pt>
          <cx:pt idx="5195">270214.79780569702</cx:pt>
          <cx:pt idx="5196">266140.60414656502</cx:pt>
          <cx:pt idx="5197">260070.78600101601</cx:pt>
          <cx:pt idx="5198">274797.33730996901</cx:pt>
          <cx:pt idx="5199">273499.88316228602</cx:pt>
          <cx:pt idx="5200">235806.85573699701</cx:pt>
          <cx:pt idx="5201">273931.224441331</cx:pt>
          <cx:pt idx="5202">274535.977860049</cx:pt>
          <cx:pt idx="5203">257837.989694288</cx:pt>
          <cx:pt idx="5204">242191.463644248</cx:pt>
          <cx:pt idx="5205">259286.03411391901</cx:pt>
          <cx:pt idx="5206">269940.88090102299</cx:pt>
          <cx:pt idx="5207">255439.77977044601</cx:pt>
          <cx:pt idx="5208">274680.185022577</cx:pt>
          <cx:pt idx="5209">274791.23989838798</cx:pt>
          <cx:pt idx="5210">271033.28440741397</cx:pt>
          <cx:pt idx="5211">265747.77413501003</cx:pt>
          <cx:pt idx="5212">274443.75547450403</cx:pt>
          <cx:pt idx="5213">262613.77587212197</cx:pt>
          <cx:pt idx="5214">271461.079885574</cx:pt>
          <cx:pt idx="5215">274150.2369356</cx:pt>
          <cx:pt idx="5216">274313.03987842298</cx:pt>
          <cx:pt idx="5217">274806.740734733</cx:pt>
          <cx:pt idx="5218">247051.56746894401</cx:pt>
          <cx:pt idx="5219">270170.96029862302</cx:pt>
          <cx:pt idx="5220">274060.19403357198</cx:pt>
          <cx:pt idx="5221">273938.12915010902</cx:pt>
          <cx:pt idx="5222">270971.891977394</cx:pt>
          <cx:pt idx="5223">264316.26689182298</cx:pt>
          <cx:pt idx="5224">274954.027982442</cx:pt>
          <cx:pt idx="5225">274841.61474825197</cx:pt>
          <cx:pt idx="5226">274479.50484115002</cx:pt>
          <cx:pt idx="5227">274351.508955303</cx:pt>
          <cx:pt idx="5228">264580.111937062</cx:pt>
          <cx:pt idx="5229">273701.73907664698</cx:pt>
          <cx:pt idx="5230">268317.32330458402</cx:pt>
          <cx:pt idx="5231">271487.635533377</cx:pt>
          <cx:pt idx="5232">268695.976512336</cx:pt>
          <cx:pt idx="5233">274693.93761774199</cx:pt>
          <cx:pt idx="5234">242182.31814989701</cx:pt>
          <cx:pt idx="5235">261172.266693552</cx:pt>
          <cx:pt idx="5236">238996.81157885399</cx:pt>
          <cx:pt idx="5237">274524.12080808502</cx:pt>
          <cx:pt idx="5238">274783.07868358801</cx:pt>
          <cx:pt idx="5239">260421.07234152101</cx:pt>
          <cx:pt idx="5240">274995.52774275898</cx:pt>
          <cx:pt idx="5241">274984.45170681702</cx:pt>
          <cx:pt idx="5242">273046.84241110901</cx:pt>
          <cx:pt idx="5243">274535.36206091102</cx:pt>
          <cx:pt idx="5244">268666.84945075301</cx:pt>
          <cx:pt idx="5245">250891.22692751201</cx:pt>
          <cx:pt idx="5246">274466.67787649599</cx:pt>
          <cx:pt idx="5247">268616.96465943201</cx:pt>
          <cx:pt idx="5248">274215.559739622</cx:pt>
          <cx:pt idx="5249">260592.265851287</cx:pt>
          <cx:pt idx="5250">270634.99536100199</cx:pt>
          <cx:pt idx="5251">254155.81750634199</cx:pt>
          <cx:pt idx="5252">257522.77374141701</cx:pt>
          <cx:pt idx="5253">259770.734698963</cx:pt>
          <cx:pt idx="5254">274329.16850073001</cx:pt>
          <cx:pt idx="5255">274493.53760079999</cx:pt>
          <cx:pt idx="5256">271392.93080914603</cx:pt>
          <cx:pt idx="5257">268815.224978438</cx:pt>
          <cx:pt idx="5258">274693.86648348998</cx:pt>
          <cx:pt idx="5259">274829.66332574398</cx:pt>
          <cx:pt idx="5260">262545.31944360799</cx:pt>
          <cx:pt idx="5261">257717.57769351199</cx:pt>
          <cx:pt idx="5262">274703.95778920001</cx:pt>
          <cx:pt idx="5263">251578.88284189801</cx:pt>
          <cx:pt idx="5264">274552.35570613801</cx:pt>
          <cx:pt idx="5265">274115.283859741</cx:pt>
          <cx:pt idx="5266">239197.82844409801</cx:pt>
          <cx:pt idx="5267">234174.742116665</cx:pt>
          <cx:pt idx="5268">249703.17308240401</cx:pt>
          <cx:pt idx="5269">265946.39328267297</cx:pt>
          <cx:pt idx="5270">274171.49561393698</cx:pt>
          <cx:pt idx="5271">274957.13432813901</cx:pt>
          <cx:pt idx="5272">255098.93070333701</cx:pt>
          <cx:pt idx="5273">274178.985786515</cx:pt>
          <cx:pt idx="5274">274624.86437064898</cx:pt>
          <cx:pt idx="5275">274339.99807567801</cx:pt>
          <cx:pt idx="5276">274402.08777198201</cx:pt>
          <cx:pt idx="5277">274716.95050244097</cx:pt>
          <cx:pt idx="5278">274490.66584258701</cx:pt>
          <cx:pt idx="5279">270915.01331928099</cx:pt>
          <cx:pt idx="5280">222365.76099689401</cx:pt>
          <cx:pt idx="5281">252664.00679409099</cx:pt>
          <cx:pt idx="5282">274418.92895566998</cx:pt>
          <cx:pt idx="5283">266224.459249145</cx:pt>
          <cx:pt idx="5284">264356.680358137</cx:pt>
          <cx:pt idx="5285">274620.48707734898</cx:pt>
          <cx:pt idx="5286">274669.049794388</cx:pt>
          <cx:pt idx="5287">269535.49418722099</cx:pt>
          <cx:pt idx="5288">274660.09782909398</cx:pt>
          <cx:pt idx="5289">274008.06476453599</cx:pt>
          <cx:pt idx="5290">267655.78000792</cx:pt>
          <cx:pt idx="5291">268786.25770598103</cx:pt>
          <cx:pt idx="5292">252965.90166265401</cx:pt>
          <cx:pt idx="5293">261596.02266693901</cx:pt>
          <cx:pt idx="5294">267305.22798925103</cx:pt>
          <cx:pt idx="5295">250006.640850964</cx:pt>
          <cx:pt idx="5296">266811.958947576</cx:pt>
          <cx:pt idx="5297">274253.24208438199</cx:pt>
          <cx:pt idx="5298">262163.34021370998</cx:pt>
          <cx:pt idx="5299">272646.51077696198</cx:pt>
          <cx:pt idx="5300">274866.02538710303</cx:pt>
          <cx:pt idx="5301">254639.77474291899</cx:pt>
          <cx:pt idx="5302">274947.15178257402</cx:pt>
          <cx:pt idx="5303">274673.312169304</cx:pt>
          <cx:pt idx="5304">274540.823681771</cx:pt>
          <cx:pt idx="5305">252863.58936008901</cx:pt>
          <cx:pt idx="5306">252900.28610860201</cx:pt>
          <cx:pt idx="5307">274032.95559096098</cx:pt>
          <cx:pt idx="5308">272657.73310964799</cx:pt>
          <cx:pt idx="5309">274983.07432879001</cx:pt>
          <cx:pt idx="5310">274519.06917695201</cx:pt>
          <cx:pt idx="5311">257932.707675026</cx:pt>
          <cx:pt idx="5312">274765.46232510498</cx:pt>
          <cx:pt idx="5313">274931.58851016901</cx:pt>
          <cx:pt idx="5314">258875.41670325099</cx:pt>
          <cx:pt idx="5315">274865.52559853101</cx:pt>
          <cx:pt idx="5316">273691.27327199798</cx:pt>
          <cx:pt idx="5317">222881.95876650899</cx:pt>
          <cx:pt idx="5318">266131.73928844702</cx:pt>
          <cx:pt idx="5319">274551.20037071698</cx:pt>
          <cx:pt idx="5320">244339.98656531799</cx:pt>
          <cx:pt idx="5321">255082.90316943801</cx:pt>
          <cx:pt idx="5322">274962.08156291401</cx:pt>
          <cx:pt idx="5323">273994.04509119299</cx:pt>
          <cx:pt idx="5324">257024.63079302001</cx:pt>
          <cx:pt idx="5325">274845.49811105599</cx:pt>
          <cx:pt idx="5326">253715.44539677299</cx:pt>
          <cx:pt idx="5327">274635.01195007999</cx:pt>
          <cx:pt idx="5328">274754.62100012199</cx:pt>
          <cx:pt idx="5329">274224.02863083099</cx:pt>
          <cx:pt idx="5330">271800.39089260902</cx:pt>
          <cx:pt idx="5331">262154.56458860601</cx:pt>
          <cx:pt idx="5332">274852.52527391701</cx:pt>
          <cx:pt idx="5333">274534.97810413002</cx:pt>
          <cx:pt idx="5334">274864.387927462</cx:pt>
          <cx:pt idx="5335">274301.187506833</cx:pt>
          <cx:pt idx="5336">274631.68551555101</cx:pt>
          <cx:pt idx="5337">274484.80830447603</cx:pt>
          <cx:pt idx="5338">274195.57175374602</cx:pt>
          <cx:pt idx="5339">274106.57347887201</cx:pt>
          <cx:pt idx="5340">274789.29247684003</cx:pt>
          <cx:pt idx="5341">274439.67071482597</cx:pt>
          <cx:pt idx="5342">269726.23106595897</cx:pt>
          <cx:pt idx="5343">274323.24026973499</cx:pt>
          <cx:pt idx="5344">255519.36293227001</cx:pt>
          <cx:pt idx="5345">269536.71893623902</cx:pt>
          <cx:pt idx="5346">246395.09832596601</cx:pt>
          <cx:pt idx="5347">274301.244408798</cx:pt>
          <cx:pt idx="5348">271340.49206538801</cx:pt>
          <cx:pt idx="5349">254390.634604836</cx:pt>
          <cx:pt idx="5350">274522.82630003098</cx:pt>
          <cx:pt idx="5351">256821.259850003</cx:pt>
          <cx:pt idx="5352">261178.025114082</cx:pt>
          <cx:pt idx="5353">264610.10143186402</cx:pt>
          <cx:pt idx="5354">233889.21025735501</cx:pt>
          <cx:pt idx="5355">274471.81328301999</cx:pt>
          <cx:pt idx="5356">242099.054429418</cx:pt>
          <cx:pt idx="5357">274590.272632782</cx:pt>
          <cx:pt idx="5358">272112.30771819199</cx:pt>
          <cx:pt idx="5359">274989.98529033503</cx:pt>
          <cx:pt idx="5360">274527.17093970999</cx:pt>
          <cx:pt idx="5361">274370.31376582599</cx:pt>
          <cx:pt idx="5362">274623.38964290702</cx:pt>
          <cx:pt idx="5363">255769.19805807999</cx:pt>
          <cx:pt idx="5364">274149.69350756297</cx:pt>
          <cx:pt idx="5365">261070.40490907</cx:pt>
          <cx:pt idx="5366">267784.40852636902</cx:pt>
          <cx:pt idx="5367">274189.85422004299</cx:pt>
          <cx:pt idx="5368">267959.67004961299</cx:pt>
          <cx:pt idx="5369">257025.61466962899</cx:pt>
          <cx:pt idx="5370">274245.99782882101</cx:pt>
          <cx:pt idx="5371">274239.987108131</cx:pt>
          <cx:pt idx="5372">274899.55256812298</cx:pt>
          <cx:pt idx="5373">274617.43229621398</cx:pt>
          <cx:pt idx="5374">262340.93812974601</cx:pt>
          <cx:pt idx="5375">274824.052040321</cx:pt>
          <cx:pt idx="5376">257356.190646314</cx:pt>
          <cx:pt idx="5377">274926.76861543802</cx:pt>
          <cx:pt idx="5378">243386.39161751501</cx:pt>
          <cx:pt idx="5379">270708.08637429797</cx:pt>
          <cx:pt idx="5380">274549.227657312</cx:pt>
          <cx:pt idx="5381">267796.683024497</cx:pt>
          <cx:pt idx="5382">274721.33165191999</cx:pt>
          <cx:pt idx="5383">267954.43972829398</cx:pt>
          <cx:pt idx="5384">248189.566262832</cx:pt>
          <cx:pt idx="5385">258222.46106577301</cx:pt>
          <cx:pt idx="5386">269225.75100316701</cx:pt>
          <cx:pt idx="5387">249305.64187574101</cx:pt>
          <cx:pt idx="5388">267370.89270668098</cx:pt>
          <cx:pt idx="5389">248784.87194433899</cx:pt>
          <cx:pt idx="5390">274982.27931291098</cx:pt>
          <cx:pt idx="5391">274335.41118989501</cx:pt>
          <cx:pt idx="5392">274962.98784095101</cx:pt>
          <cx:pt idx="5393">274531.95310731098</cx:pt>
          <cx:pt idx="5394">274323.95596885402</cx:pt>
          <cx:pt idx="5395">262936.38083993702</cx:pt>
          <cx:pt idx="5396">259708.20313356299</cx:pt>
          <cx:pt idx="5397">264301.22206427902</cx:pt>
          <cx:pt idx="5398">274992.676901653</cx:pt>
          <cx:pt idx="5399">274843.18602980999</cx:pt>
          <cx:pt idx="5400">267189.65875859698</cx:pt>
          <cx:pt idx="5401">274784.827570364</cx:pt>
          <cx:pt idx="5402">264910.05297620402</cx:pt>
          <cx:pt idx="5403">273809.51129758102</cx:pt>
          <cx:pt idx="5404">274882.04246244102</cx:pt>
          <cx:pt idx="5405">265127.52049433702</cx:pt>
          <cx:pt idx="5406">274514.87133660598</cx:pt>
          <cx:pt idx="5407">261125.026253666</cx:pt>
          <cx:pt idx="5408">261707.377410457</cx:pt>
          <cx:pt idx="5409">274738.55560002301</cx:pt>
          <cx:pt idx="5410">246719.393039966</cx:pt>
          <cx:pt idx="5411">274508.77146452898</cx:pt>
          <cx:pt idx="5412">256283.85656104499</cx:pt>
          <cx:pt idx="5413">268972.48908336501</cx:pt>
          <cx:pt idx="5414">263238.23043732002</cx:pt>
          <cx:pt idx="5415">274108.55687742302</cx:pt>
          <cx:pt idx="5416">274691.41018857999</cx:pt>
          <cx:pt idx="5417">264265.44027555501</cx:pt>
          <cx:pt idx="5418">274547.23756005301</cx:pt>
          <cx:pt idx="5419">263365.01347530202</cx:pt>
          <cx:pt idx="5420">256451.99157221601</cx:pt>
          <cx:pt idx="5421">265088.81926190102</cx:pt>
          <cx:pt idx="5422">270203.93922028597</cx:pt>
          <cx:pt idx="5423">274429.581987413</cx:pt>
          <cx:pt idx="5424">265747.49538763601</cx:pt>
          <cx:pt idx="5425">271938.51264980301</cx:pt>
          <cx:pt idx="5426">260690.993685483</cx:pt>
          <cx:pt idx="5427">254959.50866062701</cx:pt>
          <cx:pt idx="5428">252733.521917092</cx:pt>
          <cx:pt idx="5429">243316.87956273899</cx:pt>
          <cx:pt idx="5430">274516.29232600698</cx:pt>
          <cx:pt idx="5431">246635.05764111801</cx:pt>
          <cx:pt idx="5432">274727.38149350701</cx:pt>
          <cx:pt idx="5433">257056.242002265</cx:pt>
          <cx:pt idx="5434">274801.77782595198</cx:pt>
          <cx:pt idx="5435">258901.049925759</cx:pt>
          <cx:pt idx="5436">265816.25715421402</cx:pt>
          <cx:pt idx="5437">249644.36012801799</cx:pt>
          <cx:pt idx="5438">274441.94705062901</cx:pt>
          <cx:pt idx="5439">274681.75302828202</cx:pt>
          <cx:pt idx="5440">274553.03663983202</cx:pt>
          <cx:pt idx="5441">274320.10958355898</cx:pt>
          <cx:pt idx="5442">263539.04592887399</cx:pt>
          <cx:pt idx="5443">252035.85084269801</cx:pt>
          <cx:pt idx="5444">274368.58003608102</cx:pt>
          <cx:pt idx="5445">270244.76340081898</cx:pt>
          <cx:pt idx="5446">262120.83371687899</cx:pt>
          <cx:pt idx="5447">259962.789051139</cx:pt>
          <cx:pt idx="5448">273748.294035103</cx:pt>
          <cx:pt idx="5449">244967.558510009</cx:pt>
          <cx:pt idx="5450">268238.21979947999</cx:pt>
          <cx:pt idx="5451">274752.07974750001</cx:pt>
          <cx:pt idx="5452">274762.59599434503</cx:pt>
          <cx:pt idx="5453">274368.32098299102</cx:pt>
          <cx:pt idx="5454">274751.29181127303</cx:pt>
          <cx:pt idx="5455">274601.94748864899</cx:pt>
          <cx:pt idx="5456">250543.297451819</cx:pt>
          <cx:pt idx="5457">274110.52403950598</cx:pt>
          <cx:pt idx="5458">255412.10319266099</cx:pt>
          <cx:pt idx="5459">274094.60509776202</cx:pt>
          <cx:pt idx="5460">274828.23539790499</cx:pt>
          <cx:pt idx="5461">274767.638705499</cx:pt>
          <cx:pt idx="5462">274269.29871066503</cx:pt>
          <cx:pt idx="5463">272907.29522602301</cx:pt>
          <cx:pt idx="5464">260947.559348262</cx:pt>
          <cx:pt idx="5465">257987.26442453801</cx:pt>
          <cx:pt idx="5466">274732.11166936799</cx:pt>
          <cx:pt idx="5467">268984.26118913002</cx:pt>
          <cx:pt idx="5468">274201.40631411102</cx:pt>
          <cx:pt idx="5469">269467.47842991102</cx:pt>
          <cx:pt idx="5470">274031.79244942399</cx:pt>
          <cx:pt idx="5471">274694.17374301399</cx:pt>
          <cx:pt idx="5472">274264.741236003</cx:pt>
          <cx:pt idx="5473">258841.15209857101</cx:pt>
          <cx:pt idx="5474">266684.903864244</cx:pt>
          <cx:pt idx="5475">249874.12813064901</cx:pt>
          <cx:pt idx="5476">274284.35687246697</cx:pt>
          <cx:pt idx="5477">273915.35787928803</cx:pt>
          <cx:pt idx="5478">243251.033993102</cx:pt>
          <cx:pt idx="5479">270910.72944620298</cx:pt>
          <cx:pt idx="5480">269051.86114853102</cx:pt>
          <cx:pt idx="5481">257845.54040108301</cx:pt>
          <cx:pt idx="5482">264833.714802292</cx:pt>
          <cx:pt idx="5483">274317.40213678201</cx:pt>
          <cx:pt idx="5484">259858.05447288501</cx:pt>
          <cx:pt idx="5485">261126.79804552099</cx:pt>
          <cx:pt idx="5486">274573.76887285698</cx:pt>
          <cx:pt idx="5487">274903.789951463</cx:pt>
          <cx:pt idx="5488">257553.02591703401</cx:pt>
          <cx:pt idx="5489">274013.877290687</cx:pt>
          <cx:pt idx="5490">273091.01233261998</cx:pt>
          <cx:pt idx="5491">269826.87269615202</cx:pt>
          <cx:pt idx="5492">260638.34980694699</cx:pt>
          <cx:pt idx="5493">265344.22241785203</cx:pt>
          <cx:pt idx="5494">274703.01440622302</cx:pt>
          <cx:pt idx="5495">232496.96283833199</cx:pt>
          <cx:pt idx="5496">260429.18339798899</cx:pt>
          <cx:pt idx="5497">267148.60845618299</cx:pt>
          <cx:pt idx="5498">267071.704829967</cx:pt>
          <cx:pt idx="5499">274344.41287817998</cx:pt>
          <cx:pt idx="5500">274511.06991489802</cx:pt>
          <cx:pt idx="5501">225533.56372471599</cx:pt>
          <cx:pt idx="5502">271635.731403246</cx:pt>
          <cx:pt idx="5503">274413.75114389701</cx:pt>
          <cx:pt idx="5504">274501.91293821699</cx:pt>
          <cx:pt idx="5505">274508.38000582397</cx:pt>
          <cx:pt idx="5506">274492.62211675697</cx:pt>
          <cx:pt idx="5507">265902.27659243002</cx:pt>
          <cx:pt idx="5508">270831.49601116602</cx:pt>
          <cx:pt idx="5509">274181.71696952498</cx:pt>
          <cx:pt idx="5510">257120.30823135501</cx:pt>
          <cx:pt idx="5511">268022.70271395898</cx:pt>
          <cx:pt idx="5512">274550.68960936298</cx:pt>
          <cx:pt idx="5513">274707.64982924802</cx:pt>
          <cx:pt idx="5514">274816.78061638301</cx:pt>
          <cx:pt idx="5515">274342.046747908</cx:pt>
          <cx:pt idx="5516">230855.30319007899</cx:pt>
          <cx:pt idx="5517">274772.11240710801</cx:pt>
          <cx:pt idx="5518">274328.68833355501</cx:pt>
          <cx:pt idx="5519">273671.84583627398</cx:pt>
          <cx:pt idx="5520">274904.55487905297</cx:pt>
          <cx:pt idx="5521">246858.69925321901</cx:pt>
          <cx:pt idx="5522">274799.55668848398</cx:pt>
          <cx:pt idx="5523">274629.82484214002</cx:pt>
          <cx:pt idx="5524">273752.09396005399</cx:pt>
          <cx:pt idx="5525">237504.48681299799</cx:pt>
          <cx:pt idx="5526">274308.855684184</cx:pt>
          <cx:pt idx="5527">273805.67898279399</cx:pt>
          <cx:pt idx="5528">274067.17486622598</cx:pt>
          <cx:pt idx="5529">274083.57542906102</cx:pt>
          <cx:pt idx="5530">259867.72956003499</cx:pt>
          <cx:pt idx="5531">274727.34603902698</cx:pt>
          <cx:pt idx="5532">258818.81614709101</cx:pt>
          <cx:pt idx="5533">274497.052061975</cx:pt>
          <cx:pt idx="5534">253364.32980476401</cx:pt>
          <cx:pt idx="5535">274403.38546719198</cx:pt>
          <cx:pt idx="5536">274224.73680390703</cx:pt>
          <cx:pt idx="5537">274988.21572004602</cx:pt>
          <cx:pt idx="5538">267283.01951663999</cx:pt>
          <cx:pt idx="5539">273846.08572092903</cx:pt>
          <cx:pt idx="5540">273118.800484929</cx:pt>
          <cx:pt idx="5541">255017.80468768501</cx:pt>
          <cx:pt idx="5542">270889.89097672299</cx:pt>
          <cx:pt idx="5543">273734.94064947299</cx:pt>
          <cx:pt idx="5544">274413.19779571402</cx:pt>
          <cx:pt idx="5545">261278.024732308</cx:pt>
          <cx:pt idx="5546">271810.24810857902</cx:pt>
          <cx:pt idx="5547">255698.15129257299</cx:pt>
          <cx:pt idx="5548">214029.40355331701</cx:pt>
          <cx:pt idx="5549">274364.70101178501</cx:pt>
          <cx:pt idx="5550">247075.991948357</cx:pt>
          <cx:pt idx="5551">274380.61508460803</cx:pt>
          <cx:pt idx="5552">273439.77114621497</cx:pt>
          <cx:pt idx="5553">274596.899232261</cx:pt>
          <cx:pt idx="5554">266803.37186758401</cx:pt>
          <cx:pt idx="5555">274910.272112904</cx:pt>
          <cx:pt idx="5556">268588.97191241803</cx:pt>
          <cx:pt idx="5557">274986.51106983999</cx:pt>
          <cx:pt idx="5558">274890.29509551299</cx:pt>
          <cx:pt idx="5559">267263.67189744097</cx:pt>
          <cx:pt idx="5560">274580.087430113</cx:pt>
          <cx:pt idx="5561">259766.54568940101</cx:pt>
          <cx:pt idx="5562">246640.87809364</cx:pt>
          <cx:pt idx="5563">260254.04850345801</cx:pt>
          <cx:pt idx="5564">258593.96902873801</cx:pt>
          <cx:pt idx="5565">274089.49783646001</cx:pt>
          <cx:pt idx="5566">274856.93530694803</cx:pt>
          <cx:pt idx="5567">274099.19061552099</cx:pt>
          <cx:pt idx="5568">274269.43466758903</cx:pt>
          <cx:pt idx="5569">274369.14943211398</cx:pt>
          <cx:pt idx="5570">274508.89245683898</cx:pt>
          <cx:pt idx="5571">268872.782963645</cx:pt>
          <cx:pt idx="5572">261799.33123453101</cx:pt>
          <cx:pt idx="5573">244186.17337265299</cx:pt>
          <cx:pt idx="5574">268222.47480112797</cx:pt>
          <cx:pt idx="5575">235984.959134398</cx:pt>
          <cx:pt idx="5576">273278.20471723698</cx:pt>
          <cx:pt idx="5577">236400.67474009801</cx:pt>
          <cx:pt idx="5578">262078.048449822</cx:pt>
          <cx:pt idx="5579">274856.18528688501</cx:pt>
          <cx:pt idx="5580">273792.98826494103</cx:pt>
          <cx:pt idx="5581">226399.078814921</cx:pt>
          <cx:pt idx="5582">267071.263933293</cx:pt>
          <cx:pt idx="5583">265829.23572744802</cx:pt>
          <cx:pt idx="5584">267356.79760798602</cx:pt>
          <cx:pt idx="5585">272210.87958608102</cx:pt>
          <cx:pt idx="5586">274518.28874121001</cx:pt>
          <cx:pt idx="5587">273885.53998210398</cx:pt>
          <cx:pt idx="5588">273488.990960425</cx:pt>
          <cx:pt idx="5589">270782.18114101002</cx:pt>
          <cx:pt idx="5590">274675.85127278598</cx:pt>
          <cx:pt idx="5591">274826.41593554098</cx:pt>
          <cx:pt idx="5592">259763.412783198</cx:pt>
          <cx:pt idx="5593">274745.93846232601</cx:pt>
          <cx:pt idx="5594">274261.26012352301</cx:pt>
          <cx:pt idx="5595">274686.35858618299</cx:pt>
          <cx:pt idx="5596">274212.83898986602</cx:pt>
          <cx:pt idx="5597">274231.89262561098</cx:pt>
          <cx:pt idx="5598">252566.29890049101</cx:pt>
          <cx:pt idx="5599">259748.23489905201</cx:pt>
          <cx:pt idx="5600">274226.90430724702</cx:pt>
          <cx:pt idx="5601">272363.29308990802</cx:pt>
          <cx:pt idx="5602">274824.85468906898</cx:pt>
          <cx:pt idx="5603">274947.34718002001</cx:pt>
          <cx:pt idx="5604">258285.460632309</cx:pt>
          <cx:pt idx="5605">268769.66323223</cx:pt>
          <cx:pt idx="5606">257391.07251536101</cx:pt>
          <cx:pt idx="5607">269674.901299719</cx:pt>
          <cx:pt idx="5608">274803.56492169399</cx:pt>
          <cx:pt idx="5609">274394.78185650002</cx:pt>
          <cx:pt idx="5610">273864.935513428</cx:pt>
          <cx:pt idx="5611">259328.32045687901</cx:pt>
          <cx:pt idx="5612">274282.236508845</cx:pt>
          <cx:pt idx="5613">263562.67346157401</cx:pt>
          <cx:pt idx="5614">274932.37176064297</cx:pt>
          <cx:pt idx="5615">248752.16337320401</cx:pt>
          <cx:pt idx="5616">274919.23174112098</cx:pt>
          <cx:pt idx="5617">274577.14211792097</cx:pt>
          <cx:pt idx="5618">274484.72827372799</cx:pt>
          <cx:pt idx="5619">274429.81067509798</cx:pt>
          <cx:pt idx="5620">274378.55671640899</cx:pt>
          <cx:pt idx="5621">266833.10802420502</cx:pt>
          <cx:pt idx="5622">274138.46067955898</cx:pt>
          <cx:pt idx="5623">274839.36213583901</cx:pt>
          <cx:pt idx="5624">274038.67751462897</cx:pt>
          <cx:pt idx="5625">265864.95616829599</cx:pt>
          <cx:pt idx="5626">271799.429649117</cx:pt>
          <cx:pt idx="5627">274883.81042077497</cx:pt>
          <cx:pt idx="5628">262057.03725624099</cx:pt>
          <cx:pt idx="5629">274272.90941105603</cx:pt>
          <cx:pt idx="5630">274443.21008410701</cx:pt>
          <cx:pt idx="5631">244018.27081621901</cx:pt>
          <cx:pt idx="5632">250418.24170298199</cx:pt>
          <cx:pt idx="5633">272438.90374180302</cx:pt>
          <cx:pt idx="5634">266008.32077026297</cx:pt>
          <cx:pt idx="5635">274109.67836342601</cx:pt>
          <cx:pt idx="5636">274054.96440436802</cx:pt>
          <cx:pt idx="5637">270364.15269920102</cx:pt>
          <cx:pt idx="5638">247455.59227049601</cx:pt>
          <cx:pt idx="5639">274308.26237740502</cx:pt>
          <cx:pt idx="5640">266404.13024703698</cx:pt>
          <cx:pt idx="5641">269835.59527269501</cx:pt>
          <cx:pt idx="5642">274957.24338621902</cx:pt>
          <cx:pt idx="5643">274356.59703835897</cx:pt>
          <cx:pt idx="5644">274519.762780283</cx:pt>
          <cx:pt idx="5645">274716.99919113697</cx:pt>
          <cx:pt idx="5646">274917.32976041897</cx:pt>
          <cx:pt idx="5647">274933.58428799</cx:pt>
          <cx:pt idx="5648">274722.27469836897</cx:pt>
          <cx:pt idx="5649">259329.65085331601</cx:pt>
          <cx:pt idx="5650">264449.13122174703</cx:pt>
          <cx:pt idx="5651">252947.23074625601</cx:pt>
          <cx:pt idx="5652">274681.41648154799</cx:pt>
          <cx:pt idx="5653">270067.44092627103</cx:pt>
          <cx:pt idx="5654">274506.48223041801</cx:pt>
          <cx:pt idx="5655">274424.07692900498</cx:pt>
          <cx:pt idx="5656">274109.45698924898</cx:pt>
          <cx:pt idx="5657">273342.89448822202</cx:pt>
          <cx:pt idx="5658">274328.81324675598</cx:pt>
          <cx:pt idx="5659">274652.12968684098</cx:pt>
          <cx:pt idx="5660">274803.57306651497</cx:pt>
          <cx:pt idx="5661">252586.25042734001</cx:pt>
          <cx:pt idx="5662">274122.44422324101</cx:pt>
          <cx:pt idx="5663">274928.85730483301</cx:pt>
          <cx:pt idx="5664">274683.09789847297</cx:pt>
          <cx:pt idx="5665">256793.00683290401</cx:pt>
          <cx:pt idx="5666">274718.61727752298</cx:pt>
          <cx:pt idx="5667">273235.565934457</cx:pt>
          <cx:pt idx="5668">274678.53756593098</cx:pt>
          <cx:pt idx="5669">274254.03325062001</cx:pt>
          <cx:pt idx="5670">274776.16459032899</cx:pt>
          <cx:pt idx="5671">260362.50263252301</cx:pt>
          <cx:pt idx="5672">265782.48267140298</cx:pt>
          <cx:pt idx="5673">274305.19473111798</cx:pt>
          <cx:pt idx="5674">274375.62741752999</cx:pt>
          <cx:pt idx="5675">274776.94647079299</cx:pt>
          <cx:pt idx="5676">274460.23629558302</cx:pt>
          <cx:pt idx="5677">274649.85296585201</cx:pt>
          <cx:pt idx="5678">255545.37112127</cx:pt>
          <cx:pt idx="5679">253071.36082854599</cx:pt>
          <cx:pt idx="5680">274549.88407113298</cx:pt>
          <cx:pt idx="5681">255866.36168846599</cx:pt>
          <cx:pt idx="5682">274305.52157674701</cx:pt>
          <cx:pt idx="5683">274599.59492749302</cx:pt>
          <cx:pt idx="5684">274233.16476890497</cx:pt>
          <cx:pt idx="5685">247694.56339005099</cx:pt>
          <cx:pt idx="5686">246069.03056344399</cx:pt>
          <cx:pt idx="5687">271686.65740800498</cx:pt>
          <cx:pt idx="5688">262698.887516813</cx:pt>
          <cx:pt idx="5689">274568.60088473302</cx:pt>
          <cx:pt idx="5690">273867.11354747601</cx:pt>
          <cx:pt idx="5691">274354.976421314</cx:pt>
          <cx:pt idx="5692">249003.17850494001</cx:pt>
          <cx:pt idx="5693">242993.16122847999</cx:pt>
          <cx:pt idx="5694">267748.79342924303</cx:pt>
          <cx:pt idx="5695">274826.800493919</cx:pt>
          <cx:pt idx="5696">274873.92558905599</cx:pt>
          <cx:pt idx="5697">271419.15610800602</cx:pt>
          <cx:pt idx="5698">246495.37695501599</cx:pt>
          <cx:pt idx="5699">254373.89661450899</cx:pt>
          <cx:pt idx="5700">271598.95383575198</cx:pt>
          <cx:pt idx="5701">267899.83820539399</cx:pt>
          <cx:pt idx="5702">263210.43404714199</cx:pt>
          <cx:pt idx="5703">269002.12713648</cx:pt>
          <cx:pt idx="5704">267070.62453622901</cx:pt>
          <cx:pt idx="5705">274484.89104596002</cx:pt>
          <cx:pt idx="5706">265228.69183290302</cx:pt>
          <cx:pt idx="5707">252268.07407301199</cx:pt>
          <cx:pt idx="5708">274671.16732701001</cx:pt>
          <cx:pt idx="5709">240119.43711190301</cx:pt>
          <cx:pt idx="5710">274917.57367004699</cx:pt>
          <cx:pt idx="5711">274516.446212221</cx:pt>
          <cx:pt idx="5712">274731.31999377901</cx:pt>
          <cx:pt idx="5713">274340.572361111</cx:pt>
          <cx:pt idx="5714">274772.09373597102</cx:pt>
          <cx:pt idx="5715">272030.86136241001</cx:pt>
          <cx:pt idx="5716">261854.70398208799</cx:pt>
          <cx:pt idx="5717">233917.71030446401</cx:pt>
          <cx:pt idx="5718">270905.23438430799</cx:pt>
          <cx:pt idx="5719">274085.57680041902</cx:pt>
          <cx:pt idx="5720">269714.33397528599</cx:pt>
          <cx:pt idx="5721">257675.14753595699</cx:pt>
          <cx:pt idx="5722">274381.35693701799</cx:pt>
          <cx:pt idx="5723">265905.52414370503</cx:pt>
          <cx:pt idx="5724">251769.302806794</cx:pt>
          <cx:pt idx="5725">274659.093424108</cx:pt>
          <cx:pt idx="5726">245577.230579525</cx:pt>
          <cx:pt idx="5727">273357.891318665</cx:pt>
          <cx:pt idx="5728">274102.34440979001</cx:pt>
          <cx:pt idx="5729">274203.61778010102</cx:pt>
          <cx:pt idx="5730">271833.70951657899</cx:pt>
          <cx:pt idx="5731">257059.43190795201</cx:pt>
          <cx:pt idx="5732">256276.03444673799</cx:pt>
          <cx:pt idx="5733">253930.49686880599</cx:pt>
          <cx:pt idx="5734">234019.82992061999</cx:pt>
          <cx:pt idx="5735">271115.01491138601</cx:pt>
          <cx:pt idx="5736">273467.06384177401</cx:pt>
          <cx:pt idx="5737">274048.65240211802</cx:pt>
          <cx:pt idx="5738">258932.907032277</cx:pt>
          <cx:pt idx="5739">274068.18980487401</cx:pt>
          <cx:pt idx="5740">260518.00684028299</cx:pt>
          <cx:pt idx="5741">236945.77136003299</cx:pt>
          <cx:pt idx="5742">246739.279495617</cx:pt>
          <cx:pt idx="5743">274721.118644314</cx:pt>
          <cx:pt idx="5744">274899.41763132298</cx:pt>
          <cx:pt idx="5745">251686.28489444201</cx:pt>
          <cx:pt idx="5746">274587.278597717</cx:pt>
          <cx:pt idx="5747">240003.079118583</cx:pt>
          <cx:pt idx="5748">259988.70953667801</cx:pt>
          <cx:pt idx="5749">267071.04985519499</cx:pt>
          <cx:pt idx="5750">263961.41230937</cx:pt>
          <cx:pt idx="5751">250464.73540194801</cx:pt>
          <cx:pt idx="5752">263151.32367572002</cx:pt>
          <cx:pt idx="5753">274603.88076335198</cx:pt>
          <cx:pt idx="5754">274532.08803265501</cx:pt>
          <cx:pt idx="5755">265822.40735894401</cx:pt>
          <cx:pt idx="5756">268305.76948462299</cx:pt>
          <cx:pt idx="5757">274703.497277349</cx:pt>
          <cx:pt idx="5758">269502.84053349902</cx:pt>
          <cx:pt idx="5759">274567.51224196499</cx:pt>
          <cx:pt idx="5760">266355.559892683</cx:pt>
          <cx:pt idx="5761">245953.88724287201</cx:pt>
          <cx:pt idx="5762">274916.74604018702</cx:pt>
          <cx:pt idx="5763">274972.82931845699</cx:pt>
          <cx:pt idx="5764">274367.18913558399</cx:pt>
          <cx:pt idx="5765">266691.082712123</cx:pt>
          <cx:pt idx="5766">274868.469630629</cx:pt>
          <cx:pt idx="5767">274988.014052941</cx:pt>
          <cx:pt idx="5768">255541.675032978</cx:pt>
          <cx:pt idx="5769">271004.27332725399</cx:pt>
          <cx:pt idx="5770">270179.40615719499</cx:pt>
          <cx:pt idx="5771">274622.03773898003</cx:pt>
          <cx:pt idx="5772">274024.77258126502</cx:pt>
          <cx:pt idx="5773">266175.69475080603</cx:pt>
          <cx:pt idx="5774">274920.99409240403</cx:pt>
          <cx:pt idx="5775">274608.47743750602</cx:pt>
          <cx:pt idx="5776">260312.813391401</cx:pt>
          <cx:pt idx="5777">274821.05419937498</cx:pt>
          <cx:pt idx="5778">257472.836652008</cx:pt>
          <cx:pt idx="5779">261443.19523403599</cx:pt>
          <cx:pt idx="5780">274103.44886474003</cx:pt>
          <cx:pt idx="5781">274082.81857264403</cx:pt>
          <cx:pt idx="5782">274361.64356854302</cx:pt>
          <cx:pt idx="5783">274371.81793866301</cx:pt>
          <cx:pt idx="5784">251269.28314154601</cx:pt>
          <cx:pt idx="5785">274304.37415763602</cx:pt>
          <cx:pt idx="5786">274370.81221892202</cx:pt>
          <cx:pt idx="5787">274906.320797336</cx:pt>
          <cx:pt idx="5788">270337.92978384899</cx:pt>
          <cx:pt idx="5789">259787.27845561199</cx:pt>
          <cx:pt idx="5790">255500.19174375199</cx:pt>
          <cx:pt idx="5791">274323.46433727897</cx:pt>
          <cx:pt idx="5792">242109.65409887701</cx:pt>
          <cx:pt idx="5793">272963.45328888</cx:pt>
          <cx:pt idx="5794">274875.10371688497</cx:pt>
          <cx:pt idx="5795">274600.77034615801</cx:pt>
          <cx:pt idx="5796">274474.018567199</cx:pt>
          <cx:pt idx="5797">247265.697146327</cx:pt>
          <cx:pt idx="5798">274923.83685226302</cx:pt>
          <cx:pt idx="5799">251046.72812643499</cx:pt>
          <cx:pt idx="5800">259625.403279419</cx:pt>
          <cx:pt idx="5801">274720.693461872</cx:pt>
          <cx:pt idx="5802">274388.86033102003</cx:pt>
          <cx:pt idx="5803">274293.73807224497</cx:pt>
          <cx:pt idx="5804">274643.96242693003</cx:pt>
          <cx:pt idx="5805">266042.91208294802</cx:pt>
          <cx:pt idx="5806">274363.76093236997</cx:pt>
          <cx:pt idx="5807">274810.479176483</cx:pt>
          <cx:pt idx="5808">274581.95154932898</cx:pt>
          <cx:pt idx="5809">274752.01138030901</cx:pt>
          <cx:pt idx="5810">274844.61520021001</cx:pt>
          <cx:pt idx="5811">274276.34621635801</cx:pt>
          <cx:pt idx="5812">256437.97819142</cx:pt>
          <cx:pt idx="5813">256615.66514176899</cx:pt>
          <cx:pt idx="5814">274014.34295758698</cx:pt>
          <cx:pt idx="5815">274631.01910948299</cx:pt>
          <cx:pt idx="5816">274868.27155340899</cx:pt>
          <cx:pt idx="5817">274837.412734374</cx:pt>
          <cx:pt idx="5818">274836.704835421</cx:pt>
          <cx:pt idx="5819">274600.04731883103</cx:pt>
          <cx:pt idx="5820">258920.13321013699</cx:pt>
          <cx:pt idx="5821">274746.85862631298</cx:pt>
          <cx:pt idx="5822">256009.31256658101</cx:pt>
          <cx:pt idx="5823">274433.42179027299</cx:pt>
          <cx:pt idx="5824">268029.715246343</cx:pt>
          <cx:pt idx="5825">248108.245815695</cx:pt>
          <cx:pt idx="5826">274603.91794466798</cx:pt>
          <cx:pt idx="5827">274827.365269523</cx:pt>
          <cx:pt idx="5828">273766.36648581002</cx:pt>
          <cx:pt idx="5829">266251.75128533301</cx:pt>
          <cx:pt idx="5830">259244.639199609</cx:pt>
          <cx:pt idx="5831">274979.10564387898</cx:pt>
          <cx:pt idx="5832">252416.27008508699</cx:pt>
          <cx:pt idx="5833">274678.87886493799</cx:pt>
          <cx:pt idx="5834">243458.19036275501</cx:pt>
          <cx:pt idx="5835">274845.70490403601</cx:pt>
          <cx:pt idx="5836">274416.50520865101</cx:pt>
          <cx:pt idx="5837">274701.353429107</cx:pt>
          <cx:pt idx="5838">251726.780869076</cx:pt>
          <cx:pt idx="5839">269110.015728831</cx:pt>
          <cx:pt idx="5840">274252.499446642</cx:pt>
          <cx:pt idx="5841">274217.31603695301</cx:pt>
          <cx:pt idx="5842">274905.69102172903</cx:pt>
          <cx:pt idx="5843">249559.37987865799</cx:pt>
          <cx:pt idx="5844">274651.40982232901</cx:pt>
          <cx:pt idx="5845">274783.689454098</cx:pt>
          <cx:pt idx="5846">261420.920404584</cx:pt>
          <cx:pt idx="5847">274452.04482404498</cx:pt>
          <cx:pt idx="5848">274042.73097178497</cx:pt>
          <cx:pt idx="5849">274473.96009608498</cx:pt>
          <cx:pt idx="5850">274987.80731777201</cx:pt>
          <cx:pt idx="5851">274641.97485140199</cx:pt>
          <cx:pt idx="5852">274290.644051857</cx:pt>
          <cx:pt idx="5853">274701.14085157099</cx:pt>
          <cx:pt idx="5854">274619.86476957001</cx:pt>
          <cx:pt idx="5855">263013.97392957099</cx:pt>
          <cx:pt idx="5856">274024.19653818198</cx:pt>
          <cx:pt idx="5857">263028.02321015502</cx:pt>
          <cx:pt idx="5858">255940.84379964299</cx:pt>
          <cx:pt idx="5859">274845.50148031698</cx:pt>
          <cx:pt idx="5860">274747.573596387</cx:pt>
          <cx:pt idx="5861">274051.60198526498</cx:pt>
          <cx:pt idx="5862">262447.40320949501</cx:pt>
          <cx:pt idx="5863">273072.40060891001</cx:pt>
          <cx:pt idx="5864">273828.19325556402</cx:pt>
          <cx:pt idx="5865">259666.27683956001</cx:pt>
          <cx:pt idx="5866">274463.27509342501</cx:pt>
          <cx:pt idx="5867">273958.97674798197</cx:pt>
          <cx:pt idx="5868">274190.52071885997</cx:pt>
          <cx:pt idx="5869">274348.32195382402</cx:pt>
          <cx:pt idx="5870">274202.800562013</cx:pt>
          <cx:pt idx="5871">274933.49456573202</cx:pt>
          <cx:pt idx="5872">274701.021387944</cx:pt>
          <cx:pt idx="5873">274892.826197966</cx:pt>
          <cx:pt idx="5874">274314.12724037602</cx:pt>
          <cx:pt idx="5875">271242.640782581</cx:pt>
          <cx:pt idx="5876">273813.37201855698</cx:pt>
          <cx:pt idx="5877">260294.610406005</cx:pt>
          <cx:pt idx="5878">274639.34899180802</cx:pt>
          <cx:pt idx="5879">274986.68699200399</cx:pt>
          <cx:pt idx="5880">274273.40521215001</cx:pt>
          <cx:pt idx="5881">274999.95927113103</cx:pt>
          <cx:pt idx="5882">274547.05838447</cx:pt>
          <cx:pt idx="5883">274546.52993891202</cx:pt>
          <cx:pt idx="5884">258158.73292929199</cx:pt>
          <cx:pt idx="5885">274496.29481051298</cx:pt>
          <cx:pt idx="5886">274601.60862838197</cx:pt>
          <cx:pt idx="5887">273716.27549362998</cx:pt>
          <cx:pt idx="5888">258378.01734252501</cx:pt>
          <cx:pt idx="5889">274676.29576228798</cx:pt>
          <cx:pt idx="5890">269501.79213605402</cx:pt>
          <cx:pt idx="5891">273794.37726312899</cx:pt>
          <cx:pt idx="5892">251973.939268546</cx:pt>
          <cx:pt idx="5893">274653.308061508</cx:pt>
          <cx:pt idx="5894">271940.196782924</cx:pt>
          <cx:pt idx="5895">274176.84473330103</cx:pt>
          <cx:pt idx="5896">262937.33431779302</cx:pt>
          <cx:pt idx="5897">274879.87240773003</cx:pt>
          <cx:pt idx="5898">258498.689570555</cx:pt>
          <cx:pt idx="5899">264490.454283687</cx:pt>
          <cx:pt idx="5900">250352.03402028099</cx:pt>
          <cx:pt idx="5901">238863.88048984201</cx:pt>
          <cx:pt idx="5902">274458.158798958</cx:pt>
          <cx:pt idx="5903">271246.84472938202</cx:pt>
          <cx:pt idx="5904">267238.21529133298</cx:pt>
          <cx:pt idx="5905">273909.99530475301</cx:pt>
          <cx:pt idx="5906">274599.77841472498</cx:pt>
          <cx:pt idx="5907">273707.31006008899</cx:pt>
          <cx:pt idx="5908">274254.89410539099</cx:pt>
          <cx:pt idx="5909">265476.26917824801</cx:pt>
          <cx:pt idx="5910">274836.25479023502</cx:pt>
          <cx:pt idx="5911">241421.52495879601</cx:pt>
          <cx:pt idx="5912">264140.79269848298</cx:pt>
          <cx:pt idx="5913">256173.05379339101</cx:pt>
          <cx:pt idx="5914">266374.269550431</cx:pt>
          <cx:pt idx="5915">268620.460128562</cx:pt>
          <cx:pt idx="5916">273624.336943275</cx:pt>
          <cx:pt idx="5917">259155.42209402999</cx:pt>
          <cx:pt idx="5918">268554.18227897101</cx:pt>
          <cx:pt idx="5919">273893.46539811703</cx:pt>
          <cx:pt idx="5920">274939.099999436</cx:pt>
          <cx:pt idx="5921">266585.80146566301</cx:pt>
          <cx:pt idx="5922">252849.00035579401</cx:pt>
          <cx:pt idx="5923">273498.18543552101</cx:pt>
          <cx:pt idx="5924">261896.02193535399</cx:pt>
          <cx:pt idx="5925">243778.69898705301</cx:pt>
          <cx:pt idx="5926">270197.38904910698</cx:pt>
          <cx:pt idx="5927">274823.78405595501</cx:pt>
          <cx:pt idx="5928">266778.40027285001</cx:pt>
          <cx:pt idx="5929">274904.622042017</cx:pt>
          <cx:pt idx="5930">226913.68401922399</cx:pt>
          <cx:pt idx="5931">266986.13876197598</cx:pt>
          <cx:pt idx="5932">238142.20023082601</cx:pt>
          <cx:pt idx="5933">274037.07502074598</cx:pt>
          <cx:pt idx="5934">274380.78657888802</cx:pt>
          <cx:pt idx="5935">258803.37704763701</cx:pt>
          <cx:pt idx="5936">274872.91605288303</cx:pt>
          <cx:pt idx="5937">268578.38398565701</cx:pt>
          <cx:pt idx="5938">274019.24980728299</cx:pt>
          <cx:pt idx="5939">259721.71937578701</cx:pt>
          <cx:pt idx="5940">274831.46122785303</cx:pt>
          <cx:pt idx="5941">257186.22507540201</cx:pt>
          <cx:pt idx="5942">273802.66917203099</cx:pt>
          <cx:pt idx="5943">274378.60702521098</cx:pt>
          <cx:pt idx="5944">274853.77768518199</cx:pt>
          <cx:pt idx="5945">274326.173607915</cx:pt>
          <cx:pt idx="5946">263886.80919861601</cx:pt>
          <cx:pt idx="5947">274533.472093424</cx:pt>
          <cx:pt idx="5948">253359.044348403</cx:pt>
          <cx:pt idx="5949">273303.25567714003</cx:pt>
          <cx:pt idx="5950">274246.91152076202</cx:pt>
          <cx:pt idx="5951">269197.04346216499</cx:pt>
          <cx:pt idx="5952">274383.61032228498</cx:pt>
          <cx:pt idx="5953">274605.13809027598</cx:pt>
          <cx:pt idx="5954">265469.97041039902</cx:pt>
          <cx:pt idx="5955">274966.19637209101</cx:pt>
          <cx:pt idx="5956">274417.31262340001</cx:pt>
          <cx:pt idx="5957">274532.00273896701</cx:pt>
          <cx:pt idx="5958">274433.80451469601</cx:pt>
          <cx:pt idx="5959">257480.18681868899</cx:pt>
          <cx:pt idx="5960">274293.814547143</cx:pt>
          <cx:pt idx="5961">274540.57702275802</cx:pt>
          <cx:pt idx="5962">271997.31730651401</cx:pt>
          <cx:pt idx="5963">270488.942560228</cx:pt>
          <cx:pt idx="5964">274701.64959848998</cx:pt>
          <cx:pt idx="5965">274206.36025127699</cx:pt>
          <cx:pt idx="5966">274601.31070333702</cx:pt>
          <cx:pt idx="5967">274644.63554315298</cx:pt>
          <cx:pt idx="5968">268741.31171872199</cx:pt>
          <cx:pt idx="5969">273997.87378488103</cx:pt>
          <cx:pt idx="5970">274208.67465540499</cx:pt>
          <cx:pt idx="5971">274146.31656176102</cx:pt>
          <cx:pt idx="5972">274547.79126392101</cx:pt>
          <cx:pt idx="5973">274366.86418147699</cx:pt>
          <cx:pt idx="5974">265356.61742533598</cx:pt>
          <cx:pt idx="5975">258497.63553576899</cx:pt>
          <cx:pt idx="5976">274443.78381739598</cx:pt>
          <cx:pt idx="5977">273583.64843847801</cx:pt>
          <cx:pt idx="5978">274673.34769526002</cx:pt>
          <cx:pt idx="5979">255384.79747152701</cx:pt>
          <cx:pt idx="5980">253520.61497703401</cx:pt>
          <cx:pt idx="5981">274600.28764777299</cx:pt>
          <cx:pt idx="5982">251627.48174339801</cx:pt>
          <cx:pt idx="5983">257190.64133742501</cx:pt>
          <cx:pt idx="5984">274578.43482938601</cx:pt>
          <cx:pt idx="5985">274637.30925974599</cx:pt>
          <cx:pt idx="5986">258868.687756992</cx:pt>
          <cx:pt idx="5987">273789.75698293198</cx:pt>
          <cx:pt idx="5988">274176.91825323598</cx:pt>
          <cx:pt idx="5989">251261.44554923999</cx:pt>
          <cx:pt idx="5990">269513.66055539699</cx:pt>
          <cx:pt idx="5991">249688.294854156</cx:pt>
          <cx:pt idx="5992">262230.247192582</cx:pt>
          <cx:pt idx="5993">274386.45589072199</cx:pt>
          <cx:pt idx="5994">273738.88966935402</cx:pt>
          <cx:pt idx="5995">274816.309031763</cx:pt>
          <cx:pt idx="5996">274473.95242184203</cx:pt>
          <cx:pt idx="5997">274114.81462056498</cx:pt>
          <cx:pt idx="5998">274794.73467977397</cx:pt>
          <cx:pt idx="5999">254591.28905617501</cx:pt>
          <cx:pt idx="6000">274688.83690253203</cx:pt>
          <cx:pt idx="6001">256721.51037017599</cx:pt>
          <cx:pt idx="6002">274362.45933374797</cx:pt>
          <cx:pt idx="6003">274303.18585059303</cx:pt>
          <cx:pt idx="6004">267193.23765194701</cx:pt>
          <cx:pt idx="6005">274197.17306988902</cx:pt>
          <cx:pt idx="6006">269693.70834866603</cx:pt>
          <cx:pt idx="6007">232580.28368731399</cx:pt>
          <cx:pt idx="6008">274665.33669318102</cx:pt>
          <cx:pt idx="6009">268383.79180471698</cx:pt>
          <cx:pt idx="6010">274998.78204719198</cx:pt>
          <cx:pt idx="6011">259442.56880762699</cx:pt>
          <cx:pt idx="6012">260519.96603664701</cx:pt>
          <cx:pt idx="6013">270461.08427370701</cx:pt>
          <cx:pt idx="6014">262465.029491711</cx:pt>
          <cx:pt idx="6015">261516.92282600401</cx:pt>
          <cx:pt idx="6016">274466.84324949502</cx:pt>
          <cx:pt idx="6017">268281.41467504698</cx:pt>
          <cx:pt idx="6018">265654.15466975101</cx:pt>
          <cx:pt idx="6019">261723.04856433099</cx:pt>
          <cx:pt idx="6020">274972.09695407702</cx:pt>
          <cx:pt idx="6021">274706.69873387401</cx:pt>
          <cx:pt idx="6022">267627.06616190501</cx:pt>
          <cx:pt idx="6023">257439.48104643699</cx:pt>
          <cx:pt idx="6024">253870.11311161899</cx:pt>
          <cx:pt idx="6025">261665.52253919301</cx:pt>
          <cx:pt idx="6026">259693.613300431</cx:pt>
          <cx:pt idx="6027">259102.033631367</cx:pt>
          <cx:pt idx="6028">274458.337977588</cx:pt>
          <cx:pt idx="6029">274710.52917559602</cx:pt>
          <cx:pt idx="6030">258974.378669506</cx:pt>
          <cx:pt idx="6031">252604.438707655</cx:pt>
          <cx:pt idx="6032">274988.546832653</cx:pt>
          <cx:pt idx="6033">267838.67190389201</cx:pt>
          <cx:pt idx="6034">273276.00739512302</cx:pt>
          <cx:pt idx="6035">274150.91079916502</cx:pt>
          <cx:pt idx="6036">274664.92827088002</cx:pt>
          <cx:pt idx="6037">274829.15546692099</cx:pt>
          <cx:pt idx="6038">267252.21522001101</cx:pt>
          <cx:pt idx="6039">274097.26147798903</cx:pt>
          <cx:pt idx="6040">269935.54643517802</cx:pt>
          <cx:pt idx="6041">274918.064614798</cx:pt>
          <cx:pt idx="6042">274964.60264331999</cx:pt>
          <cx:pt idx="6043">269387.65935107798</cx:pt>
          <cx:pt idx="6044">273885.742037341</cx:pt>
          <cx:pt idx="6045">273750.12921844202</cx:pt>
          <cx:pt idx="6046">264011.92354427598</cx:pt>
          <cx:pt idx="6047">274358.12886963203</cx:pt>
          <cx:pt idx="6048">274907.730073802</cx:pt>
          <cx:pt idx="6049">268508.70916181599</cx:pt>
          <cx:pt idx="6050">274172.21076125099</cx:pt>
          <cx:pt idx="6051">257415.44663804601</cx:pt>
          <cx:pt idx="6052">263891.15924988798</cx:pt>
          <cx:pt idx="6053">240811.14514385199</cx:pt>
          <cx:pt idx="6054">274715.05192509003</cx:pt>
          <cx:pt idx="6055">257776.19633299101</cx:pt>
          <cx:pt idx="6056">274607.49640728597</cx:pt>
          <cx:pt idx="6057">274628.71709682897</cx:pt>
          <cx:pt idx="6058">274944.68853888399</cx:pt>
          <cx:pt idx="6059">262218.50103137398</cx:pt>
          <cx:pt idx="6060">274783.41546205903</cx:pt>
          <cx:pt idx="6061">260984.79528293901</cx:pt>
          <cx:pt idx="6062">256818.71968137199</cx:pt>
          <cx:pt idx="6063">274834.19203618198</cx:pt>
          <cx:pt idx="6064">265450.32003250398</cx:pt>
          <cx:pt idx="6065">268737.96224996401</cx:pt>
          <cx:pt idx="6066">265485.65409446898</cx:pt>
          <cx:pt idx="6067">274530.29364725202</cx:pt>
          <cx:pt idx="6068">274566.70343586098</cx:pt>
          <cx:pt idx="6069">274938.767651912</cx:pt>
          <cx:pt idx="6070">238788.839504303</cx:pt>
          <cx:pt idx="6071">274087.83429478301</cx:pt>
          <cx:pt idx="6072">239856.75145644901</cx:pt>
          <cx:pt idx="6073">274370.88957927399</cx:pt>
          <cx:pt idx="6074">274837.98772830801</cx:pt>
          <cx:pt idx="6075">274598.249364138</cx:pt>
          <cx:pt idx="6076">274424.79289831501</cx:pt>
          <cx:pt idx="6077">262385.29431898898</cx:pt>
          <cx:pt idx="6078">263504.79156181001</cx:pt>
          <cx:pt idx="6079">274406.33182968799</cx:pt>
          <cx:pt idx="6080">251572.73494420599</cx:pt>
          <cx:pt idx="6081">236733.60109667701</cx:pt>
          <cx:pt idx="6082">245275.010407444</cx:pt>
          <cx:pt idx="6083">273152.48544340202</cx:pt>
          <cx:pt idx="6084">273903.36453148897</cx:pt>
          <cx:pt idx="6085">271227.83268759103</cx:pt>
          <cx:pt idx="6086">231379.59778992701</cx:pt>
          <cx:pt idx="6087">274909.924417804</cx:pt>
          <cx:pt idx="6088">274557.91296343203</cx:pt>
          <cx:pt idx="6089">274071.57380989101</cx:pt>
          <cx:pt idx="6090">274628.27275515703</cx:pt>
          <cx:pt idx="6091">273491.57360123098</cx:pt>
          <cx:pt idx="6092">262059.63257689099</cx:pt>
          <cx:pt idx="6093">274834.019114152</cx:pt>
          <cx:pt idx="6094">265100.85888272402</cx:pt>
          <cx:pt idx="6095">249128.16370785201</cx:pt>
          <cx:pt idx="6096">263143.82318842399</cx:pt>
          <cx:pt idx="6097">274480.18319491303</cx:pt>
          <cx:pt idx="6098">267245.22605058301</cx:pt>
          <cx:pt idx="6099">274678.563834942</cx:pt>
          <cx:pt idx="6100">274443.311512043</cx:pt>
          <cx:pt idx="6101">261626.58382473499</cx:pt>
          <cx:pt idx="6102">274879.71553218702</cx:pt>
          <cx:pt idx="6103">274765.53936109901</cx:pt>
          <cx:pt idx="6104">274667.62255704199</cx:pt>
          <cx:pt idx="6105">274345.29637411801</cx:pt>
          <cx:pt idx="6106">271989.64230866201</cx:pt>
          <cx:pt idx="6107">274118.14981528401</cx:pt>
          <cx:pt idx="6108">264791.90514988598</cx:pt>
          <cx:pt idx="6109">270096.51977522601</cx:pt>
          <cx:pt idx="6110">272690.132140706</cx:pt>
          <cx:pt idx="6111">274432.06110285502</cx:pt>
          <cx:pt idx="6112">274862.724259682</cx:pt>
          <cx:pt idx="6113">258079.19589335701</cx:pt>
          <cx:pt idx="6114">266335.75600923999</cx:pt>
          <cx:pt idx="6115">252056.19766985101</cx:pt>
          <cx:pt idx="6116">274648.33444194403</cx:pt>
          <cx:pt idx="6117">266102.35102659598</cx:pt>
          <cx:pt idx="6118">274817.90287500399</cx:pt>
          <cx:pt idx="6119">273961.072615196</cx:pt>
          <cx:pt idx="6120">274327.65831854602</cx:pt>
          <cx:pt idx="6121">257205.66252872499</cx:pt>
          <cx:pt idx="6122">253324.802543194</cx:pt>
          <cx:pt idx="6123">266727.08749492298</cx:pt>
          <cx:pt idx="6124">264338.65242733801</cx:pt>
          <cx:pt idx="6125">274845.946756399</cx:pt>
          <cx:pt idx="6126">262438.23785605701</cx:pt>
          <cx:pt idx="6127">259863.568422793</cx:pt>
          <cx:pt idx="6128">240517.810223248</cx:pt>
          <cx:pt idx="6129">273851.00814889802</cx:pt>
          <cx:pt idx="6130">267629.484037894</cx:pt>
          <cx:pt idx="6131">274349.31976226397</cx:pt>
          <cx:pt idx="6132">256360.512531649</cx:pt>
          <cx:pt idx="6133">274230.42512667499</cx:pt>
          <cx:pt idx="6134">274006.10046300798</cx:pt>
          <cx:pt idx="6135">274569.896442205</cx:pt>
          <cx:pt idx="6136">274807.16197950701</cx:pt>
          <cx:pt idx="6137">274862.89060466603</cx:pt>
          <cx:pt idx="6138">274947.09903088602</cx:pt>
          <cx:pt idx="6139">274452.253449084</cx:pt>
          <cx:pt idx="6140">264690.30268212501</cx:pt>
          <cx:pt idx="6141">274300.12318445899</cx:pt>
          <cx:pt idx="6142">274900.09723716602</cx:pt>
          <cx:pt idx="6143">269669.81320143602</cx:pt>
          <cx:pt idx="6144">268428.74532431102</cx:pt>
          <cx:pt idx="6145">274989.88177234097</cx:pt>
          <cx:pt idx="6146">274729.71930843999</cx:pt>
          <cx:pt idx="6147">273081.56038182898</cx:pt>
          <cx:pt idx="6148">274777.03172293497</cx:pt>
          <cx:pt idx="6149">265968.77619662898</cx:pt>
          <cx:pt idx="6150">274989.10493023798</cx:pt>
          <cx:pt idx="6151">274889.70912611601</cx:pt>
          <cx:pt idx="6152">263426.47620891599</cx:pt>
          <cx:pt idx="6153">244340.63314559599</cx:pt>
          <cx:pt idx="6154">274741.10060764197</cx:pt>
          <cx:pt idx="6155">267927.360789845</cx:pt>
          <cx:pt idx="6156">250900.079815365</cx:pt>
          <cx:pt idx="6157">248924.883591188</cx:pt>
          <cx:pt idx="6158">270480.55566651002</cx:pt>
          <cx:pt idx="6159">267816.11333187699</cx:pt>
          <cx:pt idx="6160">256781.552763068</cx:pt>
          <cx:pt idx="6161">271032.00180586398</cx:pt>
          <cx:pt idx="6162">268849.208584507</cx:pt>
          <cx:pt idx="6163">264309.63806542102</cx:pt>
          <cx:pt idx="6164">259964.051115801</cx:pt>
          <cx:pt idx="6165">274869.31697324198</cx:pt>
          <cx:pt idx="6166">274427.53628066898</cx:pt>
          <cx:pt idx="6167">248767.664343771</cx:pt>
          <cx:pt idx="6168">256639.61181193401</cx:pt>
          <cx:pt idx="6169">274628.44113519002</cx:pt>
          <cx:pt idx="6170">268305.748043378</cx:pt>
          <cx:pt idx="6171">274780.38201048598</cx:pt>
          <cx:pt idx="6172">249038.68285648199</cx:pt>
          <cx:pt idx="6173">274914.48936674302</cx:pt>
          <cx:pt idx="6174">265918.915898557</cx:pt>
          <cx:pt idx="6175">270766.49134724197</cx:pt>
          <cx:pt idx="6176">274174.63027367397</cx:pt>
          <cx:pt idx="6177">256028.978432937</cx:pt>
          <cx:pt idx="6178">274501.17960956402</cx:pt>
          <cx:pt idx="6179">274594.285286611</cx:pt>
          <cx:pt idx="6180">274755.03863394802</cx:pt>
          <cx:pt idx="6181">228271.87626083201</cx:pt>
          <cx:pt idx="6182">233564.801904683</cx:pt>
          <cx:pt idx="6183">253739.02020832</cx:pt>
          <cx:pt idx="6184">274915.63890551298</cx:pt>
          <cx:pt idx="6185">274849.40396602498</cx:pt>
          <cx:pt idx="6186">274581.618507532</cx:pt>
          <cx:pt idx="6187">274991.38907277602</cx:pt>
          <cx:pt idx="6188">274331.35807489202</cx:pt>
          <cx:pt idx="6189">274955.864258955</cx:pt>
          <cx:pt idx="6190">261352.01234565501</cx:pt>
          <cx:pt idx="6191">272800.253054414</cx:pt>
          <cx:pt idx="6192">252802.80134521201</cx:pt>
          <cx:pt idx="6193">264961.96996817598</cx:pt>
          <cx:pt idx="6194">274592.72648680402</cx:pt>
          <cx:pt idx="6195">274860.87360205402</cx:pt>
          <cx:pt idx="6196">274962.88272752002</cx:pt>
          <cx:pt idx="6197">264581.36952227802</cx:pt>
          <cx:pt idx="6198">274996.575738432</cx:pt>
          <cx:pt idx="6199">274665.29408782499</cx:pt>
          <cx:pt idx="6200">252914.82313035199</cx:pt>
          <cx:pt idx="6201">264816.43335905398</cx:pt>
          <cx:pt idx="6202">274687.00443689001</cx:pt>
          <cx:pt idx="6203">265919.85564020002</cx:pt>
          <cx:pt idx="6204">266431.25134731497</cx:pt>
          <cx:pt idx="6205">274414.15775452403</cx:pt>
          <cx:pt idx="6206">251224.87752235701</cx:pt>
          <cx:pt idx="6207">252897.12416324901</cx:pt>
          <cx:pt idx="6208">269892.50196819002</cx:pt>
          <cx:pt idx="6209">274514.61259116698</cx:pt>
          <cx:pt idx="6210">273784.15942097898</cx:pt>
          <cx:pt idx="6211">269722.443564118</cx:pt>
          <cx:pt idx="6212">224158.95248251199</cx:pt>
          <cx:pt idx="6213">274744.056134852</cx:pt>
          <cx:pt idx="6214">248603.53315100801</cx:pt>
          <cx:pt idx="6215">268578.36773396202</cx:pt>
          <cx:pt idx="6216">274233.77014527202</cx:pt>
          <cx:pt idx="6217">274582.00391001202</cx:pt>
          <cx:pt idx="6218">274912.80685131601</cx:pt>
          <cx:pt idx="6219">245614.43775502499</cx:pt>
          <cx:pt idx="6220">247460.99714944899</cx:pt>
          <cx:pt idx="6221">274600.85236426903</cx:pt>
          <cx:pt idx="6222">274834.52295730799</cx:pt>
          <cx:pt idx="6223">254283.919282552</cx:pt>
          <cx:pt idx="6224">274032.35018095502</cx:pt>
          <cx:pt idx="6225">255745.63843481199</cx:pt>
          <cx:pt idx="6226">258518.39240534001</cx:pt>
          <cx:pt idx="6227">274461.95583245601</cx:pt>
          <cx:pt idx="6228">257905.60169917101</cx:pt>
          <cx:pt idx="6229">274955.27195225598</cx:pt>
          <cx:pt idx="6230">267829.71601768001</cx:pt>
          <cx:pt idx="6231">274645.56354880601</cx:pt>
          <cx:pt idx="6232">256391.366194464</cx:pt>
          <cx:pt idx="6233">274398.60528324998</cx:pt>
          <cx:pt idx="6234">267439.47825342801</cx:pt>
          <cx:pt idx="6235">239135.093019122</cx:pt>
          <cx:pt idx="6236">257615.794182193</cx:pt>
          <cx:pt idx="6237">273928.02276037697</cx:pt>
          <cx:pt idx="6238">274438.44298216503</cx:pt>
          <cx:pt idx="6239">274692.69459454302</cx:pt>
          <cx:pt idx="6240">273822.90829635999</cx:pt>
          <cx:pt idx="6241">267036.04085732199</cx:pt>
          <cx:pt idx="6242">274377.40678501001</cx:pt>
          <cx:pt idx="6243">274418.21825296897</cx:pt>
          <cx:pt idx="6244">274658.81858012301</cx:pt>
          <cx:pt idx="6245">269042.332418787</cx:pt>
          <cx:pt idx="6246">273839.264787119</cx:pt>
          <cx:pt idx="6247">250243.44030726</cx:pt>
          <cx:pt idx="6248">274424.204157178</cx:pt>
          <cx:pt idx="6249">269359.46653237299</cx:pt>
          <cx:pt idx="6250">271777.20085833903</cx:pt>
          <cx:pt idx="6251">242290.43321635001</cx:pt>
          <cx:pt idx="6252">274321.61732228799</cx:pt>
          <cx:pt idx="6253">273966.214518486</cx:pt>
          <cx:pt idx="6254">274731.11251753598</cx:pt>
          <cx:pt idx="6255">243674.00859379399</cx:pt>
          <cx:pt idx="6256">243197.23801030399</cx:pt>
          <cx:pt idx="6257">274009.13768942398</cx:pt>
          <cx:pt idx="6258">274179.44260945503</cx:pt>
          <cx:pt idx="6259">270438.61851209402</cx:pt>
          <cx:pt idx="6260">273804.59324087697</cx:pt>
          <cx:pt idx="6261">274923.86263205</cx:pt>
          <cx:pt idx="6262">274525.13381599402</cx:pt>
          <cx:pt idx="6263">274749.55736819899</cx:pt>
          <cx:pt idx="6264">274974.639199286</cx:pt>
          <cx:pt idx="6265">274471.85668740101</cx:pt>
          <cx:pt idx="6266">238418.50607947301</cx:pt>
          <cx:pt idx="6267">226472.040006255</cx:pt>
          <cx:pt idx="6268">245738.83208803399</cx:pt>
          <cx:pt idx="6269">274034.10132393998</cx:pt>
          <cx:pt idx="6270">274996.95764804003</cx:pt>
          <cx:pt idx="6271">274670.18146209698</cx:pt>
          <cx:pt idx="6272">274972.64236960199</cx:pt>
          <cx:pt idx="6273">245007.234173884</cx:pt>
          <cx:pt idx="6274">268721.74361368897</cx:pt>
          <cx:pt idx="6275">272475.09111638198</cx:pt>
          <cx:pt idx="6276">274322.77856692497</cx:pt>
          <cx:pt idx="6277">274537.37138158298</cx:pt>
          <cx:pt idx="6278">274565.58267383202</cx:pt>
          <cx:pt idx="6279">274251.43471090897</cx:pt>
          <cx:pt idx="6280">274235.48395049799</cx:pt>
          <cx:pt idx="6281">259127.290701461</cx:pt>
          <cx:pt idx="6282">241736.69374066201</cx:pt>
          <cx:pt idx="6283">274110.64979409799</cx:pt>
          <cx:pt idx="6284">274663.20188266801</cx:pt>
          <cx:pt idx="6285">274694.63989175903</cx:pt>
          <cx:pt idx="6286">274864.59006902803</cx:pt>
          <cx:pt idx="6287">274390.69612233998</cx:pt>
          <cx:pt idx="6288">249652.03783416201</cx:pt>
          <cx:pt idx="6289">267727.49644952797</cx:pt>
          <cx:pt idx="6290">264280.08326470503</cx:pt>
          <cx:pt idx="6291">268060.15117783297</cx:pt>
          <cx:pt idx="6292">274646.49589223298</cx:pt>
          <cx:pt idx="6293">274226.61731396499</cx:pt>
          <cx:pt idx="6294">274420.779355423</cx:pt>
          <cx:pt idx="6295">274984.61838473502</cx:pt>
          <cx:pt idx="6296">273204.78603782703</cx:pt>
          <cx:pt idx="6297">273884.92790764902</cx:pt>
          <cx:pt idx="6298">247939.29470233299</cx:pt>
          <cx:pt idx="6299">257341.55474942201</cx:pt>
          <cx:pt idx="6300">244389.14469235099</cx:pt>
          <cx:pt idx="6301">252426.40760451401</cx:pt>
          <cx:pt idx="6302">254692.47957092299</cx:pt>
          <cx:pt idx="6303">274740.26987309998</cx:pt>
          <cx:pt idx="6304">264460.72711893899</cx:pt>
          <cx:pt idx="6305">273634.77101383201</cx:pt>
          <cx:pt idx="6306">247979.431448838</cx:pt>
          <cx:pt idx="6307">274496.71645877801</cx:pt>
          <cx:pt idx="6308">248786.37508472099</cx:pt>
          <cx:pt idx="6309">274319.175273103</cx:pt>
          <cx:pt idx="6310">242051.81423734501</cx:pt>
          <cx:pt idx="6311">246882.033277229</cx:pt>
          <cx:pt idx="6312">269995.84336463601</cx:pt>
          <cx:pt idx="6313">251293.223604153</cx:pt>
          <cx:pt idx="6314">274621.17917295598</cx:pt>
          <cx:pt idx="6315">271120.49132134399</cx:pt>
          <cx:pt idx="6316">248932.490216871</cx:pt>
          <cx:pt idx="6317">274615.11099530198</cx:pt>
          <cx:pt idx="6318">274305.79053659801</cx:pt>
          <cx:pt idx="6319">233701.477970434</cx:pt>
          <cx:pt idx="6320">274058.035407833</cx:pt>
          <cx:pt idx="6321">262161.43422602699</cx:pt>
          <cx:pt idx="6322">274494.38423177699</cx:pt>
          <cx:pt idx="6323">274858.58746983699</cx:pt>
          <cx:pt idx="6324">274349.66823466902</cx:pt>
          <cx:pt idx="6325">274748.754794879</cx:pt>
          <cx:pt idx="6326">254490.317951309</cx:pt>
          <cx:pt idx="6327">274745.20643192198</cx:pt>
          <cx:pt idx="6328">274949.75531285099</cx:pt>
          <cx:pt idx="6329">269971.33428045199</cx:pt>
          <cx:pt idx="6330">267778.62388188997</cx:pt>
          <cx:pt idx="6331">264615.19650959299</cx:pt>
          <cx:pt idx="6332">258226.48652113701</cx:pt>
          <cx:pt idx="6333">274872.64020220801</cx:pt>
          <cx:pt idx="6334">274250.18712326</cx:pt>
          <cx:pt idx="6335">274857.47015772498</cx:pt>
          <cx:pt idx="6336">234180.833683823</cx:pt>
          <cx:pt idx="6337">274311.26153317199</cx:pt>
          <cx:pt idx="6338">274159.62576501101</cx:pt>
          <cx:pt idx="6339">228520.46794848001</cx:pt>
          <cx:pt idx="6340">273847.61997252598</cx:pt>
          <cx:pt idx="6341">274387.98522215098</cx:pt>
          <cx:pt idx="6342">250591.84257552601</cx:pt>
          <cx:pt idx="6343">274591.37450619403</cx:pt>
          <cx:pt idx="6344">274195.09092612</cx:pt>
          <cx:pt idx="6345">274703.50698870502</cx:pt>
          <cx:pt idx="6346">272912.108954861</cx:pt>
          <cx:pt idx="6347">274370.35671060899</cx:pt>
          <cx:pt idx="6348">252320.7279385</cx:pt>
          <cx:pt idx="6349">274888.19920768501</cx:pt>
          <cx:pt idx="6350">273837.50773061201</cx:pt>
          <cx:pt idx="6351">274602.60309074202</cx:pt>
          <cx:pt idx="6352">270225.322433564</cx:pt>
          <cx:pt idx="6353">274397.71051208</cx:pt>
          <cx:pt idx="6354">262817.85132944997</cx:pt>
          <cx:pt idx="6355">273978.04251914599</cx:pt>
          <cx:pt idx="6356">274709.12022364099</cx:pt>
          <cx:pt idx="6357">272284.19324276899</cx:pt>
          <cx:pt idx="6358">274956.28446955298</cx:pt>
          <cx:pt idx="6359">273873.87993461901</cx:pt>
          <cx:pt idx="6360">274467.98834061198</cx:pt>
          <cx:pt idx="6361">274685.10051084397</cx:pt>
          <cx:pt idx="6362">274818.83440696303</cx:pt>
          <cx:pt idx="6363">267044.590601301</cx:pt>
          <cx:pt idx="6364">248707.85775638599</cx:pt>
          <cx:pt idx="6365">233236.17651022499</cx:pt>
          <cx:pt idx="6366">271866.08739526803</cx:pt>
          <cx:pt idx="6367">262967.02716139302</cx:pt>
          <cx:pt idx="6368">274192.98056685401</cx:pt>
          <cx:pt idx="6369">274918.38480339601</cx:pt>
          <cx:pt idx="6370">274570.195168023</cx:pt>
          <cx:pt idx="6371">273472.88694655499</cx:pt>
          <cx:pt idx="6372">255279.32516492601</cx:pt>
          <cx:pt idx="6373">274816.96945546003</cx:pt>
          <cx:pt idx="6374">273031.265592137</cx:pt>
          <cx:pt idx="6375">274909.609434515</cx:pt>
          <cx:pt idx="6376">274294.21037733101</cx:pt>
          <cx:pt idx="6377">271613.89527919499</cx:pt>
          <cx:pt idx="6378">245149.90200143101</cx:pt>
          <cx:pt idx="6379">262602.34679738397</cx:pt>
          <cx:pt idx="6380">274888.46341199899</cx:pt>
          <cx:pt idx="6381">274558.24470228801</cx:pt>
          <cx:pt idx="6382">270074.39431784803</cx:pt>
          <cx:pt idx="6383">272452.91621323401</cx:pt>
          <cx:pt idx="6384">274836.56755873503</cx:pt>
          <cx:pt idx="6385">257693.50220883399</cx:pt>
          <cx:pt idx="6386">247357.89931107499</cx:pt>
          <cx:pt idx="6387">253851.68237263401</cx:pt>
          <cx:pt idx="6388">261974.84238997899</cx:pt>
          <cx:pt idx="6389">273847.30237939901</cx:pt>
          <cx:pt idx="6390">265693.24868956901</cx:pt>
          <cx:pt idx="6391">274661.34827642201</cx:pt>
          <cx:pt idx="6392">246416.92508499301</cx:pt>
          <cx:pt idx="6393">274991.000404705</cx:pt>
          <cx:pt idx="6394">249590.644488244</cx:pt>
          <cx:pt idx="6395">254989.39287819999</cx:pt>
          <cx:pt idx="6396">274959.55222152401</cx:pt>
          <cx:pt idx="6397">273838.80619653402</cx:pt>
          <cx:pt idx="6398">262923.29726567102</cx:pt>
          <cx:pt idx="6399">274710.39179066097</cx:pt>
          <cx:pt idx="6400">274553.35604930401</cx:pt>
          <cx:pt idx="6401">274780.38358569302</cx:pt>
          <cx:pt idx="6402">258109.27751081999</cx:pt>
          <cx:pt idx="6403">249715.25057240101</cx:pt>
          <cx:pt idx="6404">236750.85019784101</cx:pt>
          <cx:pt idx="6405">273707.76378642098</cx:pt>
          <cx:pt idx="6406">274187.02489977097</cx:pt>
          <cx:pt idx="6407">274428.85889531003</cx:pt>
          <cx:pt idx="6408">256895.23843957801</cx:pt>
          <cx:pt idx="6409">272968.53081103001</cx:pt>
          <cx:pt idx="6410">251503.62328856401</cx:pt>
          <cx:pt idx="6411">274763.36844347301</cx:pt>
          <cx:pt idx="6412">270382.94117635599</cx:pt>
          <cx:pt idx="6413">274994.87023958802</cx:pt>
          <cx:pt idx="6414">237032.40586087501</cx:pt>
          <cx:pt idx="6415">270607.619845248</cx:pt>
          <cx:pt idx="6416">265299.54918511398</cx:pt>
          <cx:pt idx="6417">274122.78630087298</cx:pt>
          <cx:pt idx="6418">268394.36295846401</cx:pt>
          <cx:pt idx="6419">274598.255236278</cx:pt>
          <cx:pt idx="6420">247073.271292388</cx:pt>
          <cx:pt idx="6421">274087.58759207901</cx:pt>
          <cx:pt idx="6422">261457.54307173501</cx:pt>
          <cx:pt idx="6423">242552.986611178</cx:pt>
          <cx:pt idx="6424">274767.18125387002</cx:pt>
          <cx:pt idx="6425">270282.43344407697</cx:pt>
          <cx:pt idx="6426">274512.71108554897</cx:pt>
          <cx:pt idx="6427">262434.43967095303</cx:pt>
          <cx:pt idx="6428">270535.84964449599</cx:pt>
          <cx:pt idx="6429">252131.371041965</cx:pt>
          <cx:pt idx="6430">258727.60691015201</cx:pt>
          <cx:pt idx="6431">274989.92382565298</cx:pt>
          <cx:pt idx="6432">271454.03438061598</cx:pt>
          <cx:pt idx="6433">269459.26641452301</cx:pt>
          <cx:pt idx="6434">274939.76297428698</cx:pt>
          <cx:pt idx="6435">249835.14294719699</cx:pt>
          <cx:pt idx="6436">260994.9380699</cx:pt>
          <cx:pt idx="6437">262331.25064501498</cx:pt>
          <cx:pt idx="6438">274564.67808915197</cx:pt>
          <cx:pt idx="6439">274292.0760762</cx:pt>
          <cx:pt idx="6440">274359.99464316497</cx:pt>
          <cx:pt idx="6441">243679.65447835499</cx:pt>
          <cx:pt idx="6442">274496.79166732798</cx:pt>
          <cx:pt idx="6443">274446.37589492701</cx:pt>
          <cx:pt idx="6444">271816.94868177501</cx:pt>
          <cx:pt idx="6445">264133.41031103098</cx:pt>
          <cx:pt idx="6446">273959.82913102797</cx:pt>
          <cx:pt idx="6447">274291.81875577901</cx:pt>
          <cx:pt idx="6448">274990.78988117003</cx:pt>
          <cx:pt idx="6449">274064.85696939001</cx:pt>
          <cx:pt idx="6450">274077.32210023998</cx:pt>
          <cx:pt idx="6451">274603.803242583</cx:pt>
          <cx:pt idx="6452">273720.98419549398</cx:pt>
          <cx:pt idx="6453">274920.540130676</cx:pt>
          <cx:pt idx="6454">267750.61977154901</cx:pt>
          <cx:pt idx="6455">274522.50510983</cx:pt>
          <cx:pt idx="6456">274790.399003072</cx:pt>
          <cx:pt idx="6457">272149.10638314998</cx:pt>
          <cx:pt idx="6458">268700.46544553299</cx:pt>
          <cx:pt idx="6459">255194.285651507</cx:pt>
          <cx:pt idx="6460">274966.567951562</cx:pt>
          <cx:pt idx="6461">268697.91494249599</cx:pt>
          <cx:pt idx="6462">274222.52798011201</cx:pt>
          <cx:pt idx="6463">261323.69927034999</cx:pt>
          <cx:pt idx="6464">272351.77172811102</cx:pt>
          <cx:pt idx="6465">274811.71750278003</cx:pt>
          <cx:pt idx="6466">243840.403604683</cx:pt>
          <cx:pt idx="6467">274306.20405989903</cx:pt>
          <cx:pt idx="6468">229302.732670064</cx:pt>
          <cx:pt idx="6469">273584.418643846</cx:pt>
          <cx:pt idx="6470">274915.60420982802</cx:pt>
          <cx:pt idx="6471">257350.37256751599</cx:pt>
          <cx:pt idx="6472">274186.09471879603</cx:pt>
          <cx:pt idx="6473">272260.26771123899</cx:pt>
          <cx:pt idx="6474">274722.98444157199</cx:pt>
          <cx:pt idx="6475">252123.287305668</cx:pt>
          <cx:pt idx="6476">274386.57631186198</cx:pt>
          <cx:pt idx="6477">274275.14212588099</cx:pt>
          <cx:pt idx="6478">274871.774108621</cx:pt>
          <cx:pt idx="6479">274739.65393499302</cx:pt>
          <cx:pt idx="6480">274651.54363672901</cx:pt>
          <cx:pt idx="6481">274364.30408026098</cx:pt>
          <cx:pt idx="6482">274731.68972603598</cx:pt>
          <cx:pt idx="6483">253533.97637247399</cx:pt>
          <cx:pt idx="6484">274808.81455192203</cx:pt>
          <cx:pt idx="6485">263168.99461861001</cx:pt>
          <cx:pt idx="6486">251194.84818509</cx:pt>
          <cx:pt idx="6487">273932.47262259602</cx:pt>
          <cx:pt idx="6488">261987.79709296799</cx:pt>
          <cx:pt idx="6489">274263.45362997602</cx:pt>
          <cx:pt idx="6490">255555.360368608</cx:pt>
          <cx:pt idx="6491">274257.11558035301</cx:pt>
          <cx:pt idx="6492">248384.74116734599</cx:pt>
          <cx:pt idx="6493">274443.89291359601</cx:pt>
          <cx:pt idx="6494">258340.25802605599</cx:pt>
          <cx:pt idx="6495">274965.953499934</cx:pt>
          <cx:pt idx="6496">252937.13476701401</cx:pt>
          <cx:pt idx="6497">272355.267009751</cx:pt>
          <cx:pt idx="6498">256346.77877342899</cx:pt>
          <cx:pt idx="6499">271671.03540717001</cx:pt>
          <cx:pt idx="6500">273912.578061454</cx:pt>
          <cx:pt idx="6501">274105.83353557897</cx:pt>
          <cx:pt idx="6502">274044.91318061802</cx:pt>
          <cx:pt idx="6503">263491.03950986598</cx:pt>
          <cx:pt idx="6504">274358.83423019003</cx:pt>
          <cx:pt idx="6505">274939.67131981498</cx:pt>
          <cx:pt idx="6506">265606.78635017201</cx:pt>
          <cx:pt idx="6507">263814.55403775501</cx:pt>
          <cx:pt idx="6508">274578.49980587198</cx:pt>
          <cx:pt idx="6509">274641.334822879</cx:pt>
          <cx:pt idx="6510">262376.48153653299</cx:pt>
          <cx:pt idx="6511">239460.738494549</cx:pt>
          <cx:pt idx="6512">274718.62441532803</cx:pt>
          <cx:pt idx="6513">274342.23737249698</cx:pt>
          <cx:pt idx="6514">257586.97582249099</cx:pt>
          <cx:pt idx="6515">267942.28469373501</cx:pt>
          <cx:pt idx="6516">274859.312194028</cx:pt>
          <cx:pt idx="6517">274421.31701601099</cx:pt>
          <cx:pt idx="6518">271293.813134533</cx:pt>
          <cx:pt idx="6519">263321.194567108</cx:pt>
          <cx:pt idx="6520">274468.92222964001</cx:pt>
          <cx:pt idx="6521">274700.63602461602</cx:pt>
          <cx:pt idx="6522">274691.892853998</cx:pt>
          <cx:pt idx="6523">274874.768366075</cx:pt>
          <cx:pt idx="6524">274698.271186814</cx:pt>
          <cx:pt idx="6525">234026.26279159999</cx:pt>
          <cx:pt idx="6526">274659.68926985498</cx:pt>
          <cx:pt idx="6527">274367.20291485899</cx:pt>
          <cx:pt idx="6528">264904.223254985</cx:pt>
          <cx:pt idx="6529">271821.36659819999</cx:pt>
          <cx:pt idx="6530">274657.405917203</cx:pt>
          <cx:pt idx="6531">274664.20988823101</cx:pt>
          <cx:pt idx="6532">265852.42952209199</cx:pt>
          <cx:pt idx="6533">274239.57600485499</cx:pt>
          <cx:pt idx="6534">274122.14019625803</cx:pt>
          <cx:pt idx="6535">273883.16520858498</cx:pt>
          <cx:pt idx="6536">222591.01093845299</cx:pt>
          <cx:pt idx="6537">264059.63656710298</cx:pt>
          <cx:pt idx="6538">259964.75219837899</cx:pt>
          <cx:pt idx="6539">274684.33290763001</cx:pt>
          <cx:pt idx="6540">274985.68054808502</cx:pt>
          <cx:pt idx="6541">274743.21154984401</cx:pt>
          <cx:pt idx="6542">264138.27422862098</cx:pt>
          <cx:pt idx="6543">274872.49338116503</cx:pt>
          <cx:pt idx="6544">274485.99253003002</cx:pt>
          <cx:pt idx="6545">274519.95233057498</cx:pt>
          <cx:pt idx="6546">269230.65155369299</cx:pt>
          <cx:pt idx="6547">274631.96853640198</cx:pt>
          <cx:pt idx="6548">255743.839180198</cx:pt>
          <cx:pt idx="6549">272049.33537092502</cx:pt>
          <cx:pt idx="6550">255286.32125894501</cx:pt>
          <cx:pt idx="6551">274660.57794261799</cx:pt>
          <cx:pt idx="6552">273949.46172803798</cx:pt>
          <cx:pt idx="6553">263908.54808833601</cx:pt>
          <cx:pt idx="6554">259585.21360510899</cx:pt>
          <cx:pt idx="6555">269138.69393583399</cx:pt>
          <cx:pt idx="6556">224880.692472191</cx:pt>
          <cx:pt idx="6557">274702.68180857098</cx:pt>
          <cx:pt idx="6558">274713.30842776201</cx:pt>
          <cx:pt idx="6559">274845.55776356702</cx:pt>
          <cx:pt idx="6560">274355.58604903001</cx:pt>
          <cx:pt idx="6561">274783.69275648898</cx:pt>
          <cx:pt idx="6562">261578.791986789</cx:pt>
          <cx:pt idx="6563">257417.93028061799</cx:pt>
          <cx:pt idx="6564">274689.91579101101</cx:pt>
          <cx:pt idx="6565">264702.609900371</cx:pt>
          <cx:pt idx="6566">273263.636022055</cx:pt>
          <cx:pt idx="6567">257687.55252059901</cx:pt>
          <cx:pt idx="6568">244387.361562273</cx:pt>
          <cx:pt idx="6569">274490.48324445001</cx:pt>
          <cx:pt idx="6570">268704.65920472902</cx:pt>
          <cx:pt idx="6571">254156.937778994</cx:pt>
          <cx:pt idx="6572">274248.89854098798</cx:pt>
          <cx:pt idx="6573">274948.66140589101</cx:pt>
          <cx:pt idx="6574">235881.184294498</cx:pt>
          <cx:pt idx="6575">232081.90719269999</cx:pt>
          <cx:pt idx="6576">241119.05730044001</cx:pt>
          <cx:pt idx="6577">274348.67728793202</cx:pt>
          <cx:pt idx="6578">274857.39579759102</cx:pt>
          <cx:pt idx="6579">274833.63158920797</cx:pt>
          <cx:pt idx="6580">273932.56186369999</cx:pt>
          <cx:pt idx="6581">261704.21215725801</cx:pt>
          <cx:pt idx="6582">274175.15027511498</cx:pt>
          <cx:pt idx="6583">274193.99452219898</cx:pt>
          <cx:pt idx="6584">267330.21051214403</cx:pt>
          <cx:pt idx="6585">265687.20057921502</cx:pt>
          <cx:pt idx="6586">253256.332578342</cx:pt>
          <cx:pt idx="6587">269787.26000361401</cx:pt>
          <cx:pt idx="6588">274980.006937175</cx:pt>
          <cx:pt idx="6589">274622.60020171403</cx:pt>
          <cx:pt idx="6590">274645.46964040003</cx:pt>
          <cx:pt idx="6591">265957.50112007698</cx:pt>
          <cx:pt idx="6592">274458.01658150501</cx:pt>
          <cx:pt idx="6593">245762.49566349201</cx:pt>
          <cx:pt idx="6594">236370.99581216299</cx:pt>
          <cx:pt idx="6595">274388.23726347397</cx:pt>
          <cx:pt idx="6596">272498.67305239598</cx:pt>
          <cx:pt idx="6597">274885.49829765398</cx:pt>
          <cx:pt idx="6598">273024.23506457498</cx:pt>
          <cx:pt idx="6599">269567.35499223898</cx:pt>
          <cx:pt idx="6600">257524.54660775</cx:pt>
          <cx:pt idx="6601">274298.79116782697</cx:pt>
          <cx:pt idx="6602">274259.97206359799</cx:pt>
          <cx:pt idx="6603">270748.73054718802</cx:pt>
          <cx:pt idx="6604">273741.06802999001</cx:pt>
          <cx:pt idx="6605">268841.70469542302</cx:pt>
          <cx:pt idx="6606">268435.73598915897</cx:pt>
          <cx:pt idx="6607">274878.57644751703</cx:pt>
          <cx:pt idx="6608">243448.30838767599</cx:pt>
          <cx:pt idx="6609">260984.93286945799</cx:pt>
          <cx:pt idx="6610">269038.00463985797</cx:pt>
          <cx:pt idx="6611">274163.34154542</cx:pt>
          <cx:pt idx="6612">274886.741067369</cx:pt>
          <cx:pt idx="6613">268458.97061775799</cx:pt>
          <cx:pt idx="6614">253288.501884061</cx:pt>
          <cx:pt idx="6615">257063.32516288999</cx:pt>
          <cx:pt idx="6616">274643.448944818</cx:pt>
          <cx:pt idx="6617">257866.08476848499</cx:pt>
          <cx:pt idx="6618">274773.65481170203</cx:pt>
          <cx:pt idx="6619">253061.233495397</cx:pt>
          <cx:pt idx="6620">274889.736985747</cx:pt>
          <cx:pt idx="6621">253304.59989474001</cx:pt>
          <cx:pt idx="6622">250872.62940461299</cx:pt>
          <cx:pt idx="6623">256640.028981421</cx:pt>
          <cx:pt idx="6624">249415.047021645</cx:pt>
          <cx:pt idx="6625">241546.17521998499</cx:pt>
          <cx:pt idx="6626">273642.69049546798</cx:pt>
          <cx:pt idx="6627">257394.37575884501</cx:pt>
          <cx:pt idx="6628">272921.7304077</cx:pt>
          <cx:pt idx="6629">274277.17897612997</cx:pt>
          <cx:pt idx="6630">274526.14930202899</cx:pt>
          <cx:pt idx="6631">254833.58184728399</cx:pt>
          <cx:pt idx="6632">267346.177625863</cx:pt>
          <cx:pt idx="6633">274889.56842495297</cx:pt>
          <cx:pt idx="6634">273740.76916796801</cx:pt>
          <cx:pt idx="6635">238497.50006048099</cx:pt>
          <cx:pt idx="6636">258431.22400968801</cx:pt>
          <cx:pt idx="6637">274788.366606839</cx:pt>
          <cx:pt idx="6638">274831.45910054399</cx:pt>
          <cx:pt idx="6639">260010.65567990401</cx:pt>
          <cx:pt idx="6640">243335.17594453401</cx:pt>
          <cx:pt idx="6641">274871.89522752899</cx:pt>
          <cx:pt idx="6642">270459.35386954999</cx:pt>
          <cx:pt idx="6643">224189.51826683601</cx:pt>
          <cx:pt idx="6644">274462.10250245302</cx:pt>
          <cx:pt idx="6645">228805.96975108801</cx:pt>
          <cx:pt idx="6646">273555.37203325197</cx:pt>
          <cx:pt idx="6647">273893.75176730298</cx:pt>
          <cx:pt idx="6648">247127.51391139699</cx:pt>
          <cx:pt idx="6649">250369.039067604</cx:pt>
          <cx:pt idx="6650">242193.69318204201</cx:pt>
          <cx:pt idx="6651">268359.02523549303</cx:pt>
          <cx:pt idx="6652">269351.59649176802</cx:pt>
          <cx:pt idx="6653">274861.20943454799</cx:pt>
          <cx:pt idx="6654">270198.84979891102</cx:pt>
          <cx:pt idx="6655">261593.48487363101</cx:pt>
          <cx:pt idx="6656">262709.68060373701</cx:pt>
          <cx:pt idx="6657">274379.27110377402</cx:pt>
          <cx:pt idx="6658">259851.21660950701</cx:pt>
          <cx:pt idx="6659">249906.13410622699</cx:pt>
          <cx:pt idx="6660">274892.229941862</cx:pt>
          <cx:pt idx="6661">274897.34264913399</cx:pt>
          <cx:pt idx="6662">274914.59531981702</cx:pt>
          <cx:pt idx="6663">274800.50075566297</cx:pt>
          <cx:pt idx="6664">274906.21813660802</cx:pt>
          <cx:pt idx="6665">274492.98793569702</cx:pt>
          <cx:pt idx="6666">274570.02980519203</cx:pt>
          <cx:pt idx="6667">274945.75092709798</cx:pt>
          <cx:pt idx="6668">274286.39600290102</cx:pt>
          <cx:pt idx="6669">270219.79499147</cx:pt>
          <cx:pt idx="6670">274286.49734969297</cx:pt>
          <cx:pt idx="6671">263668.41126190301</cx:pt>
          <cx:pt idx="6672">248071.207120026</cx:pt>
          <cx:pt idx="6673">274820.95117973897</cx:pt>
          <cx:pt idx="6674">274533.38857713202</cx:pt>
          <cx:pt idx="6675">274492.23706316901</cx:pt>
          <cx:pt idx="6676">253276.009784769</cx:pt>
          <cx:pt idx="6677">274927.91251816897</cx:pt>
          <cx:pt idx="6678">274517.91109142202</cx:pt>
          <cx:pt idx="6679">274841.83328740601</cx:pt>
          <cx:pt idx="6680">274917.12349498901</cx:pt>
          <cx:pt idx="6681">249672.774746462</cx:pt>
          <cx:pt idx="6682">261089.57257365101</cx:pt>
          <cx:pt idx="6683">271600.97520457499</cx:pt>
          <cx:pt idx="6684">274715.07516105601</cx:pt>
          <cx:pt idx="6685">269688.03156423202</cx:pt>
          <cx:pt idx="6686">274539.34780072299</cx:pt>
          <cx:pt idx="6687">274399.91876074998</cx:pt>
          <cx:pt idx="6688">274578.50287201902</cx:pt>
          <cx:pt idx="6689">274627.28824288998</cx:pt>
          <cx:pt idx="6690">274788.241381464</cx:pt>
          <cx:pt idx="6691">256035.380700182</cx:pt>
          <cx:pt idx="6692">253114.76369064199</cx:pt>
          <cx:pt idx="6693">265278.56658569298</cx:pt>
          <cx:pt idx="6694">237606.038617388</cx:pt>
          <cx:pt idx="6695">274835.36628468498</cx:pt>
          <cx:pt idx="6696">274523.74444967502</cx:pt>
          <cx:pt idx="6697">274479.35426546802</cx:pt>
          <cx:pt idx="6698">273682.57561633398</cx:pt>
          <cx:pt idx="6699">270333.92379094497</cx:pt>
          <cx:pt idx="6700">238590.82648330799</cx:pt>
          <cx:pt idx="6701">274089.845789627</cx:pt>
          <cx:pt idx="6702">274477.66082704102</cx:pt>
          <cx:pt idx="6703">243722.618583912</cx:pt>
          <cx:pt idx="6704">253976.21265577199</cx:pt>
          <cx:pt idx="6705">270571.46323956503</cx:pt>
          <cx:pt idx="6706">251177.72629753401</cx:pt>
          <cx:pt idx="6707">245725.60736317799</cx:pt>
          <cx:pt idx="6708">274569.36980168399</cx:pt>
          <cx:pt idx="6709">258746.350494118</cx:pt>
          <cx:pt idx="6710">266825.352650902</cx:pt>
          <cx:pt idx="6711">266047.78030495101</cx:pt>
          <cx:pt idx="6712">274525.830729326</cx:pt>
          <cx:pt idx="6713">247538.36493478899</cx:pt>
          <cx:pt idx="6714">253874.87520301301</cx:pt>
          <cx:pt idx="6715">271584.10029196599</cx:pt>
          <cx:pt idx="6716">240849.029407925</cx:pt>
          <cx:pt idx="6717">272425.25976757699</cx:pt>
          <cx:pt idx="6718">245453.42055115601</cx:pt>
          <cx:pt idx="6719">272648.72521274799</cx:pt>
          <cx:pt idx="6720">274236.08468625799</cx:pt>
          <cx:pt idx="6721">274434.46490130399</cx:pt>
          <cx:pt idx="6722">274476.89229270199</cx:pt>
          <cx:pt idx="6723">274655.49223118299</cx:pt>
          <cx:pt idx="6724">268371.655876395</cx:pt>
          <cx:pt idx="6725">257108.374996122</cx:pt>
          <cx:pt idx="6726">264615.54948992498</cx:pt>
          <cx:pt idx="6727">249004.92110776799</cx:pt>
          <cx:pt idx="6728">274514.33928692801</cx:pt>
          <cx:pt idx="6729">265283.28330997197</cx:pt>
          <cx:pt idx="6730">255518.66524930499</cx:pt>
          <cx:pt idx="6731">273970.575794851</cx:pt>
          <cx:pt idx="6732">253063.4328671</cx:pt>
          <cx:pt idx="6733">274471.30617090297</cx:pt>
          <cx:pt idx="6734">249882.84911045601</cx:pt>
          <cx:pt idx="6735">240474.04319875399</cx:pt>
          <cx:pt idx="6736">251202.16357062099</cx:pt>
          <cx:pt idx="6737">273969.58525187097</cx:pt>
          <cx:pt idx="6738">274316.69658716198</cx:pt>
          <cx:pt idx="6739">254117.13158138201</cx:pt>
          <cx:pt idx="6740">274132.05600457097</cx:pt>
          <cx:pt idx="6741">248416.66824825201</cx:pt>
          <cx:pt idx="6742">274611.78820245899</cx:pt>
          <cx:pt idx="6743">261250.61263292201</cx:pt>
          <cx:pt idx="6744">262965.08703163301</cx:pt>
          <cx:pt idx="6745">274979.44999460899</cx:pt>
          <cx:pt idx="6746">274421.08551262302</cx:pt>
          <cx:pt idx="6747">258494.890300962</cx:pt>
          <cx:pt idx="6748">262582.94081956003</cx:pt>
          <cx:pt idx="6749">274359.009079921</cx:pt>
          <cx:pt idx="6750">241812.063142058</cx:pt>
          <cx:pt idx="6751">274061.54686602898</cx:pt>
          <cx:pt idx="6752">274221.935443917</cx:pt>
          <cx:pt idx="6753">274978.02141110803</cx:pt>
          <cx:pt idx="6754">274556.53189011599</cx:pt>
          <cx:pt idx="6755">274065.19801100402</cx:pt>
          <cx:pt idx="6756">258803.613257652</cx:pt>
          <cx:pt idx="6757">274632.004879113</cx:pt>
          <cx:pt idx="6758">249797.58865497101</cx:pt>
          <cx:pt idx="6759">274519.372710642</cx:pt>
          <cx:pt idx="6760">273822.78999317501</cx:pt>
          <cx:pt idx="6761">274618.962496928</cx:pt>
          <cx:pt idx="6762">262884.910180073</cx:pt>
          <cx:pt idx="6763">226529.80467748601</cx:pt>
          <cx:pt idx="6764">274557.87896379601</cx:pt>
          <cx:pt idx="6765">262869.079919632</cx:pt>
          <cx:pt idx="6766">274046.51434197201</cx:pt>
          <cx:pt idx="6767">271314.46668607602</cx:pt>
          <cx:pt idx="6768">274694.89587324898</cx:pt>
          <cx:pt idx="6769">250448.27303159499</cx:pt>
          <cx:pt idx="6770">274932.30345421901</cx:pt>
          <cx:pt idx="6771">267004.39530720498</cx:pt>
          <cx:pt idx="6772">260452.02238702</cx:pt>
          <cx:pt idx="6773">274563.97157426103</cx:pt>
          <cx:pt idx="6774">262442.334231688</cx:pt>
          <cx:pt idx="6775">274182.63681673299</cx:pt>
          <cx:pt idx="6776">274732.055736118</cx:pt>
          <cx:pt idx="6777">274827.54864246299</cx:pt>
          <cx:pt idx="6778">274901.415202095</cx:pt>
          <cx:pt idx="6779">267144.68480716902</cx:pt>
          <cx:pt idx="6780">274577.958457509</cx:pt>
          <cx:pt idx="6781">257874.673343784</cx:pt>
          <cx:pt idx="6782">274883.704087972</cx:pt>
          <cx:pt idx="6783">259621.08338523901</cx:pt>
          <cx:pt idx="6784">271772.325944187</cx:pt>
          <cx:pt idx="6785">274505.77956018999</cx:pt>
          <cx:pt idx="6786">274106.26211841701</cx:pt>
          <cx:pt idx="6787">268860.56098504498</cx:pt>
          <cx:pt idx="6788">274619.82609133201</cx:pt>
          <cx:pt idx="6789">274482.00076754502</cx:pt>
          <cx:pt idx="6790">269354.65088822198</cx:pt>
          <cx:pt idx="6791">274670.863038829</cx:pt>
          <cx:pt idx="6792">274643.13298610999</cx:pt>
          <cx:pt idx="6793">261103.37396735599</cx:pt>
          <cx:pt idx="6794">273675.872174102</cx:pt>
          <cx:pt idx="6795">274692.22153444699</cx:pt>
          <cx:pt idx="6796">274680.769927794</cx:pt>
          <cx:pt idx="6797">273956.41038195899</cx:pt>
          <cx:pt idx="6798">274453.72890737001</cx:pt>
          <cx:pt idx="6799">274870.43097093602</cx:pt>
          <cx:pt idx="6800">274512.66580951598</cx:pt>
          <cx:pt idx="6801">274113.279547835</cx:pt>
          <cx:pt idx="6802">274193.976980871</cx:pt>
          <cx:pt idx="6803">267143.23409266199</cx:pt>
          <cx:pt idx="6804">274521.40891234099</cx:pt>
          <cx:pt idx="6805">243214.422343424</cx:pt>
          <cx:pt idx="6806">256702.70099193801</cx:pt>
          <cx:pt idx="6807">267612.53202648798</cx:pt>
          <cx:pt idx="6808">269426.68297329103</cx:pt>
          <cx:pt idx="6809">274760.95672077202</cx:pt>
          <cx:pt idx="6810">258030.95579076101</cx:pt>
          <cx:pt idx="6811">274221.31252362399</cx:pt>
          <cx:pt idx="6812">273770.180491484</cx:pt>
          <cx:pt idx="6813">274247.68608441798</cx:pt>
          <cx:pt idx="6814">274100.67600150203</cx:pt>
          <cx:pt idx="6815">274986.57545004599</cx:pt>
          <cx:pt idx="6816">272847.661530499</cx:pt>
          <cx:pt idx="6817">271985.48005798401</cx:pt>
          <cx:pt idx="6818">269170.47549870802</cx:pt>
          <cx:pt idx="6819">274924.99287949002</cx:pt>
          <cx:pt idx="6820">242910.00688174699</cx:pt>
          <cx:pt idx="6821">263657.82309993799</cx:pt>
          <cx:pt idx="6822">273965.06330590701</cx:pt>
          <cx:pt idx="6823">262174.31824819901</cx:pt>
          <cx:pt idx="6824">274132.892706718</cx:pt>
          <cx:pt idx="6825">263969.27378707298</cx:pt>
          <cx:pt idx="6826">269503.20141606103</cx:pt>
          <cx:pt idx="6827">260385.606007756</cx:pt>
          <cx:pt idx="6828">274718.33378779801</cx:pt>
          <cx:pt idx="6829">274790.13353766903</cx:pt>
          <cx:pt idx="6830">240755.07172096</cx:pt>
          <cx:pt idx="6831">274262.65378685098</cx:pt>
          <cx:pt idx="6832">249758.23523240699</cx:pt>
          <cx:pt idx="6833">274460.62441420899</cx:pt>
          <cx:pt idx="6834">274691.46711203997</cx:pt>
          <cx:pt idx="6835">263032.67824400699</cx:pt>
          <cx:pt idx="6836">264536.08447246498</cx:pt>
          <cx:pt idx="6837">274661.24877272698</cx:pt>
          <cx:pt idx="6838">273845.03992522199</cx:pt>
          <cx:pt idx="6839">274548.02502447501</cx:pt>
          <cx:pt idx="6840">259806.70891087101</cx:pt>
          <cx:pt idx="6841">257542.37525492901</cx:pt>
          <cx:pt idx="6842">274575.72337242198</cx:pt>
          <cx:pt idx="6843">268613.50357468199</cx:pt>
          <cx:pt idx="6844">274558.62489262898</cx:pt>
          <cx:pt idx="6845">240265.23808964799</cx:pt>
          <cx:pt idx="6846">271031.22053464397</cx:pt>
          <cx:pt idx="6847">274458.21645629598</cx:pt>
          <cx:pt idx="6848">262561.19753576699</cx:pt>
          <cx:pt idx="6849">274323.50222304102</cx:pt>
          <cx:pt idx="6850">274760.42156565998</cx:pt>
          <cx:pt idx="6851">274627.662901862</cx:pt>
          <cx:pt idx="6852">262802.27022587002</cx:pt>
          <cx:pt idx="6853">254666.671567866</cx:pt>
          <cx:pt idx="6854">274497.94303837302</cx:pt>
          <cx:pt idx="6855">269527.23154885101</cx:pt>
          <cx:pt idx="6856">259265.79791557899</cx:pt>
          <cx:pt idx="6857">274509.54400891397</cx:pt>
          <cx:pt idx="6858">274640.29094756697</cx:pt>
          <cx:pt idx="6859">250748.864805805</cx:pt>
          <cx:pt idx="6860">269890.74669797003</cx:pt>
          <cx:pt idx="6861">263583.97804678301</cx:pt>
          <cx:pt idx="6862">274572.36857224302</cx:pt>
          <cx:pt idx="6863">273774.40340291202</cx:pt>
          <cx:pt idx="6864">266080.53317527799</cx:pt>
          <cx:pt idx="6865">254397.30342749599</cx:pt>
          <cx:pt idx="6866">274727.97267615498</cx:pt>
          <cx:pt idx="6867">254293.52068237399</cx:pt>
          <cx:pt idx="6868">258211.256833978</cx:pt>
          <cx:pt idx="6869">274331.04854694498</cx:pt>
          <cx:pt idx="6870">274309.05208342598</cx:pt>
          <cx:pt idx="6871">244351.37406240299</cx:pt>
          <cx:pt idx="6872">274503.82739814097</cx:pt>
          <cx:pt idx="6873">274940.49844415498</cx:pt>
          <cx:pt idx="6874">273631.62981947901</cx:pt>
          <cx:pt idx="6875">273931.40570201701</cx:pt>
          <cx:pt idx="6876">270036.727043772</cx:pt>
          <cx:pt idx="6877">274461.41486110602</cx:pt>
          <cx:pt idx="6878">274537.41385385097</cx:pt>
          <cx:pt idx="6879">269509.83487895899</cx:pt>
          <cx:pt idx="6880">274778.25202019</cx:pt>
          <cx:pt idx="6881">274480.96076771198</cx:pt>
          <cx:pt idx="6882">268938.31577670103</cx:pt>
          <cx:pt idx="6883">274747.429058715</cx:pt>
          <cx:pt idx="6884">274807.99382380699</cx:pt>
          <cx:pt idx="6885">274344.86707432597</cx:pt>
          <cx:pt idx="6886">240309.63436229099</cx:pt>
          <cx:pt idx="6887">274531.23181496601</cx:pt>
          <cx:pt idx="6888">251634.008327285</cx:pt>
          <cx:pt idx="6889">274826.12943795999</cx:pt>
          <cx:pt idx="6890">261324.328401181</cx:pt>
          <cx:pt idx="6891">274659.30799579399</cx:pt>
          <cx:pt idx="6892">268616.94362373702</cx:pt>
          <cx:pt idx="6893">273382.82139654399</cx:pt>
          <cx:pt idx="6894">269950.59128206701</cx:pt>
          <cx:pt idx="6895">274175.33133849502</cx:pt>
          <cx:pt idx="6896">254811.83309648899</cx:pt>
          <cx:pt idx="6897">274818.45528254297</cx:pt>
          <cx:pt idx="6898">274639.25499268202</cx:pt>
          <cx:pt idx="6899">274402.81873790402</cx:pt>
          <cx:pt idx="6900">269846.25441354298</cx:pt>
          <cx:pt idx="6901">267859.05232760898</cx:pt>
          <cx:pt idx="6902">267199.49847827002</cx:pt>
          <cx:pt idx="6903">261080.39311259001</cx:pt>
          <cx:pt idx="6904">274412.591274056</cx:pt>
          <cx:pt idx="6905">232076.579080372</cx:pt>
          <cx:pt idx="6906">274264.23476850102</cx:pt>
          <cx:pt idx="6907">264726.22651516699</cx:pt>
          <cx:pt idx="6908">265262.06726517598</cx:pt>
          <cx:pt idx="6909">274408.90656313702</cx:pt>
          <cx:pt idx="6910">255785.19376722601</cx:pt>
          <cx:pt idx="6911">274955.17791205499</cx:pt>
          <cx:pt idx="6912">259882.53634617801</cx:pt>
          <cx:pt idx="6913">274120.40259696898</cx:pt>
          <cx:pt idx="6914">270951.98041086399</cx:pt>
          <cx:pt idx="6915">274722.42756964901</cx:pt>
          <cx:pt idx="6916">241661.52316129801</cx:pt>
          <cx:pt idx="6917">265943.67630761099</cx:pt>
          <cx:pt idx="6918">273874.034373148</cx:pt>
          <cx:pt idx="6919">263238.59029102098</cx:pt>
          <cx:pt idx="6920">274976.52578077599</cx:pt>
          <cx:pt idx="6921">231600.870500647</cx:pt>
          <cx:pt idx="6922">274854.37980858702</cx:pt>
          <cx:pt idx="6923">253880.68923725799</cx:pt>
          <cx:pt idx="6924">274898.37633832701</cx:pt>
          <cx:pt idx="6925">258637.46764023401</cx:pt>
          <cx:pt idx="6926">266510.43350174802</cx:pt>
          <cx:pt idx="6927">273156.43306320102</cx:pt>
          <cx:pt idx="6928">274677.44192449399</cx:pt>
          <cx:pt idx="6929">274907.60278787301</cx:pt>
          <cx:pt idx="6930">274189.48998389998</cx:pt>
          <cx:pt idx="6931">274569.72994221799</cx:pt>
          <cx:pt idx="6932">256811.657453814</cx:pt>
          <cx:pt idx="6933">271991.549865924</cx:pt>
          <cx:pt idx="6934">260473.15301780199</cx:pt>
          <cx:pt idx="6935">274443.404832859</cx:pt>
          <cx:pt idx="6936">251759.64388397601</cx:pt>
          <cx:pt idx="6937">274904.4258036</cx:pt>
          <cx:pt idx="6938">251259.30275322901</cx:pt>
          <cx:pt idx="6939">274339.70226476598</cx:pt>
          <cx:pt idx="6940">241853.50126197</cx:pt>
          <cx:pt idx="6941">273874.85216216999</cx:pt>
          <cx:pt idx="6942">274625.98332923203</cx:pt>
          <cx:pt idx="6943">274898.33430244302</cx:pt>
          <cx:pt idx="6944">274315.53709884803</cx:pt>
          <cx:pt idx="6945">270020.38402822602</cx:pt>
          <cx:pt idx="6946">274603.34308077302</cx:pt>
          <cx:pt idx="6947">274785.39399272902</cx:pt>
          <cx:pt idx="6948">231448.966670061</cx:pt>
          <cx:pt idx="6949">274869.46840463002</cx:pt>
          <cx:pt idx="6950">260070.780373949</cx:pt>
          <cx:pt idx="6951">274568.13997830002</cx:pt>
          <cx:pt idx="6952">274526.26265437301</cx:pt>
          <cx:pt idx="6953">271364.84631789499</cx:pt>
          <cx:pt idx="6954">254877.389743434</cx:pt>
          <cx:pt idx="6955">274985.45874776901</cx:pt>
          <cx:pt idx="6956">269241.19640526199</cx:pt>
          <cx:pt idx="6957">258279.61476276701</cx:pt>
          <cx:pt idx="6958">274565.05800361902</cx:pt>
          <cx:pt idx="6959">274592.33902910497</cx:pt>
          <cx:pt idx="6960">274269.13388688199</cx:pt>
          <cx:pt idx="6961">269834.71456499601</cx:pt>
          <cx:pt idx="6962">272374.44765108702</cx:pt>
          <cx:pt idx="6963">269489.98433181201</cx:pt>
          <cx:pt idx="6964">274693.60799354699</cx:pt>
          <cx:pt idx="6965">274458.76321225602</cx:pt>
          <cx:pt idx="6966">274526.15241032501</cx:pt>
          <cx:pt idx="6967">264266.65888647398</cx:pt>
          <cx:pt idx="6968">274472.77363110502</cx:pt>
          <cx:pt idx="6969">251767.44835157899</cx:pt>
          <cx:pt idx="6970">274665.05543327198</cx:pt>
          <cx:pt idx="6971">253606.68982275799</cx:pt>
          <cx:pt idx="6972">259519.12255214399</cx:pt>
          <cx:pt idx="6973">259587.66237975299</cx:pt>
          <cx:pt idx="6974">274666.469237905</cx:pt>
          <cx:pt idx="6975">273997.21699094598</cx:pt>
          <cx:pt idx="6976">274075.156827859</cx:pt>
          <cx:pt idx="6977">274071.54467938299</cx:pt>
          <cx:pt idx="6978">261019.14633599701</cx:pt>
          <cx:pt idx="6979">274750.018205436</cx:pt>
          <cx:pt idx="6980">274519.623426429</cx:pt>
          <cx:pt idx="6981">274595.67653444002</cx:pt>
          <cx:pt idx="6982">274450.42939177301</cx:pt>
          <cx:pt idx="6983">274694.47235430602</cx:pt>
          <cx:pt idx="6984">251558.25364831</cx:pt>
          <cx:pt idx="6985">274357.85327216098</cx:pt>
          <cx:pt idx="6986">274244.82663559599</cx:pt>
          <cx:pt idx="6987">265331.50222069997</cx:pt>
          <cx:pt idx="6988">273661.49723445199</cx:pt>
          <cx:pt idx="6989">274911.07448808599</cx:pt>
          <cx:pt idx="6990">261895.2052992</cx:pt>
          <cx:pt idx="6991">265266.23705231101</cx:pt>
          <cx:pt idx="6992">274080.72214987298</cx:pt>
          <cx:pt idx="6993">261616.367357746</cx:pt>
          <cx:pt idx="6994">274746.62119126401</cx:pt>
          <cx:pt idx="6995">274797.843061689</cx:pt>
          <cx:pt idx="6996">274755.48265439598</cx:pt>
          <cx:pt idx="6997">240510.17901443999</cx:pt>
          <cx:pt idx="6998">274545.53764628898</cx:pt>
          <cx:pt idx="6999">273778.23384496901</cx:pt>
          <cx:pt idx="7000">274425.74933809601</cx:pt>
          <cx:pt idx="7001">274231.498297496</cx:pt>
          <cx:pt idx="7002">271820.79009108199</cx:pt>
          <cx:pt idx="7003">274711.25452894898</cx:pt>
          <cx:pt idx="7004">264556.69276973902</cx:pt>
          <cx:pt idx="7005">271092.91142536601</cx:pt>
          <cx:pt idx="7006">274776.05427182501</cx:pt>
          <cx:pt idx="7007">274033.221095922</cx:pt>
          <cx:pt idx="7008">273763.78485943202</cx:pt>
          <cx:pt idx="7009">274007.15405097301</cx:pt>
          <cx:pt idx="7010">274573.05432510999</cx:pt>
          <cx:pt idx="7011">269267.32652542298</cx:pt>
          <cx:pt idx="7012">261367.937140108</cx:pt>
          <cx:pt idx="7013">274370.49590720702</cx:pt>
          <cx:pt idx="7014">263839.28451654001</cx:pt>
          <cx:pt idx="7015">274511.30760244199</cx:pt>
          <cx:pt idx="7016">274741.67089400202</cx:pt>
          <cx:pt idx="7017">274621.71567897301</cx:pt>
          <cx:pt idx="7018">271225.574578156</cx:pt>
          <cx:pt idx="7019">274874.97704603901</cx:pt>
          <cx:pt idx="7020">274362.60903518402</cx:pt>
          <cx:pt idx="7021">265094.88073212502</cx:pt>
          <cx:pt idx="7022">266936.92136334098</cx:pt>
          <cx:pt idx="7023">274753.32456766599</cx:pt>
          <cx:pt idx="7024">273179.29929579701</cx:pt>
          <cx:pt idx="7025">216945.14048923599</cx:pt>
          <cx:pt idx="7026">274527.54894361697</cx:pt>
          <cx:pt idx="7027">274693.638753356</cx:pt>
          <cx:pt idx="7028">274129.15343872301</cx:pt>
          <cx:pt idx="7029">274435.00116971199</cx:pt>
          <cx:pt idx="7030">269142.64765117201</cx:pt>
          <cx:pt idx="7031">274579.594385045</cx:pt>
          <cx:pt idx="7032">271145.23668787302</cx:pt>
          <cx:pt idx="7033">255136.91980664301</cx:pt>
          <cx:pt idx="7034">274318.10461229499</cx:pt>
          <cx:pt idx="7035">274332.14272380603</cx:pt>
          <cx:pt idx="7036">274021.85854421201</cx:pt>
          <cx:pt idx="7037">274832.72659513599</cx:pt>
          <cx:pt idx="7038">223524.388611806</cx:pt>
          <cx:pt idx="7039">274681.66079615802</cx:pt>
          <cx:pt idx="7040">274062.46206065599</cx:pt>
          <cx:pt idx="7041">272798.640086981</cx:pt>
          <cx:pt idx="7042">265362.272679555</cx:pt>
          <cx:pt idx="7043">259147.07586975599</cx:pt>
          <cx:pt idx="7044">250617.447390177</cx:pt>
          <cx:pt idx="7045">274096.31393112201</cx:pt>
          <cx:pt idx="7046">274578.24340066599</cx:pt>
          <cx:pt idx="7047">265046.59780741303</cx:pt>
          <cx:pt idx="7048">274912.60560534103</cx:pt>
          <cx:pt idx="7049">254085.22865406401</cx:pt>
          <cx:pt idx="7050">274022.18282434699</cx:pt>
          <cx:pt idx="7051">251958.682912335</cx:pt>
          <cx:pt idx="7052">258097.175446407</cx:pt>
          <cx:pt idx="7053">273578.67050517403</cx:pt>
          <cx:pt idx="7054">245318.30511036399</cx:pt>
          <cx:pt idx="7055">274373.36653782899</cx:pt>
          <cx:pt idx="7056">257518.721612275</cx:pt>
          <cx:pt idx="7057">273992.10829892801</cx:pt>
          <cx:pt idx="7058">274842.57403422199</cx:pt>
          <cx:pt idx="7059">271323.02478000202</cx:pt>
          <cx:pt idx="7060">266934.07645565103</cx:pt>
          <cx:pt idx="7061">274784.36221799499</cx:pt>
          <cx:pt idx="7062">274677.77106830798</cx:pt>
          <cx:pt idx="7063">274809.64229425997</cx:pt>
          <cx:pt idx="7064">274186.32364761201</cx:pt>
          <cx:pt idx="7065">274749.01287315099</cx:pt>
          <cx:pt idx="7066">274748.52569412102</cx:pt>
          <cx:pt idx="7067">246098.582114205</cx:pt>
          <cx:pt idx="7068">270751.52856552199</cx:pt>
          <cx:pt idx="7069">274661.485404904</cx:pt>
          <cx:pt idx="7070">274866.27577991597</cx:pt>
          <cx:pt idx="7071">274391.41586891498</cx:pt>
          <cx:pt idx="7072">274884.60103711003</cx:pt>
          <cx:pt idx="7073">274974.186118435</cx:pt>
          <cx:pt idx="7074">248767.25887739801</cx:pt>
          <cx:pt idx="7075">267627.10104094102</cx:pt>
          <cx:pt idx="7076">274493.33513444598</cx:pt>
          <cx:pt idx="7077">263890.60318685201</cx:pt>
          <cx:pt idx="7078">274902.95664190198</cx:pt>
          <cx:pt idx="7079">274423.29180379101</cx:pt>
          <cx:pt idx="7080">253077.33709334201</cx:pt>
          <cx:pt idx="7081">274994.65806843602</cx:pt>
          <cx:pt idx="7082">274738.51045433298</cx:pt>
          <cx:pt idx="7083">274488.79843300499</cx:pt>
          <cx:pt idx="7084">262368.77625047998</cx:pt>
          <cx:pt idx="7085">271182.11886565702</cx:pt>
          <cx:pt idx="7086">274842.16448524501</cx:pt>
          <cx:pt idx="7087">268268.62477574701</cx:pt>
          <cx:pt idx="7088">232505.72578832999</cx:pt>
          <cx:pt idx="7089">274285.67788982298</cx:pt>
          <cx:pt idx="7090">269924.68310743797</cx:pt>
          <cx:pt idx="7091">273914.511966007</cx:pt>
          <cx:pt idx="7092">274871.68134502397</cx:pt>
          <cx:pt idx="7093">264139.81148229999</cx:pt>
          <cx:pt idx="7094">253277.24372711699</cx:pt>
          <cx:pt idx="7095">273300.597756378</cx:pt>
          <cx:pt idx="7096">249961.32799075701</cx:pt>
          <cx:pt idx="7097">274601.75721847598</cx:pt>
          <cx:pt idx="7098">274158.93551149702</cx:pt>
          <cx:pt idx="7099">274619.37662006501</cx:pt>
          <cx:pt idx="7100">264509.16051186598</cx:pt>
          <cx:pt idx="7101">261699.55959555699</cx:pt>
          <cx:pt idx="7102">274601.57900210802</cx:pt>
          <cx:pt idx="7103">270983.70865037298</cx:pt>
          <cx:pt idx="7104">274433.10631465999</cx:pt>
          <cx:pt idx="7105">267498.62557274802</cx:pt>
          <cx:pt idx="7106">273750.33836232498</cx:pt>
          <cx:pt idx="7107">274384.25078586797</cx:pt>
          <cx:pt idx="7108">274522.40638426598</cx:pt>
          <cx:pt idx="7109">249775.97295806301</cx:pt>
          <cx:pt idx="7110">271339.77150639199</cx:pt>
          <cx:pt idx="7111">258171.914993955</cx:pt>
          <cx:pt idx="7112">259380.94749704699</cx:pt>
          <cx:pt idx="7113">260639.412904</cx:pt>
          <cx:pt idx="7114">274642.65987758298</cx:pt>
          <cx:pt idx="7115">243816.38852454</cx:pt>
          <cx:pt idx="7116">274243.75241150701</cx:pt>
          <cx:pt idx="7117">274716.34388805501</cx:pt>
          <cx:pt idx="7118">267114.25607066799</cx:pt>
          <cx:pt idx="7119">274106.49088550999</cx:pt>
          <cx:pt idx="7120">265235.48505423998</cx:pt>
          <cx:pt idx="7121">268604.99491185701</cx:pt>
          <cx:pt idx="7122">268217.22767961799</cx:pt>
          <cx:pt idx="7123">266158.423467085</cx:pt>
          <cx:pt idx="7124">271376.819225165</cx:pt>
          <cx:pt idx="7125">273911.942754508</cx:pt>
          <cx:pt idx="7126">274534.89122830902</cx:pt>
          <cx:pt idx="7127">274607.03840996802</cx:pt>
          <cx:pt idx="7128">271391.47654000198</cx:pt>
          <cx:pt idx="7129">237874.26058198599</cx:pt>
          <cx:pt idx="7130">274659.960385099</cx:pt>
          <cx:pt idx="7131">274421.157768915</cx:pt>
          <cx:pt idx="7132">274870.20405585697</cx:pt>
          <cx:pt idx="7133">274347.36704631097</cx:pt>
          <cx:pt idx="7134">271832.496489821</cx:pt>
          <cx:pt idx="7135">274181.11056486203</cx:pt>
          <cx:pt idx="7136">269232.96342160599</cx:pt>
          <cx:pt idx="7137">264174.87784552801</cx:pt>
          <cx:pt idx="7138">274823.54940920998</cx:pt>
          <cx:pt idx="7139">274520.92912688799</cx:pt>
          <cx:pt idx="7140">274217.230168893</cx:pt>
          <cx:pt idx="7141">270080.38317795401</cx:pt>
          <cx:pt idx="7142">274780.763064211</cx:pt>
          <cx:pt idx="7143">274998.91194402002</cx:pt>
          <cx:pt idx="7144">273877.77273244498</cx:pt>
          <cx:pt idx="7145">273382.74450454302</cx:pt>
          <cx:pt idx="7146">252692.82884808499</cx:pt>
          <cx:pt idx="7147">268268.08654152398</cx:pt>
          <cx:pt idx="7148">253110.17476676501</cx:pt>
          <cx:pt idx="7149">262919.03823995299</cx:pt>
          <cx:pt idx="7150">274367.46840369201</cx:pt>
          <cx:pt idx="7151">274593.713731314</cx:pt>
          <cx:pt idx="7152">266542.54330944701</cx:pt>
          <cx:pt idx="7153">253458.43687103799</cx:pt>
          <cx:pt idx="7154">274886.28502285702</cx:pt>
          <cx:pt idx="7155">274578.00669891102</cx:pt>
          <cx:pt idx="7156">271800.45696258201</cx:pt>
          <cx:pt idx="7157">274329.731865332</cx:pt>
          <cx:pt idx="7158">227382.34031212801</cx:pt>
          <cx:pt idx="7159">274446.18592033</cx:pt>
          <cx:pt idx="7160">274399.91066301399</cx:pt>
          <cx:pt idx="7161">260098.44901736599</cx:pt>
          <cx:pt idx="7162">252669.3417548</cx:pt>
          <cx:pt idx="7163">271200.93024886301</cx:pt>
          <cx:pt idx="7164">271222.84833701502</cx:pt>
          <cx:pt idx="7165">268740.76891759498</cx:pt>
          <cx:pt idx="7166">267124.30594755599</cx:pt>
          <cx:pt idx="7167">274147.80637724302</cx:pt>
          <cx:pt idx="7168">274531.20344616502</cx:pt>
          <cx:pt idx="7169">250525.11589801399</cx:pt>
          <cx:pt idx="7170">233009.568783522</cx:pt>
          <cx:pt idx="7171">255046.191257628</cx:pt>
          <cx:pt idx="7172">264756.528326075</cx:pt>
          <cx:pt idx="7173">262527.42639144399</cx:pt>
          <cx:pt idx="7174">274425.52972380299</cx:pt>
          <cx:pt idx="7175">274539.80129668501</cx:pt>
          <cx:pt idx="7176">257301.47222017101</cx:pt>
          <cx:pt idx="7177">262521.19258652901</cx:pt>
          <cx:pt idx="7178">242744.64296073199</cx:pt>
          <cx:pt idx="7179">246975.857426331</cx:pt>
          <cx:pt idx="7180">256633.365457876</cx:pt>
          <cx:pt idx="7181">261687.39941690501</cx:pt>
          <cx:pt idx="7182">267535.49081862601</cx:pt>
          <cx:pt idx="7183">236560.89937278299</cx:pt>
          <cx:pt idx="7184">274299.69245078601</cx:pt>
          <cx:pt idx="7185">274371.33128546202</cx:pt>
          <cx:pt idx="7186">241036.32010833401</cx:pt>
          <cx:pt idx="7187">252357.48178324901</cx:pt>
          <cx:pt idx="7188">273947.33433357702</cx:pt>
          <cx:pt idx="7189">268861.61871565803</cx:pt>
          <cx:pt idx="7190">274188.34355385398</cx:pt>
          <cx:pt idx="7191">272515.18573926698</cx:pt>
          <cx:pt idx="7192">267693.21287989599</cx:pt>
          <cx:pt idx="7193">242296.51787585599</cx:pt>
          <cx:pt idx="7194">267396.15713249001</cx:pt>
          <cx:pt idx="7195">273733.18886500603</cx:pt>
          <cx:pt idx="7196">274423.66540017503</cx:pt>
          <cx:pt idx="7197">274690.41532918997</cx:pt>
          <cx:pt idx="7198">274479.36159985902</cx:pt>
          <cx:pt idx="7199">262859.62841841998</cx:pt>
          <cx:pt idx="7200">269505.00202200998</cx:pt>
          <cx:pt idx="7201">274441.57323459</cx:pt>
          <cx:pt idx="7202">274661.919836902</cx:pt>
          <cx:pt idx="7203">264746.895381129</cx:pt>
          <cx:pt idx="7204">266288.33534403401</cx:pt>
          <cx:pt idx="7205">274818.90291322098</cx:pt>
          <cx:pt idx="7206">274360.27571305801</cx:pt>
          <cx:pt idx="7207">270018.74299133598</cx:pt>
          <cx:pt idx="7208">274824.32516419701</cx:pt>
          <cx:pt idx="7209">241951.46972394999</cx:pt>
          <cx:pt idx="7210">271599.601668205</cx:pt>
          <cx:pt idx="7211">268167.32681362599</cx:pt>
          <cx:pt idx="7212">274744.48212019802</cx:pt>
          <cx:pt idx="7213">225160.15920673401</cx:pt>
          <cx:pt idx="7214">274276.432908658</cx:pt>
          <cx:pt idx="7215">274571.79464638297</cx:pt>
          <cx:pt idx="7216">270585.16186955402</cx:pt>
          <cx:pt idx="7217">273889.14023828198</cx:pt>
          <cx:pt idx="7218">254568.785611675</cx:pt>
          <cx:pt idx="7219">264081.50267964997</cx:pt>
          <cx:pt idx="7220">274924.85273160698</cx:pt>
          <cx:pt idx="7221">274520.80503074499</cx:pt>
          <cx:pt idx="7222">248816.265679748</cx:pt>
          <cx:pt idx="7223">271485.55335679097</cx:pt>
          <cx:pt idx="7224">263185.92551152501</cx:pt>
          <cx:pt idx="7225">274831.40829940198</cx:pt>
          <cx:pt idx="7226">274722.19668480702</cx:pt>
          <cx:pt idx="7227">261997.795709862</cx:pt>
          <cx:pt idx="7228">272071.96741726901</cx:pt>
          <cx:pt idx="7229">274587.15316410898</cx:pt>
          <cx:pt idx="7230">274232.26953517599</cx:pt>
          <cx:pt idx="7231">251386.93186805301</cx:pt>
          <cx:pt idx="7232">273786.57955445198</cx:pt>
          <cx:pt idx="7233">267744.84245388</cx:pt>
          <cx:pt idx="7234">255030.12296360501</cx:pt>
          <cx:pt idx="7235">263770.85727394302</cx:pt>
          <cx:pt idx="7236">259458.905680967</cx:pt>
          <cx:pt idx="7237">274519.88430939999</cx:pt>
          <cx:pt idx="7238">274639.53313547501</cx:pt>
          <cx:pt idx="7239">274865.49495129503</cx:pt>
          <cx:pt idx="7240">261695.350746162</cx:pt>
          <cx:pt idx="7241">274811.44661052898</cx:pt>
          <cx:pt idx="7242">274215.13310936699</cx:pt>
          <cx:pt idx="7243">258399.078347642</cx:pt>
          <cx:pt idx="7244">262997.5407211</cx:pt>
          <cx:pt idx="7245">270839.25782644202</cx:pt>
          <cx:pt idx="7246">249066.18358082499</cx:pt>
          <cx:pt idx="7247">268905.60065792</cx:pt>
          <cx:pt idx="7248">230895.944374574</cx:pt>
          <cx:pt idx="7249">260073.684135755</cx:pt>
          <cx:pt idx="7250">274602.65940898802</cx:pt>
          <cx:pt idx="7251">235060.98294519199</cx:pt>
          <cx:pt idx="7252">272797.59611162898</cx:pt>
          <cx:pt idx="7253">265743.34295895498</cx:pt>
          <cx:pt idx="7254">271003.14256045897</cx:pt>
          <cx:pt idx="7255">274919.72895356501</cx:pt>
          <cx:pt idx="7256">274960.190246713</cx:pt>
          <cx:pt idx="7257">265170.32880062901</cx:pt>
          <cx:pt idx="7258">274758.32741414401</cx:pt>
          <cx:pt idx="7259">270936.95250337501</cx:pt>
          <cx:pt idx="7260">266722.12385882501</cx:pt>
          <cx:pt idx="7261">274613.62383275002</cx:pt>
          <cx:pt idx="7262">254784.15315932001</cx:pt>
          <cx:pt idx="7263">252129.054901739</cx:pt>
          <cx:pt idx="7264">274815.61160511803</cx:pt>
          <cx:pt idx="7265">240727.87714077299</cx:pt>
          <cx:pt idx="7266">274196.87856529001</cx:pt>
          <cx:pt idx="7267">274121.48908290901</cx:pt>
          <cx:pt idx="7268">274765.30650781101</cx:pt>
          <cx:pt idx="7269">266333.30248880998</cx:pt>
          <cx:pt idx="7270">274073.52047592797</cx:pt>
          <cx:pt idx="7271">274673.62629125803</cx:pt>
          <cx:pt idx="7272">274623.74976466701</cx:pt>
          <cx:pt idx="7273">274162.64118953102</cx:pt>
          <cx:pt idx="7274">263829.15283028502</cx:pt>
          <cx:pt idx="7275">258275.26555048901</cx:pt>
          <cx:pt idx="7276">267741.243439254</cx:pt>
          <cx:pt idx="7277">274399.21992903901</cx:pt>
          <cx:pt idx="7278">274376.45270532399</cx:pt>
          <cx:pt idx="7279">232973.68468477801</cx:pt>
          <cx:pt idx="7280">268883.95852747199</cx:pt>
          <cx:pt idx="7281">261363.66304386701</cx:pt>
          <cx:pt idx="7282">272371.049191094</cx:pt>
          <cx:pt idx="7283">274185.39189657097</cx:pt>
          <cx:pt idx="7284">255577.195957797</cx:pt>
          <cx:pt idx="7285">274783.384579723</cx:pt>
          <cx:pt idx="7286">274967.65795896098</cx:pt>
          <cx:pt idx="7287">274327.45721892099</cx:pt>
          <cx:pt idx="7288">274718.27167398197</cx:pt>
          <cx:pt idx="7289">241803.27767716101</cx:pt>
          <cx:pt idx="7290">274298.09888552502</cx:pt>
          <cx:pt idx="7291">243575.97701085801</cx:pt>
          <cx:pt idx="7292">253782.74276944701</cx:pt>
          <cx:pt idx="7293">274222.465510268</cx:pt>
          <cx:pt idx="7294">274388.93580953003</cx:pt>
          <cx:pt idx="7295">253019.376420432</cx:pt>
          <cx:pt idx="7296">249648.72874983601</cx:pt>
          <cx:pt idx="7297">274670.70091409498</cx:pt>
          <cx:pt idx="7298">273733.99178932398</cx:pt>
          <cx:pt idx="7299">254370.031316737</cx:pt>
          <cx:pt idx="7300">253302.03173426501</cx:pt>
          <cx:pt idx="7301">250638.27288897199</cx:pt>
          <cx:pt idx="7302">274910.788034197</cx:pt>
          <cx:pt idx="7303">266936.04886849201</cx:pt>
          <cx:pt idx="7304">274647.80583456397</cx:pt>
          <cx:pt idx="7305">231956.720683252</cx:pt>
          <cx:pt idx="7306">274183.05021297699</cx:pt>
          <cx:pt idx="7307">268389.67057306401</cx:pt>
          <cx:pt idx="7308">243141.653174565</cx:pt>
          <cx:pt idx="7309">267311.86190840398</cx:pt>
          <cx:pt idx="7310">248319.58153292301</cx:pt>
          <cx:pt idx="7311">268304.413994617</cx:pt>
          <cx:pt idx="7312">274640.488922722</cx:pt>
          <cx:pt idx="7313">264261.97326497198</cx:pt>
          <cx:pt idx="7314">269246.57806073001</cx:pt>
          <cx:pt idx="7315">267638.09908510698</cx:pt>
          <cx:pt idx="7316">273867.196032312</cx:pt>
          <cx:pt idx="7317">274253.649586696</cx:pt>
          <cx:pt idx="7318">274274.33748268202</cx:pt>
          <cx:pt idx="7319">250385.19802019899</cx:pt>
          <cx:pt idx="7320">255788.57440084501</cx:pt>
          <cx:pt idx="7321">274882.886808032</cx:pt>
          <cx:pt idx="7322">267059.85329985898</cx:pt>
          <cx:pt idx="7323">250266.66354916099</cx:pt>
          <cx:pt idx="7324">274453.51422716503</cx:pt>
          <cx:pt idx="7325">240040.90380567001</cx:pt>
          <cx:pt idx="7326">274396.79311334802</cx:pt>
          <cx:pt idx="7327">274818.86066413898</cx:pt>
          <cx:pt idx="7328">267202.763941438</cx:pt>
          <cx:pt idx="7329">266214.19446556398</cx:pt>
          <cx:pt idx="7330">274709.28117155499</cx:pt>
          <cx:pt idx="7331">274313.29286765802</cx:pt>
          <cx:pt idx="7332">254281.36648545301</cx:pt>
          <cx:pt idx="7333">261185.40257265899</cx:pt>
          <cx:pt idx="7334">261399.02486146099</cx:pt>
          <cx:pt idx="7335">274391.40810890601</cx:pt>
          <cx:pt idx="7336">259231.105482949</cx:pt>
          <cx:pt idx="7337">266841.56414638401</cx:pt>
          <cx:pt idx="7338">274629.84776796802</cx:pt>
          <cx:pt idx="7339">274402.38031448598</cx:pt>
          <cx:pt idx="7340">272637.66436438402</cx:pt>
          <cx:pt idx="7341">262950.57340360997</cx:pt>
          <cx:pt idx="7342">274353.99768678402</cx:pt>
          <cx:pt idx="7343">266827.90500807302</cx:pt>
          <cx:pt idx="7344">274659.51207943202</cx:pt>
          <cx:pt idx="7345">274560.05203721102</cx:pt>
          <cx:pt idx="7346">272665.218060371</cx:pt>
          <cx:pt idx="7347">274319.25590688997</cx:pt>
          <cx:pt idx="7348">274998.051221826</cx:pt>
          <cx:pt idx="7349">259096.73832811599</cx:pt>
          <cx:pt idx="7350">274921.08524613298</cx:pt>
          <cx:pt idx="7351">269867.79828372202</cx:pt>
          <cx:pt idx="7352">267123.47231662401</cx:pt>
          <cx:pt idx="7353">253942.687010847</cx:pt>
          <cx:pt idx="7354">274092.95281120302</cx:pt>
          <cx:pt idx="7355">274395.96179179999</cx:pt>
          <cx:pt idx="7356">267452.08634496498</cx:pt>
          <cx:pt idx="7357">272880.19926149602</cx:pt>
          <cx:pt idx="7358">270747.91935966699</cx:pt>
          <cx:pt idx="7359">274373.46325424599</cx:pt>
          <cx:pt idx="7360">261948.92755351501</cx:pt>
          <cx:pt idx="7361">257515.31969038799</cx:pt>
          <cx:pt idx="7362">257031.124349191</cx:pt>
          <cx:pt idx="7363">257873.71501003799</cx:pt>
          <cx:pt idx="7364">268404.27513560001</cx:pt>
          <cx:pt idx="7365">262728.85245308001</cx:pt>
          <cx:pt idx="7366">271292.702732437</cx:pt>
          <cx:pt idx="7367">271955.32083821099</cx:pt>
          <cx:pt idx="7368">274829.32994804002</cx:pt>
          <cx:pt idx="7369">274462.58444499399</cx:pt>
          <cx:pt idx="7370">257338.278445515</cx:pt>
          <cx:pt idx="7371">274968.94997321599</cx:pt>
          <cx:pt idx="7372">273746.844233129</cx:pt>
          <cx:pt idx="7373">238858.576835852</cx:pt>
          <cx:pt idx="7374">271475.88449877402</cx:pt>
          <cx:pt idx="7375">266876.79321940901</cx:pt>
          <cx:pt idx="7376">252342.99120054999</cx:pt>
          <cx:pt idx="7377">274895.18686499499</cx:pt>
          <cx:pt idx="7378">274493.31541878497</cx:pt>
          <cx:pt idx="7379">274684.922045035</cx:pt>
          <cx:pt idx="7380">264404.77957759</cx:pt>
          <cx:pt idx="7381">266268.35000072699</cx:pt>
          <cx:pt idx="7382">274843.893457303</cx:pt>
          <cx:pt idx="7383">267511.56902646302</cx:pt>
          <cx:pt idx="7384">253050.837961846</cx:pt>
          <cx:pt idx="7385">274810.657202031</cx:pt>
          <cx:pt idx="7386">274922.36070678401</cx:pt>
          <cx:pt idx="7387">273910.37672392</cx:pt>
          <cx:pt idx="7388">258086.067199054</cx:pt>
          <cx:pt idx="7389">270865.79917662399</cx:pt>
          <cx:pt idx="7390">271146.12904661801</cx:pt>
          <cx:pt idx="7391">274582.16400256503</cx:pt>
          <cx:pt idx="7392">274030.791885018</cx:pt>
          <cx:pt idx="7393">274803.06429029797</cx:pt>
          <cx:pt idx="7394">272181.39692325098</cx:pt>
          <cx:pt idx="7395">274469.82993747102</cx:pt>
          <cx:pt idx="7396">267817.16646414099</cx:pt>
          <cx:pt idx="7397">255426.71769852701</cx:pt>
          <cx:pt idx="7398">266211.65343362902</cx:pt>
          <cx:pt idx="7399">274976.30601146101</cx:pt>
          <cx:pt idx="7400">262284.26580982102</cx:pt>
          <cx:pt idx="7401">274558.02383930399</cx:pt>
          <cx:pt idx="7402">274112.90806250297</cx:pt>
          <cx:pt idx="7403">253839.84587650601</cx:pt>
          <cx:pt idx="7404">249995.16809232399</cx:pt>
          <cx:pt idx="7405">267071.48275150702</cx:pt>
          <cx:pt idx="7406">274737.85793541698</cx:pt>
          <cx:pt idx="7407">252604.19847607199</cx:pt>
          <cx:pt idx="7408">274704.89333973202</cx:pt>
          <cx:pt idx="7409">273864.799604734</cx:pt>
          <cx:pt idx="7410">274997.99629290798</cx:pt>
          <cx:pt idx="7411">261728.29240700201</cx:pt>
          <cx:pt idx="7412">274320.42365786998</cx:pt>
          <cx:pt idx="7413">274401.51078290999</cx:pt>
          <cx:pt idx="7414">274847.27746031398</cx:pt>
          <cx:pt idx="7415">264775.20251796697</cx:pt>
          <cx:pt idx="7416">258090.91710124299</cx:pt>
          <cx:pt idx="7417">274136.26228204399</cx:pt>
          <cx:pt idx="7418">274237.088847587</cx:pt>
          <cx:pt idx="7419">261845.72818438799</cx:pt>
          <cx:pt idx="7420">273998.813582876</cx:pt>
          <cx:pt idx="7421">274870.96956991497</cx:pt>
          <cx:pt idx="7422">274956.12789787498</cx:pt>
          <cx:pt idx="7423">256692.20995794199</cx:pt>
          <cx:pt idx="7424">274058.16617075901</cx:pt>
          <cx:pt idx="7425">271768.74732974003</cx:pt>
          <cx:pt idx="7426">255946.839507948</cx:pt>
          <cx:pt idx="7427">263256.13631761901</cx:pt>
          <cx:pt idx="7428">271914.573131632</cx:pt>
          <cx:pt idx="7429">268282.85769452399</cx:pt>
          <cx:pt idx="7430">266981.56732766202</cx:pt>
          <cx:pt idx="7431">274243.74048771203</cx:pt>
          <cx:pt idx="7432">260331.18547415201</cx:pt>
          <cx:pt idx="7433">273861.57617958903</cx:pt>
          <cx:pt idx="7434">244152.147026266</cx:pt>
          <cx:pt idx="7435">274485.39632994402</cx:pt>
          <cx:pt idx="7436">273817.45119473903</cx:pt>
          <cx:pt idx="7437">272282.48606367799</cx:pt>
          <cx:pt idx="7438">274932.94524547702</cx:pt>
          <cx:pt idx="7439">268195.09619218</cx:pt>
          <cx:pt idx="7440">273928.32233664702</cx:pt>
          <cx:pt idx="7441">274533.30900472699</cx:pt>
          <cx:pt idx="7442">274911.010964113</cx:pt>
          <cx:pt idx="7443">274139.68170118303</cx:pt>
          <cx:pt idx="7444">274871.25515891903</cx:pt>
          <cx:pt idx="7445">274576.909103151</cx:pt>
          <cx:pt idx="7446">263508.37292717502</cx:pt>
          <cx:pt idx="7447">274660.65577482502</cx:pt>
          <cx:pt idx="7448">253994.71135488001</cx:pt>
          <cx:pt idx="7449">267206.99810905301</cx:pt>
          <cx:pt idx="7450">274828.93416922499</cx:pt>
          <cx:pt idx="7451">272458.02663660399</cx:pt>
          <cx:pt idx="7452">269882.238065721</cx:pt>
          <cx:pt idx="7453">274688.97549273702</cx:pt>
          <cx:pt idx="7454">274937.08218190301</cx:pt>
          <cx:pt idx="7455">274561.55263610202</cx:pt>
          <cx:pt idx="7456">274875.28407715802</cx:pt>
          <cx:pt idx="7457">274020.966113089</cx:pt>
          <cx:pt idx="7458">255341.82565346101</cx:pt>
          <cx:pt idx="7459">274264.44088865397</cx:pt>
          <cx:pt idx="7460">268631.81738471898</cx:pt>
          <cx:pt idx="7461">274772.248580746</cx:pt>
          <cx:pt idx="7462">237542.01648955801</cx:pt>
          <cx:pt idx="7463">273876.796220897</cx:pt>
          <cx:pt idx="7464">274942.56788688601</cx:pt>
          <cx:pt idx="7465">270739.28939255403</cx:pt>
          <cx:pt idx="7466">274968.97323038097</cx:pt>
          <cx:pt idx="7467">261214.914183616</cx:pt>
          <cx:pt idx="7468">274870.53024832398</cx:pt>
          <cx:pt idx="7469">263638.62175475899</cx:pt>
          <cx:pt idx="7470">274825.13766707102</cx:pt>
          <cx:pt idx="7471">249612.99078149101</cx:pt>
          <cx:pt idx="7472">271351.680585469</cx:pt>
          <cx:pt idx="7473">259707.419581494</cx:pt>
          <cx:pt idx="7474">253465.12923394801</cx:pt>
          <cx:pt idx="7475">274553.52322541003</cx:pt>
          <cx:pt idx="7476">257960.896205517</cx:pt>
          <cx:pt idx="7477">262277.69554395502</cx:pt>
          <cx:pt idx="7478">274992.74802007503</cx:pt>
          <cx:pt idx="7479">274383.04611059203</cx:pt>
          <cx:pt idx="7480">274432.25405830599</cx:pt>
          <cx:pt idx="7481">274231.488312756</cx:pt>
          <cx:pt idx="7482">264367.95541965298</cx:pt>
          <cx:pt idx="7483">274623.963783235</cx:pt>
          <cx:pt idx="7484">254843.84637480401</cx:pt>
          <cx:pt idx="7485">270387.57229042001</cx:pt>
          <cx:pt idx="7486">259418.48829609001</cx:pt>
          <cx:pt idx="7487">274500.15078271599</cx:pt>
          <cx:pt idx="7488">274285.700969678</cx:pt>
          <cx:pt idx="7489">265443.55411214801</cx:pt>
          <cx:pt idx="7490">231866.86260634099</cx:pt>
          <cx:pt idx="7491">274708.56572048401</cx:pt>
          <cx:pt idx="7492">264019.23882365599</cx:pt>
          <cx:pt idx="7493">246122.003321294</cx:pt>
          <cx:pt idx="7494">274812.783777959</cx:pt>
          <cx:pt idx="7495">267810.31967210601</cx:pt>
          <cx:pt idx="7496">274903.84907473897</cx:pt>
          <cx:pt idx="7497">270475.61240682501</cx:pt>
          <cx:pt idx="7498">256783.999223299</cx:pt>
          <cx:pt idx="7499">244601.333081102</cx:pt>
          <cx:pt idx="7500">274890.96227540402</cx:pt>
          <cx:pt idx="7501">274136.67574829399</cx:pt>
          <cx:pt idx="7502">258877.87322651001</cx:pt>
          <cx:pt idx="7503">250417.709939441</cx:pt>
          <cx:pt idx="7504">271532.12438381597</cx:pt>
          <cx:pt idx="7505">262287.35504087899</cx:pt>
          <cx:pt idx="7506">250949.438944536</cx:pt>
          <cx:pt idx="7507">274769.90458500601</cx:pt>
          <cx:pt idx="7508">273866.83084139897</cx:pt>
          <cx:pt idx="7509">274110.54690151999</cx:pt>
          <cx:pt idx="7510">270644.14252003201</cx:pt>
          <cx:pt idx="7511">274694.11091435002</cx:pt>
          <cx:pt idx="7512">274315.63926649198</cx:pt>
          <cx:pt idx="7513">249114.30639321599</cx:pt>
          <cx:pt idx="7514">271157.418414924</cx:pt>
          <cx:pt idx="7515">274660.76453922299</cx:pt>
          <cx:pt idx="7516">274150.23224343098</cx:pt>
          <cx:pt idx="7517">260837.07062216799</cx:pt>
          <cx:pt idx="7518">274354.37316336803</cx:pt>
          <cx:pt idx="7519">274442.75704745599</cx:pt>
          <cx:pt idx="7520">274721.63745142502</cx:pt>
          <cx:pt idx="7521">274444.91071970901</cx:pt>
          <cx:pt idx="7522">242059.037531315</cx:pt>
          <cx:pt idx="7523">266134.71260981698</cx:pt>
          <cx:pt idx="7524">253618.10306655901</cx:pt>
          <cx:pt idx="7525">274921.81459919299</cx:pt>
          <cx:pt idx="7526">274451.45341245201</cx:pt>
          <cx:pt idx="7527">274851.83908476698</cx:pt>
          <cx:pt idx="7528">266630.31659112801</cx:pt>
          <cx:pt idx="7529">256406.182276167</cx:pt>
          <cx:pt idx="7530">274680.42938971298</cx:pt>
          <cx:pt idx="7531">272854.50633572403</cx:pt>
          <cx:pt idx="7532">274947.936173936</cx:pt>
          <cx:pt idx="7533">254897.27376598801</cx:pt>
          <cx:pt idx="7534">259851.241430419</cx:pt>
          <cx:pt idx="7535">267121.79429977702</cx:pt>
          <cx:pt idx="7536">274312.31869432598</cx:pt>
          <cx:pt idx="7537">247475.90620274501</cx:pt>
          <cx:pt idx="7538">265624.11880461598</cx:pt>
          <cx:pt idx="7539">274327.86097500101</cx:pt>
          <cx:pt idx="7540">274821.83758705598</cx:pt>
          <cx:pt idx="7541">274427.39430389501</cx:pt>
          <cx:pt idx="7542">270708.50038241601</cx:pt>
          <cx:pt idx="7543">241985.91397636099</cx:pt>
          <cx:pt idx="7544">274488.07267534197</cx:pt>
          <cx:pt idx="7545">241757.683488451</cx:pt>
          <cx:pt idx="7546">274102.65500831202</cx:pt>
          <cx:pt idx="7547">273802.86002304702</cx:pt>
          <cx:pt idx="7548">274263.13596816902</cx:pt>
          <cx:pt idx="7549">245628.15968852199</cx:pt>
          <cx:pt idx="7550">274478.1006069</cx:pt>
          <cx:pt idx="7551">274846.33606100699</cx:pt>
          <cx:pt idx="7552">241682.18534746399</cx:pt>
          <cx:pt idx="7553">261574.918202439</cx:pt>
          <cx:pt idx="7554">274726.230642004</cx:pt>
          <cx:pt idx="7555">255373.612203867</cx:pt>
          <cx:pt idx="7556">262840.90405404603</cx:pt>
          <cx:pt idx="7557">274282.88082127302</cx:pt>
          <cx:pt idx="7558">274433.88249774702</cx:pt>
          <cx:pt idx="7559">246396.736950666</cx:pt>
          <cx:pt idx="7560">274565.53146048199</cx:pt>
          <cx:pt idx="7561">274139.30182724399</cx:pt>
          <cx:pt idx="7562">274911.44425686199</cx:pt>
          <cx:pt idx="7563">274891.47655258997</cx:pt>
          <cx:pt idx="7564">268099.67425678798</cx:pt>
          <cx:pt idx="7565">274569.59205132403</cx:pt>
          <cx:pt idx="7566">253614.381700217</cx:pt>
          <cx:pt idx="7567">269060.553831545</cx:pt>
          <cx:pt idx="7568">245426.48004414901</cx:pt>
          <cx:pt idx="7569">222013.581991057</cx:pt>
          <cx:pt idx="7570">274383.138855703</cx:pt>
          <cx:pt idx="7571">274220.081484019</cx:pt>
          <cx:pt idx="7572">274594.73537028802</cx:pt>
          <cx:pt idx="7573">274745.225814668</cx:pt>
          <cx:pt idx="7574">274499.22190874798</cx:pt>
          <cx:pt idx="7575">259884.737469666</cx:pt>
          <cx:pt idx="7576">271911.97676149203</cx:pt>
          <cx:pt idx="7577">263035.36370592599</cx:pt>
          <cx:pt idx="7578">274422.55509149301</cx:pt>
          <cx:pt idx="7579">268325.18907351297</cx:pt>
          <cx:pt idx="7580">274725.40665312001</cx:pt>
          <cx:pt idx="7581">274707.91753135098</cx:pt>
          <cx:pt idx="7582">264095.97704142402</cx:pt>
          <cx:pt idx="7583">272565.13715875201</cx:pt>
          <cx:pt idx="7584">273798.12971046899</cx:pt>
          <cx:pt idx="7585">274373.296937067</cx:pt>
          <cx:pt idx="7586">274303.74841904797</cx:pt>
          <cx:pt idx="7587">260596.19207774801</cx:pt>
          <cx:pt idx="7588">274717.43740164698</cx:pt>
          <cx:pt idx="7589">250166.54809857701</cx:pt>
          <cx:pt idx="7590">274692.34413637198</cx:pt>
          <cx:pt idx="7591">274136.738463327</cx:pt>
          <cx:pt idx="7592">267578.84337443701</cx:pt>
          <cx:pt idx="7593">274709.80736052501</cx:pt>
          <cx:pt idx="7594">274369.12200730102</cx:pt>
          <cx:pt idx="7595">260329.76307844499</cx:pt>
          <cx:pt idx="7596">248327.984959997</cx:pt>
          <cx:pt idx="7597">229200.994582535</cx:pt>
          <cx:pt idx="7598">268346.02771470998</cx:pt>
          <cx:pt idx="7599">274530.317360716</cx:pt>
          <cx:pt idx="7600">249094.15686981101</cx:pt>
          <cx:pt idx="7601">268138.22315058199</cx:pt>
          <cx:pt idx="7602">269460.98316829198</cx:pt>
          <cx:pt idx="7603">267511.75213443598</cx:pt>
          <cx:pt idx="7604">274784.840275247</cx:pt>
          <cx:pt idx="7605">274122.45734956302</cx:pt>
          <cx:pt idx="7606">257553.95922051099</cx:pt>
          <cx:pt idx="7607">256464.88059102101</cx:pt>
          <cx:pt idx="7608">274223.621567961</cx:pt>
          <cx:pt idx="7609">274997.67124275299</cx:pt>
          <cx:pt idx="7610">274849.52006808098</cx:pt>
          <cx:pt idx="7611">274404.51548899699</cx:pt>
          <cx:pt idx="7612">274456.39172590798</cx:pt>
          <cx:pt idx="7613">273880.32325274998</cx:pt>
          <cx:pt idx="7614">274447.66868999001</cx:pt>
          <cx:pt idx="7615">235739.379934058</cx:pt>
          <cx:pt idx="7616">273977.306055644</cx:pt>
          <cx:pt idx="7617">269578.71317748498</cx:pt>
          <cx:pt idx="7618">274891.98541477497</cx:pt>
          <cx:pt idx="7619">273714.35487261001</cx:pt>
          <cx:pt idx="7620">274660.19899452</cx:pt>
          <cx:pt idx="7621">259560.64886153699</cx:pt>
          <cx:pt idx="7622">273955.19832695602</cx:pt>
          <cx:pt idx="7623">274721.91965138499</cx:pt>
          <cx:pt idx="7624">273777.49377073802</cx:pt>
          <cx:pt idx="7625">274945.21782082098</cx:pt>
          <cx:pt idx="7626">268946.38002999901</cx:pt>
          <cx:pt idx="7627">274721.98026532598</cx:pt>
          <cx:pt idx="7628">269676.93124449399</cx:pt>
          <cx:pt idx="7629">270037.11999514</cx:pt>
          <cx:pt idx="7630">271387.52951134299</cx:pt>
          <cx:pt idx="7631">274555.57409670902</cx:pt>
          <cx:pt idx="7632">274851.47185512498</cx:pt>
          <cx:pt idx="7633">273705.63129404897</cx:pt>
          <cx:pt idx="7634">266246.642059359</cx:pt>
          <cx:pt idx="7635">274803.851683443</cx:pt>
          <cx:pt idx="7636">256462.22821959</cx:pt>
          <cx:pt idx="7637">274237.92680059699</cx:pt>
          <cx:pt idx="7638">255780.41477386499</cx:pt>
          <cx:pt idx="7639">265769.24431957299</cx:pt>
          <cx:pt idx="7640">254164.49054802599</cx:pt>
          <cx:pt idx="7641">274275.95550495799</cx:pt>
          <cx:pt idx="7642">248817.44660348099</cx:pt>
          <cx:pt idx="7643">274210.791208115</cx:pt>
          <cx:pt idx="7644">266059.53217073198</cx:pt>
          <cx:pt idx="7645">274383.197068643</cx:pt>
          <cx:pt idx="7646">274744.20631836797</cx:pt>
          <cx:pt idx="7647">262193.79859045101</cx:pt>
          <cx:pt idx="7648">274308.20292502298</cx:pt>
          <cx:pt idx="7649">266971.173363137</cx:pt>
          <cx:pt idx="7650">274594.57656012097</cx:pt>
          <cx:pt idx="7651">270867.172810552</cx:pt>
          <cx:pt idx="7652">272641.233509499</cx:pt>
          <cx:pt idx="7653">245656.21713607101</cx:pt>
          <cx:pt idx="7654">274723.64212745702</cx:pt>
          <cx:pt idx="7655">274651.77245605399</cx:pt>
          <cx:pt idx="7656">252600.74637445799</cx:pt>
          <cx:pt idx="7657">272868.47511967301</cx:pt>
          <cx:pt idx="7658">274578.80249148601</cx:pt>
          <cx:pt idx="7659">274405.00490219402</cx:pt>
          <cx:pt idx="7660">272772.79360449198</cx:pt>
          <cx:pt idx="7661">274256.92916157201</cx:pt>
          <cx:pt idx="7662">274227.96074577601</cx:pt>
          <cx:pt idx="7663">274440.47226389399</cx:pt>
          <cx:pt idx="7664">274992.134643503</cx:pt>
          <cx:pt idx="7665">274476.90189253801</cx:pt>
          <cx:pt idx="7666">274660.12865626498</cx:pt>
          <cx:pt idx="7667">269082.24835951399</cx:pt>
          <cx:pt idx="7668">274866.84127026302</cx:pt>
          <cx:pt idx="7669">274494.37684196199</cx:pt>
          <cx:pt idx="7670">274062.22180341301</cx:pt>
          <cx:pt idx="7671">274494.24425655202</cx:pt>
          <cx:pt idx="7672">267030.00627171202</cx:pt>
          <cx:pt idx="7673">274053.67402044003</cx:pt>
          <cx:pt idx="7674">231557.43583142801</cx:pt>
          <cx:pt idx="7675">274362.58534054097</cx:pt>
          <cx:pt idx="7676">274880.194134805</cx:pt>
          <cx:pt idx="7677">253878.493098095</cx:pt>
          <cx:pt idx="7678">273338.53195642901</cx:pt>
          <cx:pt idx="7679">274723.48794324399</cx:pt>
          <cx:pt idx="7680">236792.677474089</cx:pt>
          <cx:pt idx="7681">274769.28469191998</cx:pt>
          <cx:pt idx="7682">274318.46996404498</cx:pt>
          <cx:pt idx="7683">274611.81897603802</cx:pt>
          <cx:pt idx="7684">255047.81942417199</cx:pt>
          <cx:pt idx="7685">273875.89289861498</cx:pt>
          <cx:pt idx="7686">261734.97716057999</cx:pt>
          <cx:pt idx="7687">271399.80793540803</cx:pt>
          <cx:pt idx="7688">271948.85722467699</cx:pt>
          <cx:pt idx="7689">274811.34984952398</cx:pt>
          <cx:pt idx="7690">274991.15600413299</cx:pt>
          <cx:pt idx="7691">274028.07807660999</cx:pt>
          <cx:pt idx="7692">273839.39169171301</cx:pt>
          <cx:pt idx="7693">274670.721353309</cx:pt>
          <cx:pt idx="7694">274971.10378817102</cx:pt>
          <cx:pt idx="7695">247422.68467610099</cx:pt>
          <cx:pt idx="7696">268512.32488343603</cx:pt>
          <cx:pt idx="7697">274706.83807474701</cx:pt>
          <cx:pt idx="7698">272439.364061556</cx:pt>
          <cx:pt idx="7699">260129.508289561</cx:pt>
          <cx:pt idx="7700">261416.79630308601</cx:pt>
          <cx:pt idx="7701">268579.50784230698</cx:pt>
          <cx:pt idx="7702">271932.94961591798</cx:pt>
          <cx:pt idx="7703">241450.35181465701</cx:pt>
          <cx:pt idx="7704">256790.431361478</cx:pt>
          <cx:pt idx="7705">260034.53411044701</cx:pt>
          <cx:pt idx="7706">232138.41390995699</cx:pt>
          <cx:pt idx="7707">268246.45864839101</cx:pt>
          <cx:pt idx="7708">264330.89111807599</cx:pt>
          <cx:pt idx="7709">270699.62425771798</cx:pt>
          <cx:pt idx="7710">253002.33319967601</cx:pt>
          <cx:pt idx="7711">274698.38983492501</cx:pt>
          <cx:pt idx="7712">274106.018080985</cx:pt>
          <cx:pt idx="7713">274219.79997897602</cx:pt>
          <cx:pt idx="7714">266898.14182958798</cx:pt>
          <cx:pt idx="7715">274789.99625239201</cx:pt>
          <cx:pt idx="7716">246842.763738251</cx:pt>
          <cx:pt idx="7717">239940.42759183599</cx:pt>
          <cx:pt idx="7718">271211.81183466699</cx:pt>
          <cx:pt idx="7719">271582.23369734403</cx:pt>
          <cx:pt idx="7720">263911.99694688898</cx:pt>
          <cx:pt idx="7721">222808.50674045499</cx:pt>
          <cx:pt idx="7722">274485.867888109</cx:pt>
          <cx:pt idx="7723">274595.49554397602</cx:pt>
          <cx:pt idx="7724">257584.73946437199</cx:pt>
          <cx:pt idx="7725">274170.96249477699</cx:pt>
          <cx:pt idx="7726">265970.79261015198</cx:pt>
          <cx:pt idx="7727">259655.952075312</cx:pt>
          <cx:pt idx="7728">263025.05728953303</cx:pt>
          <cx:pt idx="7729">274305.06556843501</cx:pt>
          <cx:pt idx="7730">226480.391379537</cx:pt>
          <cx:pt idx="7731">274675.14000621397</cx:pt>
          <cx:pt idx="7732">252636.61169227801</cx:pt>
          <cx:pt idx="7733">274620.82951090002</cx:pt>
          <cx:pt idx="7734">243210.78963397999</cx:pt>
          <cx:pt idx="7735">274488.685463025</cx:pt>
          <cx:pt idx="7736">242380.68000909899</cx:pt>
          <cx:pt idx="7737">268394.252546011</cx:pt>
          <cx:pt idx="7738">274413.38802481501</cx:pt>
          <cx:pt idx="7739">274224.84941422299</cx:pt>
          <cx:pt idx="7740">274733.76759920799</cx:pt>
          <cx:pt idx="7741">251458.73083856399</cx:pt>
          <cx:pt idx="7742">264502.38863610203</cx:pt>
          <cx:pt idx="7743">274429.44154234999</cx:pt>
          <cx:pt idx="7744">251039.74473924501</cx:pt>
          <cx:pt idx="7745">260052.915506669</cx:pt>
          <cx:pt idx="7746">267917.81312131998</cx:pt>
          <cx:pt idx="7747">250895.73397434899</cx:pt>
          <cx:pt idx="7748">254894.36541286501</cx:pt>
          <cx:pt idx="7749">256207.679791259</cx:pt>
          <cx:pt idx="7750">273970.81473417202</cx:pt>
          <cx:pt idx="7751">247014.05152331601</cx:pt>
          <cx:pt idx="7752">274358.18702380301</cx:pt>
          <cx:pt idx="7753">244986.43146514799</cx:pt>
          <cx:pt idx="7754">254884.66775327199</cx:pt>
          <cx:pt idx="7755">234364.62916233201</cx:pt>
          <cx:pt idx="7756">258384.480010409</cx:pt>
          <cx:pt idx="7757">260337.680333436</cx:pt>
          <cx:pt idx="7758">274523.69983960403</cx:pt>
          <cx:pt idx="7759">274507.781164827</cx:pt>
          <cx:pt idx="7760">236391.96462619599</cx:pt>
          <cx:pt idx="7761">274923.94054572098</cx:pt>
          <cx:pt idx="7762">261191.046053472</cx:pt>
          <cx:pt idx="7763">274826.176417568</cx:pt>
          <cx:pt idx="7764">274772.05096261401</cx:pt>
          <cx:pt idx="7765">274789.880839538</cx:pt>
          <cx:pt idx="7766">274735.98279690801</cx:pt>
          <cx:pt idx="7767">274681.32931317901</cx:pt>
          <cx:pt idx="7768">274100.97406670201</cx:pt>
          <cx:pt idx="7769">274752.50765211298</cx:pt>
          <cx:pt idx="7770">241651.39296873301</cx:pt>
          <cx:pt idx="7771">274493.98386579001</cx:pt>
          <cx:pt idx="7772">268989.31154350197</cx:pt>
          <cx:pt idx="7773">264529.39593545202</cx:pt>
          <cx:pt idx="7774">272013.73152478301</cx:pt>
          <cx:pt idx="7775">274434.85402752302</cx:pt>
          <cx:pt idx="7776">258081.00346951399</cx:pt>
          <cx:pt idx="7777">274706.47686588002</cx:pt>
          <cx:pt idx="7778">274450.93876624998</cx:pt>
          <cx:pt idx="7779">274036.04531952698</cx:pt>
          <cx:pt idx="7780">258131.335225955</cx:pt>
          <cx:pt idx="7781">272028.88002906903</cx:pt>
          <cx:pt idx="7782">274453.85603734798</cx:pt>
          <cx:pt idx="7783">259902.32221370799</cx:pt>
          <cx:pt idx="7784">274639.22878160002</cx:pt>
          <cx:pt idx="7785">274664.70023817499</cx:pt>
          <cx:pt idx="7786">273956.39709960303</cx:pt>
          <cx:pt idx="7787">273862.89274678298</cx:pt>
          <cx:pt idx="7788">274444.986203056</cx:pt>
          <cx:pt idx="7789">274295.29403129697</cx:pt>
          <cx:pt idx="7790">274876.73618748301</cx:pt>
          <cx:pt idx="7791">256591.532265235</cx:pt>
          <cx:pt idx="7792">263341.36336280202</cx:pt>
          <cx:pt idx="7793">235721.57986392899</cx:pt>
          <cx:pt idx="7794">271098.78353134799</cx:pt>
          <cx:pt idx="7795">274921.89942623099</cx:pt>
          <cx:pt idx="7796">274351.51413491397</cx:pt>
          <cx:pt idx="7797">257102.757471185</cx:pt>
          <cx:pt idx="7798">274857.76260087301</cx:pt>
          <cx:pt idx="7799">273919.25689515402</cx:pt>
          <cx:pt idx="7800">251666.38824913901</cx:pt>
          <cx:pt idx="7801">274077.64193103299</cx:pt>
          <cx:pt idx="7802">274550.71826070303</cx:pt>
          <cx:pt idx="7803">274214.182987037</cx:pt>
          <cx:pt idx="7804">259978.25994081801</cx:pt>
          <cx:pt idx="7805">274434.581663199</cx:pt>
          <cx:pt idx="7806">274500.43149205903</cx:pt>
          <cx:pt idx="7807">274407.76012133702</cx:pt>
          <cx:pt idx="7808">274217.23974105599</cx:pt>
          <cx:pt idx="7809">274474.90027662099</cx:pt>
          <cx:pt idx="7810">273807.75986330898</cx:pt>
          <cx:pt idx="7811">274893.09125753801</cx:pt>
          <cx:pt idx="7812">274559.213289659</cx:pt>
          <cx:pt idx="7813">272588.47777269699</cx:pt>
          <cx:pt idx="7814">274892.77371155098</cx:pt>
          <cx:pt idx="7815">268755.30349937303</cx:pt>
          <cx:pt idx="7816">271209.17331621301</cx:pt>
          <cx:pt idx="7817">274065.07915993902</cx:pt>
          <cx:pt idx="7818">274852.84082058002</cx:pt>
          <cx:pt idx="7819">274360.14585558698</cx:pt>
          <cx:pt idx="7820">265528.58620894002</cx:pt>
          <cx:pt idx="7821">274537.44822595402</cx:pt>
          <cx:pt idx="7822">274845.13278604602</cx:pt>
          <cx:pt idx="7823">273868.27656371403</cx:pt>
          <cx:pt idx="7824">270331.18226391601</cx:pt>
          <cx:pt idx="7825">274994.818951878</cx:pt>
          <cx:pt idx="7826">274967.40518519899</cx:pt>
          <cx:pt idx="7827">270654.920409324</cx:pt>
          <cx:pt idx="7828">269133.26415959501</cx:pt>
          <cx:pt idx="7829">271316.39963140798</cx:pt>
          <cx:pt idx="7830">274896.85624554899</cx:pt>
          <cx:pt idx="7831">251174.69378107801</cx:pt>
          <cx:pt idx="7832">274874.464409212</cx:pt>
          <cx:pt idx="7833">270561.52100154298</cx:pt>
          <cx:pt idx="7834">271920.18059914402</cx:pt>
          <cx:pt idx="7835">256908.508468132</cx:pt>
          <cx:pt idx="7836">274261.21375184401</cx:pt>
          <cx:pt idx="7837">274646.18501051201</cx:pt>
          <cx:pt idx="7838">274334.72421269497</cx:pt>
          <cx:pt idx="7839">262590.519699717</cx:pt>
          <cx:pt idx="7840">274569.53325096302</cx:pt>
          <cx:pt idx="7841">244886.20295166099</cx:pt>
          <cx:pt idx="7842">274968.31033791899</cx:pt>
          <cx:pt idx="7843">259041.971026596</cx:pt>
          <cx:pt idx="7844">261216.52912415599</cx:pt>
          <cx:pt idx="7845">274426.834382687</cx:pt>
          <cx:pt idx="7846">272298.98831290298</cx:pt>
          <cx:pt idx="7847">258637.28373078699</cx:pt>
          <cx:pt idx="7848">274387.75615668198</cx:pt>
          <cx:pt idx="7849">274984.79652809398</cx:pt>
          <cx:pt idx="7850">266957.90760259499</cx:pt>
          <cx:pt idx="7851">243470.20876172301</cx:pt>
          <cx:pt idx="7852">248795.74532490401</cx:pt>
          <cx:pt idx="7853">274250.08900633</cx:pt>
          <cx:pt idx="7854">260525.68806621199</cx:pt>
          <cx:pt idx="7855">274985.77726187999</cx:pt>
          <cx:pt idx="7856">274736.30103939999</cx:pt>
          <cx:pt idx="7857">238071.377563419</cx:pt>
          <cx:pt idx="7858">274727.36704033799</cx:pt>
          <cx:pt idx="7859">258718.070347064</cx:pt>
          <cx:pt idx="7860">261806.49141624299</cx:pt>
          <cx:pt idx="7861">274259.89933299698</cx:pt>
          <cx:pt idx="7862">274667.36073516501</cx:pt>
          <cx:pt idx="7863">232700.53895948801</cx:pt>
          <cx:pt idx="7864">273922.02472673199</cx:pt>
          <cx:pt idx="7865">256061.78316808</cx:pt>
          <cx:pt idx="7866">258392.88986567</cx:pt>
          <cx:pt idx="7867">273891.86006475799</cx:pt>
          <cx:pt idx="7868">274186.67064896901</cx:pt>
          <cx:pt idx="7869">273825.705051461</cx:pt>
          <cx:pt idx="7870">274899.51132449502</cx:pt>
          <cx:pt idx="7871">264022.34906012099</cx:pt>
          <cx:pt idx="7872">272435.029328359</cx:pt>
          <cx:pt idx="7873">274700.09540647903</cx:pt>
          <cx:pt idx="7874">244903.26874211599</cx:pt>
          <cx:pt idx="7875">274764.22880521498</cx:pt>
          <cx:pt idx="7876">255498.54173991599</cx:pt>
          <cx:pt idx="7877">274898.73191689397</cx:pt>
          <cx:pt idx="7878">274645.27064600901</cx:pt>
          <cx:pt idx="7879">274035.70860145299</cx:pt>
          <cx:pt idx="7880">274208.99382385099</cx:pt>
          <cx:pt idx="7881">274904.61743549898</cx:pt>
          <cx:pt idx="7882">262792.40213051101</cx:pt>
          <cx:pt idx="7883">268104.59430766403</cx:pt>
          <cx:pt idx="7884">274602.42445324198</cx:pt>
          <cx:pt idx="7885">256933.70862202899</cx:pt>
          <cx:pt idx="7886">247932.057850918</cx:pt>
          <cx:pt idx="7887">274936.830281545</cx:pt>
          <cx:pt idx="7888">274864.579858766</cx:pt>
          <cx:pt idx="7889">243669.12131639401</cx:pt>
          <cx:pt idx="7890">274558.569008324</cx:pt>
          <cx:pt idx="7891">271098.57643022703</cx:pt>
          <cx:pt idx="7892">273843.52515135403</cx:pt>
          <cx:pt idx="7893">238060.872366506</cx:pt>
          <cx:pt idx="7894">274575.10719785001</cx:pt>
          <cx:pt idx="7895">266147.51984243299</cx:pt>
          <cx:pt idx="7896">273845.545828173</cx:pt>
          <cx:pt idx="7897">266719.35975430498</cx:pt>
          <cx:pt idx="7898">260922.46872498799</cx:pt>
          <cx:pt idx="7899">274302.24239983299</cx:pt>
          <cx:pt idx="7900">274658.894486412</cx:pt>
          <cx:pt idx="7901">274550.42193652201</cx:pt>
          <cx:pt idx="7902">252403.92384772099</cx:pt>
          <cx:pt idx="7903">267856.85354261298</cx:pt>
          <cx:pt idx="7904">231661.17286711399</cx:pt>
          <cx:pt idx="7905">272784.10949114099</cx:pt>
          <cx:pt idx="7906">262606.03871517797</cx:pt>
          <cx:pt idx="7907">274921.67863053898</cx:pt>
          <cx:pt idx="7908">273633.88004174503</cx:pt>
          <cx:pt idx="7909">274529.72345531598</cx:pt>
          <cx:pt idx="7910">272164.97404590802</cx:pt>
          <cx:pt idx="7911">274735.862197918</cx:pt>
          <cx:pt idx="7912">274112.76250257302</cx:pt>
          <cx:pt idx="7913">267435.81631275202</cx:pt>
          <cx:pt idx="7914">270940.65996696701</cx:pt>
          <cx:pt idx="7915">268978.84624691401</cx:pt>
          <cx:pt idx="7916">246308.26258232701</cx:pt>
          <cx:pt idx="7917">258070.19233450701</cx:pt>
          <cx:pt idx="7918">250264.08877620101</cx:pt>
          <cx:pt idx="7919">274569.128542925</cx:pt>
          <cx:pt idx="7920">274750.59890371602</cx:pt>
          <cx:pt idx="7921">273813.06488154299</cx:pt>
          <cx:pt idx="7922">272743.50029673299</cx:pt>
          <cx:pt idx="7923">269500.98719122098</cx:pt>
          <cx:pt idx="7924">274213.14052522101</cx:pt>
          <cx:pt idx="7925">274465.80142998701</cx:pt>
          <cx:pt idx="7926">273795.04525235802</cx:pt>
          <cx:pt idx="7927">251041.705109431</cx:pt>
          <cx:pt idx="7928">273768.50173365901</cx:pt>
          <cx:pt idx="7929">274419.946002146</cx:pt>
          <cx:pt idx="7930">259405.53627785001</cx:pt>
          <cx:pt idx="7931">274784.729380809</cx:pt>
          <cx:pt idx="7932">274317.87906359602</cx:pt>
          <cx:pt idx="7933">273991.50400980201</cx:pt>
          <cx:pt idx="7934">258053.661527902</cx:pt>
          <cx:pt idx="7935">273941.15454232501</cx:pt>
          <cx:pt idx="7936">262011.94569066999</cx:pt>
          <cx:pt idx="7937">253911.19517941901</cx:pt>
          <cx:pt idx="7938">274738.52949658397</cx:pt>
          <cx:pt idx="7939">274803.07630737999</cx:pt>
          <cx:pt idx="7940">274408.67504887597</cx:pt>
          <cx:pt idx="7941">267741.328512231</cx:pt>
          <cx:pt idx="7942">274079.08731275098</cx:pt>
          <cx:pt idx="7943">274170.306223038</cx:pt>
          <cx:pt idx="7944">274359.73527021299</cx:pt>
          <cx:pt idx="7945">274993.044002229</cx:pt>
          <cx:pt idx="7946">274358.27535518497</cx:pt>
          <cx:pt idx="7947">274969.29108320898</cx:pt>
          <cx:pt idx="7948">274817.46731363097</cx:pt>
          <cx:pt idx="7949">255519.36661132501</cx:pt>
          <cx:pt idx="7950">274482.63524559297</cx:pt>
          <cx:pt idx="7951">274841.06820338499</cx:pt>
          <cx:pt idx="7952">236873.05384196699</cx:pt>
          <cx:pt idx="7953">274604.98000740103</cx:pt>
          <cx:pt idx="7954">274469.71649830398</cx:pt>
          <cx:pt idx="7955">274620.68920903601</cx:pt>
          <cx:pt idx="7956">274438.69372218801</cx:pt>
          <cx:pt idx="7957">256693.281207441</cx:pt>
          <cx:pt idx="7958">258709.099617984</cx:pt>
          <cx:pt idx="7959">274826.341934553</cx:pt>
          <cx:pt idx="7960">254682.40727295401</cx:pt>
          <cx:pt idx="7961">266501.20358093001</cx:pt>
          <cx:pt idx="7962">257739.09292035401</cx:pt>
          <cx:pt idx="7963">254410.67718890999</cx:pt>
          <cx:pt idx="7964">271289.35770825797</cx:pt>
          <cx:pt idx="7965">274724.96286197501</cx:pt>
          <cx:pt idx="7966">236774.608327711</cx:pt>
          <cx:pt idx="7967">274286.54810750799</cx:pt>
          <cx:pt idx="7968">274306.59236990701</cx:pt>
          <cx:pt idx="7969">268351.01751576102</cx:pt>
          <cx:pt idx="7970">274456.18119760801</cx:pt>
          <cx:pt idx="7971">271430.00375817</cx:pt>
          <cx:pt idx="7972">274590.65405926702</cx:pt>
          <cx:pt idx="7973">270520.80985649599</cx:pt>
          <cx:pt idx="7974">260819.02873947099</cx:pt>
          <cx:pt idx="7975">274300.24896147498</cx:pt>
          <cx:pt idx="7976">266318.58144458599</cx:pt>
          <cx:pt idx="7977">274279.80987726501</cx:pt>
          <cx:pt idx="7978">274134.81848996098</cx:pt>
          <cx:pt idx="7979">274978.64076678897</cx:pt>
          <cx:pt idx="7980">262804.842323836</cx:pt>
          <cx:pt idx="7981">274771.232041421</cx:pt>
          <cx:pt idx="7982">274314.989105316</cx:pt>
          <cx:pt idx="7983">274576.574588975</cx:pt>
          <cx:pt idx="7984">274727.12860153499</cx:pt>
          <cx:pt idx="7985">263842.026447854</cx:pt>
          <cx:pt idx="7986">257059.66705077101</cx:pt>
          <cx:pt idx="7987">257061.85018224499</cx:pt>
          <cx:pt idx="7988">274318.52707867097</cx:pt>
          <cx:pt idx="7989">274526.25833632099</cx:pt>
          <cx:pt idx="7990">274799.87378454697</cx:pt>
          <cx:pt idx="7991">267706.27984976699</cx:pt>
          <cx:pt idx="7992">274718.11729187198</cx:pt>
          <cx:pt idx="7993">274691.297054236</cx:pt>
          <cx:pt idx="7994">274761.33296076499</cx:pt>
          <cx:pt idx="7995">274240.93253302202</cx:pt>
          <cx:pt idx="7996">274456.36824139301</cx:pt>
          <cx:pt idx="7997">270488.73342900199</cx:pt>
          <cx:pt idx="7998">274446.73054510303</cx:pt>
          <cx:pt idx="7999">274790.16173885402</cx:pt>
          <cx:pt idx="8000">255877.43542361399</cx:pt>
          <cx:pt idx="8001">274333.28342930798</cx:pt>
          <cx:pt idx="8002">266159.17789045197</cx:pt>
          <cx:pt idx="8003">274474.05819831399</cx:pt>
          <cx:pt idx="8004">253555.098815278</cx:pt>
          <cx:pt idx="8005">265347.230575294</cx:pt>
          <cx:pt idx="8006">253048.11174441801</cx:pt>
          <cx:pt idx="8007">273731.49139641901</cx:pt>
          <cx:pt idx="8008">274349.94053803402</cx:pt>
          <cx:pt idx="8009">274784.171772631</cx:pt>
          <cx:pt idx="8010">253416.85436589399</cx:pt>
          <cx:pt idx="8011">252496.21400677599</cx:pt>
          <cx:pt idx="8012">260242.42127162099</cx:pt>
          <cx:pt idx="8013">274859.13519243099</cx:pt>
          <cx:pt idx="8014">246070.596011021</cx:pt>
          <cx:pt idx="8015">250175.93505606399</cx:pt>
          <cx:pt idx="8016">257181.95261257101</cx:pt>
          <cx:pt idx="8017">265217.87981803302</cx:pt>
          <cx:pt idx="8018">274672.23248376301</cx:pt>
          <cx:pt idx="8019">256301.58486652901</cx:pt>
          <cx:pt idx="8020">264169.29361485702</cx:pt>
          <cx:pt idx="8021">274664.062002472</cx:pt>
          <cx:pt idx="8022">274657.56772155</cx:pt>
          <cx:pt idx="8023">274844.21881394699</cx:pt>
          <cx:pt idx="8024">247103.93747687299</cx:pt>
          <cx:pt idx="8025">274320.67135856801</cx:pt>
          <cx:pt idx="8026">274935.30828799697</cx:pt>
          <cx:pt idx="8027">274736.20858191798</cx:pt>
          <cx:pt idx="8028">274085.30992598902</cx:pt>
          <cx:pt idx="8029">267768.55942600098</cx:pt>
          <cx:pt idx="8030">257284.79448643699</cx:pt>
          <cx:pt idx="8031">274313.06474137597</cx:pt>
          <cx:pt idx="8032">271227.22850872902</cx:pt>
          <cx:pt idx="8033">274786.607553376</cx:pt>
          <cx:pt idx="8034">272512.81372930499</cx:pt>
          <cx:pt idx="8035">274247.11418609699</cx:pt>
          <cx:pt idx="8036">274957.82526365999</cx:pt>
          <cx:pt idx="8037">274287.37742438499</cx:pt>
          <cx:pt idx="8038">262151.75891496701</cx:pt>
          <cx:pt idx="8039">274859.88700460101</cx:pt>
          <cx:pt idx="8040">274342.23705846601</cx:pt>
          <cx:pt idx="8041">274921.546298915</cx:pt>
          <cx:pt idx="8042">274100.72392482997</cx:pt>
          <cx:pt idx="8043">253728.31945117199</cx:pt>
          <cx:pt idx="8044">272166.29060974799</cx:pt>
          <cx:pt idx="8045">274262.552831579</cx:pt>
          <cx:pt idx="8046">274605.916026322</cx:pt>
          <cx:pt idx="8047">251917.33501857499</cx:pt>
          <cx:pt idx="8048">274343.41126870201</cx:pt>
          <cx:pt idx="8049">254153.752335439</cx:pt>
          <cx:pt idx="8050">252678.206742724</cx:pt>
          <cx:pt idx="8051">274952.81381075497</cx:pt>
          <cx:pt idx="8052">268217.14134311298</cx:pt>
          <cx:pt idx="8053">272942.74675480899</cx:pt>
          <cx:pt idx="8054">246332.39909358401</cx:pt>
          <cx:pt idx="8055">273800.55459059199</cx:pt>
          <cx:pt idx="8056">268145.98968213698</cx:pt>
          <cx:pt idx="8057">266455.52204245602</cx:pt>
          <cx:pt idx="8058">274538.40567182697</cx:pt>
          <cx:pt idx="8059">273213.29554002802</cx:pt>
          <cx:pt idx="8060">274750.98082986899</cx:pt>
          <cx:pt idx="8061">251950.87699295301</cx:pt>
          <cx:pt idx="8062">274542.92711477698</cx:pt>
          <cx:pt idx="8063">247271.03731893099</cx:pt>
          <cx:pt idx="8064">274803.60095070902</cx:pt>
          <cx:pt idx="8065">274270.41175803501</cx:pt>
          <cx:pt idx="8066">274866.98829964502</cx:pt>
          <cx:pt idx="8067">274947.13558072498</cx:pt>
          <cx:pt idx="8068">246791.35969709599</cx:pt>
          <cx:pt idx="8069">269734.09263138397</cx:pt>
          <cx:pt idx="8070">239069.860211191</cx:pt>
          <cx:pt idx="8071">274798.19550019997</cx:pt>
          <cx:pt idx="8072">274320.215737811</cx:pt>
          <cx:pt idx="8073">274564.07208026003</cx:pt>
          <cx:pt idx="8074">266665.77183217299</cx:pt>
          <cx:pt idx="8075">249479.65939821699</cx:pt>
          <cx:pt idx="8076">265139.32460594602</cx:pt>
          <cx:pt idx="8077">268392.10216530401</cx:pt>
          <cx:pt idx="8078">266563.57589540799</cx:pt>
          <cx:pt idx="8079">245965.817472444</cx:pt>
          <cx:pt idx="8080">274282.28515695198</cx:pt>
          <cx:pt idx="8081">270506.93668961298</cx:pt>
          <cx:pt idx="8082">263234.75186939002</cx:pt>
          <cx:pt idx="8083">261055.55073960801</cx:pt>
          <cx:pt idx="8084">267173.30295404198</cx:pt>
          <cx:pt idx="8085">247709.16651134301</cx:pt>
          <cx:pt idx="8086">274129.36728501</cx:pt>
          <cx:pt idx="8087">266924.76390958898</cx:pt>
          <cx:pt idx="8088">274023.46255939902</cx:pt>
          <cx:pt idx="8089">247883.61657458701</cx:pt>
          <cx:pt idx="8090">274372.977900278</cx:pt>
          <cx:pt idx="8091">270361.320892232</cx:pt>
          <cx:pt idx="8092">261636.84379826501</cx:pt>
          <cx:pt idx="8093">261631.96556575599</cx:pt>
          <cx:pt idx="8094">274313.346602062</cx:pt>
          <cx:pt idx="8095">274543.66717338603</cx:pt>
          <cx:pt idx="8096">274792.84508196003</cx:pt>
          <cx:pt idx="8097">274789.78050147201</cx:pt>
          <cx:pt idx="8098">274808.54696515901</cx:pt>
          <cx:pt idx="8099">274327.01428118697</cx:pt>
          <cx:pt idx="8100">273140.83795947098</cx:pt>
          <cx:pt idx="8101">274147.58929347899</cx:pt>
          <cx:pt idx="8102">272455.14506008598</cx:pt>
          <cx:pt idx="8103">274324.13914760802</cx:pt>
          <cx:pt idx="8104">258651.74865101901</cx:pt>
          <cx:pt idx="8105">274881.42381321301</cx:pt>
          <cx:pt idx="8106">273334.06756420399</cx:pt>
          <cx:pt idx="8107">272638.66656468</cx:pt>
          <cx:pt idx="8108">274821.74588485202</cx:pt>
          <cx:pt idx="8109">274930.44991670601</cx:pt>
          <cx:pt idx="8110">274373.50771911698</cx:pt>
          <cx:pt idx="8111">274790.604323312</cx:pt>
          <cx:pt idx="8112">269164.00868405402</cx:pt>
          <cx:pt idx="8113">247043.88289076401</cx:pt>
          <cx:pt idx="8114">269514.78701916098</cx:pt>
          <cx:pt idx="8115">274351.76605662098</cx:pt>
          <cx:pt idx="8116">262950.97435479198</cx:pt>
          <cx:pt idx="8117">274931.51848012698</cx:pt>
          <cx:pt idx="8118">260332.403593333</cx:pt>
          <cx:pt idx="8119">274911.976889126</cx:pt>
          <cx:pt idx="8120">274995.30727085797</cx:pt>
          <cx:pt idx="8121">259305.95865782601</cx:pt>
          <cx:pt idx="8122">274853.87549511401</cx:pt>
          <cx:pt idx="8123">261933.17586312399</cx:pt>
          <cx:pt idx="8124">262934.12087966001</cx:pt>
          <cx:pt idx="8125">274842.02291671798</cx:pt>
          <cx:pt idx="8126">266152.26444497099</cx:pt>
          <cx:pt idx="8127">274414.49698497303</cx:pt>
          <cx:pt idx="8128">270292.43670475198</cx:pt>
          <cx:pt idx="8129">274798.00496572402</cx:pt>
          <cx:pt idx="8130">273122.426465603</cx:pt>
          <cx:pt idx="8131">274627.70871988998</cx:pt>
          <cx:pt idx="8132">274452.87894085702</cx:pt>
          <cx:pt idx="8133">274030.19437759399</cx:pt>
          <cx:pt idx="8134">266520.340743215</cx:pt>
          <cx:pt idx="8135">274634.403781751</cx:pt>
          <cx:pt idx="8136">274746.76977935398</cx:pt>
          <cx:pt idx="8137">274142.75361445302</cx:pt>
          <cx:pt idx="8138">271183.378669717</cx:pt>
          <cx:pt idx="8139">247085.53218380199</cx:pt>
          <cx:pt idx="8140">257241.33955617601</cx:pt>
          <cx:pt idx="8141">274500.16356593597</cx:pt>
          <cx:pt idx="8142">267756.93983725598</cx:pt>
          <cx:pt idx="8143">266100.76472447201</cx:pt>
          <cx:pt idx="8144">274843.06233049702</cx:pt>
          <cx:pt idx="8145">274253.39361906302</cx:pt>
          <cx:pt idx="8146">257682.675686234</cx:pt>
          <cx:pt idx="8147">274381.00060300698</cx:pt>
          <cx:pt idx="8148">274973.40273738001</cx:pt>
          <cx:pt idx="8149">229567.70457728801</cx:pt>
          <cx:pt idx="8150">274448.62181657698</cx:pt>
          <cx:pt idx="8151">274881.25840218301</cx:pt>
          <cx:pt idx="8152">269872.36261232098</cx:pt>
          <cx:pt idx="8153">274586.60372020002</cx:pt>
          <cx:pt idx="8154">274632.43826964003</cx:pt>
          <cx:pt idx="8155">273721.89214589301</cx:pt>
          <cx:pt idx="8156">274788.045267888</cx:pt>
          <cx:pt idx="8157">271346.75946003199</cx:pt>
          <cx:pt idx="8158">274480.16334958299</cx:pt>
          <cx:pt idx="8159">274722.176814879</cx:pt>
          <cx:pt idx="8160">269323.55531187297</cx:pt>
          <cx:pt idx="8161">274341.14882034098</cx:pt>
          <cx:pt idx="8162">274391.316721835</cx:pt>
          <cx:pt idx="8163">247121.19888877499</cx:pt>
          <cx:pt idx="8164">261020.92609716501</cx:pt>
          <cx:pt idx="8165">274297.81062394002</cx:pt>
          <cx:pt idx="8166">246678.75418318601</cx:pt>
          <cx:pt idx="8167">248087.69726667801</cx:pt>
          <cx:pt idx="8168">255665.375907779</cx:pt>
          <cx:pt idx="8169">267967.053590614</cx:pt>
          <cx:pt idx="8170">274304.71786525799</cx:pt>
          <cx:pt idx="8171">274397.41079310398</cx:pt>
          <cx:pt idx="8172">272248.91492767702</cx:pt>
          <cx:pt idx="8173">274415.28169389599</cx:pt>
          <cx:pt idx="8174">269242.866239283</cx:pt>
          <cx:pt idx="8175">261115.20045679901</cx:pt>
          <cx:pt idx="8176">244555.621915845</cx:pt>
          <cx:pt idx="8177">266814.56245761801</cx:pt>
          <cx:pt idx="8178">271037.66208372999</cx:pt>
          <cx:pt idx="8179">261061.410094455</cx:pt>
          <cx:pt idx="8180">274612.05525274097</cx:pt>
          <cx:pt idx="8181">245615.803810643</cx:pt>
          <cx:pt idx="8182">274368.73723739799</cx:pt>
          <cx:pt idx="8183">266300.474514378</cx:pt>
          <cx:pt idx="8184">274568.38928926201</cx:pt>
          <cx:pt idx="8185">268634.50072424603</cx:pt>
          <cx:pt idx="8186">269740.36280097102</cx:pt>
          <cx:pt idx="8187">267950.38734518999</cx:pt>
          <cx:pt idx="8188">274320.40266501898</cx:pt>
          <cx:pt idx="8189">255369.52079870101</cx:pt>
          <cx:pt idx="8190">274625.743212506</cx:pt>
          <cx:pt idx="8191">247517.05346736099</cx:pt>
          <cx:pt idx="8192">273777.33317509101</cx:pt>
          <cx:pt idx="8193">274921.82445480803</cx:pt>
          <cx:pt idx="8194">274655.28270992701</cx:pt>
          <cx:pt idx="8195">274715.26313259098</cx:pt>
          <cx:pt idx="8196">274527.73165799503</cx:pt>
          <cx:pt idx="8197">254589.80610891501</cx:pt>
          <cx:pt idx="8198">274801.59301974601</cx:pt>
          <cx:pt idx="8199">274272.26421446999</cx:pt>
          <cx:pt idx="8200">274973.85743578902</cx:pt>
          <cx:pt idx="8201">274645.93761933001</cx:pt>
          <cx:pt idx="8202">274412.401429113</cx:pt>
          <cx:pt idx="8203">274230.55802982702</cx:pt>
          <cx:pt idx="8204">268683.85920462798</cx:pt>
          <cx:pt idx="8205">270349.50365112099</cx:pt>
          <cx:pt idx="8206">273635.60478558298</cx:pt>
          <cx:pt idx="8207">274379.54697575199</cx:pt>
          <cx:pt idx="8208">274402.69895668398</cx:pt>
          <cx:pt idx="8209">274943.10220669903</cx:pt>
          <cx:pt idx="8210">250764.88301400599</cx:pt>
          <cx:pt idx="8211">248685.89935978001</cx:pt>
          <cx:pt idx="8212">274062.04001539497</cx:pt>
          <cx:pt idx="8213">274702.06135533802</cx:pt>
          <cx:pt idx="8214">274642.55207622697</cx:pt>
          <cx:pt idx="8215">271890.66176418599</cx:pt>
          <cx:pt idx="8216">261617.22482184699</cx:pt>
          <cx:pt idx="8217">273789.678467202</cx:pt>
          <cx:pt idx="8218">274541.72914303199</cx:pt>
          <cx:pt idx="8219">274945.53357308998</cx:pt>
          <cx:pt idx="8220">274850.40376481402</cx:pt>
          <cx:pt idx="8221">250628.75384579299</cx:pt>
          <cx:pt idx="8222">229804.44278785499</cx:pt>
          <cx:pt idx="8223">246757.20395653101</cx:pt>
          <cx:pt idx="8224">266762.32569532999</cx:pt>
          <cx:pt idx="8225">271799.54146085703</cx:pt>
          <cx:pt idx="8226">274114.65777938702</cx:pt>
          <cx:pt idx="8227">273008.11753755499</cx:pt>
          <cx:pt idx="8228">274608.63465030101</cx:pt>
          <cx:pt idx="8229">274651.27171783999</cx:pt>
          <cx:pt idx="8230">232653.629330553</cx:pt>
          <cx:pt idx="8231">273075.897782935</cx:pt>
          <cx:pt idx="8232">259879.31501173999</cx:pt>
          <cx:pt idx="8233">265832.91564777598</cx:pt>
          <cx:pt idx="8234">274776.614379031</cx:pt>
          <cx:pt idx="8235">274999.749101497</cx:pt>
          <cx:pt idx="8236">255273.381278994</cx:pt>
          <cx:pt idx="8237">274791.45284044102</cx:pt>
          <cx:pt idx="8238">274868.80128208001</cx:pt>
          <cx:pt idx="8239">239494.78389130099</cx:pt>
          <cx:pt idx="8240">256844.77253532599</cx:pt>
          <cx:pt idx="8241">274596.570366128</cx:pt>
          <cx:pt idx="8242">271608.45113008999</cx:pt>
          <cx:pt idx="8243">273446.45601393899</cx:pt>
          <cx:pt idx="8244">260255.888288688</cx:pt>
          <cx:pt idx="8245">274723.17234761699</cx:pt>
          <cx:pt idx="8246">274809.05618490698</cx:pt>
          <cx:pt idx="8247">260170.57684499701</cx:pt>
          <cx:pt idx="8248">244327.864953248</cx:pt>
          <cx:pt idx="8249">257822.54814066601</cx:pt>
          <cx:pt idx="8250">252456.677723478</cx:pt>
          <cx:pt idx="8251">273953.69343909802</cx:pt>
          <cx:pt idx="8252">274092.10581916099</cx:pt>
          <cx:pt idx="8253">243130.406188842</cx:pt>
          <cx:pt idx="8254">273917.95898829499</cx:pt>
          <cx:pt idx="8255">274186.72841533698</cx:pt>
          <cx:pt idx="8256">274967.878943499</cx:pt>
          <cx:pt idx="8257">269176.23151427199</cx:pt>
          <cx:pt idx="8258">271765.70202570502</cx:pt>
          <cx:pt idx="8259">257015.456550045</cx:pt>
          <cx:pt idx="8260">273892.04839435901</cx:pt>
          <cx:pt idx="8261">270961.40439531498</cx:pt>
          <cx:pt idx="8262">274533.15227978199</cx:pt>
          <cx:pt idx="8263">273430.32945765997</cx:pt>
          <cx:pt idx="8264">268588.05091799702</cx:pt>
          <cx:pt idx="8265">274788.77484921698</cx:pt>
          <cx:pt idx="8266">270336.88193953497</cx:pt>
          <cx:pt idx="8267">274953.34663715598</cx:pt>
          <cx:pt idx="8268">274792.89660927799</cx:pt>
          <cx:pt idx="8269">274639.71682576602</cx:pt>
          <cx:pt idx="8270">264702.14094177401</cx:pt>
          <cx:pt idx="8271">251651.22871341201</cx:pt>
          <cx:pt idx="8272">247705.39783286001</cx:pt>
          <cx:pt idx="8273">274362.573944178</cx:pt>
          <cx:pt idx="8274">274619.43540195999</cx:pt>
          <cx:pt idx="8275">274979.280197268</cx:pt>
          <cx:pt idx="8276">262746.60772455903</cx:pt>
          <cx:pt idx="8277">270346.07667602401</cx:pt>
          <cx:pt idx="8278">253509.5608608</cx:pt>
          <cx:pt idx="8279">258975.21938228799</cx:pt>
          <cx:pt idx="8280">264143.86068409099</cx:pt>
          <cx:pt idx="8281">274303.91138150601</cx:pt>
          <cx:pt idx="8282">258034.42581408101</cx:pt>
          <cx:pt idx="8283">274206.292792433</cx:pt>
          <cx:pt idx="8284">271553.83712282701</cx:pt>
          <cx:pt idx="8285">266169.47432876402</cx:pt>
          <cx:pt idx="8286">273674.03973563301</cx:pt>
          <cx:pt idx="8287">249426.28074292999</cx:pt>
          <cx:pt idx="8288">264117.88955680298</cx:pt>
          <cx:pt idx="8289">274998.50480026501</cx:pt>
          <cx:pt idx="8290">274902.865020153</cx:pt>
          <cx:pt idx="8291">274909.392534093</cx:pt>
          <cx:pt idx="8292">274631.63280439499</cx:pt>
          <cx:pt idx="8293">254079.36124748201</cx:pt>
          <cx:pt idx="8294">210262.701111517</cx:pt>
          <cx:pt idx="8295">260201.13724812999</cx:pt>
          <cx:pt idx="8296">274095.42459639499</cx:pt>
          <cx:pt idx="8297">265944.181251192</cx:pt>
          <cx:pt idx="8298">267427.05765546899</cx:pt>
          <cx:pt idx="8299">265508.11544669198</cx:pt>
          <cx:pt idx="8300">274095.90094619198</cx:pt>
          <cx:pt idx="8301">263935.47849760001</cx:pt>
          <cx:pt idx="8302">274412.38969448098</cx:pt>
          <cx:pt idx="8303">270348.64846534398</cx:pt>
          <cx:pt idx="8304">238362.14432151301</cx:pt>
          <cx:pt idx="8305">274115.73410915799</cx:pt>
          <cx:pt idx="8306">274497.30736761499</cx:pt>
          <cx:pt idx="8307">274760.90867609199</cx:pt>
          <cx:pt idx="8308">270428.84239896003</cx:pt>
          <cx:pt idx="8309">269442.40019280498</cx:pt>
          <cx:pt idx="8310">270956.58067078202</cx:pt>
          <cx:pt idx="8311">274934.35606201598</cx:pt>
          <cx:pt idx="8312">252392.69108066001</cx:pt>
          <cx:pt idx="8313">259115.769673123</cx:pt>
          <cx:pt idx="8314">274981.50298791</cx:pt>
          <cx:pt idx="8315">233498.23156273999</cx:pt>
          <cx:pt idx="8316">265810.91047697002</cx:pt>
          <cx:pt idx="8317">274677.19749674998</cx:pt>
          <cx:pt idx="8318">274406.671566037</cx:pt>
          <cx:pt idx="8319">269061.57223561697</cx:pt>
          <cx:pt idx="8320">274283.37681560102</cx:pt>
          <cx:pt idx="8321">273861.90483947803</cx:pt>
          <cx:pt idx="8322">274803.86063201103</cx:pt>
          <cx:pt idx="8323">244778.20747836001</cx:pt>
          <cx:pt idx="8324">274356.71652405203</cx:pt>
          <cx:pt idx="8325">255020.08531742101</cx:pt>
          <cx:pt idx="8326">274563.43992616597</cx:pt>
          <cx:pt idx="8327">274943.62348681502</cx:pt>
          <cx:pt idx="8328">274770.31457933801</cx:pt>
          <cx:pt idx="8329">274025.58602252899</cx:pt>
          <cx:pt idx="8330">270500.89790605899</cx:pt>
          <cx:pt idx="8331">274498.63217503502</cx:pt>
          <cx:pt idx="8332">273413.14789915999</cx:pt>
          <cx:pt idx="8333">274888.42742377101</cx:pt>
          <cx:pt idx="8334">259350.26627456001</cx:pt>
          <cx:pt idx="8335">274702.659620233</cx:pt>
          <cx:pt idx="8336">243776.36546536899</cx:pt>
          <cx:pt idx="8337">274631.50721792597</cx:pt>
          <cx:pt idx="8338">271882.039574711</cx:pt>
          <cx:pt idx="8339">274895.77409153403</cx:pt>
          <cx:pt idx="8340">238286.96498940801</cx:pt>
          <cx:pt idx="8341">274310.912838166</cx:pt>
          <cx:pt idx="8342">274492.05512294901</cx:pt>
          <cx:pt idx="8343">251784.20887995901</cx:pt>
          <cx:pt idx="8344">270335.44695127098</cx:pt>
          <cx:pt idx="8345">266958.98146336898</cx:pt>
          <cx:pt idx="8346">264396.95094606897</cx:pt>
          <cx:pt idx="8347">271871.62641161197</cx:pt>
          <cx:pt idx="8348">238702.13955111799</cx:pt>
          <cx:pt idx="8349">274650.46487607103</cx:pt>
          <cx:pt idx="8350">269342.72693881299</cx:pt>
          <cx:pt idx="8351">267495.67824156902</cx:pt>
          <cx:pt idx="8352">272601.35240468598</cx:pt>
          <cx:pt idx="8353">274740.64660111303</cx:pt>
          <cx:pt idx="8354">274160.456988302</cx:pt>
          <cx:pt idx="8355">274552.40411897399</cx:pt>
          <cx:pt idx="8356">263080.04075450101</cx:pt>
          <cx:pt idx="8357">249502.10554553001</cx:pt>
          <cx:pt idx="8358">274464.91553472</cx:pt>
          <cx:pt idx="8359">271539.963536394</cx:pt>
          <cx:pt idx="8360">274422.69219703699</cx:pt>
          <cx:pt idx="8361">248591.11920927899</cx:pt>
          <cx:pt idx="8362">254087.695222426</cx:pt>
          <cx:pt idx="8363">234435.22301481699</cx:pt>
          <cx:pt idx="8364">274898.93178331997</cx:pt>
          <cx:pt idx="8365">274921.81422370201</cx:pt>
          <cx:pt idx="8366">272898.92083566199</cx:pt>
          <cx:pt idx="8367">274339.06039240898</cx:pt>
          <cx:pt idx="8368">261296.87219708401</cx:pt>
          <cx:pt idx="8369">253027.50737257799</cx:pt>
          <cx:pt idx="8370">273752.278321711</cx:pt>
          <cx:pt idx="8371">258839.461786578</cx:pt>
          <cx:pt idx="8372">274979.287431048</cx:pt>
          <cx:pt idx="8373">274279.460766787</cx:pt>
          <cx:pt idx="8374">267343.53217848903</cx:pt>
          <cx:pt idx="8375">274244.649345338</cx:pt>
          <cx:pt idx="8376">266841.85174623702</cx:pt>
          <cx:pt idx="8377">274397.54489278502</cx:pt>
          <cx:pt idx="8378">263479.77641394502</cx:pt>
          <cx:pt idx="8379">274589.87941372098</cx:pt>
          <cx:pt idx="8380">274351.903264614</cx:pt>
          <cx:pt idx="8381">274746.26682558598</cx:pt>
          <cx:pt idx="8382">273374.34476561198</cx:pt>
          <cx:pt idx="8383">266577.50788526097</cx:pt>
          <cx:pt idx="8384">274686.26363538799</cx:pt>
          <cx:pt idx="8385">262110.558155771</cx:pt>
          <cx:pt idx="8386">274849.14012541698</cx:pt>
          <cx:pt idx="8387">274465.28016046103</cx:pt>
          <cx:pt idx="8388">274902.556097936</cx:pt>
          <cx:pt idx="8389">258889.45387175601</cx:pt>
          <cx:pt idx="8390">274556.430365876</cx:pt>
          <cx:pt idx="8391">274924.19217582402</cx:pt>
          <cx:pt idx="8392">274754.908203531</cx:pt>
          <cx:pt idx="8393">272915.87369781098</cx:pt>
          <cx:pt idx="8394">274319.679332614</cx:pt>
          <cx:pt idx="8395">240140.23718658401</cx:pt>
          <cx:pt idx="8396">274002.02870813501</cx:pt>
          <cx:pt idx="8397">274421.492323254</cx:pt>
          <cx:pt idx="8398">274566.26047658699</cx:pt>
          <cx:pt idx="8399">274646.57005092403</cx:pt>
          <cx:pt idx="8400">274683.47689826798</cx:pt>
          <cx:pt idx="8401">274704.05500778102</cx:pt>
          <cx:pt idx="8402">274915.84103044902</cx:pt>
          <cx:pt idx="8403">241288.30963503901</cx:pt>
          <cx:pt idx="8404">274366.53138841997</cx:pt>
          <cx:pt idx="8405">255236.63837156401</cx:pt>
          <cx:pt idx="8406">274465.76155107602</cx:pt>
          <cx:pt idx="8407">274534.53508054902</cx:pt>
          <cx:pt idx="8408">274394.236559788</cx:pt>
          <cx:pt idx="8409">274888.78077714797</cx:pt>
          <cx:pt idx="8410">264641.085773364</cx:pt>
          <cx:pt idx="8411">259728.63908748099</cx:pt>
          <cx:pt idx="8412">274512.31727357401</cx:pt>
          <cx:pt idx="8413">273874.57762521098</cx:pt>
          <cx:pt idx="8414">260554.065644427</cx:pt>
          <cx:pt idx="8415">252185.840303112</cx:pt>
          <cx:pt idx="8416">274646.33956455498</cx:pt>
          <cx:pt idx="8417">274690.08941181499</cx:pt>
          <cx:pt idx="8418">266023.51449701597</cx:pt>
          <cx:pt idx="8419">274479.13937811297</cx:pt>
          <cx:pt idx="8420">274750.86778086401</cx:pt>
          <cx:pt idx="8421">261695.83069966399</cx:pt>
          <cx:pt idx="8422">241012.034653223</cx:pt>
          <cx:pt idx="8423">269656.57284946198</cx:pt>
          <cx:pt idx="8424">268789.19095963601</cx:pt>
          <cx:pt idx="8425">252529.246631621</cx:pt>
          <cx:pt idx="8426">264065.29210390401</cx:pt>
          <cx:pt idx="8427">273877.84300749103</cx:pt>
          <cx:pt idx="8428">274425.23326647299</cx:pt>
          <cx:pt idx="8429">259401.76619166901</cx:pt>
          <cx:pt idx="8430">268984.16292689601</cx:pt>
          <cx:pt idx="8431">274727.70131386799</cx:pt>
          <cx:pt idx="8432">274465.76600923197</cx:pt>
          <cx:pt idx="8433">274864.54370516998</cx:pt>
          <cx:pt idx="8434">239135.04175533101</cx:pt>
          <cx:pt idx="8435">274933.35057302698</cx:pt>
          <cx:pt idx="8436">274778.947950445</cx:pt>
          <cx:pt idx="8437">257789.514493055</cx:pt>
          <cx:pt idx="8438">274573.46358934499</cx:pt>
          <cx:pt idx="8439">269746.78096434899</cx:pt>
          <cx:pt idx="8440">268751.28751983203</cx:pt>
          <cx:pt idx="8441">257568.45609431199</cx:pt>
          <cx:pt idx="8442">264193.24438828003</cx:pt>
          <cx:pt idx="8443">274412.23442274198</cx:pt>
          <cx:pt idx="8444">255351.41171335499</cx:pt>
          <cx:pt idx="8445">274364.37567953102</cx:pt>
          <cx:pt idx="8446">247979.24211613901</cx:pt>
          <cx:pt idx="8447">274469.78627818701</cx:pt>
          <cx:pt idx="8448">274386.758294417</cx:pt>
          <cx:pt idx="8449">270751.676973478</cx:pt>
          <cx:pt idx="8450">274616.78021530597</cx:pt>
          <cx:pt idx="8451">273538.634299392</cx:pt>
          <cx:pt idx="8452">260204.120384904</cx:pt>
          <cx:pt idx="8453">258689.78684783599</cx:pt>
          <cx:pt idx="8454">274872.955399981</cx:pt>
          <cx:pt idx="8455">272081.69973242201</cx:pt>
          <cx:pt idx="8456">274058.51463381998</cx:pt>
          <cx:pt idx="8457">264939.03099605802</cx:pt>
          <cx:pt idx="8458">241289.67880566299</cx:pt>
          <cx:pt idx="8459">262943.87459086103</cx:pt>
          <cx:pt idx="8460">227891.09177435</cx:pt>
          <cx:pt idx="8461">274790.349692758</cx:pt>
          <cx:pt idx="8462">274927.75477583398</cx:pt>
          <cx:pt idx="8463">274790.00544566597</cx:pt>
          <cx:pt idx="8464">264308.041477227</cx:pt>
          <cx:pt idx="8465">260518.31904050399</cx:pt>
          <cx:pt idx="8466">244889.682854126</cx:pt>
          <cx:pt idx="8467">259065.17538890301</cx:pt>
          <cx:pt idx="8468">268536.087238479</cx:pt>
          <cx:pt idx="8469">267217.079357396</cx:pt>
          <cx:pt idx="8470">271870.85985933</cx:pt>
          <cx:pt idx="8471">270448.56518768298</cx:pt>
          <cx:pt idx="8472">274733.130158466</cx:pt>
          <cx:pt idx="8473">274382.68896547501</cx:pt>
          <cx:pt idx="8474">274852.76039469597</cx:pt>
          <cx:pt idx="8475">274794.17348400399</cx:pt>
          <cx:pt idx="8476">257232.30966448801</cx:pt>
          <cx:pt idx="8477">274896.51310227299</cx:pt>
          <cx:pt idx="8478">274598.74826058198</cx:pt>
          <cx:pt idx="8479">274434.51989899302</cx:pt>
          <cx:pt idx="8480">274902.43354102899</cx:pt>
          <cx:pt idx="8481">262760.297316654</cx:pt>
          <cx:pt idx="8482">274419.038709999</cx:pt>
          <cx:pt idx="8483">274105.67183876602</cx:pt>
          <cx:pt idx="8484">228482.666110563</cx:pt>
          <cx:pt idx="8485">249307.92385768899</cx:pt>
          <cx:pt idx="8486">274649.64777476399</cx:pt>
          <cx:pt idx="8487">274790.35258899798</cx:pt>
          <cx:pt idx="8488">274275.11148653401</cx:pt>
          <cx:pt idx="8489">274690.66509110102</cx:pt>
          <cx:pt idx="8490">269665.54094959499</cx:pt>
          <cx:pt idx="8491">273955.602236718</cx:pt>
          <cx:pt idx="8492">269032.76233190898</cx:pt>
          <cx:pt idx="8493">274429.97690435499</cx:pt>
          <cx:pt idx="8494">274397.28195130499</cx:pt>
          <cx:pt idx="8495">263990.76407048298</cx:pt>
          <cx:pt idx="8496">262830.69848613499</cx:pt>
          <cx:pt idx="8497">273974.40367518598</cx:pt>
          <cx:pt idx="8498">274195.00348517997</cx:pt>
          <cx:pt idx="8499">244462.77919336499</cx:pt>
          <cx:pt idx="8500">260178.04243006901</cx:pt>
          <cx:pt idx="8501">261912.38056661101</cx:pt>
          <cx:pt idx="8502">242452.031608541</cx:pt>
          <cx:pt idx="8503">253846.99419000701</cx:pt>
          <cx:pt idx="8504">239478.31568587699</cx:pt>
          <cx:pt idx="8505">274698.12656839401</cx:pt>
          <cx:pt idx="8506">274126.52881066198</cx:pt>
          <cx:pt idx="8507">264574.50595295202</cx:pt>
          <cx:pt idx="8508">254625.575496762</cx:pt>
          <cx:pt idx="8509">253280.13985731601</cx:pt>
          <cx:pt idx="8510">271697.72548588098</cx:pt>
          <cx:pt idx="8511">265752.18710983603</cx:pt>
          <cx:pt idx="8512">274370.47010941</cx:pt>
          <cx:pt idx="8513">274568.23664223298</cx:pt>
          <cx:pt idx="8514">274976.13263011898</cx:pt>
          <cx:pt idx="8515">274737.43749848998</cx:pt>
          <cx:pt idx="8516">274605.77522847598</cx:pt>
          <cx:pt idx="8517">274547.58034702297</cx:pt>
          <cx:pt idx="8518">274173.41158627003</cx:pt>
          <cx:pt idx="8519">264902.59521923697</cx:pt>
          <cx:pt idx="8520">270062.85013040103</cx:pt>
          <cx:pt idx="8521">273446.57637427101</cx:pt>
          <cx:pt idx="8522">273928.422595918</cx:pt>
          <cx:pt idx="8523">243499.09873877899</cx:pt>
          <cx:pt idx="8524">271330.17190870899</cx:pt>
          <cx:pt idx="8525">266180.82315358298</cx:pt>
          <cx:pt idx="8526">245427.78143738001</cx:pt>
          <cx:pt idx="8527">262852.78246865899</cx:pt>
          <cx:pt idx="8528">253844.099683754</cx:pt>
          <cx:pt idx="8529">268672.78628631</cx:pt>
          <cx:pt idx="8530">269802.60336908302</cx:pt>
          <cx:pt idx="8531">256153.90900110899</cx:pt>
          <cx:pt idx="8532">274803.96315635002</cx:pt>
          <cx:pt idx="8533">245471.34539063799</cx:pt>
          <cx:pt idx="8534">273799.79378800298</cx:pt>
          <cx:pt idx="8535">274792.15252154</cx:pt>
          <cx:pt idx="8536">274886.17188160599</cx:pt>
          <cx:pt idx="8537">240262.12642663001</cx:pt>
          <cx:pt idx="8538">273259.10920816899</cx:pt>
          <cx:pt idx="8539">258726.195242699</cx:pt>
          <cx:pt idx="8540">264664.03665931401</cx:pt>
          <cx:pt idx="8541">273788.83949706802</cx:pt>
          <cx:pt idx="8542">256583.86805995501</cx:pt>
          <cx:pt idx="8543">268297.97743163898</cx:pt>
          <cx:pt idx="8544">274547.24625314499</cx:pt>
          <cx:pt idx="8545">274977.65500840702</cx:pt>
          <cx:pt idx="8546">240895.34517442499</cx:pt>
          <cx:pt idx="8547">264822.33302825002</cx:pt>
          <cx:pt idx="8548">262133.200008991</cx:pt>
          <cx:pt idx="8549">262034.38628172901</cx:pt>
          <cx:pt idx="8550">266929.43656576501</cx:pt>
          <cx:pt idx="8551">267328.32761231798</cx:pt>
          <cx:pt idx="8552">253840.03923315901</cx:pt>
          <cx:pt idx="8553">274841.327266137</cx:pt>
          <cx:pt idx="8554">267276.91580627899</cx:pt>
          <cx:pt idx="8555">239286.77189820501</cx:pt>
          <cx:pt idx="8556">266838.47427263903</cx:pt>
          <cx:pt idx="8557">274313.83909191098</cx:pt>
          <cx:pt idx="8558">231572.39163765399</cx:pt>
          <cx:pt idx="8559">269923.55179935199</cx:pt>
          <cx:pt idx="8560">274707.44905714202</cx:pt>
          <cx:pt idx="8561">274784.48129336699</cx:pt>
          <cx:pt idx="8562">273909.118176285</cx:pt>
          <cx:pt idx="8563">274834.56111553602</cx:pt>
          <cx:pt idx="8564">266170.90728981001</cx:pt>
          <cx:pt idx="8565">274959.44728402101</cx:pt>
          <cx:pt idx="8566">273987.85398354603</cx:pt>
          <cx:pt idx="8567">272076.37997786998</cx:pt>
          <cx:pt idx="8568">274798.81928299897</cx:pt>
          <cx:pt idx="8569">258428.54956817001</cx:pt>
          <cx:pt idx="8570">274840.19459818403</cx:pt>
          <cx:pt idx="8571">274034.83511847799</cx:pt>
          <cx:pt idx="8572">241637.90077849399</cx:pt>
          <cx:pt idx="8573">274744.406675976</cx:pt>
          <cx:pt idx="8574">265234.18725747103</cx:pt>
          <cx:pt idx="8575">273991.75442379998</cx:pt>
          <cx:pt idx="8576">274782.37849985901</cx:pt>
          <cx:pt idx="8577">274715.853178536</cx:pt>
          <cx:pt idx="8578">273815.28084271698</cx:pt>
          <cx:pt idx="8579">274807.389790505</cx:pt>
          <cx:pt idx="8580">274260.97197172802</cx:pt>
          <cx:pt idx="8581">265856.77957820502</cx:pt>
          <cx:pt idx="8582">274065.52407364</cx:pt>
          <cx:pt idx="8583">274936.832324146</cx:pt>
          <cx:pt idx="8584">248985.64121902201</cx:pt>
          <cx:pt idx="8585">274740.53116494702</cx:pt>
          <cx:pt idx="8586">274396.73530670401</cx:pt>
          <cx:pt idx="8587">235586.14352913501</cx:pt>
          <cx:pt idx="8588">274233.62237998401</cx:pt>
          <cx:pt idx="8589">263830.76694088202</cx:pt>
          <cx:pt idx="8590">263807.18379688601</cx:pt>
          <cx:pt idx="8591">223611.13098638901</cx:pt>
          <cx:pt idx="8592">273763.92055100499</cx:pt>
          <cx:pt idx="8593">260688.14759951999</cx:pt>
          <cx:pt idx="8594">262860.994318015</cx:pt>
          <cx:pt idx="8595">273859.781426506</cx:pt>
          <cx:pt idx="8596">229133.40993904299</cx:pt>
          <cx:pt idx="8597">256292.549697551</cx:pt>
          <cx:pt idx="8598">265115.47943165002</cx:pt>
          <cx:pt idx="8599">274914.77086601098</cx:pt>
          <cx:pt idx="8600">274940.12442362099</cx:pt>
          <cx:pt idx="8601">274933.98748811003</cx:pt>
          <cx:pt idx="8602">247634.470307201</cx:pt>
          <cx:pt idx="8603">266954.67212661501</cx:pt>
          <cx:pt idx="8604">274961.05609515798</cx:pt>
          <cx:pt idx="8605">257729.37458536099</cx:pt>
          <cx:pt idx="8606">274697.25881680998</cx:pt>
          <cx:pt idx="8607">274625.84000628901</cx:pt>
          <cx:pt idx="8608">250496.239470081</cx:pt>
          <cx:pt idx="8609">268193.24192340899</cx:pt>
          <cx:pt idx="8610">242144.12952399501</cx:pt>
          <cx:pt idx="8611">274559.81841730297</cx:pt>
          <cx:pt idx="8612">274695.67391654901</cx:pt>
          <cx:pt idx="8613">274863.48141194199</cx:pt>
          <cx:pt idx="8614">271138.43635171501</cx:pt>
          <cx:pt idx="8615">274171.03889585298</cx:pt>
          <cx:pt idx="8616">251791.01595692401</cx:pt>
          <cx:pt idx="8617">258531.47754231101</cx:pt>
          <cx:pt idx="8618">257727.18410879199</cx:pt>
          <cx:pt idx="8619">266334.85116802598</cx:pt>
          <cx:pt idx="8620">241785.12325339601</cx:pt>
          <cx:pt idx="8621">271215.66502844897</cx:pt>
          <cx:pt idx="8622">274264.57069209398</cx:pt>
          <cx:pt idx="8623">273561.43336462602</cx:pt>
          <cx:pt idx="8624">274759.23329994199</cx:pt>
          <cx:pt idx="8625">268712.19525222998</cx:pt>
          <cx:pt idx="8626">271306.90491457598</cx:pt>
          <cx:pt idx="8627">236240.931280291</cx:pt>
          <cx:pt idx="8628">274402.19021844998</cx:pt>
          <cx:pt idx="8629">274790.80269534799</cx:pt>
          <cx:pt idx="8630">241140.55420442001</cx:pt>
          <cx:pt idx="8631">274973.87841688597</cx:pt>
          <cx:pt idx="8632">274577.90651946998</cx:pt>
          <cx:pt idx="8633">272675.51224361901</cx:pt>
          <cx:pt idx="8634">253297.449308368</cx:pt>
          <cx:pt idx="8635">274624.811468612</cx:pt>
          <cx:pt idx="8636">239855.56144319399</cx:pt>
          <cx:pt idx="8637">274037.21314870799</cx:pt>
          <cx:pt idx="8638">274708.725370445</cx:pt>
          <cx:pt idx="8639">274807.42552497599</cx:pt>
          <cx:pt idx="8640">253353.08608512001</cx:pt>
          <cx:pt idx="8641">251773.103323566</cx:pt>
          <cx:pt idx="8642">262421.15386613598</cx:pt>
          <cx:pt idx="8643">255479.860582839</cx:pt>
          <cx:pt idx="8644">246387.65187060201</cx:pt>
          <cx:pt idx="8645">274514.39545708703</cx:pt>
          <cx:pt idx="8646">270678.989261879</cx:pt>
          <cx:pt idx="8647">274352.909656092</cx:pt>
          <cx:pt idx="8648">274235.90373219299</cx:pt>
          <cx:pt idx="8649">270933.437675789</cx:pt>
          <cx:pt idx="8650">274634.79246479197</cx:pt>
          <cx:pt idx="8651">274455.95373254502</cx:pt>
          <cx:pt idx="8652">265926.99476695003</cx:pt>
          <cx:pt idx="8653">271668.96032519703</cx:pt>
          <cx:pt idx="8654">274567.99056510901</cx:pt>
          <cx:pt idx="8655">261886.746611838</cx:pt>
          <cx:pt idx="8656">254243.46401530699</cx:pt>
          <cx:pt idx="8657">274409.84980806097</cx:pt>
          <cx:pt idx="8658">274007.90132520098</cx:pt>
          <cx:pt idx="8659">251345.64100336199</cx:pt>
          <cx:pt idx="8660">274601.00526152499</cx:pt>
          <cx:pt idx="8661">274517.64589527802</cx:pt>
          <cx:pt idx="8662">267889.522501064</cx:pt>
          <cx:pt idx="8663">272518.67909100698</cx:pt>
          <cx:pt idx="8664">263501.67938235501</cx:pt>
          <cx:pt idx="8665">274328.66895899398</cx:pt>
          <cx:pt idx="8666">274547.72439754801</cx:pt>
          <cx:pt idx="8667">259277.33880290299</cx:pt>
          <cx:pt idx="8668">274100.77623737801</cx:pt>
          <cx:pt idx="8669">266822.14331032202</cx:pt>
          <cx:pt idx="8670">274843.03403282398</cx:pt>
          <cx:pt idx="8671">274969.53972649702</cx:pt>
          <cx:pt idx="8672">274603.512150436</cx:pt>
          <cx:pt idx="8673">254244.29665311801</cx:pt>
          <cx:pt idx="8674">274670.102523626</cx:pt>
          <cx:pt idx="8675">263095.229302747</cx:pt>
          <cx:pt idx="8676">274199.95894984802</cx:pt>
          <cx:pt idx="8677">274028.61958709901</cx:pt>
          <cx:pt idx="8678">259656.24997172601</cx:pt>
          <cx:pt idx="8679">231281.603464699</cx:pt>
          <cx:pt idx="8680">274649.60898610798</cx:pt>
          <cx:pt idx="8681">273906.52487395197</cx:pt>
          <cx:pt idx="8682">273927.208663714</cx:pt>
          <cx:pt idx="8683">274452.369321351</cx:pt>
          <cx:pt idx="8684">248353.13592011601</cx:pt>
          <cx:pt idx="8685">274967.96616080002</cx:pt>
          <cx:pt idx="8686">254681.101810794</cx:pt>
          <cx:pt idx="8687">274617.71086197498</cx:pt>
          <cx:pt idx="8688">274821.819558452</cx:pt>
          <cx:pt idx="8689">274757.06379520602</cx:pt>
          <cx:pt idx="8690">274388.32233553298</cx:pt>
          <cx:pt idx="8691">244787.711448085</cx:pt>
          <cx:pt idx="8692">258603.03589249399</cx:pt>
          <cx:pt idx="8693">262754.68215341802</cx:pt>
          <cx:pt idx="8694">261771.203600926</cx:pt>
          <cx:pt idx="8695">274327.94397664</cx:pt>
          <cx:pt idx="8696">274630.25560339499</cx:pt>
          <cx:pt idx="8697">252139.86448817301</cx:pt>
          <cx:pt idx="8698">273968.48161568702</cx:pt>
          <cx:pt idx="8699">273937.26178891602</cx:pt>
          <cx:pt idx="8700">245900.330518976</cx:pt>
          <cx:pt idx="8701">255700.67570736801</cx:pt>
          <cx:pt idx="8702">264340.11028745299</cx:pt>
          <cx:pt idx="8703">273918.808072026</cx:pt>
          <cx:pt idx="8704">274556.78793863597</cx:pt>
          <cx:pt idx="8705">250025.37571133801</cx:pt>
          <cx:pt idx="8706">274415.13403596799</cx:pt>
          <cx:pt idx="8707">273899.80733018398</cx:pt>
          <cx:pt idx="8708">274183.27047119098</cx:pt>
          <cx:pt idx="8709">270829.487654656</cx:pt>
          <cx:pt idx="8710">274446.56818850699</cx:pt>
          <cx:pt idx="8711">265813.413212727</cx:pt>
          <cx:pt idx="8712">274655.23614150198</cx:pt>
          <cx:pt idx="8713">274435.89111619798</cx:pt>
          <cx:pt idx="8714">274920.61975871603</cx:pt>
          <cx:pt idx="8715">255156.93716726301</cx:pt>
          <cx:pt idx="8716">262736.87290876999</cx:pt>
          <cx:pt idx="8717">274757.38922268897</cx:pt>
          <cx:pt idx="8718">274792.83818576398</cx:pt>
          <cx:pt idx="8719">274339.15505990101</cx:pt>
          <cx:pt idx="8720">274961.701729808</cx:pt>
          <cx:pt idx="8721">274371.92628745502</cx:pt>
          <cx:pt idx="8722">274910.67523993598</cx:pt>
          <cx:pt idx="8723">274857.77384459198</cx:pt>
          <cx:pt idx="8724">248938.770244657</cx:pt>
          <cx:pt idx="8725">274068.76648778497</cx:pt>
          <cx:pt idx="8726">265738.40439832001</cx:pt>
          <cx:pt idx="8727">247943.02161529401</cx:pt>
          <cx:pt idx="8728">273607.604952831</cx:pt>
          <cx:pt idx="8729">237862.06951084299</cx:pt>
          <cx:pt idx="8730">264824.72793438903</cx:pt>
          <cx:pt idx="8731">274805.85266802198</cx:pt>
          <cx:pt idx="8732">269687.67101379298</cx:pt>
          <cx:pt idx="8733">274838.854836029</cx:pt>
          <cx:pt idx="8734">274516.82588967303</cx:pt>
          <cx:pt idx="8735">270961.88144573598</cx:pt>
          <cx:pt idx="8736">253979.552953365</cx:pt>
          <cx:pt idx="8737">264143.59446589602</cx:pt>
          <cx:pt idx="8738">273805.38140143</cx:pt>
          <cx:pt idx="8739">274368.125782113</cx:pt>
          <cx:pt idx="8740">274509.22423011198</cx:pt>
          <cx:pt idx="8741">274604.80606179102</cx:pt>
          <cx:pt idx="8742">274200.49562850402</cx:pt>
          <cx:pt idx="8743">274589.29420057201</cx:pt>
          <cx:pt idx="8744">255324.11353822201</cx:pt>
          <cx:pt idx="8745">270702.63950783701</cx:pt>
          <cx:pt idx="8746">274955.48137193301</cx:pt>
          <cx:pt idx="8747">274078.97973964101</cx:pt>
          <cx:pt idx="8748">274972.57571648399</cx:pt>
          <cx:pt idx="8749">272240.45937821502</cx:pt>
          <cx:pt idx="8750">238807.28603445299</cx:pt>
          <cx:pt idx="8751">272481.33992387902</cx:pt>
          <cx:pt idx="8752">274268.81329859002</cx:pt>
          <cx:pt idx="8753">268205.14563693502</cx:pt>
          <cx:pt idx="8754">264712.44654595002</cx:pt>
          <cx:pt idx="8755">274390.59364704997</cx:pt>
          <cx:pt idx="8756">269884.97016175301</cx:pt>
          <cx:pt idx="8757">274952.406790198</cx:pt>
          <cx:pt idx="8758">273625.57421386999</cx:pt>
          <cx:pt idx="8759">263747.076643768</cx:pt>
          <cx:pt idx="8760">274778.138156261</cx:pt>
          <cx:pt idx="8761">274997.64377328701</cx:pt>
          <cx:pt idx="8762">269897.89023056201</cx:pt>
          <cx:pt idx="8763">244834.38963685301</cx:pt>
          <cx:pt idx="8764">238007.730058357</cx:pt>
          <cx:pt idx="8765">212858.72007079</cx:pt>
          <cx:pt idx="8766">274929.66459040099</cx:pt>
          <cx:pt idx="8767">274774.971918458</cx:pt>
          <cx:pt idx="8768">274825.55188910803</cx:pt>
          <cx:pt idx="8769">274364.679877377</cx:pt>
          <cx:pt idx="8770">253681.53043428299</cx:pt>
          <cx:pt idx="8771">245508.04733936</cx:pt>
          <cx:pt idx="8772">255641.20642191099</cx:pt>
          <cx:pt idx="8773">250634.130811237</cx:pt>
          <cx:pt idx="8774">267220.86820002599</cx:pt>
          <cx:pt idx="8775">274271.51262378099</cx:pt>
          <cx:pt idx="8776">274308.62836346601</cx:pt>
          <cx:pt idx="8777">260018.590822664</cx:pt>
          <cx:pt idx="8778">257727.29784887901</cx:pt>
          <cx:pt idx="8779">274633.82410457497</cx:pt>
          <cx:pt idx="8780">274236.142358187</cx:pt>
          <cx:pt idx="8781">274229.65087993402</cx:pt>
          <cx:pt idx="8782">263542.11592283897</cx:pt>
          <cx:pt idx="8783">271459.61040454998</cx:pt>
          <cx:pt idx="8784">274793.785336292</cx:pt>
          <cx:pt idx="8785">273666.45364081702</cx:pt>
          <cx:pt idx="8786">274542.85202843201</cx:pt>
          <cx:pt idx="8787">261891.95249015899</cx:pt>
          <cx:pt idx="8788">274583.00476663699</cx:pt>
          <cx:pt idx="8789">273686.69637427398</cx:pt>
          <cx:pt idx="8790">274975.633537199</cx:pt>
          <cx:pt idx="8791">266552.16229806701</cx:pt>
          <cx:pt idx="8792">274687.225918449</cx:pt>
          <cx:pt idx="8793">274510.17570253299</cx:pt>
          <cx:pt idx="8794">260456.05441988699</cx:pt>
          <cx:pt idx="8795">267872.98596806702</cx:pt>
          <cx:pt idx="8796">274555.48399115802</cx:pt>
          <cx:pt idx="8797">274652.68080803403</cx:pt>
          <cx:pt idx="8798">249928.93411917301</cx:pt>
          <cx:pt idx="8799">274674.77348525001</cx:pt>
          <cx:pt idx="8800">274924.04281597497</cx:pt>
          <cx:pt idx="8801">260981.764034441</cx:pt>
          <cx:pt idx="8802">239894.977649145</cx:pt>
          <cx:pt idx="8803">270801.46301036503</cx:pt>
          <cx:pt idx="8804">266098.44710039202</cx:pt>
          <cx:pt idx="8805">250692.12434636499</cx:pt>
          <cx:pt idx="8806">273911.04534112901</cx:pt>
          <cx:pt idx="8807">274931.87796301901</cx:pt>
          <cx:pt idx="8808">274701.19071510102</cx:pt>
          <cx:pt idx="8809">274817.04456481198</cx:pt>
          <cx:pt idx="8810">273420.21200886002</cx:pt>
          <cx:pt idx="8811">255217.483941518</cx:pt>
          <cx:pt idx="8812">272061.82562356198</cx:pt>
          <cx:pt idx="8813">263559.64281793498</cx:pt>
          <cx:pt idx="8814">247867.686481073</cx:pt>
          <cx:pt idx="8815">274688.24446904502</cx:pt>
          <cx:pt idx="8816">274985.58306597098</cx:pt>
          <cx:pt idx="8817">274803.30891504302</cx:pt>
          <cx:pt idx="8818">269991.29998153698</cx:pt>
          <cx:pt idx="8819">274255.36687467701</cx:pt>
          <cx:pt idx="8820">274706.40020250098</cx:pt>
          <cx:pt idx="8821">259600.317460839</cx:pt>
          <cx:pt idx="8822">265337.859214956</cx:pt>
          <cx:pt idx="8823">274220.275723545</cx:pt>
          <cx:pt idx="8824">262436.89562713099</cx:pt>
          <cx:pt idx="8825">274509.605471168</cx:pt>
          <cx:pt idx="8826">274752.46920561901</cx:pt>
          <cx:pt idx="8827">258841.69070233699</cx:pt>
          <cx:pt idx="8828">274453.61920950899</cx:pt>
          <cx:pt idx="8829">274919.473712128</cx:pt>
          <cx:pt idx="8830">265727.668121116</cx:pt>
          <cx:pt idx="8831">261160.69694420401</cx:pt>
          <cx:pt idx="8832">271057.26387150999</cx:pt>
          <cx:pt idx="8833">237517.42050004701</cx:pt>
          <cx:pt idx="8834">273725.92474286503</cx:pt>
          <cx:pt idx="8835">259777.74446143</cx:pt>
          <cx:pt idx="8836">273938.462467462</cx:pt>
          <cx:pt idx="8837">274678.76525834098</cx:pt>
          <cx:pt idx="8838">274963.01406409999</cx:pt>
          <cx:pt idx="8839">266159.30404477898</cx:pt>
          <cx:pt idx="8840">258245.438918356</cx:pt>
          <cx:pt idx="8841">257957.886651829</cx:pt>
          <cx:pt idx="8842">274554.966240259</cx:pt>
          <cx:pt idx="8843">258453.692450601</cx:pt>
          <cx:pt idx="8844">274440.71823633701</cx:pt>
          <cx:pt idx="8845">274217.43279236997</cx:pt>
          <cx:pt idx="8846">272944.74441575899</cx:pt>
          <cx:pt idx="8847">263671.224497594</cx:pt>
          <cx:pt idx="8848">230223.69911751401</cx:pt>
          <cx:pt idx="8849">274880.00301529898</cx:pt>
          <cx:pt idx="8850">274443.91969692498</cx:pt>
          <cx:pt idx="8851">273837.45765390102</cx:pt>
          <cx:pt idx="8852">271808.40455748601</cx:pt>
          <cx:pt idx="8853">260904.94741615199</cx:pt>
          <cx:pt idx="8854">250160.53277344001</cx:pt>
          <cx:pt idx="8855">265727.24562626699</cx:pt>
          <cx:pt idx="8856">274839.90569528198</cx:pt>
          <cx:pt idx="8857">274276.13263489603</cx:pt>
          <cx:pt idx="8858">265521.23851231701</cx:pt>
          <cx:pt idx="8859">274964.83476699202</cx:pt>
          <cx:pt idx="8860">274216.898842606</cx:pt>
          <cx:pt idx="8861">261538.23896810701</cx:pt>
          <cx:pt idx="8862">238753.528352275</cx:pt>
          <cx:pt idx="8863">260798.03431355901</cx:pt>
          <cx:pt idx="8864">274407.48783749598</cx:pt>
          <cx:pt idx="8865">264600.383315877</cx:pt>
          <cx:pt idx="8866">274726.15870366798</cx:pt>
          <cx:pt idx="8867">251429.44672080199</cx:pt>
          <cx:pt idx="8868">267435.30175294197</cx:pt>
          <cx:pt idx="8869">242125.063205343</cx:pt>
          <cx:pt idx="8870">274873.78485601401</cx:pt>
          <cx:pt idx="8871">270728.26527942502</cx:pt>
          <cx:pt idx="8872">265226.04761922703</cx:pt>
          <cx:pt idx="8873">259032.913231293</cx:pt>
          <cx:pt idx="8874">265240.20230594499</cx:pt>
          <cx:pt idx="8875">264222.58349011798</cx:pt>
          <cx:pt idx="8876">260046.559671069</cx:pt>
          <cx:pt idx="8877">248205.50113897401</cx:pt>
          <cx:pt idx="8878">274071.328207766</cx:pt>
          <cx:pt idx="8879">274149.82045824197</cx:pt>
          <cx:pt idx="8880">259387.39749467801</cx:pt>
          <cx:pt idx="8881">274751.06266794802</cx:pt>
          <cx:pt idx="8882">274002.24167520099</cx:pt>
          <cx:pt idx="8883">264165.70803445898</cx:pt>
          <cx:pt idx="8884">254664.622331878</cx:pt>
          <cx:pt idx="8885">254419.640423787</cx:pt>
          <cx:pt idx="8886">264605.67313341203</cx:pt>
          <cx:pt idx="8887">272550.74868956499</cx:pt>
          <cx:pt idx="8888">267973.05184573401</cx:pt>
          <cx:pt idx="8889">251906.39442360599</cx:pt>
          <cx:pt idx="8890">274544.92135301098</cx:pt>
          <cx:pt idx="8891">269787.06857389701</cx:pt>
          <cx:pt idx="8892">274270.30228681199</cx:pt>
          <cx:pt idx="8893">274336.28402347502</cx:pt>
          <cx:pt idx="8894">268530.91386653797</cx:pt>
          <cx:pt idx="8895">274717.75345358602</cx:pt>
          <cx:pt idx="8896">274653.76288335799</cx:pt>
          <cx:pt idx="8897">274883.60530851898</cx:pt>
          <cx:pt idx="8898">264730.68603337603</cx:pt>
          <cx:pt idx="8899">269391.84490533097</cx:pt>
          <cx:pt idx="8900">247557.761788923</cx:pt>
          <cx:pt idx="8901">274260.35975488299</cx:pt>
          <cx:pt idx="8902">256235.336498305</cx:pt>
          <cx:pt idx="8903">274964.54229706799</cx:pt>
          <cx:pt idx="8904">261784.23676572199</cx:pt>
          <cx:pt idx="8905">274760.42832405597</cx:pt>
          <cx:pt idx="8906">250087.59414524899</cx:pt>
          <cx:pt idx="8907">262753.09213145601</cx:pt>
          <cx:pt idx="8908">274658.68700629502</cx:pt>
          <cx:pt idx="8909">274996.27280273702</cx:pt>
          <cx:pt idx="8910">247022.30560050701</cx:pt>
          <cx:pt idx="8911">274418.39766116499</cx:pt>
          <cx:pt idx="8912">273853.66838466801</cx:pt>
          <cx:pt idx="8913">260884.76821994799</cx:pt>
          <cx:pt idx="8914">274984.15936221299</cx:pt>
          <cx:pt idx="8915">274510.91539462598</cx:pt>
          <cx:pt idx="8916">259041.89025618101</cx:pt>
          <cx:pt idx="8917">274489.582496627</cx:pt>
          <cx:pt idx="8918">252083.39874986201</cx:pt>
          <cx:pt idx="8919">274962.32899622101</cx:pt>
          <cx:pt idx="8920">274916.33695341798</cx:pt>
          <cx:pt idx="8921">251357.14915675099</cx:pt>
          <cx:pt idx="8922">271516.61390071898</cx:pt>
          <cx:pt idx="8923">265838.10411098902</cx:pt>
          <cx:pt idx="8924">274842.64227931498</cx:pt>
          <cx:pt idx="8925">274976.53368274798</cx:pt>
          <cx:pt idx="8926">274734.71043772198</cx:pt>
          <cx:pt idx="8927">274381.46715099202</cx:pt>
          <cx:pt idx="8928">274979.92728570697</cx:pt>
          <cx:pt idx="8929">244679.623917444</cx:pt>
          <cx:pt idx="8930">263327.21208965802</cx:pt>
          <cx:pt idx="8931">249792.94559071699</cx:pt>
          <cx:pt idx="8932">224115.011748377</cx:pt>
          <cx:pt idx="8933">257403.36932733201</cx:pt>
          <cx:pt idx="8934">259977.65363799501</cx:pt>
          <cx:pt idx="8935">274982.83209823997</cx:pt>
          <cx:pt idx="8936">270121.143303402</cx:pt>
          <cx:pt idx="8937">266614.75517130701</cx:pt>
          <cx:pt idx="8938">257012.108481684</cx:pt>
          <cx:pt idx="8939">258024.24869018199</cx:pt>
          <cx:pt idx="8940">234713.69237694901</cx:pt>
          <cx:pt idx="8941">256432.07017664801</cx:pt>
          <cx:pt idx="8942">274068.43812519498</cx:pt>
          <cx:pt idx="8943">274930.63059455401</cx:pt>
          <cx:pt idx="8944">274680.14564899402</cx:pt>
          <cx:pt idx="8945">253875.41335296101</cx:pt>
          <cx:pt idx="8946">274544.72774021502</cx:pt>
          <cx:pt idx="8947">274492.29640328401</cx:pt>
          <cx:pt idx="8948">257516.83635164701</cx:pt>
          <cx:pt idx="8949">236372.826286486</cx:pt>
          <cx:pt idx="8950">274566.28853710502</cx:pt>
          <cx:pt idx="8951">274339.26672269101</cx:pt>
          <cx:pt idx="8952">274981.47273518902</cx:pt>
          <cx:pt idx="8953">248243.14188870901</cx:pt>
          <cx:pt idx="8954">262009.73310708799</cx:pt>
          <cx:pt idx="8955">268132.73611702002</cx:pt>
          <cx:pt idx="8956">254953.26414263301</cx:pt>
          <cx:pt idx="8957">274869.48490249802</cx:pt>
          <cx:pt idx="8958">274940.17500972701</cx:pt>
          <cx:pt idx="8959">274350.81194619799</cx:pt>
          <cx:pt idx="8960">274779.20794840099</cx:pt>
          <cx:pt idx="8961">274280.27215953497</cx:pt>
          <cx:pt idx="8962">245091.918092015</cx:pt>
          <cx:pt idx="8963">274407.68477345997</cx:pt>
          <cx:pt idx="8964">260356.14024539001</cx:pt>
          <cx:pt idx="8965">274949.14657183801</cx:pt>
          <cx:pt idx="8966">274843.79302133998</cx:pt>
          <cx:pt idx="8967">274473.89816134702</cx:pt>
          <cx:pt idx="8968">274308.28096193098</cx:pt>
          <cx:pt idx="8969">260480.864807932</cx:pt>
          <cx:pt idx="8970">272155.50816678302</cx:pt>
          <cx:pt idx="8971">273807.03384182701</cx:pt>
          <cx:pt idx="8972">267609.34991532</cx:pt>
          <cx:pt idx="8973">245319.36105555299</cx:pt>
          <cx:pt idx="8974">274489.80730686802</cx:pt>
          <cx:pt idx="8975">274794.61243680702</cx:pt>
          <cx:pt idx="8976">274524.06762959203</cx:pt>
          <cx:pt idx="8977">274616.37464676303</cx:pt>
          <cx:pt idx="8978">274465.63478831598</cx:pt>
          <cx:pt idx="8979">274549.20204235899</cx:pt>
          <cx:pt idx="8980">274912.61267652898</cx:pt>
          <cx:pt idx="8981">274996.258073356</cx:pt>
          <cx:pt idx="8982">267107.24590820802</cx:pt>
          <cx:pt idx="8983">269530.41224560601</cx:pt>
          <cx:pt idx="8984">274365.42498455598</cx:pt>
          <cx:pt idx="8985">274938.028648949</cx:pt>
          <cx:pt idx="8986">273923.86890655197</cx:pt>
          <cx:pt idx="8987">274508.77472616802</cx:pt>
          <cx:pt idx="8988">262050.94345261701</cx:pt>
          <cx:pt idx="8989">274554.53739275999</cx:pt>
          <cx:pt idx="8990">274621.30726322799</cx:pt>
          <cx:pt idx="8991">273755.66943838401</cx:pt>
          <cx:pt idx="8992">274806.33554917597</cx:pt>
          <cx:pt idx="8993">274534.91853865102</cx:pt>
          <cx:pt idx="8994">274629.35157186602</cx:pt>
          <cx:pt idx="8995">260065.37682528599</cx:pt>
          <cx:pt idx="8996">274731.99876651901</cx:pt>
          <cx:pt idx="8997">249945.866427331</cx:pt>
          <cx:pt idx="8998">270401.98473229702</cx:pt>
          <cx:pt idx="8999">244715.73879886899</cx:pt>
          <cx:pt idx="9000">274627.64908100798</cx:pt>
          <cx:pt idx="9001">257222.584561828</cx:pt>
          <cx:pt idx="9002">274876.71525177301</cx:pt>
          <cx:pt idx="9003">274639.64650438202</cx:pt>
          <cx:pt idx="9004">267859.15210408799</cx:pt>
          <cx:pt idx="9005">262647.91007304197</cx:pt>
          <cx:pt idx="9006">220626.634797721</cx:pt>
          <cx:pt idx="9007">257819.386075266</cx:pt>
          <cx:pt idx="9008">270663.04178580199</cx:pt>
          <cx:pt idx="9009">255203.76763231799</cx:pt>
          <cx:pt idx="9010">274792.447702509</cx:pt>
          <cx:pt idx="9011">274682.95060042402</cx:pt>
          <cx:pt idx="9012">249247.93590502499</cx:pt>
          <cx:pt idx="9013">273832.94527695503</cx:pt>
          <cx:pt idx="9014">268142.406150005</cx:pt>
          <cx:pt idx="9015">255813.099470218</cx:pt>
          <cx:pt idx="9016">274917.92815233802</cx:pt>
          <cx:pt idx="9017">274831.34912673599</cx:pt>
          <cx:pt idx="9018">274973.19113275601</cx:pt>
          <cx:pt idx="9019">274775.43604105798</cx:pt>
          <cx:pt idx="9020">274321.92838929902</cx:pt>
          <cx:pt idx="9021">233509.11488226501</cx:pt>
          <cx:pt idx="9022">252785.25496654899</cx:pt>
          <cx:pt idx="9023">233401.76492048701</cx:pt>
          <cx:pt idx="9024">274190.64921067603</cx:pt>
          <cx:pt idx="9025">273953.17129859002</cx:pt>
          <cx:pt idx="9026">266333.01751206099</cx:pt>
          <cx:pt idx="9027">266548.78980326798</cx:pt>
          <cx:pt idx="9028">240268.86717408599</cx:pt>
          <cx:pt idx="9029">271427.90927884</cx:pt>
          <cx:pt idx="9030">236489.54636979199</cx:pt>
          <cx:pt idx="9031">273946.09939140198</cx:pt>
          <cx:pt idx="9032">270223.35045049898</cx:pt>
          <cx:pt idx="9033">274712.35600622499</cx:pt>
          <cx:pt idx="9034">264027.68017768301</cx:pt>
          <cx:pt idx="9035">273946.911604202</cx:pt>
          <cx:pt idx="9036">264118.56282753497</cx:pt>
          <cx:pt idx="9037">266923.19326078601</cx:pt>
          <cx:pt idx="9038">274296.16631056101</cx:pt>
          <cx:pt idx="9039">274669.21669038199</cx:pt>
          <cx:pt idx="9040">262079.199393274</cx:pt>
          <cx:pt idx="9041">273771.047192775</cx:pt>
          <cx:pt idx="9042">274568.17320117803</cx:pt>
          <cx:pt idx="9043">254890.966942431</cx:pt>
          <cx:pt idx="9044">273875.17637671798</cx:pt>
          <cx:pt idx="9045">274987.98428560002</cx:pt>
          <cx:pt idx="9046">274498.10840192501</cx:pt>
          <cx:pt idx="9047">267255.76304647903</cx:pt>
          <cx:pt idx="9048">269566.52272663702</cx:pt>
          <cx:pt idx="9049">260223.81034320901</cx:pt>
          <cx:pt idx="9050">274575.24925700302</cx:pt>
          <cx:pt idx="9051">274730.69721893902</cx:pt>
          <cx:pt idx="9052">243999.66356010601</cx:pt>
          <cx:pt idx="9053">252589.44620256199</cx:pt>
          <cx:pt idx="9054">274481.072634582</cx:pt>
          <cx:pt idx="9055">274936.730056072</cx:pt>
          <cx:pt idx="9056">274714.31645492499</cx:pt>
          <cx:pt idx="9057">270138.75892173499</cx:pt>
          <cx:pt idx="9058">274664.37037254602</cx:pt>
          <cx:pt idx="9059">263574.48166458501</cx:pt>
          <cx:pt idx="9060">274779.44291995402</cx:pt>
          <cx:pt idx="9061">273400.04378894501</cx:pt>
          <cx:pt idx="9062">265430.98117632198</cx:pt>
          <cx:pt idx="9063">274806.700232754</cx:pt>
          <cx:pt idx="9064">274282.94330540299</cx:pt>
          <cx:pt idx="9065">274595.03636427398</cx:pt>
          <cx:pt idx="9066">266933.37038760999</cx:pt>
          <cx:pt idx="9067">272010.06699127099</cx:pt>
          <cx:pt idx="9068">274378.428899266</cx:pt>
          <cx:pt idx="9069">274732.04129770497</cx:pt>
          <cx:pt idx="9070">253627.65566446699</cx:pt>
          <cx:pt idx="9071">274573.494731049</cx:pt>
          <cx:pt idx="9072">274916.83474382199</cx:pt>
          <cx:pt idx="9073">274921.30847774498</cx:pt>
          <cx:pt idx="9074">268429.84669024899</cx:pt>
          <cx:pt idx="9075">267051.915110445</cx:pt>
          <cx:pt idx="9076">256009.511862835</cx:pt>
          <cx:pt idx="9077">274368.61749010801</cx:pt>
          <cx:pt idx="9078">253369.107217841</cx:pt>
          <cx:pt idx="9079">274618.23488273501</cx:pt>
          <cx:pt idx="9080">274787.32185845502</cx:pt>
          <cx:pt idx="9081">274849.71182942</cx:pt>
          <cx:pt idx="9082">236537.97847564801</cx:pt>
          <cx:pt idx="9083">274998.23193511099</cx:pt>
          <cx:pt idx="9084">253472.71166436799</cx:pt>
          <cx:pt idx="9085">264553.59719183098</cx:pt>
          <cx:pt idx="9086">274831.82380680798</cx:pt>
          <cx:pt idx="9087">274059.63670583401</cx:pt>
          <cx:pt idx="9088">274630.78268615698</cx:pt>
          <cx:pt idx="9089">254971.32704920199</cx:pt>
          <cx:pt idx="9090">259359.033031767</cx:pt>
          <cx:pt idx="9091">262516.28476399602</cx:pt>
          <cx:pt idx="9092">274265.39330169302</cx:pt>
          <cx:pt idx="9093">274970.173285864</cx:pt>
          <cx:pt idx="9094">274978.14970204502</cx:pt>
          <cx:pt idx="9095">274959.28475484898</cx:pt>
          <cx:pt idx="9096">274830.60426322703</cx:pt>
          <cx:pt idx="9097">267573.91632286698</cx:pt>
          <cx:pt idx="9098">274319.88208102802</cx:pt>
          <cx:pt idx="9099">260581.92768946901</cx:pt>
          <cx:pt idx="9100">259644.79473813801</cx:pt>
          <cx:pt idx="9101">274908.31644008402</cx:pt>
          <cx:pt idx="9102">259896.81464747401</cx:pt>
          <cx:pt idx="9103">273463.494437685</cx:pt>
          <cx:pt idx="9104">274351.68379722798</cx:pt>
          <cx:pt idx="9105">274704.59449314798</cx:pt>
          <cx:pt idx="9106">274276.33900270099</cx:pt>
          <cx:pt idx="9107">274917.10211569403</cx:pt>
          <cx:pt idx="9108">274313.66801020497</cx:pt>
          <cx:pt idx="9109">274653.477112211</cx:pt>
          <cx:pt idx="9110">272337.340960673</cx:pt>
          <cx:pt idx="9111">259737.05326520701</cx:pt>
          <cx:pt idx="9112">274641.58433443302</cx:pt>
          <cx:pt idx="9113">274842.57600462303</cx:pt>
          <cx:pt idx="9114">274826.18166120799</cx:pt>
          <cx:pt idx="9115">274333.23870216601</cx:pt>
          <cx:pt idx="9116">265872.67084807402</cx:pt>
          <cx:pt idx="9117">274663.554861154</cx:pt>
          <cx:pt idx="9118">273654.50710336701</cx:pt>
          <cx:pt idx="9119">274347.18898590701</cx:pt>
          <cx:pt idx="9120">268674.96579762298</cx:pt>
          <cx:pt idx="9121">274013.51770285901</cx:pt>
          <cx:pt idx="9122">274946.87165762699</cx:pt>
          <cx:pt idx="9123">274734.54359529301</cx:pt>
          <cx:pt idx="9124">274870.535279567</cx:pt>
          <cx:pt idx="9125">268727.80932292802</cx:pt>
          <cx:pt idx="9126">274449.99377061002</cx:pt>
          <cx:pt idx="9127">274549.61242990702</cx:pt>
          <cx:pt idx="9128">274368.73483141098</cx:pt>
          <cx:pt idx="9129">265832.970367881</cx:pt>
          <cx:pt idx="9130">264479.07086333598</cx:pt>
          <cx:pt idx="9131">267421.47684481501</cx:pt>
          <cx:pt idx="9132">274496.97248092899</cx:pt>
          <cx:pt idx="9133">274390.05584129802</cx:pt>
          <cx:pt idx="9134">255023.71660235801</cx:pt>
          <cx:pt idx="9135">274653.25856665301</cx:pt>
          <cx:pt idx="9136">274463.78107080603</cx:pt>
          <cx:pt idx="9137">274442.99590604601</cx:pt>
          <cx:pt idx="9138">243998.92897381799</cx:pt>
          <cx:pt idx="9139">274462.90786256501</cx:pt>
          <cx:pt idx="9140">273900.998884411</cx:pt>
          <cx:pt idx="9141">241645.81993696</cx:pt>
          <cx:pt idx="9142">267647.42274397099</cx:pt>
          <cx:pt idx="9143">274980.498641735</cx:pt>
          <cx:pt idx="9144">255142.15830660699</cx:pt>
          <cx:pt idx="9145">274702.08402718202</cx:pt>
          <cx:pt idx="9146">274332.77702766098</cx:pt>
          <cx:pt idx="9147">274592.98691198701</cx:pt>
          <cx:pt idx="9148">274300.41375749803</cx:pt>
          <cx:pt idx="9149">274623.87381022202</cx:pt>
          <cx:pt idx="9150">274768.45665949601</cx:pt>
          <cx:pt idx="9151">274807.58411412197</cx:pt>
          <cx:pt idx="9152">274434.48770090099</cx:pt>
          <cx:pt idx="9153">238691.295180644</cx:pt>
          <cx:pt idx="9154">255312.27382378801</cx:pt>
          <cx:pt idx="9155">261946.22516477801</cx:pt>
          <cx:pt idx="9156">274617.54864240001</cx:pt>
          <cx:pt idx="9157">274052.56340360199</cx:pt>
          <cx:pt idx="9158">274182.105185733</cx:pt>
          <cx:pt idx="9159">258406.48081401901</cx:pt>
          <cx:pt idx="9160">263730.7468429</cx:pt>
          <cx:pt idx="9161">274666.77924627298</cx:pt>
          <cx:pt idx="9162">271589.48381831701</cx:pt>
          <cx:pt idx="9163">274814.97019044799</cx:pt>
          <cx:pt idx="9164">274396.723085473</cx:pt>
          <cx:pt idx="9165">274307.37939121801</cx:pt>
          <cx:pt idx="9166">272006.07524614601</cx:pt>
          <cx:pt idx="9167">274997.14067736198</cx:pt>
          <cx:pt idx="9168">274622.58147346298</cx:pt>
          <cx:pt idx="9169">270510.59621234197</cx:pt>
          <cx:pt idx="9170">274446.87025883101</cx:pt>
          <cx:pt idx="9171">269749.56084720598</cx:pt>
          <cx:pt idx="9172">274482.51171745098</cx:pt>
          <cx:pt idx="9173">274284.00965192099</cx:pt>
          <cx:pt idx="9174">274979.28090177802</cx:pt>
          <cx:pt idx="9175">274593.94265096099</cx:pt>
          <cx:pt idx="9176">274993.189797158</cx:pt>
          <cx:pt idx="9177">274862.34516912297</cx:pt>
          <cx:pt idx="9178">274815.33208412299</cx:pt>
          <cx:pt idx="9179">251239.967423575</cx:pt>
          <cx:pt idx="9180">262848.76017778099</cx:pt>
          <cx:pt idx="9181">274950.52367736498</cx:pt>
          <cx:pt idx="9182">250964.216179707</cx:pt>
          <cx:pt idx="9183">274359.72647124698</cx:pt>
          <cx:pt idx="9184">274326.77170741401</cx:pt>
          <cx:pt idx="9185">254059.700708377</cx:pt>
          <cx:pt idx="9186">274700.17875683901</cx:pt>
          <cx:pt idx="9187">273789.92739095801</cx:pt>
          <cx:pt idx="9188">274975.37075688998</cx:pt>
          <cx:pt idx="9189">267519.49189263</cx:pt>
          <cx:pt idx="9190">255629.38229252899</cx:pt>
          <cx:pt idx="9191">257583.67889120799</cx:pt>
          <cx:pt idx="9192">274448.41883683798</cx:pt>
          <cx:pt idx="9193">267565.69524215203</cx:pt>
          <cx:pt idx="9194">273213.485787093</cx:pt>
          <cx:pt idx="9195">274574.79780526803</cx:pt>
          <cx:pt idx="9196">247454.99774431399</cx:pt>
          <cx:pt idx="9197">269959.85734607797</cx:pt>
          <cx:pt idx="9198">274999.89099007199</cx:pt>
          <cx:pt idx="9199">268402.30096816202</cx:pt>
          <cx:pt idx="9200">274253.27429700003</cx:pt>
          <cx:pt idx="9201">251355.115062553</cx:pt>
          <cx:pt idx="9202">274900.25936681603</cx:pt>
          <cx:pt idx="9203">274566.11602471501</cx:pt>
          <cx:pt idx="9204">274788.22175215802</cx:pt>
          <cx:pt idx="9205">260696.045243614</cx:pt>
          <cx:pt idx="9206">274829.01441487198</cx:pt>
          <cx:pt idx="9207">274490.350743121</cx:pt>
          <cx:pt idx="9208">250806.24533733501</cx:pt>
          <cx:pt idx="9209">261582.59664562301</cx:pt>
          <cx:pt idx="9210">274916.08778496803</cx:pt>
          <cx:pt idx="9211">272347.06055704498</cx:pt>
          <cx:pt idx="9212">259703.76756257901</cx:pt>
          <cx:pt idx="9213">262302.75507073198</cx:pt>
          <cx:pt idx="9214">274569.69748178899</cx:pt>
          <cx:pt idx="9215">271663.17514140398</cx:pt>
          <cx:pt idx="9216">263013.08998691599</cx:pt>
          <cx:pt idx="9217">274865.15811981302</cx:pt>
          <cx:pt idx="9218">274278.25380311301</cx:pt>
          <cx:pt idx="9219">249283.48292203201</cx:pt>
          <cx:pt idx="9220">267152.98513370001</cx:pt>
          <cx:pt idx="9221">274171.09414422599</cx:pt>
          <cx:pt idx="9222">274575.34003188601</cx:pt>
          <cx:pt idx="9223">274876.35696595098</cx:pt>
          <cx:pt idx="9224">251401.326464994</cx:pt>
          <cx:pt idx="9225">274875.111029291</cx:pt>
          <cx:pt idx="9226">271855.78594535397</cx:pt>
          <cx:pt idx="9227">274580.38460041903</cx:pt>
          <cx:pt idx="9228">274095.29988770501</cx:pt>
          <cx:pt idx="9229">274713.34173105599</cx:pt>
          <cx:pt idx="9230">269640.174916877</cx:pt>
          <cx:pt idx="9231">249263.33340065199</cx:pt>
          <cx:pt idx="9232">274957.94656349998</cx:pt>
          <cx:pt idx="9233">251908.397087897</cx:pt>
          <cx:pt idx="9234">274431.25018622697</cx:pt>
          <cx:pt idx="9235">271006.161375464</cx:pt>
          <cx:pt idx="9236">274836.77556593303</cx:pt>
          <cx:pt idx="9237">274109.35151700297</cx:pt>
          <cx:pt idx="9238">274813.09321172902</cx:pt>
          <cx:pt idx="9239">274559.24527058803</cx:pt>
          <cx:pt idx="9240">274342.11706603301</cx:pt>
          <cx:pt idx="9241">242498.620086699</cx:pt>
          <cx:pt idx="9242">274417.398598545</cx:pt>
          <cx:pt idx="9243">245825.704888949</cx:pt>
          <cx:pt idx="9244">267805.23406114598</cx:pt>
          <cx:pt idx="9245">258233.244766519</cx:pt>
          <cx:pt idx="9246">274832.495022066</cx:pt>
          <cx:pt idx="9247">260582.436316726</cx:pt>
          <cx:pt idx="9248">270202.25527225301</cx:pt>
          <cx:pt idx="9249">274153.92932164902</cx:pt>
          <cx:pt idx="9250">274409.95108247799</cx:pt>
          <cx:pt idx="9251">265585.29283412202</cx:pt>
          <cx:pt idx="9252">274656.02772050502</cx:pt>
          <cx:pt idx="9253">273146.82155179698</cx:pt>
          <cx:pt idx="9254">272168.297664846</cx:pt>
          <cx:pt idx="9255">260401.96024728799</cx:pt>
          <cx:pt idx="9256">260718.49605362499</cx:pt>
          <cx:pt idx="9257">274649.25220113702</cx:pt>
          <cx:pt idx="9258">274463.33203301003</cx:pt>
          <cx:pt idx="9259">274252.98955230502</cx:pt>
          <cx:pt idx="9260">264937.11493879399</cx:pt>
          <cx:pt idx="9261">274131.26288531598</cx:pt>
          <cx:pt idx="9262">274459.69211907597</cx:pt>
          <cx:pt idx="9263">262541.16712424799</cx:pt>
          <cx:pt idx="9264">273847.39611769799</cx:pt>
          <cx:pt idx="9265">267971.24151460099</cx:pt>
          <cx:pt idx="9266">274270.10052870901</cx:pt>
          <cx:pt idx="9267">272024.69487679598</cx:pt>
          <cx:pt idx="9268">274829.25183887902</cx:pt>
          <cx:pt idx="9269">269382.86630781798</cx:pt>
          <cx:pt idx="9270">274335.59053189203</cx:pt>
          <cx:pt idx="9271">274202.60370029602</cx:pt>
          <cx:pt idx="9272">262467.58935670002</cx:pt>
          <cx:pt idx="9273">269460.64758657903</cx:pt>
          <cx:pt idx="9274">274304.99476646603</cx:pt>
          <cx:pt idx="9275">273696.77824559901</cx:pt>
          <cx:pt idx="9276">274910.65726599802</cx:pt>
          <cx:pt idx="9277">256188.30215591399</cx:pt>
          <cx:pt idx="9278">274476.61388049001</cx:pt>
          <cx:pt idx="9279">274157.36069654103</cx:pt>
          <cx:pt idx="9280">262204.02729454701</cx:pt>
          <cx:pt idx="9281">274943.50239267497</cx:pt>
          <cx:pt idx="9282">274070.47319496499</cx:pt>
          <cx:pt idx="9283">264061.28903519001</cx:pt>
          <cx:pt idx="9284">266930.529563018</cx:pt>
          <cx:pt idx="9285">274395.21243247099</cx:pt>
          <cx:pt idx="9286">274620.95248185698</cx:pt>
          <cx:pt idx="9287">259298.06074191799</cx:pt>
          <cx:pt idx="9288">271596.68676892301</cx:pt>
          <cx:pt idx="9289">274969.53699081403</cx:pt>
          <cx:pt idx="9290">274296.94643883198</cx:pt>
          <cx:pt idx="9291">274275.44249233103</cx:pt>
          <cx:pt idx="9292">274869.38344230899</cx:pt>
          <cx:pt idx="9293">259314.54595087501</cx:pt>
          <cx:pt idx="9294">270096.46949912299</cx:pt>
          <cx:pt idx="9295">274909.56314868398</cx:pt>
          <cx:pt idx="9296">274722.96911558497</cx:pt>
          <cx:pt idx="9297">269639.57188726199</cx:pt>
          <cx:pt idx="9298">272936.45735805098</cx:pt>
          <cx:pt idx="9299">274678.94649715599</cx:pt>
          <cx:pt idx="9300">274035.986758271</cx:pt>
          <cx:pt idx="9301">273954.80885714601</cx:pt>
          <cx:pt idx="9302">274511.82311565802</cx:pt>
          <cx:pt idx="9303">267450.141966503</cx:pt>
          <cx:pt idx="9304">274744.04281764402</cx:pt>
          <cx:pt idx="9305">274688.39424952999</cx:pt>
          <cx:pt idx="9306">260521.63657655899</cx:pt>
          <cx:pt idx="9307">269656.393652089</cx:pt>
          <cx:pt idx="9308">264767.33478073799</cx:pt>
          <cx:pt idx="9309">262522.21901602898</cx:pt>
          <cx:pt idx="9310">274543.562590855</cx:pt>
          <cx:pt idx="9311">274437.548475141</cx:pt>
          <cx:pt idx="9312">274987.996905918</cx:pt>
          <cx:pt idx="9313">258942.97832093301</cx:pt>
          <cx:pt idx="9314">274535.15546014201</cx:pt>
          <cx:pt idx="9315">274772.93270476803</cx:pt>
          <cx:pt idx="9316">256716.857638719</cx:pt>
          <cx:pt idx="9317">270395.61691521102</cx:pt>
          <cx:pt idx="9318">274957.63107294898</cx:pt>
          <cx:pt idx="9319">259811.50015042801</cx:pt>
          <cx:pt idx="9320">254429.54909489799</cx:pt>
          <cx:pt idx="9321">273761.62145429099</cx:pt>
          <cx:pt idx="9322">274670.46353497898</cx:pt>
          <cx:pt idx="9323">274893.63164987997</cx:pt>
          <cx:pt idx="9324">265269.79571430798</cx:pt>
          <cx:pt idx="9325">252337.203408573</cx:pt>
          <cx:pt idx="9326">274145.38500969898</cx:pt>
          <cx:pt idx="9327">274211.39379535802</cx:pt>
          <cx:pt idx="9328">274542.65042025998</cx:pt>
          <cx:pt idx="9329">258989.24794264499</cx:pt>
          <cx:pt idx="9330">248378.20292636199</cx:pt>
          <cx:pt idx="9331">271787.59946001298</cx:pt>
          <cx:pt idx="9332">274606.50079527299</cx:pt>
          <cx:pt idx="9333">271413.29778591602</cx:pt>
          <cx:pt idx="9334">253896.36437526901</cx:pt>
          <cx:pt idx="9335">274670.18703151599</cx:pt>
          <cx:pt idx="9336">253643.17501963</cx:pt>
          <cx:pt idx="9337">274688.49117844302</cx:pt>
          <cx:pt idx="9338">263680.16863887501</cx:pt>
          <cx:pt idx="9339">262249.45943926298</cx:pt>
          <cx:pt idx="9340">252760.16100679699</cx:pt>
          <cx:pt idx="9341">273700.557462333</cx:pt>
          <cx:pt idx="9342">274520.52501038997</cx:pt>
          <cx:pt idx="9343">274942.26736305997</cx:pt>
          <cx:pt idx="9344">249806.98780514899</cx:pt>
          <cx:pt idx="9345">274083.20768905</cx:pt>
          <cx:pt idx="9346">268938.47344093799</cx:pt>
          <cx:pt idx="9347">234958.492299618</cx:pt>
          <cx:pt idx="9348">267707.07029599597</cx:pt>
          <cx:pt idx="9349">259481.59637535299</cx:pt>
          <cx:pt idx="9350">274513.64397817198</cx:pt>
          <cx:pt idx="9351">262813.708163212</cx:pt>
          <cx:pt idx="9352">274740.80759672797</cx:pt>
          <cx:pt idx="9353">268865.50836883701</cx:pt>
          <cx:pt idx="9354">274643.15164791001</cx:pt>
          <cx:pt idx="9355">274145.74679036299</cx:pt>
          <cx:pt idx="9356">269608.63969705999</cx:pt>
          <cx:pt idx="9357">263587.12039958499</cx:pt>
          <cx:pt idx="9358">237277.09205825999</cx:pt>
          <cx:pt idx="9359">242223.90085469201</cx:pt>
          <cx:pt idx="9360">271429.55298671301</cx:pt>
          <cx:pt idx="9361">261499.36445416501</cx:pt>
          <cx:pt idx="9362">270992.86579843401</cx:pt>
          <cx:pt idx="9363">270218.67060215201</cx:pt>
          <cx:pt idx="9364">274036.653472509</cx:pt>
          <cx:pt idx="9365">274935.32034108398</cx:pt>
          <cx:pt idx="9366">252830.654906804</cx:pt>
          <cx:pt idx="9367">274450.44194449001</cx:pt>
          <cx:pt idx="9368">274520.11892145203</cx:pt>
          <cx:pt idx="9369">274531.21361990803</cx:pt>
          <cx:pt idx="9370">255264.94636609999</cx:pt>
          <cx:pt idx="9371">271746.75342285202</cx:pt>
          <cx:pt idx="9372">259033.055056274</cx:pt>
          <cx:pt idx="9373">272193.63358031801</cx:pt>
          <cx:pt idx="9374">267647.29441884399</cx:pt>
          <cx:pt idx="9375">274818.76273969503</cx:pt>
          <cx:pt idx="9376">274725.16788311303</cx:pt>
          <cx:pt idx="9377">234847.094631063</cx:pt>
          <cx:pt idx="9378">274756.01820434502</cx:pt>
          <cx:pt idx="9379">270606.14299973502</cx:pt>
          <cx:pt idx="9380">268919.698023615</cx:pt>
          <cx:pt idx="9381">274721.85543989902</cx:pt>
          <cx:pt idx="9382">261205.91942261299</cx:pt>
          <cx:pt idx="9383">274108.85728008999</cx:pt>
          <cx:pt idx="9384">274923.95553796802</cx:pt>
          <cx:pt idx="9385">274217.65916283301</cx:pt>
          <cx:pt idx="9386">272571.84377903998</cx:pt>
          <cx:pt idx="9387">274497.01110251201</cx:pt>
          <cx:pt idx="9388">238503.40304456701</cx:pt>
          <cx:pt idx="9389">274293.282649484</cx:pt>
          <cx:pt idx="9390">274415.27131800802</cx:pt>
          <cx:pt idx="9391">274730.00980184699</cx:pt>
          <cx:pt idx="9392">274848.33981321403</cx:pt>
          <cx:pt idx="9393">264158.77376928099</cx:pt>
          <cx:pt idx="9394">274381.25278679701</cx:pt>
          <cx:pt idx="9395">246888.77978287</cx:pt>
          <cx:pt idx="9396">274607.45920022798</cx:pt>
          <cx:pt idx="9397">274948.382455079</cx:pt>
          <cx:pt idx="9398">274382.06263632397</cx:pt>
          <cx:pt idx="9399">274341.32139262499</cx:pt>
          <cx:pt idx="9400">272597.45308553701</cx:pt>
          <cx:pt idx="9401">274115.11435163702</cx:pt>
          <cx:pt idx="9402">274479.583365019</cx:pt>
          <cx:pt idx="9403">274725.188084352</cx:pt>
          <cx:pt idx="9404">257664.66460899101</cx:pt>
          <cx:pt idx="9405">274441.18129459798</cx:pt>
          <cx:pt idx="9406">274781.44249936601</cx:pt>
          <cx:pt idx="9407">266486.62696944602</cx:pt>
          <cx:pt idx="9408">274763.58857340802</cx:pt>
          <cx:pt idx="9409">273796.44164099602</cx:pt>
          <cx:pt idx="9410">264005.906146958</cx:pt>
          <cx:pt idx="9411">263705.849996951</cx:pt>
          <cx:pt idx="9412">259657.13189814199</cx:pt>
          <cx:pt idx="9413">273482.52719656099</cx:pt>
          <cx:pt idx="9414">237195.40733790299</cx:pt>
          <cx:pt idx="9415">274064.79446085001</cx:pt>
          <cx:pt idx="9416">245888.086500309</cx:pt>
          <cx:pt idx="9417">236102.549997247</cx:pt>
          <cx:pt idx="9418">274059.80122987501</cx:pt>
          <cx:pt idx="9419">263219.60298584303</cx:pt>
          <cx:pt idx="9420">274351.79066927999</cx:pt>
          <cx:pt idx="9421">273837.551248734</cx:pt>
          <cx:pt idx="9422">253947.41806519899</cx:pt>
          <cx:pt idx="9423">274574.15307720599</cx:pt>
          <cx:pt idx="9424">264548.50702341902</cx:pt>
          <cx:pt idx="9425">263928.10836593702</cx:pt>
          <cx:pt idx="9426">274850.445265844</cx:pt>
          <cx:pt idx="9427">259555.427881866</cx:pt>
          <cx:pt idx="9428">270793.61162505997</cx:pt>
          <cx:pt idx="9429">273618.26818087598</cx:pt>
          <cx:pt idx="9430">265470.20000619401</cx:pt>
          <cx:pt idx="9431">274382.47951210203</cx:pt>
          <cx:pt idx="9432">269659.61188355502</cx:pt>
          <cx:pt idx="9433">274911.451768509</cx:pt>
          <cx:pt idx="9434">249401.18942390499</cx:pt>
          <cx:pt idx="9435">274505.56214051199</cx:pt>
          <cx:pt idx="9436">274282.75400850701</cx:pt>
          <cx:pt idx="9437">268287.14616365201</cx:pt>
          <cx:pt idx="9438">274423.04060235398</cx:pt>
          <cx:pt idx="9439">258619.21466008099</cx:pt>
          <cx:pt idx="9440">274543.19542989403</cx:pt>
          <cx:pt idx="9441">274728.68988160801</cx:pt>
          <cx:pt idx="9442">274747.35874363902</cx:pt>
          <cx:pt idx="9443">274925.08260314103</cx:pt>
          <cx:pt idx="9444">274350.886806681</cx:pt>
          <cx:pt idx="9445">266457.760613736</cx:pt>
          <cx:pt idx="9446">273486.58674288198</cx:pt>
          <cx:pt idx="9447">257133.69896688499</cx:pt>
          <cx:pt idx="9448">274730.361846146</cx:pt>
          <cx:pt idx="9449">272073.59375813999</cx:pt>
          <cx:pt idx="9450">245317.62760100499</cx:pt>
          <cx:pt idx="9451">267952.67638683302</cx:pt>
          <cx:pt idx="9452">274122.28012593702</cx:pt>
          <cx:pt idx="9453">274453.09463113302</cx:pt>
          <cx:pt idx="9454">255369.290785766</cx:pt>
          <cx:pt idx="9455">274082.766761009</cx:pt>
          <cx:pt idx="9456">274301.51411468303</cx:pt>
          <cx:pt idx="9457">274919.51619533001</cx:pt>
          <cx:pt idx="9458">274937.87009977701</cx:pt>
          <cx:pt idx="9459">274136.33450944501</cx:pt>
          <cx:pt idx="9460">256905.19258713501</cx:pt>
          <cx:pt idx="9461">274371.88634993898</cx:pt>
          <cx:pt idx="9462">258281.99205975901</cx:pt>
          <cx:pt idx="9463">247801.49292195801</cx:pt>
          <cx:pt idx="9464">268863.85743240902</cx:pt>
          <cx:pt idx="9465">267913.07157647703</cx:pt>
          <cx:pt idx="9466">274180.50537870801</cx:pt>
          <cx:pt idx="9467">274670.58060845599</cx:pt>
          <cx:pt idx="9468">274089.56631075201</cx:pt>
          <cx:pt idx="9469">260091.01575479901</cx:pt>
          <cx:pt idx="9470">258110.543847455</cx:pt>
          <cx:pt idx="9471">261902.3572505</cx:pt>
          <cx:pt idx="9472">259695.497330196</cx:pt>
          <cx:pt idx="9473">249716.75334994501</cx:pt>
          <cx:pt idx="9474">272230.622202628</cx:pt>
          <cx:pt idx="9475">245050.20056897801</cx:pt>
          <cx:pt idx="9476">274547.63280721998</cx:pt>
          <cx:pt idx="9477">274709.22304217599</cx:pt>
          <cx:pt idx="9478">274244.12854704802</cx:pt>
          <cx:pt idx="9479">274499.34418295202</cx:pt>
          <cx:pt idx="9480">248072.23444913901</cx:pt>
          <cx:pt idx="9481">241828.49172096499</cx:pt>
          <cx:pt idx="9482">241808.711975802</cx:pt>
          <cx:pt idx="9483">269586.76493585302</cx:pt>
          <cx:pt idx="9484">274322.74336000701</cx:pt>
          <cx:pt idx="9485">232063.436922564</cx:pt>
          <cx:pt idx="9486">274671.27660346898</cx:pt>
          <cx:pt idx="9487">274742.79206261598</cx:pt>
          <cx:pt idx="9488">274687.47238245403</cx:pt>
          <cx:pt idx="9489">274325.52354986098</cx:pt>
          <cx:pt idx="9490">260373.943363828</cx:pt>
          <cx:pt idx="9491">251599.22001552701</cx:pt>
          <cx:pt idx="9492">274843.40656684898</cx:pt>
          <cx:pt idx="9493">274355.71996325499</cx:pt>
          <cx:pt idx="9494">274429.37512089201</cx:pt>
          <cx:pt idx="9495">274509.89256845502</cx:pt>
          <cx:pt idx="9496">229586.35953418101</cx:pt>
          <cx:pt idx="9497">252716.246420134</cx:pt>
          <cx:pt idx="9498">274600.491870998</cx:pt>
          <cx:pt idx="9499">274516.43119164102</cx:pt>
          <cx:pt idx="9500">274256.11949138099</cx:pt>
          <cx:pt idx="9501">274647.49775950302</cx:pt>
          <cx:pt idx="9502">255935.25189459501</cx:pt>
          <cx:pt idx="9503">274921.01699388499</cx:pt>
          <cx:pt idx="9504">274317.05251505203</cx:pt>
          <cx:pt idx="9505">274301.37754806498</cx:pt>
          <cx:pt idx="9506">274625.81225810101</cx:pt>
          <cx:pt idx="9507">274437.93393190799</cx:pt>
          <cx:pt idx="9508">274729.00450478197</cx:pt>
          <cx:pt idx="9509">274345.30808890902</cx:pt>
          <cx:pt idx="9510">273042.42103940598</cx:pt>
          <cx:pt idx="9511">259197.12780010101</cx:pt>
          <cx:pt idx="9512">274710.15572499402</cx:pt>
          <cx:pt idx="9513">274912.86024829798</cx:pt>
          <cx:pt idx="9514">267073.12636702199</cx:pt>
          <cx:pt idx="9515">243991.823431703</cx:pt>
          <cx:pt idx="9516">274811.41304506903</cx:pt>
          <cx:pt idx="9517">274288.92423448002</cx:pt>
          <cx:pt idx="9518">255524.36594911301</cx:pt>
          <cx:pt idx="9519">274863.89345393301</cx:pt>
          <cx:pt idx="9520">264535.99409062602</cx:pt>
          <cx:pt idx="9521">234900.65482542399</cx:pt>
          <cx:pt idx="9522">273508.429991438</cx:pt>
          <cx:pt idx="9523">274393.67907662701</cx:pt>
          <cx:pt idx="9524">274427.71581715101</cx:pt>
          <cx:pt idx="9525">261093.88508342399</cx:pt>
          <cx:pt idx="9526">258408.125750151</cx:pt>
          <cx:pt idx="9527">274838.755026798</cx:pt>
          <cx:pt idx="9528">274924.43596795201</cx:pt>
          <cx:pt idx="9529">258849.009884158</cx:pt>
          <cx:pt idx="9530">259118.90119853301</cx:pt>
          <cx:pt idx="9531">274717.28247915598</cx:pt>
          <cx:pt idx="9532">274228.41053926002</cx:pt>
          <cx:pt idx="9533">274518.19837633101</cx:pt>
          <cx:pt idx="9534">274264.27949329698</cx:pt>
          <cx:pt idx="9535">266940.19613006199</cx:pt>
          <cx:pt idx="9536">274832.560054261</cx:pt>
          <cx:pt idx="9537">234306.09527996401</cx:pt>
          <cx:pt idx="9538">273440.991504315</cx:pt>
          <cx:pt idx="9539">274988.40940454701</cx:pt>
          <cx:pt idx="9540">257960.35956631799</cx:pt>
          <cx:pt idx="9541">274863.87568953302</cx:pt>
          <cx:pt idx="9542">274976.80372614</cx:pt>
          <cx:pt idx="9543">267779.14807031403</cx:pt>
          <cx:pt idx="9544">274273.89548250701</cx:pt>
          <cx:pt idx="9545">253969.374486368</cx:pt>
          <cx:pt idx="9546">242129.10743684499</cx:pt>
          <cx:pt idx="9547">273776.60152102099</cx:pt>
          <cx:pt idx="9548">274423.038800977</cx:pt>
          <cx:pt idx="9549">251563.057279906</cx:pt>
          <cx:pt idx="9550">273960.77668218402</cx:pt>
          <cx:pt idx="9551">270896.76932136703</cx:pt>
          <cx:pt idx="9552">268404.70991387498</cx:pt>
          <cx:pt idx="9553">267451.42346505198</cx:pt>
          <cx:pt idx="9554">274700.07037522201</cx:pt>
          <cx:pt idx="9555">259871.03663548801</cx:pt>
          <cx:pt idx="9556">262352.97650164901</cx:pt>
          <cx:pt idx="9557">274525.06555003801</cx:pt>
          <cx:pt idx="9558">274250.84855846799</cx:pt>
          <cx:pt idx="9559">245994.120236741</cx:pt>
          <cx:pt idx="9560">274884.12356072298</cx:pt>
          <cx:pt idx="9561">269228.891189788</cx:pt>
          <cx:pt idx="9562">231839.71972383899</cx:pt>
          <cx:pt idx="9563">274519.48404748499</cx:pt>
          <cx:pt idx="9564">274735.34818577598</cx:pt>
          <cx:pt idx="9565">258399.92427271299</cx:pt>
          <cx:pt idx="9566">274566.531163137</cx:pt>
          <cx:pt idx="9567">274373.283721424</cx:pt>
          <cx:pt idx="9568">274222.95883242402</cx:pt>
          <cx:pt idx="9569">272067.66179593501</cx:pt>
          <cx:pt idx="9570">274748.58369119302</cx:pt>
          <cx:pt idx="9571">248302.69601024801</cx:pt>
          <cx:pt idx="9572">274885.083382927</cx:pt>
          <cx:pt idx="9573">274740.16973337397</cx:pt>
          <cx:pt idx="9574">274252.54752114002</cx:pt>
          <cx:pt idx="9575">274904.37850781402</cx:pt>
          <cx:pt idx="9576">261718.20737289201</cx:pt>
          <cx:pt idx="9577">271942.06647388701</cx:pt>
          <cx:pt idx="9578">269562.306272007</cx:pt>
          <cx:pt idx="9579">274761.52567902103</cx:pt>
          <cx:pt idx="9580">274942.47549512802</cx:pt>
          <cx:pt idx="9581">267159.71228525898</cx:pt>
          <cx:pt idx="9582">272362.48172673502</cx:pt>
          <cx:pt idx="9583">274711.68346096901</cx:pt>
          <cx:pt idx="9584">274049.02160137502</cx:pt>
          <cx:pt idx="9585">259117.81148995599</cx:pt>
          <cx:pt idx="9586">259572.534886535</cx:pt>
          <cx:pt idx="9587">274788.68853696203</cx:pt>
          <cx:pt idx="9588">271000.51968935598</cx:pt>
          <cx:pt idx="9589">257718.579943944</cx:pt>
          <cx:pt idx="9590">273827.36888158502</cx:pt>
          <cx:pt idx="9591">274779.67458871898</cx:pt>
          <cx:pt idx="9592">274744.64883883501</cx:pt>
          <cx:pt idx="9593">274595.029842205</cx:pt>
          <cx:pt idx="9594">274029.33018688898</cx:pt>
          <cx:pt idx="9595">274422.34526297799</cx:pt>
          <cx:pt idx="9596">271554.322702459</cx:pt>
          <cx:pt idx="9597">274072.51242109499</cx:pt>
          <cx:pt idx="9598">246723.59376700301</cx:pt>
          <cx:pt idx="9599">274927.43762300001</cx:pt>
          <cx:pt idx="9600">273943.29586766002</cx:pt>
          <cx:pt idx="9601">257608.73464429699</cx:pt>
          <cx:pt idx="9602">250906.84967290799</cx:pt>
          <cx:pt idx="9603">252087.00241785901</cx:pt>
          <cx:pt idx="9604">271838.15564395802</cx:pt>
          <cx:pt idx="9605">267151.14101880998</cx:pt>
          <cx:pt idx="9606">273943.60897947598</cx:pt>
          <cx:pt idx="9607">254979.536782379</cx:pt>
          <cx:pt idx="9608">274379.63778340397</cx:pt>
          <cx:pt idx="9609">252555.50669332899</cx:pt>
          <cx:pt idx="9610">264824.18519879499</cx:pt>
          <cx:pt idx="9611">258663.09125604801</cx:pt>
          <cx:pt idx="9612">274606.75100914098</cx:pt>
          <cx:pt idx="9613">274611.52538028703</cx:pt>
          <cx:pt idx="9614">236137.01418624001</cx:pt>
          <cx:pt idx="9615">274262.02081953402</cx:pt>
          <cx:pt idx="9616">243743.17698859199</cx:pt>
          <cx:pt idx="9617">274992.235905373</cx:pt>
          <cx:pt idx="9618">267008.95958990202</cx:pt>
          <cx:pt idx="9619">274876.66359941202</cx:pt>
          <cx:pt idx="9620">274712.74633429502</cx:pt>
          <cx:pt idx="9621">262724.09259913798</cx:pt>
          <cx:pt idx="9622">244540.300704539</cx:pt>
          <cx:pt idx="9623">274606.82025388</cx:pt>
          <cx:pt idx="9624">274733.83036897698</cx:pt>
          <cx:pt idx="9625">274947.27187403</cx:pt>
          <cx:pt idx="9626">274646.74924119801</cx:pt>
          <cx:pt idx="9627">274483.49692236597</cx:pt>
          <cx:pt idx="9628">274566.18679755798</cx:pt>
          <cx:pt idx="9629">274372.83725542697</cx:pt>
          <cx:pt idx="9630">274561.65178942302</cx:pt>
          <cx:pt idx="9631">272974.61092285602</cx:pt>
          <cx:pt idx="9632">263860.92337208003</cx:pt>
          <cx:pt idx="9633">274999.24837512802</cx:pt>
          <cx:pt idx="9634">274368.46009324101</cx:pt>
          <cx:pt idx="9635">272452.49399578001</cx:pt>
          <cx:pt idx="9636">268407.13405157201</cx:pt>
          <cx:pt idx="9637">259604.223471687</cx:pt>
          <cx:pt idx="9638">265787.533218525</cx:pt>
          <cx:pt idx="9639">250997.79811233899</cx:pt>
          <cx:pt idx="9640">274169.39610448701</cx:pt>
          <cx:pt idx="9641">259274.076740388</cx:pt>
          <cx:pt idx="9642">274763.08560824097</cx:pt>
          <cx:pt idx="9643">264430.395121629</cx:pt>
          <cx:pt idx="9644">274047.22360878799</cx:pt>
          <cx:pt idx="9645">255558.47038707501</cx:pt>
          <cx:pt idx="9646">274990.34200163599</cx:pt>
          <cx:pt idx="9647">274612.14065128902</cx:pt>
          <cx:pt idx="9648">266104.21487294999</cx:pt>
          <cx:pt idx="9649">260431.49208840201</cx:pt>
          <cx:pt idx="9650">262403.29058524797</cx:pt>
          <cx:pt idx="9651">274745.81456612999</cx:pt>
          <cx:pt idx="9652">274413.93146409799</cx:pt>
          <cx:pt idx="9653">274192.16456414002</cx:pt>
          <cx:pt idx="9654">274685.97756368999</cx:pt>
          <cx:pt idx="9655">273933.21669744799</cx:pt>
          <cx:pt idx="9656">274604.04602996499</cx:pt>
          <cx:pt idx="9657">266706.77937238902</cx:pt>
          <cx:pt idx="9658">271169.57206829102</cx:pt>
          <cx:pt idx="9659">273347.55950582802</cx:pt>
          <cx:pt idx="9660">261854.592663141</cx:pt>
          <cx:pt idx="9661">273897.66283971298</cx:pt>
          <cx:pt idx="9662">274448.945410043</cx:pt>
          <cx:pt idx="9663">274378.69043785997</cx:pt>
          <cx:pt idx="9664">264756.75748370402</cx:pt>
          <cx:pt idx="9665">274780.95420606597</cx:pt>
          <cx:pt idx="9666">268174.38066676201</cx:pt>
          <cx:pt idx="9667">274203.17148825299</cx:pt>
          <cx:pt idx="9668">274175.54623293702</cx:pt>
          <cx:pt idx="9669">274347.53206225199</cx:pt>
          <cx:pt idx="9670">274815.99387606903</cx:pt>
          <cx:pt idx="9671">263387.76924846601</cx:pt>
          <cx:pt idx="9672">274961.870343716</cx:pt>
          <cx:pt idx="9673">271939.057623756</cx:pt>
          <cx:pt idx="9674">274671.41826436803</cx:pt>
          <cx:pt idx="9675">239892.667756396</cx:pt>
          <cx:pt idx="9676">259114.68848730001</cx:pt>
          <cx:pt idx="9677">274394.75476734497</cx:pt>
          <cx:pt idx="9678">271921.89013940102</cx:pt>
          <cx:pt idx="9679">274158.611678246</cx:pt>
          <cx:pt idx="9680">274183.45619370602</cx:pt>
          <cx:pt idx="9681">265109.45535788703</cx:pt>
          <cx:pt idx="9682">269421.32137687597</cx:pt>
          <cx:pt idx="9683">272994.82198861497</cx:pt>
          <cx:pt idx="9684">265304.355081713</cx:pt>
          <cx:pt idx="9685">274025.552305146</cx:pt>
          <cx:pt idx="9686">273795.50114195899</cx:pt>
          <cx:pt idx="9687">274270.65977978997</cx:pt>
          <cx:pt idx="9688">274074.53736463899</cx:pt>
          <cx:pt idx="9689">242866.79631619601</cx:pt>
          <cx:pt idx="9690">273963.596972303</cx:pt>
          <cx:pt idx="9691">267733.84677480801</cx:pt>
          <cx:pt idx="9692">261932.64840953099</cx:pt>
          <cx:pt idx="9693">274808.47451786301</cx:pt>
          <cx:pt idx="9694">274803.552840085</cx:pt>
          <cx:pt idx="9695">262436.13993006898</cx:pt>
          <cx:pt idx="9696">274361.03411094</cx:pt>
          <cx:pt idx="9697">259597.43361876099</cx:pt>
          <cx:pt idx="9698">274384.31610689801</cx:pt>
          <cx:pt idx="9699">272669.76523192902</cx:pt>
          <cx:pt idx="9700">254306.75563229099</cx:pt>
          <cx:pt idx="9701">274051.32947139698</cx:pt>
          <cx:pt idx="9702">274423.00025028398</cx:pt>
          <cx:pt idx="9703">274478.49055153801</cx:pt>
          <cx:pt idx="9704">265987.09254309599</cx:pt>
          <cx:pt idx="9705">255205.31664424099</cx:pt>
          <cx:pt idx="9706">268650.97003890102</cx:pt>
          <cx:pt idx="9707">264493.22939237201</cx:pt>
          <cx:pt idx="9708">266923.41989910201</cx:pt>
          <cx:pt idx="9709">274875.28618505102</cx:pt>
          <cx:pt idx="9710">262009.590337954</cx:pt>
          <cx:pt idx="9711">271791.41290852602</cx:pt>
          <cx:pt idx="9712">273721.663829064</cx:pt>
          <cx:pt idx="9713">274889.11922162102</cx:pt>
          <cx:pt idx="9714">274777.48308222898</cx:pt>
          <cx:pt idx="9715">274658.99481485999</cx:pt>
          <cx:pt idx="9716">274840.75985400297</cx:pt>
          <cx:pt idx="9717">274566.49088647601</cx:pt>
          <cx:pt idx="9718">274421.06692265102</cx:pt>
          <cx:pt idx="9719">274470.45690590597</cx:pt>
          <cx:pt idx="9720">256194.934376891</cx:pt>
          <cx:pt idx="9721">264442.47647015098</cx:pt>
          <cx:pt idx="9722">274771.01170926401</cx:pt>
          <cx:pt idx="9723">274546.87163706502</cx:pt>
          <cx:pt idx="9724">274805.33214226598</cx:pt>
          <cx:pt idx="9725">251235.634712464</cx:pt>
          <cx:pt idx="9726">249200.79226266799</cx:pt>
          <cx:pt idx="9727">274798.02355086</cx:pt>
          <cx:pt idx="9728">264395.99278508098</cx:pt>
          <cx:pt idx="9729">274930.32611126697</cx:pt>
          <cx:pt idx="9730">274907.231138765</cx:pt>
          <cx:pt idx="9731">270632.487347544</cx:pt>
          <cx:pt idx="9732">274856.71551833698</cx:pt>
          <cx:pt idx="9733">274669.04288630001</cx:pt>
          <cx:pt idx="9734">274871.58604127797</cx:pt>
          <cx:pt idx="9735">274480.58550168399</cx:pt>
          <cx:pt idx="9736">274882.36367403599</cx:pt>
          <cx:pt idx="9737">259920.04359558699</cx:pt>
          <cx:pt idx="9738">262258.69507578999</cx:pt>
          <cx:pt idx="9739">274542.50651000399</cx:pt>
          <cx:pt idx="9740">274701.83107623999</cx:pt>
          <cx:pt idx="9741">274597.46950098302</cx:pt>
          <cx:pt idx="9742">274227.65440669999</cx:pt>
          <cx:pt idx="9743">273884.69852458598</cx:pt>
          <cx:pt idx="9744">258537.654109986</cx:pt>
          <cx:pt idx="9745">269248.38479962002</cx:pt>
          <cx:pt idx="9746">274689.69887726801</cx:pt>
          <cx:pt idx="9747">274511.43128092698</cx:pt>
          <cx:pt idx="9748">274616.06071388599</cx:pt>
          <cx:pt idx="9749">243388.77520094</cx:pt>
          <cx:pt idx="9750">274551.829931808</cx:pt>
          <cx:pt idx="9751">268616.12076942797</cx:pt>
          <cx:pt idx="9752">247837.27991696101</cx:pt>
          <cx:pt idx="9753">274279.99868536199</cx:pt>
          <cx:pt idx="9754">274234.48350963899</cx:pt>
          <cx:pt idx="9755">273657.65458070301</cx:pt>
          <cx:pt idx="9756">265846.31110781198</cx:pt>
          <cx:pt idx="9757">274428.58764171001</cx:pt>
          <cx:pt idx="9758">274458.49454702798</cx:pt>
          <cx:pt idx="9759">263931.50429368502</cx:pt>
          <cx:pt idx="9760">274438.44572714699</cx:pt>
          <cx:pt idx="9761">269492.85885798302</cx:pt>
          <cx:pt idx="9762">260800.085560415</cx:pt>
          <cx:pt idx="9763">263193.56928577099</cx:pt>
          <cx:pt idx="9764">274571.37668681901</cx:pt>
          <cx:pt idx="9765">274623.660695431</cx:pt>
          <cx:pt idx="9766">274471.99199763202</cx:pt>
          <cx:pt idx="9767">262667.25641503697</cx:pt>
          <cx:pt idx="9768">274382.922847462</cx:pt>
          <cx:pt idx="9769">228030.76349986999</cx:pt>
          <cx:pt idx="9770">274996.07725118299</cx:pt>
          <cx:pt idx="9771">257288.470402718</cx:pt>
          <cx:pt idx="9772">238991.94194734999</cx:pt>
          <cx:pt idx="9773">267451.23073116498</cx:pt>
          <cx:pt idx="9774">244184.21995508499</cx:pt>
          <cx:pt idx="9775">274340.34380305797</cx:pt>
          <cx:pt idx="9776">271299.52597219899</cx:pt>
          <cx:pt idx="9777">274838.68367424898</cx:pt>
          <cx:pt idx="9778">231274.649010341</cx:pt>
          <cx:pt idx="9779">250604.77875792701</cx:pt>
          <cx:pt idx="9780">272753.27159017901</cx:pt>
          <cx:pt idx="9781">274765.52751129097</cx:pt>
          <cx:pt idx="9782">240317.65687398499</cx:pt>
          <cx:pt idx="9783">250722.67770351001</cx:pt>
          <cx:pt idx="9784">233423.60122729201</cx:pt>
          <cx:pt idx="9785">263506.552818292</cx:pt>
          <cx:pt idx="9786">262540.45651943801</cx:pt>
          <cx:pt idx="9787">274937.76636184001</cx:pt>
          <cx:pt idx="9788">274729.41235632502</cx:pt>
          <cx:pt idx="9789">274054.03679563798</cx:pt>
          <cx:pt idx="9790">274735.793584687</cx:pt>
          <cx:pt idx="9791">274440.48387486697</cx:pt>
          <cx:pt idx="9792">264151.47350721899</cx:pt>
          <cx:pt idx="9793">274773.99850191298</cx:pt>
          <cx:pt idx="9794">251720.013504353</cx:pt>
          <cx:pt idx="9795">273459.80407599697</cx:pt>
          <cx:pt idx="9796">263546.43992808199</cx:pt>
          <cx:pt idx="9797">254408.15360128801</cx:pt>
          <cx:pt idx="9798">274865.69786371302</cx:pt>
          <cx:pt idx="9799">227955.582009142</cx:pt>
          <cx:pt idx="9800">274959.38558101398</cx:pt>
          <cx:pt idx="9801">263073.31172324799</cx:pt>
          <cx:pt idx="9802">274372.95471362898</cx:pt>
          <cx:pt idx="9803">274624.722805692</cx:pt>
          <cx:pt idx="9804">241421.90849889201</cx:pt>
          <cx:pt idx="9805">252702.653232532</cx:pt>
          <cx:pt idx="9806">274300.57164744101</cx:pt>
          <cx:pt idx="9807">269668.180180158</cx:pt>
          <cx:pt idx="9808">270994.32886483299</cx:pt>
          <cx:pt idx="9809">263747.071445685</cx:pt>
          <cx:pt idx="9810">264553.04133804399</cx:pt>
          <cx:pt idx="9811">274337.87199398899</cx:pt>
          <cx:pt idx="9812">272850.09300709801</cx:pt>
          <cx:pt idx="9813">241510.596777028</cx:pt>
          <cx:pt idx="9814">272324.67015296</cx:pt>
          <cx:pt idx="9815">244136.43201867599</cx:pt>
          <cx:pt idx="9816">274774.47204441897</cx:pt>
          <cx:pt idx="9817">264020.88494978403</cx:pt>
          <cx:pt idx="9818">239809.14404963501</cx:pt>
          <cx:pt idx="9819">274338.37249715102</cx:pt>
          <cx:pt idx="9820">270759.20107779797</cx:pt>
          <cx:pt idx="9821">272209.69614872499</cx:pt>
          <cx:pt idx="9822">274325.99088064599</cx:pt>
          <cx:pt idx="9823">274332.99197602802</cx:pt>
          <cx:pt idx="9824">266218.85219802603</cx:pt>
          <cx:pt idx="9825">265411.52823699598</cx:pt>
          <cx:pt idx="9826">256732.01022292301</cx:pt>
          <cx:pt idx="9827">274415.14911666198</cx:pt>
          <cx:pt idx="9828">273814.80476164498</cx:pt>
          <cx:pt idx="9829">244833.051657731</cx:pt>
          <cx:pt idx="9830">258997.83223098499</cx:pt>
          <cx:pt idx="9831">271039.792232204</cx:pt>
          <cx:pt idx="9832">233232.75553725299</cx:pt>
          <cx:pt idx="9833">261298.50526118299</cx:pt>
          <cx:pt idx="9834">274436.28809974401</cx:pt>
          <cx:pt idx="9835">247348.07409942299</cx:pt>
          <cx:pt idx="9836">265816.02436442598</cx:pt>
          <cx:pt idx="9837">254383.41248249501</cx:pt>
          <cx:pt idx="9838">257109.004221326</cx:pt>
          <cx:pt idx="9839">274265.45304798998</cx:pt>
          <cx:pt idx="9840">267297.37417576899</cx:pt>
          <cx:pt idx="9841">260767.492087591</cx:pt>
          <cx:pt idx="9842">274430.58300562302</cx:pt>
          <cx:pt idx="9843">274590.68856357801</cx:pt>
          <cx:pt idx="9844">258189.758815284</cx:pt>
          <cx:pt idx="9845">238114.324253767</cx:pt>
          <cx:pt idx="9846">274474.04872249602</cx:pt>
          <cx:pt idx="9847">274966.777470342</cx:pt>
          <cx:pt idx="9848">250880.94710867599</cx:pt>
          <cx:pt idx="9849">268835.94071442401</cx:pt>
          <cx:pt idx="9850">260525.061454157</cx:pt>
          <cx:pt idx="9851">262664.84277278499</cx:pt>
          <cx:pt idx="9852">274734.70466719102</cx:pt>
          <cx:pt idx="9853">274802.14176069101</cx:pt>
          <cx:pt idx="9854">273519.07344772603</cx:pt>
          <cx:pt idx="9855">274779.28224398202</cx:pt>
          <cx:pt idx="9856">274677.47441220802</cx:pt>
          <cx:pt idx="9857">274956.379565346</cx:pt>
          <cx:pt idx="9858">274753.48737331899</cx:pt>
          <cx:pt idx="9859">274823.56443568203</cx:pt>
          <cx:pt idx="9860">274665.12834591098</cx:pt>
          <cx:pt idx="9861">274342.14727805997</cx:pt>
          <cx:pt idx="9862">274225.15278906701</cx:pt>
          <cx:pt idx="9863">272008.132655714</cx:pt>
          <cx:pt idx="9864">272874.56650576898</cx:pt>
          <cx:pt idx="9865">274647.69673018</cx:pt>
          <cx:pt idx="9866">273090.59828298102</cx:pt>
          <cx:pt idx="9867">274694.48010881699</cx:pt>
          <cx:pt idx="9868">273921.35097408498</cx:pt>
          <cx:pt idx="9869">228881.14377564099</cx:pt>
          <cx:pt idx="9870">274856.59371135698</cx:pt>
          <cx:pt idx="9871">274300.540620327</cx:pt>
          <cx:pt idx="9872">274907.24519836699</cx:pt>
          <cx:pt idx="9873">274885.49226826098</cx:pt>
          <cx:pt idx="9874">269227.50908126298</cx:pt>
          <cx:pt idx="9875">274312.09825366002</cx:pt>
          <cx:pt idx="9876">274520.47107590799</cx:pt>
          <cx:pt idx="9877">267946.48558699799</cx:pt>
          <cx:pt idx="9878">269439.57080963202</cx:pt>
          <cx:pt idx="9879">274707.517465704</cx:pt>
          <cx:pt idx="9880">274402.37781469699</cx:pt>
          <cx:pt idx="9881">274626.71511469001</cx:pt>
          <cx:pt idx="9882">265668.15062129399</cx:pt>
          <cx:pt idx="9883">268942.583135714</cx:pt>
          <cx:pt idx="9884">270197.98966822401</cx:pt>
          <cx:pt idx="9885">274791.95730220299</cx:pt>
          <cx:pt idx="9886">274520.46008527803</cx:pt>
          <cx:pt idx="9887">258463.71082034201</cx:pt>
          <cx:pt idx="9888">274228.80057217297</cx:pt>
          <cx:pt idx="9889">274678.02378826501</cx:pt>
          <cx:pt idx="9890">240903.65944797799</cx:pt>
          <cx:pt idx="9891">257672.93563463399</cx:pt>
          <cx:pt idx="9892">259535.33052021801</cx:pt>
          <cx:pt idx="9893">274138.49726565898</cx:pt>
          <cx:pt idx="9894">274688.48719619203</cx:pt>
          <cx:pt idx="9895">266881.607605981</cx:pt>
          <cx:pt idx="9896">274964.67555974203</cx:pt>
          <cx:pt idx="9897">262433.72023179202</cx:pt>
          <cx:pt idx="9898">273678.960096822</cx:pt>
          <cx:pt idx="9899">264667.21677366103</cx:pt>
          <cx:pt idx="9900">274446.49558006198</cx:pt>
          <cx:pt idx="9901">274935.39385016402</cx:pt>
          <cx:pt idx="9902">274177.756761247</cx:pt>
          <cx:pt idx="9903">272092.58879017201</cx:pt>
          <cx:pt idx="9904">259618.689684018</cx:pt>
          <cx:pt idx="9905">274365.14324187703</cx:pt>
          <cx:pt idx="9906">274211.65084648202</cx:pt>
          <cx:pt idx="9907">255927.565840539</cx:pt>
          <cx:pt idx="9908">274658.24791318801</cx:pt>
          <cx:pt idx="9909">233469.152362419</cx:pt>
          <cx:pt idx="9910">274012.62913115101</cx:pt>
          <cx:pt idx="9911">274676.52991423599</cx:pt>
          <cx:pt idx="9912">274834.51419166097</cx:pt>
          <cx:pt idx="9913">265136.53004344302</cx:pt>
          <cx:pt idx="9914">262303.870917589</cx:pt>
          <cx:pt idx="9915">273479.69141837402</cx:pt>
          <cx:pt idx="9916">273761.67719676998</cx:pt>
          <cx:pt idx="9917">259039.47519270901</cx:pt>
          <cx:pt idx="9918">274567.30202128901</cx:pt>
          <cx:pt idx="9919">237535.86363652899</cx:pt>
          <cx:pt idx="9920">247099.19407323599</cx:pt>
          <cx:pt idx="9921">274155.58940006199</cx:pt>
          <cx:pt idx="9922">253982.762589163</cx:pt>
          <cx:pt idx="9923">241826.943327291</cx:pt>
          <cx:pt idx="9924">274819.85257841297</cx:pt>
          <cx:pt idx="9925">274719.21612414898</cx:pt>
          <cx:pt idx="9926">274724.39621276298</cx:pt>
          <cx:pt idx="9927">268952.4566265</cx:pt>
          <cx:pt idx="9928">271518.263712265</cx:pt>
          <cx:pt idx="9929">258984.36683700199</cx:pt>
          <cx:pt idx="9930">274245.07216147002</cx:pt>
          <cx:pt idx="9931">236926.515113295</cx:pt>
          <cx:pt idx="9932">274242.805974074</cx:pt>
          <cx:pt idx="9933">261145.186734588</cx:pt>
          <cx:pt idx="9934">274210.50096868002</cx:pt>
          <cx:pt idx="9935">274455.99715202599</cx:pt>
          <cx:pt idx="9936">273320.31089271</cx:pt>
          <cx:pt idx="9937">269495.11756867601</cx:pt>
          <cx:pt idx="9938">270824.071125769</cx:pt>
          <cx:pt idx="9939">274411.09430661198</cx:pt>
          <cx:pt idx="9940">270424.11447088601</cx:pt>
          <cx:pt idx="9941">274464.37176396197</cx:pt>
          <cx:pt idx="9942">271782.274646957</cx:pt>
          <cx:pt idx="9943">255175.113743366</cx:pt>
          <cx:pt idx="9944">274476.50968347001</cx:pt>
          <cx:pt idx="9945">267324.59197064</cx:pt>
          <cx:pt idx="9946">274942.69240827399</cx:pt>
          <cx:pt idx="9947">274442.92099478497</cx:pt>
          <cx:pt idx="9948">274509.19679314498</cx:pt>
          <cx:pt idx="9949">241187.47457030401</cx:pt>
          <cx:pt idx="9950">220806.26095611</cx:pt>
          <cx:pt idx="9951">253361.51802535899</cx:pt>
          <cx:pt idx="9952">274198.01226604701</cx:pt>
          <cx:pt idx="9953">274729.13238188298</cx:pt>
          <cx:pt idx="9954">271389.58619987598</cx:pt>
          <cx:pt idx="9955">274251.26254234399</cx:pt>
          <cx:pt idx="9956">274779.60265540698</cx:pt>
          <cx:pt idx="9957">260251.17229212201</cx:pt>
          <cx:pt idx="9958">274717.02866163303</cx:pt>
          <cx:pt idx="9959">274385.74134518602</cx:pt>
          <cx:pt idx="9960">252133.648250461</cx:pt>
          <cx:pt idx="9961">258933.35859698101</cx:pt>
          <cx:pt idx="9962">274281.60068398598</cx:pt>
          <cx:pt idx="9963">272175.32850590599</cx:pt>
          <cx:pt idx="9964">264800.297288434</cx:pt>
          <cx:pt idx="9965">274616.70262261701</cx:pt>
          <cx:pt idx="9966">263714.71701602201</cx:pt>
          <cx:pt idx="9967">274880.11507071601</cx:pt>
          <cx:pt idx="9968">256886.022356876</cx:pt>
          <cx:pt idx="9969">272521.04051406798</cx:pt>
          <cx:pt idx="9970">274857.90514365199</cx:pt>
          <cx:pt idx="9971">262742.79041276802</cx:pt>
          <cx:pt idx="9972">274824.113006417</cx:pt>
          <cx:pt idx="9973">274980.162078219</cx:pt>
          <cx:pt idx="9974">265521.19776410598</cx:pt>
          <cx:pt idx="9975">274301.72586456698</cx:pt>
          <cx:pt idx="9976">273525.27995216299</cx:pt>
          <cx:pt idx="9977">249617.83786687601</cx:pt>
          <cx:pt idx="9978">224657.68754601001</cx:pt>
          <cx:pt idx="9979">265842.82852740498</cx:pt>
          <cx:pt idx="9980">259470.976842384</cx:pt>
          <cx:pt idx="9981">274370.53379556502</cx:pt>
          <cx:pt idx="9982">274717.47507142898</cx:pt>
          <cx:pt idx="9983">274924.63400645001</cx:pt>
          <cx:pt idx="9984">249360.493697656</cx:pt>
          <cx:pt idx="9985">273917.24523044698</cx:pt>
          <cx:pt idx="9986">253173.32281269599</cx:pt>
          <cx:pt idx="9987">274682.71230122697</cx:pt>
          <cx:pt idx="9988">274570.14397514</cx:pt>
          <cx:pt idx="9989">262220.22215140902</cx:pt>
          <cx:pt idx="9990">270366.55680758198</cx:pt>
          <cx:pt idx="9991">274579.996813456</cx:pt>
          <cx:pt idx="9992">245446.608057384</cx:pt>
          <cx:pt idx="9993">274948.57917918701</cx:pt>
          <cx:pt idx="9994">274685.05378067499</cx:pt>
          <cx:pt idx="9995">274273.02238883398</cx:pt>
          <cx:pt idx="9996">250223.29401550401</cx:pt>
          <cx:pt idx="9997">274699.46591153101</cx:pt>
          <cx:pt idx="9998">253429.45372067601</cx:pt>
          <cx:pt idx="9999">252398.09728415299</cx:pt>
        </cx:lvl>
      </cx:numDim>
    </cx:data>
  </cx:chartData>
  <cx:chart>
    <cx:title pos="t" align="ctr" overlay="0">
      <cx:tx>
        <cx:txData>
          <cx:v>Total Gas Output, EEV with Recourse</cx:v>
        </cx:txData>
      </cx:tx>
      <cx:txPr>
        <a:bodyPr spcFirstLastPara="1" vertOverflow="ellipsis" wrap="square" lIns="0" tIns="0" rIns="0" bIns="0" anchor="ctr" anchorCtr="1"/>
        <a:lstStyle/>
        <a:p>
          <a:pPr algn="ctr">
            <a:defRPr/>
          </a:pPr>
          <a:r>
            <a:rPr lang="nb-NO"/>
            <a:t>Total Gas Output, EEV with Recourse</a:t>
          </a:r>
        </a:p>
      </cx:txPr>
    </cx:title>
    <cx:plotArea>
      <cx:plotAreaRegion>
        <cx:series layoutId="clusteredColumn" uniqueId="{EF4553AE-D766-4637-B1BD-2CC779D63BCE}">
          <cx:tx>
            <cx:txData>
              <cx:f>'EEV recourse'!$D$1</cx:f>
              <cx:v>tot_gas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EEV!$D$2:$D$10001</cx:f>
        <cx:lvl ptCount="10000" formatCode="Standard">
          <cx:pt idx="0">285703.742761478</cx:pt>
          <cx:pt idx="1">270817.23340226099</cx:pt>
          <cx:pt idx="2">282985.65948587802</cx:pt>
          <cx:pt idx="3">258719.52288184999</cx:pt>
          <cx:pt idx="4">288358.24128011102</cx:pt>
          <cx:pt idx="5">285467.93752610497</cx:pt>
          <cx:pt idx="6">229102.19691148799</cx:pt>
          <cx:pt idx="7">303764.37451610598</cx:pt>
          <cx:pt idx="8">283266.42160769302</cx:pt>
          <cx:pt idx="9">290974.893960774</cx:pt>
          <cx:pt idx="10">280386.90511529899</cx:pt>
          <cx:pt idx="11">262934.967303293</cx:pt>
          <cx:pt idx="12">294397.65333174297</cx:pt>
          <cx:pt idx="13">286247.64393630199</cx:pt>
          <cx:pt idx="14">319650.22343600402</cx:pt>
          <cx:pt idx="15">273827.96342371602</cx:pt>
          <cx:pt idx="16">250299.77754589601</cx:pt>
          <cx:pt idx="17">282604.62304373097</cx:pt>
          <cx:pt idx="18">273496.64864664298</cx:pt>
          <cx:pt idx="19">258212.82443391799</cx:pt>
          <cx:pt idx="20">267338.97280690598</cx:pt>
          <cx:pt idx="21">268368.80496632901</cx:pt>
          <cx:pt idx="22">259033.46010299199</cx:pt>
          <cx:pt idx="23">275051.61724575498</cx:pt>
          <cx:pt idx="24">271544.86001867801</cx:pt>
          <cx:pt idx="25">277355.015607148</cx:pt>
          <cx:pt idx="26">287345.16871412902</cx:pt>
          <cx:pt idx="27">287909.98082150402</cx:pt>
          <cx:pt idx="28">288978.36256036803</cx:pt>
          <cx:pt idx="29">260322.32595308</cx:pt>
          <cx:pt idx="30">286404.30759038299</cx:pt>
          <cx:pt idx="31">254559.052440503</cx:pt>
          <cx:pt idx="32">259307.00893953801</cx:pt>
          <cx:pt idx="33">271840.181207371</cx:pt>
          <cx:pt idx="34">273209.454010477</cx:pt>
          <cx:pt idx="35">264825.00646415201</cx:pt>
          <cx:pt idx="36">253065.26038902701</cx:pt>
          <cx:pt idx="37">276974.26369660499</cx:pt>
          <cx:pt idx="38">272172.72442902799</cx:pt>
          <cx:pt idx="39">261912.42850806101</cx:pt>
          <cx:pt idx="40">272498.44290530798</cx:pt>
          <cx:pt idx="41">284365.353857379</cx:pt>
          <cx:pt idx="42">294000.265523893</cx:pt>
          <cx:pt idx="43">291563.70000790898</cx:pt>
          <cx:pt idx="44">276356.523909554</cx:pt>
          <cx:pt idx="45">263880.56332065002</cx:pt>
          <cx:pt idx="46">231161.35787960299</cx:pt>
          <cx:pt idx="47">288075.63044980803</cx:pt>
          <cx:pt idx="48">255392.21826707601</cx:pt>
          <cx:pt idx="49">282006.26756968402</cx:pt>
          <cx:pt idx="50">263273.27099848603</cx:pt>
          <cx:pt idx="51">326829.45887922402</cx:pt>
          <cx:pt idx="52">280061.64570541598</cx:pt>
          <cx:pt idx="53">255916.55922845699</cx:pt>
          <cx:pt idx="54">279122.32724309497</cx:pt>
          <cx:pt idx="55">272537.631633771</cx:pt>
          <cx:pt idx="56">288658.04660213902</cx:pt>
          <cx:pt idx="57">325628.77497857198</cx:pt>
          <cx:pt idx="58">260482.16714776499</cx:pt>
          <cx:pt idx="59">279755.40912375902</cx:pt>
          <cx:pt idx="60">276394.03479839797</cx:pt>
          <cx:pt idx="61">283172.35077429598</cx:pt>
          <cx:pt idx="62">267910.40280405001</cx:pt>
          <cx:pt idx="63">263295.05230544502</cx:pt>
          <cx:pt idx="64">270928.77972408698</cx:pt>
          <cx:pt idx="65">287862.75736624398</cx:pt>
          <cx:pt idx="66">275867.17279381299</cx:pt>
          <cx:pt idx="67">266937.46187611303</cx:pt>
          <cx:pt idx="68">271232.56718198099</cx:pt>
          <cx:pt idx="69">289869.46573740197</cx:pt>
          <cx:pt idx="70">271142.00799941598</cx:pt>
          <cx:pt idx="71">272458.49748045101</cx:pt>
          <cx:pt idx="72">292199.53868947201</cx:pt>
          <cx:pt idx="73">266867.48030536098</cx:pt>
          <cx:pt idx="74">266078.54314538703</cx:pt>
          <cx:pt idx="75">249486.35942880099</cx:pt>
          <cx:pt idx="76">262774.579919932</cx:pt>
          <cx:pt idx="77">230054.374024235</cx:pt>
          <cx:pt idx="78">310984.62136449601</cx:pt>
          <cx:pt idx="79">277744.97020897601</cx:pt>
          <cx:pt idx="80">245012.61705118101</cx:pt>
          <cx:pt idx="81">271562.68194197101</cx:pt>
          <cx:pt idx="82">251934.539445103</cx:pt>
          <cx:pt idx="83">294230.23153437697</cx:pt>
          <cx:pt idx="84">305290.72008551902</cx:pt>
          <cx:pt idx="85">267215.92375314003</cx:pt>
          <cx:pt idx="86">270366.97262135398</cx:pt>
          <cx:pt idx="87">290777.17126300401</cx:pt>
          <cx:pt idx="88">261010.08467012501</cx:pt>
          <cx:pt idx="89">240343.34311481501</cx:pt>
          <cx:pt idx="90">256823.91880909601</cx:pt>
          <cx:pt idx="91">225045.475007081</cx:pt>
          <cx:pt idx="92">275615.616180118</cx:pt>
          <cx:pt idx="93">301216.98162861902</cx:pt>
          <cx:pt idx="94">264475.91522518802</cx:pt>
          <cx:pt idx="95">300887.29819523799</cx:pt>
          <cx:pt idx="96">276590.38932308101</cx:pt>
          <cx:pt idx="97">254798.38944842599</cx:pt>
          <cx:pt idx="98">301301.66945548402</cx:pt>
          <cx:pt idx="99">266341.13790430099</cx:pt>
          <cx:pt idx="100">264159.07833908399</cx:pt>
          <cx:pt idx="101">293377.00741131301</cx:pt>
          <cx:pt idx="102">286968.96071816998</cx:pt>
          <cx:pt idx="103">284146.70139059098</cx:pt>
          <cx:pt idx="104">291773.82986796799</cx:pt>
          <cx:pt idx="105">257614.73286404301</cx:pt>
          <cx:pt idx="106">268635.16338189802</cx:pt>
          <cx:pt idx="107">269230.05647419801</cx:pt>
          <cx:pt idx="108">263777.53563466697</cx:pt>
          <cx:pt idx="109">297463.99315142602</cx:pt>
          <cx:pt idx="110">266297.16913709999</cx:pt>
          <cx:pt idx="111">283213.27544368297</cx:pt>
          <cx:pt idx="112">300311.49948786502</cx:pt>
          <cx:pt idx="113">237757.007188377</cx:pt>
          <cx:pt idx="114">279449.944200197</cx:pt>
          <cx:pt idx="115">251031.57744953001</cx:pt>
          <cx:pt idx="116">313967.14198111201</cx:pt>
          <cx:pt idx="117">285524.31137531798</cx:pt>
          <cx:pt idx="118">266765.61130115698</cx:pt>
          <cx:pt idx="119">259514.04246626701</cx:pt>
          <cx:pt idx="120">281907.58249534201</cx:pt>
          <cx:pt idx="121">258758.25628998899</cx:pt>
          <cx:pt idx="122">255100.09290290301</cx:pt>
          <cx:pt idx="123">271368.86269520398</cx:pt>
          <cx:pt idx="124">278179.28781413002</cx:pt>
          <cx:pt idx="125">246608.331556719</cx:pt>
          <cx:pt idx="126">289567.77020258602</cx:pt>
          <cx:pt idx="127">237584.43374798901</cx:pt>
          <cx:pt idx="128">279247.37557488598</cx:pt>
          <cx:pt idx="129">261670.396065768</cx:pt>
          <cx:pt idx="130">277647.52955875499</cx:pt>
          <cx:pt idx="131">268530.01010106801</cx:pt>
          <cx:pt idx="132">293586.22300978302</cx:pt>
          <cx:pt idx="133">252766.70867029199</cx:pt>
          <cx:pt idx="134">282265.86695581197</cx:pt>
          <cx:pt idx="135">261044.13574025201</cx:pt>
          <cx:pt idx="136">236393.09539986</cx:pt>
          <cx:pt idx="137">261608.13380768301</cx:pt>
          <cx:pt idx="138">264619.52813751402</cx:pt>
          <cx:pt idx="139">313766.70330547402</cx:pt>
          <cx:pt idx="140">305015.87563735998</cx:pt>
          <cx:pt idx="141">275809.28955857002</cx:pt>
          <cx:pt idx="142">285200.81194190198</cx:pt>
          <cx:pt idx="143">331438.70668342803</cx:pt>
          <cx:pt idx="144">254893.59601772999</cx:pt>
          <cx:pt idx="145">308856.43340129801</cx:pt>
          <cx:pt idx="146">261332.331960404</cx:pt>
          <cx:pt idx="147">261522.097551449</cx:pt>
          <cx:pt idx="148">280482.143609235</cx:pt>
          <cx:pt idx="149">279185.35073406302</cx:pt>
          <cx:pt idx="150">266619.76017376099</cx:pt>
          <cx:pt idx="151">258861.35907356601</cx:pt>
          <cx:pt idx="152">287456.92378002498</cx:pt>
          <cx:pt idx="153">274934.861267481</cx:pt>
          <cx:pt idx="154">244175.90731062699</cx:pt>
          <cx:pt idx="155">271252.12055997801</cx:pt>
          <cx:pt idx="156">286957.74471931701</cx:pt>
          <cx:pt idx="157">261903.506204762</cx:pt>
          <cx:pt idx="158">284412.931130877</cx:pt>
          <cx:pt idx="159">306517.886504094</cx:pt>
          <cx:pt idx="160">266797.05534409499</cx:pt>
          <cx:pt idx="161">282266.06879529799</cx:pt>
          <cx:pt idx="162">240713.13641858599</cx:pt>
          <cx:pt idx="163">270205.13157487701</cx:pt>
          <cx:pt idx="164">265657.00358565699</cx:pt>
          <cx:pt idx="165">256990.165444379</cx:pt>
          <cx:pt idx="166">281583.57228890201</cx:pt>
          <cx:pt idx="167">240833.542498353</cx:pt>
          <cx:pt idx="168">294622.76392108499</cx:pt>
          <cx:pt idx="169">261303.387220412</cx:pt>
          <cx:pt idx="170">277246.34402302699</cx:pt>
          <cx:pt idx="171">304448.26957024197</cx:pt>
          <cx:pt idx="172">303350.20121927903</cx:pt>
          <cx:pt idx="173">268933.85972078698</cx:pt>
          <cx:pt idx="174">258209.504380178</cx:pt>
          <cx:pt idx="175">260438.50007148299</cx:pt>
          <cx:pt idx="176">278746.12220572901</cx:pt>
          <cx:pt idx="177">269688.351675921</cx:pt>
          <cx:pt idx="178">290765.52519777702</cx:pt>
          <cx:pt idx="179">270506.37234057602</cx:pt>
          <cx:pt idx="180">257942.082008811</cx:pt>
          <cx:pt idx="181">279408.59953420598</cx:pt>
          <cx:pt idx="182">265560.61973419099</cx:pt>
          <cx:pt idx="183">279060.70310529001</cx:pt>
          <cx:pt idx="184">269435.78177019401</cx:pt>
          <cx:pt idx="185">275299.46854424902</cx:pt>
          <cx:pt idx="186">271533.29318774899</cx:pt>
          <cx:pt idx="187">289390.45692806802</cx:pt>
          <cx:pt idx="188">261493.41687792799</cx:pt>
          <cx:pt idx="189">224373.01050896099</cx:pt>
          <cx:pt idx="190">295012.61788554001</cx:pt>
          <cx:pt idx="191">315364.97898590198</cx:pt>
          <cx:pt idx="192">282376.97837235901</cx:pt>
          <cx:pt idx="193">263558.85358814697</cx:pt>
          <cx:pt idx="194">273077.57007781701</cx:pt>
          <cx:pt idx="195">266747.20411118399</cx:pt>
          <cx:pt idx="196">279364.86760327901</cx:pt>
          <cx:pt idx="197">300237.60966976598</cx:pt>
          <cx:pt idx="198">259118.41168347001</cx:pt>
          <cx:pt idx="199">266412.86312286602</cx:pt>
          <cx:pt idx="200">256518.548585991</cx:pt>
          <cx:pt idx="201">276084.64109591098</cx:pt>
          <cx:pt idx="202">262055.922387978</cx:pt>
          <cx:pt idx="203">309063.46707006003</cx:pt>
          <cx:pt idx="204">262912.52893163601</cx:pt>
          <cx:pt idx="205">259295.43328888799</cx:pt>
          <cx:pt idx="206">279886.147204387</cx:pt>
          <cx:pt idx="207">272530.455332632</cx:pt>
          <cx:pt idx="208">276842.86210550001</cx:pt>
          <cx:pt idx="209">259078.99233622101</cx:pt>
          <cx:pt idx="210">270623.78673612501</cx:pt>
          <cx:pt idx="211">278384.73808375798</cx:pt>
          <cx:pt idx="212">284530.56579334498</cx:pt>
          <cx:pt idx="213">293173.22350994102</cx:pt>
          <cx:pt idx="214">290049.21524474898</cx:pt>
          <cx:pt idx="215">287513.392236277</cx:pt>
          <cx:pt idx="216">266338.28373924398</cx:pt>
          <cx:pt idx="217">294566.62018037197</cx:pt>
          <cx:pt idx="218">280358.78564586799</cx:pt>
          <cx:pt idx="219">269712.8803436</cx:pt>
          <cx:pt idx="220">273725.52184417198</cx:pt>
          <cx:pt idx="221">264412.60011059802</cx:pt>
          <cx:pt idx="222">305024.55292940798</cx:pt>
          <cx:pt idx="223">310577.75282900798</cx:pt>
          <cx:pt idx="224">279716.83330811502</cx:pt>
          <cx:pt idx="225">295964.85429252801</cx:pt>
          <cx:pt idx="226">249050.37419115999</cx:pt>
          <cx:pt idx="227">267339.47907940199</cx:pt>
          <cx:pt idx="228">255025.53066152701</cx:pt>
          <cx:pt idx="229">279768.676046015</cx:pt>
          <cx:pt idx="230">313254.76516788802</cx:pt>
          <cx:pt idx="231">287602.67642182403</cx:pt>
          <cx:pt idx="232">308744.26764873601</cx:pt>
          <cx:pt idx="233">278100.37948685099</cx:pt>
          <cx:pt idx="234">258992.10187942701</cx:pt>
          <cx:pt idx="235">275196.98686670198</cx:pt>
          <cx:pt idx="236">282908.115278791</cx:pt>
          <cx:pt idx="237">294812.69604375702</cx:pt>
          <cx:pt idx="238">272323.49344864598</cx:pt>
          <cx:pt idx="239">268008.10994094802</cx:pt>
          <cx:pt idx="240">260495.92253038101</cx:pt>
          <cx:pt idx="241">292634.441411276</cx:pt>
          <cx:pt idx="242">284691.63931497303</cx:pt>
          <cx:pt idx="243">280544.98916517501</cx:pt>
          <cx:pt idx="244">290661.712566956</cx:pt>
          <cx:pt idx="245">277899.62148624501</cx:pt>
          <cx:pt idx="246">280893.41873143299</cx:pt>
          <cx:pt idx="247">290586.04199427803</cx:pt>
          <cx:pt idx="248">244069.44965274201</cx:pt>
          <cx:pt idx="249">273357.91944757698</cx:pt>
          <cx:pt idx="250">305203.58464804699</cx:pt>
          <cx:pt idx="251">295303.90815225203</cx:pt>
          <cx:pt idx="252">296854.88566167501</cx:pt>
          <cx:pt idx="253">237057.087843691</cx:pt>
          <cx:pt idx="254">276847.37146960699</cx:pt>
          <cx:pt idx="255">261974.68017864699</cx:pt>
          <cx:pt idx="256">309114.85347028601</cx:pt>
          <cx:pt idx="257">287094.65673789498</cx:pt>
          <cx:pt idx="258">280816.36303573498</cx:pt>
          <cx:pt idx="259">259774.44274911901</cx:pt>
          <cx:pt idx="260">266260.93412761</cx:pt>
          <cx:pt idx="261">299968.84812035802</cx:pt>
          <cx:pt idx="262">261623.16329941299</cx:pt>
          <cx:pt idx="263">289754.46890661801</cx:pt>
          <cx:pt idx="264">270811.752708641</cx:pt>
          <cx:pt idx="265">261967.678269039</cx:pt>
          <cx:pt idx="266">302632.189340877</cx:pt>
          <cx:pt idx="267">262156.41022552998</cx:pt>
          <cx:pt idx="268">297188.81661125598</cx:pt>
          <cx:pt idx="269">286619.62524623098</cx:pt>
          <cx:pt idx="270">273566.50002020202</cx:pt>
          <cx:pt idx="271">285742.18748030101</cx:pt>
          <cx:pt idx="272">290444.34814471001</cx:pt>
          <cx:pt idx="273">276753.77683120902</cx:pt>
          <cx:pt idx="274">287578.88005477103</cx:pt>
          <cx:pt idx="275">262999.71866816498</cx:pt>
          <cx:pt idx="276">253395.51864593301</cx:pt>
          <cx:pt idx="277">274628.78940467298</cx:pt>
          <cx:pt idx="278">282977.698691078</cx:pt>
          <cx:pt idx="279">276960.08903946698</cx:pt>
          <cx:pt idx="280">275898.48504100501</cx:pt>
          <cx:pt idx="281">256509.95258397199</cx:pt>
          <cx:pt idx="282">313453.49316181702</cx:pt>
          <cx:pt idx="283">284456.885493293</cx:pt>
          <cx:pt idx="284">292450.29857664002</cx:pt>
          <cx:pt idx="285">280379.76028092502</cx:pt>
          <cx:pt idx="286">220055.36888633599</cx:pt>
          <cx:pt idx="287">278790.48928354803</cx:pt>
          <cx:pt idx="288">290594.04506609897</cx:pt>
          <cx:pt idx="289">279375.79604812601</cx:pt>
          <cx:pt idx="290">274453.62728707102</cx:pt>
          <cx:pt idx="291">257620.19703834</cx:pt>
          <cx:pt idx="292">275959.35520661197</cx:pt>
          <cx:pt idx="293">306894.99048506998</cx:pt>
          <cx:pt idx="294">278221.73791484401</cx:pt>
          <cx:pt idx="295">247273.01702982199</cx:pt>
          <cx:pt idx="296">261212.011533343</cx:pt>
          <cx:pt idx="297">302821.78390525299</cx:pt>
          <cx:pt idx="298">277808.97859415301</cx:pt>
          <cx:pt idx="299">262579.88430943602</cx:pt>
          <cx:pt idx="300">296681.51361302502</cx:pt>
          <cx:pt idx="301">231449.527724796</cx:pt>
          <cx:pt idx="302">274451.92957586201</cx:pt>
          <cx:pt idx="303">270388.230623251</cx:pt>
          <cx:pt idx="304">270258.18733799801</cx:pt>
          <cx:pt idx="305">270326.085508433</cx:pt>
          <cx:pt idx="306">273270.20208407898</cx:pt>
          <cx:pt idx="307">264293.16797645</cx:pt>
          <cx:pt idx="308">283539.39768777799</cx:pt>
          <cx:pt idx="309">212153.63717845699</cx:pt>
          <cx:pt idx="310">249032.602872302</cx:pt>
          <cx:pt idx="311">282057.73006559501</cx:pt>
          <cx:pt idx="312">261330.24414576401</cx:pt>
          <cx:pt idx="313">274590.30932812497</cx:pt>
          <cx:pt idx="314">289787.19973111502</cx:pt>
          <cx:pt idx="315">265617.422421392</cx:pt>
          <cx:pt idx="316">274527.76501464401</cx:pt>
          <cx:pt idx="317">267461.61889754998</cx:pt>
          <cx:pt idx="318">254198.962405361</cx:pt>
          <cx:pt idx="319">301576.80507128697</cx:pt>
          <cx:pt idx="320">278248.15405087598</cx:pt>
          <cx:pt idx="321">267984.52255752397</cx:pt>
          <cx:pt idx="322">274784.915551382</cx:pt>
          <cx:pt idx="323">285199.61482107302</cx:pt>
          <cx:pt idx="324">277075.25710076198</cx:pt>
          <cx:pt idx="325">322061.574588302</cx:pt>
          <cx:pt idx="326">265803.053578972</cx:pt>
          <cx:pt idx="327">264323.21287527098</cx:pt>
          <cx:pt idx="328">256263.78764141601</cx:pt>
          <cx:pt idx="329">272241.61211263802</cx:pt>
          <cx:pt idx="330">261557.48248874699</cx:pt>
          <cx:pt idx="331">270039.22629667103</cx:pt>
          <cx:pt idx="332">300705.67080659099</cx:pt>
          <cx:pt idx="333">305507.59885289997</cx:pt>
          <cx:pt idx="334">257818.208016041</cx:pt>
          <cx:pt idx="335">248087.05616098101</cx:pt>
          <cx:pt idx="336">256493.11902645999</cx:pt>
          <cx:pt idx="337">312318.62299867399</cx:pt>
          <cx:pt idx="338">275298.60895177198</cx:pt>
          <cx:pt idx="339">291515.05618884601</cx:pt>
          <cx:pt idx="340">273848.05259309302</cx:pt>
          <cx:pt idx="341">255864.548317551</cx:pt>
          <cx:pt idx="342">245384.803467586</cx:pt>
          <cx:pt idx="343">283952.819461315</cx:pt>
          <cx:pt idx="344">243673.52648036901</cx:pt>
          <cx:pt idx="345">282734.90323171898</cx:pt>
          <cx:pt idx="346">245423.114575744</cx:pt>
          <cx:pt idx="347">274388.88461692497</cx:pt>
          <cx:pt idx="348">301539.56182635302</cx:pt>
          <cx:pt idx="349">260589.416922039</cx:pt>
          <cx:pt idx="350">312679.30955227098</cx:pt>
          <cx:pt idx="351">310391.67507424398</cx:pt>
          <cx:pt idx="352">308019.08332411799</cx:pt>
          <cx:pt idx="353">247676.016408672</cx:pt>
          <cx:pt idx="354">299430.35398148402</cx:pt>
          <cx:pt idx="355">228261.76804731999</cx:pt>
          <cx:pt idx="356">297462.14657725202</cx:pt>
          <cx:pt idx="357">271717.76018029603</cx:pt>
          <cx:pt idx="358">257854.249458484</cx:pt>
          <cx:pt idx="359">274116.71740889503</cx:pt>
          <cx:pt idx="360">252625.52184654001</cx:pt>
          <cx:pt idx="361">263226.33272582898</cx:pt>
          <cx:pt idx="362">306122.46380979801</cx:pt>
          <cx:pt idx="363">281344.47091922502</cx:pt>
          <cx:pt idx="364">293215.25219318998</cx:pt>
          <cx:pt idx="365">263032.00111126603</cx:pt>
          <cx:pt idx="366">283715.34294555598</cx:pt>
          <cx:pt idx="367">266900.27007319703</cx:pt>
          <cx:pt idx="368">230782.81762371899</cx:pt>
          <cx:pt idx="369">277659.47270194499</cx:pt>
          <cx:pt idx="370">294484.217169818</cx:pt>
          <cx:pt idx="371">288774.23411381501</cx:pt>
          <cx:pt idx="372">254406.31657234201</cx:pt>
          <cx:pt idx="373">280922.71298167203</cx:pt>
          <cx:pt idx="374">302712.756552523</cx:pt>
          <cx:pt idx="375">266989.05242467101</cx:pt>
          <cx:pt idx="376">289152.02517157298</cx:pt>
          <cx:pt idx="377">270685.01594286098</cx:pt>
          <cx:pt idx="378">251018.321350112</cx:pt>
          <cx:pt idx="379">269391.76712025201</cx:pt>
          <cx:pt idx="380">284258.73149565299</cx:pt>
          <cx:pt idx="381">293769.77907932602</cx:pt>
          <cx:pt idx="382">243481.43215307599</cx:pt>
          <cx:pt idx="383">261127.85966652201</cx:pt>
          <cx:pt idx="384">249223.361185905</cx:pt>
          <cx:pt idx="385">259870.29858749799</cx:pt>
          <cx:pt idx="386">273891.78655943001</cx:pt>
          <cx:pt idx="387">243571.79421819499</cx:pt>
          <cx:pt idx="388">255251.334159144</cx:pt>
          <cx:pt idx="389">274483.837655248</cx:pt>
          <cx:pt idx="390">290258.95640531398</cx:pt>
          <cx:pt idx="391">250936.33519658601</cx:pt>
          <cx:pt idx="392">268426.08366856002</cx:pt>
          <cx:pt idx="393">268246.65646814101</cx:pt>
          <cx:pt idx="394">268077.84564148198</cx:pt>
          <cx:pt idx="395">300824.14881236397</cx:pt>
          <cx:pt idx="396">268211.63479536801</cx:pt>
          <cx:pt idx="397">273114.78288469202</cx:pt>
          <cx:pt idx="398">271258.83870318398</cx:pt>
          <cx:pt idx="399">288520.47563414002</cx:pt>
          <cx:pt idx="400">260743.11258483701</cx:pt>
          <cx:pt idx="401">261951.46662570201</cx:pt>
          <cx:pt idx="402">278969.833652078</cx:pt>
          <cx:pt idx="403">291224.41341948602</cx:pt>
          <cx:pt idx="404">270342.53336703102</cx:pt>
          <cx:pt idx="405">268095.83712858002</cx:pt>
          <cx:pt idx="406">272102.09760292701</cx:pt>
          <cx:pt idx="407">264650.32172660902</cx:pt>
          <cx:pt idx="408">321190.48816121899</cx:pt>
          <cx:pt idx="409">265784.28559065098</cx:pt>
          <cx:pt idx="410">296356.89638216799</cx:pt>
          <cx:pt idx="411">286955.02474249701</cx:pt>
          <cx:pt idx="412">263002.187374186</cx:pt>
          <cx:pt idx="413">251070.89089368799</cx:pt>
          <cx:pt idx="414">278608.63056911202</cx:pt>
          <cx:pt idx="415">287933.051509218</cx:pt>
          <cx:pt idx="416">255017.151743172</cx:pt>
          <cx:pt idx="417">313656.08183332998</cx:pt>
          <cx:pt idx="418">299411.03776322101</cx:pt>
          <cx:pt idx="419">286544.78582920798</cx:pt>
          <cx:pt idx="420">268110.57400823501</cx:pt>
          <cx:pt idx="421">278782.72997621202</cx:pt>
          <cx:pt idx="422">267413.18134868803</cx:pt>
          <cx:pt idx="423">304132.646066816</cx:pt>
          <cx:pt idx="424">290571.48131100897</cx:pt>
          <cx:pt idx="425">275190.25521042</cx:pt>
          <cx:pt idx="426">288399.74901514401</cx:pt>
          <cx:pt idx="427">282022.88471353601</cx:pt>
          <cx:pt idx="428">265165.60485948197</cx:pt>
          <cx:pt idx="429">289755.60088914301</cx:pt>
          <cx:pt idx="430">266240.78847452498</cx:pt>
          <cx:pt idx="431">287313.02898560098</cx:pt>
          <cx:pt idx="432">256352.30751251499</cx:pt>
          <cx:pt idx="433">248963.41150706299</cx:pt>
          <cx:pt idx="434">276084.16619669099</cx:pt>
          <cx:pt idx="435">278618.77780563198</cx:pt>
          <cx:pt idx="436">247214.586913387</cx:pt>
          <cx:pt idx="437">279607.675590094</cx:pt>
          <cx:pt idx="438">289435.87828874303</cx:pt>
          <cx:pt idx="439">268311.69614199002</cx:pt>
          <cx:pt idx="440">283443.86868135701</cx:pt>
          <cx:pt idx="441">249822.02998264099</cx:pt>
          <cx:pt idx="442">278228.918378748</cx:pt>
          <cx:pt idx="443">311624.84313394001</cx:pt>
          <cx:pt idx="444">249581.28438145301</cx:pt>
          <cx:pt idx="445">267939.20565629401</cx:pt>
          <cx:pt idx="446">275201.56257035001</cx:pt>
          <cx:pt idx="447">288609.005948773</cx:pt>
          <cx:pt idx="448">315054.87548188103</cx:pt>
          <cx:pt idx="449">290455.93454119802</cx:pt>
          <cx:pt idx="450">258872.748458849</cx:pt>
          <cx:pt idx="451">261667.274306459</cx:pt>
          <cx:pt idx="452">299775.31890030502</cx:pt>
          <cx:pt idx="453">296335.13293204398</cx:pt>
          <cx:pt idx="454">260482.35237718001</cx:pt>
          <cx:pt idx="455">274341.69892670598</cx:pt>
          <cx:pt idx="456">263896.83184965298</cx:pt>
          <cx:pt idx="457">264195.587834729</cx:pt>
          <cx:pt idx="458">307206.15301877999</cx:pt>
          <cx:pt idx="459">241223.09993222801</cx:pt>
          <cx:pt idx="460">292838.81281274499</cx:pt>
          <cx:pt idx="461">291574.11812410603</cx:pt>
          <cx:pt idx="462">265196.637014026</cx:pt>
          <cx:pt idx="463">240883.613927489</cx:pt>
          <cx:pt idx="464">278603.63653767202</cx:pt>
          <cx:pt idx="465">282059.57346016698</cx:pt>
          <cx:pt idx="466">307478.33518494503</cx:pt>
          <cx:pt idx="467">267097.13432833698</cx:pt>
          <cx:pt idx="468">279811.91350108502</cx:pt>
          <cx:pt idx="469">265767.63689452899</cx:pt>
          <cx:pt idx="470">277892.08411690698</cx:pt>
          <cx:pt idx="471">298226.34467158897</cx:pt>
          <cx:pt idx="472">298107.03070184699</cx:pt>
          <cx:pt idx="473">260408.106502929</cx:pt>
          <cx:pt idx="474">298442.54994416499</cx:pt>
          <cx:pt idx="475">226340.84453996</cx:pt>
          <cx:pt idx="476">262354.64961351099</cx:pt>
          <cx:pt idx="477">244375.29049205399</cx:pt>
          <cx:pt idx="478">292647.398433408</cx:pt>
          <cx:pt idx="479">313678.72586632799</cx:pt>
          <cx:pt idx="480">285811.32560805802</cx:pt>
          <cx:pt idx="481">255408.56128695799</cx:pt>
          <cx:pt idx="482">301047.26401266101</cx:pt>
          <cx:pt idx="483">286087.10321210901</cx:pt>
          <cx:pt idx="484">287941.28877102799</cx:pt>
          <cx:pt idx="485">285337.44314770802</cx:pt>
          <cx:pt idx="486">296096.69510334998</cx:pt>
          <cx:pt idx="487">251181.517919787</cx:pt>
          <cx:pt idx="488">298788.611860996</cx:pt>
          <cx:pt idx="489">260009.459487268</cx:pt>
          <cx:pt idx="490">318273.78422184399</cx:pt>
          <cx:pt idx="491">278323.96018041699</cx:pt>
          <cx:pt idx="492">283002.94145553798</cx:pt>
          <cx:pt idx="493">272374.38852414099</cx:pt>
          <cx:pt idx="494">310305.52210636198</cx:pt>
          <cx:pt idx="495">294779.01918009901</cx:pt>
          <cx:pt idx="496">254314.63651902901</cx:pt>
          <cx:pt idx="497">257833.53716775199</cx:pt>
          <cx:pt idx="498">262009.936666236</cx:pt>
          <cx:pt idx="499">266786.44786942803</cx:pt>
          <cx:pt idx="500">296229.09092574299</cx:pt>
          <cx:pt idx="501">259702.019135607</cx:pt>
          <cx:pt idx="502">267372.26533470198</cx:pt>
          <cx:pt idx="503">255682.55856725099</cx:pt>
          <cx:pt idx="504">279889.55805042502</cx:pt>
          <cx:pt idx="505">246750.53514132</cx:pt>
          <cx:pt idx="506">268367.37655086903</cx:pt>
          <cx:pt idx="507">273885.40112283302</cx:pt>
          <cx:pt idx="508">294326.18278381397</cx:pt>
          <cx:pt idx="509">289078.56191817601</cx:pt>
          <cx:pt idx="510">266412.92052675801</cx:pt>
          <cx:pt idx="511">259794.00829094101</cx:pt>
          <cx:pt idx="512">298788.40204157599</cx:pt>
          <cx:pt idx="513">256642.368772924</cx:pt>
          <cx:pt idx="514">274905.792835865</cx:pt>
          <cx:pt idx="515">271777.01603637199</cx:pt>
          <cx:pt idx="516">290758.09150048997</cx:pt>
          <cx:pt idx="517">241057.89360049699</cx:pt>
          <cx:pt idx="518">242773.42441768001</cx:pt>
          <cx:pt idx="519">281709.145110293</cx:pt>
          <cx:pt idx="520">275933.23492579901</cx:pt>
          <cx:pt idx="521">291335.53789959801</cx:pt>
          <cx:pt idx="522">295980.577261228</cx:pt>
          <cx:pt idx="523">284472.22738452803</cx:pt>
          <cx:pt idx="524">304720.11236357898</cx:pt>
          <cx:pt idx="525">251091.19178156499</cx:pt>
          <cx:pt idx="526">271991.92756430397</cx:pt>
          <cx:pt idx="527">255367.457617851</cx:pt>
          <cx:pt idx="528">288746.62676837802</cx:pt>
          <cx:pt idx="529">289351.51342444302</cx:pt>
          <cx:pt idx="530">278739.68379794998</cx:pt>
          <cx:pt idx="531">286667.63052913599</cx:pt>
          <cx:pt idx="532">304414.60427285702</cx:pt>
          <cx:pt idx="533">286582.08285607601</cx:pt>
          <cx:pt idx="534">270974.70811151701</cx:pt>
          <cx:pt idx="535">260544.82306681099</cx:pt>
          <cx:pt idx="536">266208.39826787298</cx:pt>
          <cx:pt idx="537">271665.99198587402</cx:pt>
          <cx:pt idx="538">271352.84175016399</cx:pt>
          <cx:pt idx="539">260943.813561099</cx:pt>
          <cx:pt idx="540">281468.46004835598</cx:pt>
          <cx:pt idx="541">302450.84115336399</cx:pt>
          <cx:pt idx="542">291559.02933000698</cx:pt>
          <cx:pt idx="543">250454.66908542399</cx:pt>
          <cx:pt idx="544">258634.963789926</cx:pt>
          <cx:pt idx="545">270238.13142085698</cx:pt>
          <cx:pt idx="546">311250.39770288102</cx:pt>
          <cx:pt idx="547">266427.43442031502</cx:pt>
          <cx:pt idx="548">278876.59687558102</cx:pt>
          <cx:pt idx="549">298780.17947298702</cx:pt>
          <cx:pt idx="550">247581.53316868001</cx:pt>
          <cx:pt idx="551">270715.24374997301</cx:pt>
          <cx:pt idx="552">293201.15743474697</cx:pt>
          <cx:pt idx="553">270713.57607183198</cx:pt>
          <cx:pt idx="554">267262.42811192898</cx:pt>
          <cx:pt idx="555">292349.94919221802</cx:pt>
          <cx:pt idx="556">268149.57921081601</cx:pt>
          <cx:pt idx="557">276587.39315475198</cx:pt>
          <cx:pt idx="558">293819.591713125</cx:pt>
          <cx:pt idx="559">256746.02662832601</cx:pt>
          <cx:pt idx="560">266166.21260610002</cx:pt>
          <cx:pt idx="561">255910.776332376</cx:pt>
          <cx:pt idx="562">259515.407440624</cx:pt>
          <cx:pt idx="563">279480.61636102601</cx:pt>
          <cx:pt idx="564">257259.37333354101</cx:pt>
          <cx:pt idx="565">235573.52898920301</cx:pt>
          <cx:pt idx="566">243785.586787818</cx:pt>
          <cx:pt idx="567">295447.19395814999</cx:pt>
          <cx:pt idx="568">272532.72397437203</cx:pt>
          <cx:pt idx="569">278460.430744201</cx:pt>
          <cx:pt idx="570">296209.09195931099</cx:pt>
          <cx:pt idx="571">292575.96850829502</cx:pt>
          <cx:pt idx="572">265939.98557348398</cx:pt>
          <cx:pt idx="573">284315.07522354799</cx:pt>
          <cx:pt idx="574">311053.55148540903</cx:pt>
          <cx:pt idx="575">254715.14340073901</cx:pt>
          <cx:pt idx="576">273478.29531389702</cx:pt>
          <cx:pt idx="577">227768.24393851799</cx:pt>
          <cx:pt idx="578">281403.98532775103</cx:pt>
          <cx:pt idx="579">247714.18651597301</cx:pt>
          <cx:pt idx="580">264387.13066102099</cx:pt>
          <cx:pt idx="581">234096.14208338599</cx:pt>
          <cx:pt idx="582">261406.89846637801</cx:pt>
          <cx:pt idx="583">272201.156068735</cx:pt>
          <cx:pt idx="584">270680.15020291699</cx:pt>
          <cx:pt idx="585">260733.330111697</cx:pt>
          <cx:pt idx="586">294913.01368805103</cx:pt>
          <cx:pt idx="587">301084.42480290902</cx:pt>
          <cx:pt idx="588">284401.77773633302</cx:pt>
          <cx:pt idx="589">285591.73199827102</cx:pt>
          <cx:pt idx="590">285506.01832765999</cx:pt>
          <cx:pt idx="591">273136.43549663603</cx:pt>
          <cx:pt idx="592">296809.09724575502</cx:pt>
          <cx:pt idx="593">323026.21068285499</cx:pt>
          <cx:pt idx="594">284959.89793257503</cx:pt>
          <cx:pt idx="595">241940.752925949</cx:pt>
          <cx:pt idx="596">292534.81165056699</cx:pt>
          <cx:pt idx="597">288378.79055568803</cx:pt>
          <cx:pt idx="598">259653.531210727</cx:pt>
          <cx:pt idx="599">317350.27310863102</cx:pt>
          <cx:pt idx="600">286079.44887483702</cx:pt>
          <cx:pt idx="601">260651.53869883501</cx:pt>
          <cx:pt idx="602">285242.051913673</cx:pt>
          <cx:pt idx="603">258101.98257135801</cx:pt>
          <cx:pt idx="604">262026.334881533</cx:pt>
          <cx:pt idx="605">270389.31957089202</cx:pt>
          <cx:pt idx="606">262436.18907430797</cx:pt>
          <cx:pt idx="607">281633.76848197001</cx:pt>
          <cx:pt idx="608">274794.99558309698</cx:pt>
          <cx:pt idx="609">274869.03793019702</cx:pt>
          <cx:pt idx="610">268681.13816718699</cx:pt>
          <cx:pt idx="611">286406.77366097399</cx:pt>
          <cx:pt idx="612">262871.32018272998</cx:pt>
          <cx:pt idx="613">271994.93051155203</cx:pt>
          <cx:pt idx="614">257350.596280914</cx:pt>
          <cx:pt idx="615">301145.942470679</cx:pt>
          <cx:pt idx="616">292147.34023273399</cx:pt>
          <cx:pt idx="617">249083.24868418099</cx:pt>
          <cx:pt idx="618">283303.23428516998</cx:pt>
          <cx:pt idx="619">290177.80861056899</cx:pt>
          <cx:pt idx="620">256802.686312395</cx:pt>
          <cx:pt idx="621">278462.66720748501</cx:pt>
          <cx:pt idx="622">250390.17744660299</cx:pt>
          <cx:pt idx="623">299246.48966502899</cx:pt>
          <cx:pt idx="624">280099.85725929099</cx:pt>
          <cx:pt idx="625">284867.59094891598</cx:pt>
          <cx:pt idx="626">254917.70987516601</cx:pt>
          <cx:pt idx="627">301216.25989671098</cx:pt>
          <cx:pt idx="628">271178.97214628803</cx:pt>
          <cx:pt idx="629">279526.92915685399</cx:pt>
          <cx:pt idx="630">267274.30334679497</cx:pt>
          <cx:pt idx="631">264727.108869922</cx:pt>
          <cx:pt idx="632">310411.067870714</cx:pt>
          <cx:pt idx="633">266501.17654203501</cx:pt>
          <cx:pt idx="634">265109.89126905298</cx:pt>
          <cx:pt idx="635">291404.05396133498</cx:pt>
          <cx:pt idx="636">268882.682935616</cx:pt>
          <cx:pt idx="637">288209.49698574201</cx:pt>
          <cx:pt idx="638">273009.67200417898</cx:pt>
          <cx:pt idx="639">291973.10301787202</cx:pt>
          <cx:pt idx="640">308113.97735911602</cx:pt>
          <cx:pt idx="641">268765.29417646403</cx:pt>
          <cx:pt idx="642">257661.31592675499</cx:pt>
          <cx:pt idx="643">292963.71089459897</cx:pt>
          <cx:pt idx="644">292182.08679163997</cx:pt>
          <cx:pt idx="645">293641.27143086703</cx:pt>
          <cx:pt idx="646">275454.04181960702</cx:pt>
          <cx:pt idx="647">283034.859942729</cx:pt>
          <cx:pt idx="648">308515.50733636599</cx:pt>
          <cx:pt idx="649">236833.715525279</cx:pt>
          <cx:pt idx="650">265837.85007059498</cx:pt>
          <cx:pt idx="651">298373.29710998299</cx:pt>
          <cx:pt idx="652">283158.28405761998</cx:pt>
          <cx:pt idx="653">253085.90261475899</cx:pt>
          <cx:pt idx="654">282297.91618019401</cx:pt>
          <cx:pt idx="655">280182.82155196503</cx:pt>
          <cx:pt idx="656">245016.394670782</cx:pt>
          <cx:pt idx="657">296438.17571524298</cx:pt>
          <cx:pt idx="658">281734.99287170201</cx:pt>
          <cx:pt idx="659">282399.38651508902</cx:pt>
          <cx:pt idx="660">265165.77873140801</cx:pt>
          <cx:pt idx="661">245862.016894539</cx:pt>
          <cx:pt idx="662">294185.441504799</cx:pt>
          <cx:pt idx="663">258960.778028309</cx:pt>
          <cx:pt idx="664">263222.75752050302</cx:pt>
          <cx:pt idx="665">263003.10845808702</cx:pt>
          <cx:pt idx="666">262959.08673010999</cx:pt>
          <cx:pt idx="667">268473.36292207299</cx:pt>
          <cx:pt idx="668">274601.61950030702</cx:pt>
          <cx:pt idx="669">262509.30794446199</cx:pt>
          <cx:pt idx="670">278007.58431018499</cx:pt>
          <cx:pt idx="671">259389.33486797099</cx:pt>
          <cx:pt idx="672">248132.642400432</cx:pt>
          <cx:pt idx="673">309700.461055586</cx:pt>
          <cx:pt idx="674">263973.513002655</cx:pt>
          <cx:pt idx="675">265506.47778679698</cx:pt>
          <cx:pt idx="676">291706.72638500098</cx:pt>
          <cx:pt idx="677">300058.720731601</cx:pt>
          <cx:pt idx="678">294145.428035722</cx:pt>
          <cx:pt idx="679">261403.46137210901</cx:pt>
          <cx:pt idx="680">283031.17153110099</cx:pt>
          <cx:pt idx="681">276154.346780152</cx:pt>
          <cx:pt idx="682">285106.77558549802</cx:pt>
          <cx:pt idx="683">282864.14928917598</cx:pt>
          <cx:pt idx="684">287116.374573579</cx:pt>
          <cx:pt idx="685">288236.94106909999</cx:pt>
          <cx:pt idx="686">281954.172460153</cx:pt>
          <cx:pt idx="687">251461.53837003201</cx:pt>
          <cx:pt idx="688">274413.81208731502</cx:pt>
          <cx:pt idx="689">268389.88354689803</cx:pt>
          <cx:pt idx="690">275332.71709050698</cx:pt>
          <cx:pt idx="691">274912.93230211799</cx:pt>
          <cx:pt idx="692">279869.34845322702</cx:pt>
          <cx:pt idx="693">271920.19915835903</cx:pt>
          <cx:pt idx="694">291851.18649056298</cx:pt>
          <cx:pt idx="695">289259.17041299801</cx:pt>
          <cx:pt idx="696">238584.88845872</cx:pt>
          <cx:pt idx="697">254330.32904007999</cx:pt>
          <cx:pt idx="698">272646.22701901098</cx:pt>
          <cx:pt idx="699">270166.86660161702</cx:pt>
          <cx:pt idx="700">280290.82095098699</cx:pt>
          <cx:pt idx="701">276426.46505959902</cx:pt>
          <cx:pt idx="702">293058.42457654001</cx:pt>
          <cx:pt idx="703">282031.19175638497</cx:pt>
          <cx:pt idx="704">291515.196765539</cx:pt>
          <cx:pt idx="705">264529.49059628701</cx:pt>
          <cx:pt idx="706">291761.97029853502</cx:pt>
          <cx:pt idx="707">285948.48494003998</cx:pt>
          <cx:pt idx="708">279171.93462649902</cx:pt>
          <cx:pt idx="709">278511.17033097299</cx:pt>
          <cx:pt idx="710">279133.96361932799</cx:pt>
          <cx:pt idx="711">291241.37268588803</cx:pt>
          <cx:pt idx="712">298333.08585497102</cx:pt>
          <cx:pt idx="713">279035.936844874</cx:pt>
          <cx:pt idx="714">253850.469659814</cx:pt>
          <cx:pt idx="715">295773.17586027499</cx:pt>
          <cx:pt idx="716">275923.56691956503</cx:pt>
          <cx:pt idx="717">298815.32808866602</cx:pt>
          <cx:pt idx="718">310289.73901562899</cx:pt>
          <cx:pt idx="719">243066.02129221</cx:pt>
          <cx:pt idx="720">265426.58586636599</cx:pt>
          <cx:pt idx="721">291235.11962423602</cx:pt>
          <cx:pt idx="722">271870.01069014001</cx:pt>
          <cx:pt idx="723">280554.37183092401</cx:pt>
          <cx:pt idx="724">289110.37161574699</cx:pt>
          <cx:pt idx="725">265324.34193694399</cx:pt>
          <cx:pt idx="726">266063.625386703</cx:pt>
          <cx:pt idx="727">269098.24094591598</cx:pt>
          <cx:pt idx="728">258785.078695376</cx:pt>
          <cx:pt idx="729">283380.56785436202</cx:pt>
          <cx:pt idx="730">272335.53615760698</cx:pt>
          <cx:pt idx="731">282996.97584900103</cx:pt>
          <cx:pt idx="732">280899.10078473401</cx:pt>
          <cx:pt idx="733">283360.327970521</cx:pt>
          <cx:pt idx="734">273034.24452228</cx:pt>
          <cx:pt idx="735">269893.39308718499</cx:pt>
          <cx:pt idx="736">286574.80590677197</cx:pt>
          <cx:pt idx="737">259216.07278959299</cx:pt>
          <cx:pt idx="738">255276.228648763</cx:pt>
          <cx:pt idx="739">285303.26169151702</cx:pt>
          <cx:pt idx="740">259292.83286767799</cx:pt>
          <cx:pt idx="741">259406.97290085099</cx:pt>
          <cx:pt idx="742">266528.53144380002</cx:pt>
          <cx:pt idx="743">239356.67529068101</cx:pt>
          <cx:pt idx="744">288525.90778650902</cx:pt>
          <cx:pt idx="745">299262.41587759601</cx:pt>
          <cx:pt idx="746">292827.650131959</cx:pt>
          <cx:pt idx="747">260606.24859165601</cx:pt>
          <cx:pt idx="748">268855.81296760601</cx:pt>
          <cx:pt idx="749">267703.989856306</cx:pt>
          <cx:pt idx="750">238014.92091890401</cx:pt>
          <cx:pt idx="751">293694.57664769801</cx:pt>
          <cx:pt idx="752">273857.50411163399</cx:pt>
          <cx:pt idx="753">283644.74489692802</cx:pt>
          <cx:pt idx="754">298369.13335949299</cx:pt>
          <cx:pt idx="755">276559.752637884</cx:pt>
          <cx:pt idx="756">256174.47039677101</cx:pt>
          <cx:pt idx="757">279309.75932664698</cx:pt>
          <cx:pt idx="758">284508.93539776001</cx:pt>
          <cx:pt idx="759">269434.17114011</cx:pt>
          <cx:pt idx="760">283041.01586787897</cx:pt>
          <cx:pt idx="761">285290.86834556999</cx:pt>
          <cx:pt idx="762">287915.73549115798</cx:pt>
          <cx:pt idx="763">240687.93113539001</cx:pt>
          <cx:pt idx="764">233543.79970552601</cx:pt>
          <cx:pt idx="765">250519.71654319001</cx:pt>
          <cx:pt idx="766">252287.42414673499</cx:pt>
          <cx:pt idx="767">273875.36565279699</cx:pt>
          <cx:pt idx="768">303740.93504182401</cx:pt>
          <cx:pt idx="769">281553.821140991</cx:pt>
          <cx:pt idx="770">286657.703080284</cx:pt>
          <cx:pt idx="771">259563.948721914</cx:pt>
          <cx:pt idx="772">261055.12771663899</cx:pt>
          <cx:pt idx="773">271534.93558528501</cx:pt>
          <cx:pt idx="774">263970.38211805199</cx:pt>
          <cx:pt idx="775">287685.523587748</cx:pt>
          <cx:pt idx="776">288241.73835874599</cx:pt>
          <cx:pt idx="777">298858.12643997301</cx:pt>
          <cx:pt idx="778">293760.26025601802</cx:pt>
          <cx:pt idx="779">253961.22922164001</cx:pt>
          <cx:pt idx="780">269116.30869703199</cx:pt>
          <cx:pt idx="781">282224.08216810401</cx:pt>
          <cx:pt idx="782">271134.56886151602</cx:pt>
          <cx:pt idx="783">265135.39553534298</cx:pt>
          <cx:pt idx="784">240384.86053763499</cx:pt>
          <cx:pt idx="785">261035.724524941</cx:pt>
          <cx:pt idx="786">306086.919371553</cx:pt>
          <cx:pt idx="787">244271.72173971799</cx:pt>
          <cx:pt idx="788">311178.62460733898</cx:pt>
          <cx:pt idx="789">247185.437104351</cx:pt>
          <cx:pt idx="790">312285.03708017402</cx:pt>
          <cx:pt idx="791">282880.19301898102</cx:pt>
          <cx:pt idx="792">285929.807072061</cx:pt>
          <cx:pt idx="793">277402.99573750101</cx:pt>
          <cx:pt idx="794">280946.74562955502</cx:pt>
          <cx:pt idx="795">278194.97810392297</cx:pt>
          <cx:pt idx="796">251980.66006462701</cx:pt>
          <cx:pt idx="797">291215.471492955</cx:pt>
          <cx:pt idx="798">256984.18206637801</cx:pt>
          <cx:pt idx="799">277970.09951629298</cx:pt>
          <cx:pt idx="800">274678.99357003602</cx:pt>
          <cx:pt idx="801">257018.366892875</cx:pt>
          <cx:pt idx="802">305255.30293453397</cx:pt>
          <cx:pt idx="803">251369.82140821</cx:pt>
          <cx:pt idx="804">276383.089922018</cx:pt>
          <cx:pt idx="805">259320.07129353899</cx:pt>
          <cx:pt idx="806">299417.34640796803</cx:pt>
          <cx:pt idx="807">250346.283263263</cx:pt>
          <cx:pt idx="808">283426.77235732198</cx:pt>
          <cx:pt idx="809">255398.69965370101</cx:pt>
          <cx:pt idx="810">277313.53581145499</cx:pt>
          <cx:pt idx="811">260792.85215815701</cx:pt>
          <cx:pt idx="812">275785.88220793998</cx:pt>
          <cx:pt idx="813">294193.64190404699</cx:pt>
          <cx:pt idx="814">251565.707386833</cx:pt>
          <cx:pt idx="815">265567.06631572498</cx:pt>
          <cx:pt idx="816">275389.498509634</cx:pt>
          <cx:pt idx="817">281818.902526277</cx:pt>
          <cx:pt idx="818">245658.52603414701</cx:pt>
          <cx:pt idx="819">262191.50179417001</cx:pt>
          <cx:pt idx="820">286994.91101087199</cx:pt>
          <cx:pt idx="821">283828.37330688699</cx:pt>
          <cx:pt idx="822">289426.061435571</cx:pt>
          <cx:pt idx="823">292165.37837692897</cx:pt>
          <cx:pt idx="824">271178.44524214801</cx:pt>
          <cx:pt idx="825">271929.03398291802</cx:pt>
          <cx:pt idx="826">260707.689980892</cx:pt>
          <cx:pt idx="827">275540.136280437</cx:pt>
          <cx:pt idx="828">273854.05448128597</cx:pt>
          <cx:pt idx="829">289987.50498983002</cx:pt>
          <cx:pt idx="830">285109.76395639702</cx:pt>
          <cx:pt idx="831">283821.60992220399</cx:pt>
          <cx:pt idx="832">302170.11536139803</cx:pt>
          <cx:pt idx="833">270806.69448009302</cx:pt>
          <cx:pt idx="834">285377.664494853</cx:pt>
          <cx:pt idx="835">274515.26960710698</cx:pt>
          <cx:pt idx="836">273447.36560199299</cx:pt>
          <cx:pt idx="837">265691.787470287</cx:pt>
          <cx:pt idx="838">276578.99365018</cx:pt>
          <cx:pt idx="839">283228.50827256503</cx:pt>
          <cx:pt idx="840">286219.26214410499</cx:pt>
          <cx:pt idx="841">263343.35488743201</cx:pt>
          <cx:pt idx="842">267213.96415835602</cx:pt>
          <cx:pt idx="843">273280.42686342698</cx:pt>
          <cx:pt idx="844">268956.00710385502</cx:pt>
          <cx:pt idx="845">241974.82923191501</cx:pt>
          <cx:pt idx="846">251596.77567311999</cx:pt>
          <cx:pt idx="847">274647.75521454698</cx:pt>
          <cx:pt idx="848">275689.36092647701</cx:pt>
          <cx:pt idx="849">275412.878636081</cx:pt>
          <cx:pt idx="850">253686.01347436599</cx:pt>
          <cx:pt idx="851">294208.36837921699</cx:pt>
          <cx:pt idx="852">285715.01411477203</cx:pt>
          <cx:pt idx="853">311311.83794258401</cx:pt>
          <cx:pt idx="854">273879.73340065998</cx:pt>
          <cx:pt idx="855">260186.52660352801</cx:pt>
          <cx:pt idx="856">285835.068915829</cx:pt>
          <cx:pt idx="857">295594.11903515999</cx:pt>
          <cx:pt idx="858">276791.21756293898</cx:pt>
          <cx:pt idx="859">315339.73534900899</cx:pt>
          <cx:pt idx="860">269960.92902277398</cx:pt>
          <cx:pt idx="861">280830.93121729902</cx:pt>
          <cx:pt idx="862">249092.01306351199</cx:pt>
          <cx:pt idx="863">288767.62372726703</cx:pt>
          <cx:pt idx="864">291478.49487226002</cx:pt>
          <cx:pt idx="865">252057.29835262199</cx:pt>
          <cx:pt idx="866">286863.11469258502</cx:pt>
          <cx:pt idx="867">294591.27510000899</cx:pt>
          <cx:pt idx="868">270837.25741982699</cx:pt>
          <cx:pt idx="869">292028.789697484</cx:pt>
          <cx:pt idx="870">282494.012810788</cx:pt>
          <cx:pt idx="871">268652.05410801002</cx:pt>
          <cx:pt idx="872">297658.46092959598</cx:pt>
          <cx:pt idx="873">290724.70203624998</cx:pt>
          <cx:pt idx="874">256491.99392093901</cx:pt>
          <cx:pt idx="875">282471.775454633</cx:pt>
          <cx:pt idx="876">306353.64744884201</cx:pt>
          <cx:pt idx="877">303102.60964862799</cx:pt>
          <cx:pt idx="878">283643.07213372103</cx:pt>
          <cx:pt idx="879">295776.49791320099</cx:pt>
          <cx:pt idx="880">291869.52414969797</cx:pt>
          <cx:pt idx="881">243248.164751217</cx:pt>
          <cx:pt idx="882">266637.57491293398</cx:pt>
          <cx:pt idx="883">290755.276363282</cx:pt>
          <cx:pt idx="884">252469.54107020699</cx:pt>
          <cx:pt idx="885">260106.37244434399</cx:pt>
          <cx:pt idx="886">288079.849316279</cx:pt>
          <cx:pt idx="887">268087.44201714802</cx:pt>
          <cx:pt idx="888">303225.86929975601</cx:pt>
          <cx:pt idx="889">303383.71057788702</cx:pt>
          <cx:pt idx="890">280570.869434956</cx:pt>
          <cx:pt idx="891">257743.99954133001</cx:pt>
          <cx:pt idx="892">285727.487027494</cx:pt>
          <cx:pt idx="893">261531.53247519699</cx:pt>
          <cx:pt idx="894">265350.10566642502</cx:pt>
          <cx:pt idx="895">281977.21986149199</cx:pt>
          <cx:pt idx="896">279561.80423233798</cx:pt>
          <cx:pt idx="897">307362.37712952797</cx:pt>
          <cx:pt idx="898">228455.48629167501</cx:pt>
          <cx:pt idx="899">296167.05504254799</cx:pt>
          <cx:pt idx="900">259985.75708700399</cx:pt>
          <cx:pt idx="901">268885.31658992002</cx:pt>
          <cx:pt idx="902">281116.47044025903</cx:pt>
          <cx:pt idx="903">267697.52334434399</cx:pt>
          <cx:pt idx="904">303912.67505361798</cx:pt>
          <cx:pt idx="905">286792.79508083098</cx:pt>
          <cx:pt idx="906">275939.27061261702</cx:pt>
          <cx:pt idx="907">286884.05903778499</cx:pt>
          <cx:pt idx="908">260079.195007884</cx:pt>
          <cx:pt idx="909">286495.48589112499</cx:pt>
          <cx:pt idx="910">288564.574052579</cx:pt>
          <cx:pt idx="911">228874.67396364501</cx:pt>
          <cx:pt idx="912">284018.628384382</cx:pt>
          <cx:pt idx="913">298188.472704674</cx:pt>
          <cx:pt idx="914">289394.00351835898</cx:pt>
          <cx:pt idx="915">244830.75585814801</cx:pt>
          <cx:pt idx="916">286754.94847370801</cx:pt>
          <cx:pt idx="917">208704.59478182701</cx:pt>
          <cx:pt idx="918">291109.42742432101</cx:pt>
          <cx:pt idx="919">282546.65758012497</cx:pt>
          <cx:pt idx="920">287759.521592231</cx:pt>
          <cx:pt idx="921">246323.00841602701</cx:pt>
          <cx:pt idx="922">264631.18354217103</cx:pt>
          <cx:pt idx="923">282677.082261606</cx:pt>
          <cx:pt idx="924">291968.58132328599</cx:pt>
          <cx:pt idx="925">257435.720374909</cx:pt>
          <cx:pt idx="926">248173.75422217499</cx:pt>
          <cx:pt idx="927">326300.12592419097</cx:pt>
          <cx:pt idx="928">254098.29747818501</cx:pt>
          <cx:pt idx="929">293535.39531405002</cx:pt>
          <cx:pt idx="930">272908.87470394297</cx:pt>
          <cx:pt idx="931">270924.30385151901</cx:pt>
          <cx:pt idx="932">268267.664854492</cx:pt>
          <cx:pt idx="933">276255.546779531</cx:pt>
          <cx:pt idx="934">294523.12396177702</cx:pt>
          <cx:pt idx="935">266343.10883320699</cx:pt>
          <cx:pt idx="936">274455.94858754001</cx:pt>
          <cx:pt idx="937">223744.90272526801</cx:pt>
          <cx:pt idx="938">295177.67985335999</cx:pt>
          <cx:pt idx="939">281171.93106469302</cx:pt>
          <cx:pt idx="940">289842.654132633</cx:pt>
          <cx:pt idx="941">253048.50847131299</cx:pt>
          <cx:pt idx="942">272249.40653091401</cx:pt>
          <cx:pt idx="943">256295.99425633601</cx:pt>
          <cx:pt idx="944">234975.43709275001</cx:pt>
          <cx:pt idx="945">257006.391041225</cx:pt>
          <cx:pt idx="946">271329.32024732698</cx:pt>
          <cx:pt idx="947">299602.82915930601</cx:pt>
          <cx:pt idx="948">293521.909221915</cx:pt>
          <cx:pt idx="949">283342.937218996</cx:pt>
          <cx:pt idx="950">261870.90935404101</cx:pt>
          <cx:pt idx="951">302905.07746709499</cx:pt>
          <cx:pt idx="952">290656.97745244298</cx:pt>
          <cx:pt idx="953">263083.57686307002</cx:pt>
          <cx:pt idx="954">297794.32447706902</cx:pt>
          <cx:pt idx="955">277716.62536443199</cx:pt>
          <cx:pt idx="956">265925.11172424501</cx:pt>
          <cx:pt idx="957">256007.316142984</cx:pt>
          <cx:pt idx="958">283970.35199845402</cx:pt>
          <cx:pt idx="959">265961.06856722099</cx:pt>
          <cx:pt idx="960">282109.80991960602</cx:pt>
          <cx:pt idx="961">314719.63721171801</cx:pt>
          <cx:pt idx="962">273977.28694322001</cx:pt>
          <cx:pt idx="963">285973.600329282</cx:pt>
          <cx:pt idx="964">275825.552858827</cx:pt>
          <cx:pt idx="965">250202.11949688199</cx:pt>
          <cx:pt idx="966">272688.00620247802</cx:pt>
          <cx:pt idx="967">262738.228349454</cx:pt>
          <cx:pt idx="968">270286.716376386</cx:pt>
          <cx:pt idx="969">299244.58558580402</cx:pt>
          <cx:pt idx="970">261732.82692259201</cx:pt>
          <cx:pt idx="971">265041.94321215199</cx:pt>
          <cx:pt idx="972">285652.813740162</cx:pt>
          <cx:pt idx="973">280037.98566217301</cx:pt>
          <cx:pt idx="974">285406.01174713601</cx:pt>
          <cx:pt idx="975">247649.18571857901</cx:pt>
          <cx:pt idx="976">280956.70749537699</cx:pt>
          <cx:pt idx="977">253304.59226656999</cx:pt>
          <cx:pt idx="978">281621.05544593098</cx:pt>
          <cx:pt idx="979">276259.40145172097</cx:pt>
          <cx:pt idx="980">271619.14067950798</cx:pt>
          <cx:pt idx="981">271329.13907683699</cx:pt>
          <cx:pt idx="982">300593.42483757698</cx:pt>
          <cx:pt idx="983">280928.00119758601</cx:pt>
          <cx:pt idx="984">248249.06231916699</cx:pt>
          <cx:pt idx="985">255816.781676218</cx:pt>
          <cx:pt idx="986">281614.36632458802</cx:pt>
          <cx:pt idx="987">291054.87667845801</cx:pt>
          <cx:pt idx="988">274082.69107026001</cx:pt>
          <cx:pt idx="989">284139.76834903599</cx:pt>
          <cx:pt idx="990">282336.310615002</cx:pt>
          <cx:pt idx="991">276767.94921438198</cx:pt>
          <cx:pt idx="992">282967.49550561298</cx:pt>
          <cx:pt idx="993">273570.56425201101</cx:pt>
          <cx:pt idx="994">242226.45575465099</cx:pt>
          <cx:pt idx="995">248229.89863914199</cx:pt>
          <cx:pt idx="996">268442.00910381798</cx:pt>
          <cx:pt idx="997">266635.11651379202</cx:pt>
          <cx:pt idx="998">244536.65864299101</cx:pt>
          <cx:pt idx="999">277922.10829332302</cx:pt>
          <cx:pt idx="1000">274725.801786214</cx:pt>
          <cx:pt idx="1001">277281.67120546597</cx:pt>
          <cx:pt idx="1002">231425.70068219199</cx:pt>
          <cx:pt idx="1003">259463.600605685</cx:pt>
          <cx:pt idx="1004">287676.32593061897</cx:pt>
          <cx:pt idx="1005">278927.07888684998</cx:pt>
          <cx:pt idx="1006">260199.642970188</cx:pt>
          <cx:pt idx="1007">292121.175272386</cx:pt>
          <cx:pt idx="1008">284146.21232938499</cx:pt>
          <cx:pt idx="1009">276829.64316690102</cx:pt>
          <cx:pt idx="1010">270092.06659551401</cx:pt>
          <cx:pt idx="1011">315821.412073204</cx:pt>
          <cx:pt idx="1012">269815.03603225801</cx:pt>
          <cx:pt idx="1013">281416.04446686298</cx:pt>
          <cx:pt idx="1014">270650.07586659701</cx:pt>
          <cx:pt idx="1015">287533.66089734598</cx:pt>
          <cx:pt idx="1016">294344.540320976</cx:pt>
          <cx:pt idx="1017">279485.98879124102</cx:pt>
          <cx:pt idx="1018">278492.86088049097</cx:pt>
          <cx:pt idx="1019">282111.57063692698</cx:pt>
          <cx:pt idx="1020">237525.95902673801</cx:pt>
          <cx:pt idx="1021">275454.67871176999</cx:pt>
          <cx:pt idx="1022">274651.18755880301</cx:pt>
          <cx:pt idx="1023">251822.93934147901</cx:pt>
          <cx:pt idx="1024">233627.83511719099</cx:pt>
          <cx:pt idx="1025">288854.22389586299</cx:pt>
          <cx:pt idx="1026">272172.28603652201</cx:pt>
          <cx:pt idx="1027">250147.590396935</cx:pt>
          <cx:pt idx="1028">262479.66318118101</cx:pt>
          <cx:pt idx="1029">286572.713836796</cx:pt>
          <cx:pt idx="1030">277727.84206194303</cx:pt>
          <cx:pt idx="1031">305541.865778526</cx:pt>
          <cx:pt idx="1032">282639.717285836</cx:pt>
          <cx:pt idx="1033">275757.62397764903</cx:pt>
          <cx:pt idx="1034">220886.11331131001</cx:pt>
          <cx:pt idx="1035">281949.11644908797</cx:pt>
          <cx:pt idx="1036">310244.04834668798</cx:pt>
          <cx:pt idx="1037">268994.72894572199</cx:pt>
          <cx:pt idx="1038">237868.362072127</cx:pt>
          <cx:pt idx="1039">263468.84107645502</cx:pt>
          <cx:pt idx="1040">274071.36061661202</cx:pt>
          <cx:pt idx="1041">291406.82797940198</cx:pt>
          <cx:pt idx="1042">257190.505666326</cx:pt>
          <cx:pt idx="1043">281905.071514468</cx:pt>
          <cx:pt idx="1044">275123.60262571502</cx:pt>
          <cx:pt idx="1045">279037.24939707899</cx:pt>
          <cx:pt idx="1046">304792.50621077901</cx:pt>
          <cx:pt idx="1047">282945.64026780898</cx:pt>
          <cx:pt idx="1048">298448.65065963002</cx:pt>
          <cx:pt idx="1049">268782.47819611098</cx:pt>
          <cx:pt idx="1050">270000.085980882</cx:pt>
          <cx:pt idx="1051">312560.52443059202</cx:pt>
          <cx:pt idx="1052">273555.043153707</cx:pt>
          <cx:pt idx="1053">279396.67227373098</cx:pt>
          <cx:pt idx="1054">230285.687591731</cx:pt>
          <cx:pt idx="1055">287539.82205883</cx:pt>
          <cx:pt idx="1056">281270.492334601</cx:pt>
          <cx:pt idx="1057">293507.97560614301</cx:pt>
          <cx:pt idx="1058">243644.23226136499</cx:pt>
          <cx:pt idx="1059">285519.65056935803</cx:pt>
          <cx:pt idx="1060">280182.99383317801</cx:pt>
          <cx:pt idx="1061">290093.88880319102</cx:pt>
          <cx:pt idx="1062">273868.86395939498</cx:pt>
          <cx:pt idx="1063">292485.89506951498</cx:pt>
          <cx:pt idx="1064">292217.78382913198</cx:pt>
          <cx:pt idx="1065">289150.849495409</cx:pt>
          <cx:pt idx="1066">286574.82688556402</cx:pt>
          <cx:pt idx="1067">267891.00917588698</cx:pt>
          <cx:pt idx="1068">280783.35519937403</cx:pt>
          <cx:pt idx="1069">258972.337407176</cx:pt>
          <cx:pt idx="1070">298700.763471463</cx:pt>
          <cx:pt idx="1071">271030.642088386</cx:pt>
          <cx:pt idx="1072">309706.04888042901</cx:pt>
          <cx:pt idx="1073">303599.39786610799</cx:pt>
          <cx:pt idx="1074">259792.36948733099</cx:pt>
          <cx:pt idx="1075">286326.57353660301</cx:pt>
          <cx:pt idx="1076">289442.28393222898</cx:pt>
          <cx:pt idx="1077">287508.58518871502</cx:pt>
          <cx:pt idx="1078">259122.514568571</cx:pt>
          <cx:pt idx="1079">257491.27885188701</cx:pt>
          <cx:pt idx="1080">264590.43042889098</cx:pt>
          <cx:pt idx="1081">288768.94137366902</cx:pt>
          <cx:pt idx="1082">311414.80828695098</cx:pt>
          <cx:pt idx="1083">263374.51345470798</cx:pt>
          <cx:pt idx="1084">261755.416795275</cx:pt>
          <cx:pt idx="1085">275937.87680001801</cx:pt>
          <cx:pt idx="1086">282100.09328750602</cx:pt>
          <cx:pt idx="1087">246761.25343339</cx:pt>
          <cx:pt idx="1088">265043.92318255402</cx:pt>
          <cx:pt idx="1089">251145.49017105601</cx:pt>
          <cx:pt idx="1090">277151.04921581398</cx:pt>
          <cx:pt idx="1091">268625.36971908901</cx:pt>
          <cx:pt idx="1092">272514.08151432901</cx:pt>
          <cx:pt idx="1093">305582.14701443398</cx:pt>
          <cx:pt idx="1094">283613.46372677298</cx:pt>
          <cx:pt idx="1095">289021.97472655302</cx:pt>
          <cx:pt idx="1096">283283.63713268499</cx:pt>
          <cx:pt idx="1097">305412.44171423698</cx:pt>
          <cx:pt idx="1098">292690.858722865</cx:pt>
          <cx:pt idx="1099">270504.23774812702</cx:pt>
          <cx:pt idx="1100">286535.07133159298</cx:pt>
          <cx:pt idx="1101">289733.35869441601</cx:pt>
          <cx:pt idx="1102">268363.55510350002</cx:pt>
          <cx:pt idx="1103">294648.961674285</cx:pt>
          <cx:pt idx="1104">255357.810373349</cx:pt>
          <cx:pt idx="1105">277765.60514097998</cx:pt>
          <cx:pt idx="1106">287155.228018286</cx:pt>
          <cx:pt idx="1107">263846.33165429201</cx:pt>
          <cx:pt idx="1108">290660.22694683098</cx:pt>
          <cx:pt idx="1109">286880.59688535298</cx:pt>
          <cx:pt idx="1110">274599.73586159898</cx:pt>
          <cx:pt idx="1111">281999.76199131802</cx:pt>
          <cx:pt idx="1112">278929.00983656402</cx:pt>
          <cx:pt idx="1113">287468.39125234802</cx:pt>
          <cx:pt idx="1114">253215.74283445199</cx:pt>
          <cx:pt idx="1115">312514.56043241598</cx:pt>
          <cx:pt idx="1116">261470.179175425</cx:pt>
          <cx:pt idx="1117">262782.41533690802</cx:pt>
          <cx:pt idx="1118">251157.426281219</cx:pt>
          <cx:pt idx="1119">268986.50014695601</cx:pt>
          <cx:pt idx="1120">274949.23295321601</cx:pt>
          <cx:pt idx="1121">285277.95066382497</cx:pt>
          <cx:pt idx="1122">274099.42390954698</cx:pt>
          <cx:pt idx="1123">259624.41811955799</cx:pt>
          <cx:pt idx="1124">316323.75702713901</cx:pt>
          <cx:pt idx="1125">271014.11067892599</cx:pt>
          <cx:pt idx="1126">275402.74508747598</cx:pt>
          <cx:pt idx="1127">299974.08734501398</cx:pt>
          <cx:pt idx="1128">272965.92862382799</cx:pt>
          <cx:pt idx="1129">267356.930025573</cx:pt>
          <cx:pt idx="1130">268626.16590931697</cx:pt>
          <cx:pt idx="1131">280622.00589533203</cx:pt>
          <cx:pt idx="1132">279506.93610291899</cx:pt>
          <cx:pt idx="1133">275483.12665196799</cx:pt>
          <cx:pt idx="1134">297746.78822051699</cx:pt>
          <cx:pt idx="1135">293385.22067439801</cx:pt>
          <cx:pt idx="1136">289989.24284750898</cx:pt>
          <cx:pt idx="1137">288528.92953353102</cx:pt>
          <cx:pt idx="1138">250211.78044419101</cx:pt>
          <cx:pt idx="1139">295258.89621307602</cx:pt>
          <cx:pt idx="1140">279139.49538727599</cx:pt>
          <cx:pt idx="1141">216703.942720263</cx:pt>
          <cx:pt idx="1142">279140.81364444998</cx:pt>
          <cx:pt idx="1143">282555.17171666701</cx:pt>
          <cx:pt idx="1144">268051.70839236502</cx:pt>
          <cx:pt idx="1145">266628.478356721</cx:pt>
          <cx:pt idx="1146">261168.26865606301</cx:pt>
          <cx:pt idx="1147">269927.75533717801</cx:pt>
          <cx:pt idx="1148">294993.44617918599</cx:pt>
          <cx:pt idx="1149">293393.47888379201</cx:pt>
          <cx:pt idx="1150">303445.190396238</cx:pt>
          <cx:pt idx="1151">284669.04393032897</cx:pt>
          <cx:pt idx="1152">268414.900534357</cx:pt>
          <cx:pt idx="1153">301419.57291354798</cx:pt>
          <cx:pt idx="1154">271782.16521995497</cx:pt>
          <cx:pt idx="1155">314823.462407602</cx:pt>
          <cx:pt idx="1156">291101.991200549</cx:pt>
          <cx:pt idx="1157">287573.37824003299</cx:pt>
          <cx:pt idx="1158">265633.21654631401</cx:pt>
          <cx:pt idx="1159">289242.54548842902</cx:pt>
          <cx:pt idx="1160">293280.65373143699</cx:pt>
          <cx:pt idx="1161">264284.526109753</cx:pt>
          <cx:pt idx="1162">292295.71268145798</cx:pt>
          <cx:pt idx="1163">286185.31833590398</cx:pt>
          <cx:pt idx="1164">261619.31093940401</cx:pt>
          <cx:pt idx="1165">277700.28002593003</cx:pt>
          <cx:pt idx="1166">264693.81761692697</cx:pt>
          <cx:pt idx="1167">297516.73068523197</cx:pt>
          <cx:pt idx="1168">284589.38126643503</cx:pt>
          <cx:pt idx="1169">236416.439594303</cx:pt>
          <cx:pt idx="1170">282148.76625569002</cx:pt>
          <cx:pt idx="1171">278224.45432794897</cx:pt>
          <cx:pt idx="1172">251779.429515216</cx:pt>
          <cx:pt idx="1173">298326.39747175801</cx:pt>
          <cx:pt idx="1174">279739.63330785697</cx:pt>
          <cx:pt idx="1175">283461.06778516801</cx:pt>
          <cx:pt idx="1176">270632.87495264801</cx:pt>
          <cx:pt idx="1177">274809.08096359501</cx:pt>
          <cx:pt idx="1178">256120.66057770699</cx:pt>
          <cx:pt idx="1179">302599.019469155</cx:pt>
          <cx:pt idx="1180">301263.39709210303</cx:pt>
          <cx:pt idx="1181">313783.460171254</cx:pt>
          <cx:pt idx="1182">257473.43969143901</cx:pt>
          <cx:pt idx="1183">287801.68832012097</cx:pt>
          <cx:pt idx="1184">264327.12848750001</cx:pt>
          <cx:pt idx="1185">302569.77775502601</cx:pt>
          <cx:pt idx="1186">267634.834952918</cx:pt>
          <cx:pt idx="1187">260803.978013883</cx:pt>
          <cx:pt idx="1188">272114.18783183797</cx:pt>
          <cx:pt idx="1189">262365.36114658799</cx:pt>
          <cx:pt idx="1190">261424.80961159599</cx:pt>
          <cx:pt idx="1191">265800.65664504201</cx:pt>
          <cx:pt idx="1192">255718.83481839701</cx:pt>
          <cx:pt idx="1193">295095.64800061798</cx:pt>
          <cx:pt idx="1194">262653.37927951303</cx:pt>
          <cx:pt idx="1195">291393.00748973701</cx:pt>
          <cx:pt idx="1196">253694.37868195801</cx:pt>
          <cx:pt idx="1197">266458.14282730297</cx:pt>
          <cx:pt idx="1198">288529.88207417598</cx:pt>
          <cx:pt idx="1199">317536.345533157</cx:pt>
          <cx:pt idx="1200">317596.54223599</cx:pt>
          <cx:pt idx="1201">297005.88457413297</cx:pt>
          <cx:pt idx="1202">268430.434924967</cx:pt>
          <cx:pt idx="1203">256894.76658266099</cx:pt>
          <cx:pt idx="1204">281432.69840512902</cx:pt>
          <cx:pt idx="1205">292478.12310222402</cx:pt>
          <cx:pt idx="1206">282342.43185903499</cx:pt>
          <cx:pt idx="1207">246225.13192082799</cx:pt>
          <cx:pt idx="1208">257574.891307346</cx:pt>
          <cx:pt idx="1209">296675.180658517</cx:pt>
          <cx:pt idx="1210">280026.97147420602</cx:pt>
          <cx:pt idx="1211">281720.21200427599</cx:pt>
          <cx:pt idx="1212">264869.91748576902</cx:pt>
          <cx:pt idx="1213">253393.60793457701</cx:pt>
          <cx:pt idx="1214">303031.227935681</cx:pt>
          <cx:pt idx="1215">227267.002672954</cx:pt>
          <cx:pt idx="1216">241536.088022443</cx:pt>
          <cx:pt idx="1217">270122.56991436903</cx:pt>
          <cx:pt idx="1218">248422.89019035801</cx:pt>
          <cx:pt idx="1219">273701.26518076699</cx:pt>
          <cx:pt idx="1220">280104.42443709099</cx:pt>
          <cx:pt idx="1221">281830.25443003402</cx:pt>
          <cx:pt idx="1222">306954.16974609898</cx:pt>
          <cx:pt idx="1223">291469.23554740701</cx:pt>
          <cx:pt idx="1224">286425.833675223</cx:pt>
          <cx:pt idx="1225">281970.47002018802</cx:pt>
          <cx:pt idx="1226">275255.95240468602</cx:pt>
          <cx:pt idx="1227">285252.65355353401</cx:pt>
          <cx:pt idx="1228">264979.58863867098</cx:pt>
          <cx:pt idx="1229">232304.76261791901</cx:pt>
          <cx:pt idx="1230">285787.89445013501</cx:pt>
          <cx:pt idx="1231">258988.57039521</cx:pt>
          <cx:pt idx="1232">289550.54208348697</cx:pt>
          <cx:pt idx="1233">286150.30084511603</cx:pt>
          <cx:pt idx="1234">282069.99582760502</cx:pt>
          <cx:pt idx="1235">259068.47899361001</cx:pt>
          <cx:pt idx="1236">279680.70085724402</cx:pt>
          <cx:pt idx="1237">255924.47489830601</cx:pt>
          <cx:pt idx="1238">267625.439384781</cx:pt>
          <cx:pt idx="1239">294901.97499965201</cx:pt>
          <cx:pt idx="1240">268103.76383746299</cx:pt>
          <cx:pt idx="1241">261367.65099141601</cx:pt>
          <cx:pt idx="1242">295650.78067768301</cx:pt>
          <cx:pt idx="1243">273904.23806918802</cx:pt>
          <cx:pt idx="1244">269110.53980848199</cx:pt>
          <cx:pt idx="1245">266078.20071588701</cx:pt>
          <cx:pt idx="1246">273375.29200792499</cx:pt>
          <cx:pt idx="1247">279886.28970089002</cx:pt>
          <cx:pt idx="1248">259243.95534779399</cx:pt>
          <cx:pt idx="1249">252449.71110301701</cx:pt>
          <cx:pt idx="1250">316972.77894798701</cx:pt>
          <cx:pt idx="1251">292426.74011897598</cx:pt>
          <cx:pt idx="1252">290406.73451784201</cx:pt>
          <cx:pt idx="1253">268178.78136654402</cx:pt>
          <cx:pt idx="1254">281816.19109764602</cx:pt>
          <cx:pt idx="1255">261093.00626687901</cx:pt>
          <cx:pt idx="1256">286104.987952461</cx:pt>
          <cx:pt idx="1257">239468.149219104</cx:pt>
          <cx:pt idx="1258">292096.82291191502</cx:pt>
          <cx:pt idx="1259">277469.47762625199</cx:pt>
          <cx:pt idx="1260">269203.909517975</cx:pt>
          <cx:pt idx="1261">289687.95797282399</cx:pt>
          <cx:pt idx="1262">289125.44426613097</cx:pt>
          <cx:pt idx="1263">255686.425412702</cx:pt>
          <cx:pt idx="1264">238825.830837274</cx:pt>
          <cx:pt idx="1265">276379.51794841798</cx:pt>
          <cx:pt idx="1266">284720.59811968502</cx:pt>
          <cx:pt idx="1267">302085.24951120699</cx:pt>
          <cx:pt idx="1268">277493.22915113898</cx:pt>
          <cx:pt idx="1269">268967.33994115703</cx:pt>
          <cx:pt idx="1270">298827.23627762299</cx:pt>
          <cx:pt idx="1271">264280.79955420602</cx:pt>
          <cx:pt idx="1272">289207.63393216598</cx:pt>
          <cx:pt idx="1273">266944.62388502603</cx:pt>
          <cx:pt idx="1274">268062.99403029901</cx:pt>
          <cx:pt idx="1275">270214.707089537</cx:pt>
          <cx:pt idx="1276">266936.15247278003</cx:pt>
          <cx:pt idx="1277">259915.45856194501</cx:pt>
          <cx:pt idx="1278">276103.77258841798</cx:pt>
          <cx:pt idx="1279">310799.89835158898</cx:pt>
          <cx:pt idx="1280">229954.15475680199</cx:pt>
          <cx:pt idx="1281">287234.03048582497</cx:pt>
          <cx:pt idx="1282">268124.39740213798</cx:pt>
          <cx:pt idx="1283">252190.73671075</cx:pt>
          <cx:pt idx="1284">266530.63063253101</cx:pt>
          <cx:pt idx="1285">292389.27814899001</cx:pt>
          <cx:pt idx="1286">274959.73864665697</cx:pt>
          <cx:pt idx="1287">292654.596733313</cx:pt>
          <cx:pt idx="1288">271145.566984448</cx:pt>
          <cx:pt idx="1289">302727.39981044398</cx:pt>
          <cx:pt idx="1290">269420.02199706598</cx:pt>
          <cx:pt idx="1291">246369.156021389</cx:pt>
          <cx:pt idx="1292">276995.67208990501</cx:pt>
          <cx:pt idx="1293">279439.490623052</cx:pt>
          <cx:pt idx="1294">306731.28512691299</cx:pt>
          <cx:pt idx="1295">295662.109663354</cx:pt>
          <cx:pt idx="1296">252121.19778511999</cx:pt>
          <cx:pt idx="1297">312519.53344017302</cx:pt>
          <cx:pt idx="1298">245520.25577443599</cx:pt>
          <cx:pt idx="1299">254404.57823018299</cx:pt>
          <cx:pt idx="1300">303846.55923588702</cx:pt>
          <cx:pt idx="1301">266469.46830331802</cx:pt>
          <cx:pt idx="1302">228952.73653231599</cx:pt>
          <cx:pt idx="1303">286646.42692405498</cx:pt>
          <cx:pt idx="1304">263109.940162668</cx:pt>
          <cx:pt idx="1305">289992.80037506</cx:pt>
          <cx:pt idx="1306">279723.29671853298</cx:pt>
          <cx:pt idx="1307">312307.59077923198</cx:pt>
          <cx:pt idx="1308">301193.94766763097</cx:pt>
          <cx:pt idx="1309">246002.627262528</cx:pt>
          <cx:pt idx="1310">295422.406452403</cx:pt>
          <cx:pt idx="1311">281846.39079264301</cx:pt>
          <cx:pt idx="1312">285675.00488062901</cx:pt>
          <cx:pt idx="1313">288223.60851934599</cx:pt>
          <cx:pt idx="1314">249704.274439681</cx:pt>
          <cx:pt idx="1315">266094.10346607899</cx:pt>
          <cx:pt idx="1316">253729.32882424601</cx:pt>
          <cx:pt idx="1317">244401.81537868601</cx:pt>
          <cx:pt idx="1318">268695.532773791</cx:pt>
          <cx:pt idx="1319">245033.96324193399</cx:pt>
          <cx:pt idx="1320">268959.32047056803</cx:pt>
          <cx:pt idx="1321">300788.32394440501</cx:pt>
          <cx:pt idx="1322">265186.173060406</cx:pt>
          <cx:pt idx="1323">293628.63532941003</cx:pt>
          <cx:pt idx="1324">250254.19063495801</cx:pt>
          <cx:pt idx="1325">291853.24676279101</cx:pt>
          <cx:pt idx="1326">286705.506558138</cx:pt>
          <cx:pt idx="1327">264821.31115503202</cx:pt>
          <cx:pt idx="1328">295153.65198739502</cx:pt>
          <cx:pt idx="1329">293537.12448045798</cx:pt>
          <cx:pt idx="1330">299741.18688454299</cx:pt>
          <cx:pt idx="1331">281219.71549196501</cx:pt>
          <cx:pt idx="1332">288455.57041623403</cx:pt>
          <cx:pt idx="1333">277581.06941791798</cx:pt>
          <cx:pt idx="1334">285810.52134903101</cx:pt>
          <cx:pt idx="1335">254338.979339763</cx:pt>
          <cx:pt idx="1336">278578.82401377201</cx:pt>
          <cx:pt idx="1337">308780.53087684</cx:pt>
          <cx:pt idx="1338">252771.79984643401</cx:pt>
          <cx:pt idx="1339">221243.40079167401</cx:pt>
          <cx:pt idx="1340">275178.31293804402</cx:pt>
          <cx:pt idx="1341">266070.16536844702</cx:pt>
          <cx:pt idx="1342">295719.33307471202</cx:pt>
          <cx:pt idx="1343">327499.21616501198</cx:pt>
          <cx:pt idx="1344">307633.12705186702</cx:pt>
          <cx:pt idx="1345">285413.63933225902</cx:pt>
          <cx:pt idx="1346">288755.10211682803</cx:pt>
          <cx:pt idx="1347">275291.76426131697</cx:pt>
          <cx:pt idx="1348">316969.78888646403</cx:pt>
          <cx:pt idx="1349">299452.63281821302</cx:pt>
          <cx:pt idx="1350">273856.898801865</cx:pt>
          <cx:pt idx="1351">325441.23083469499</cx:pt>
          <cx:pt idx="1352">267130.604991959</cx:pt>
          <cx:pt idx="1353">296929.04660500702</cx:pt>
          <cx:pt idx="1354">259141.98670682299</cx:pt>
          <cx:pt idx="1355">246570.889860594</cx:pt>
          <cx:pt idx="1356">290530.28014556703</cx:pt>
          <cx:pt idx="1357">292870.75772379199</cx:pt>
          <cx:pt idx="1358">294587.96068567602</cx:pt>
          <cx:pt idx="1359">256651.51040797</cx:pt>
          <cx:pt idx="1360">319907.09463026602</cx:pt>
          <cx:pt idx="1361">278023.039654886</cx:pt>
          <cx:pt idx="1362">273029.12676966499</cx:pt>
          <cx:pt idx="1363">254054.47964748499</cx:pt>
          <cx:pt idx="1364">295093.75997500302</cx:pt>
          <cx:pt idx="1365">261816.508241528</cx:pt>
          <cx:pt idx="1366">277907.58625220001</cx:pt>
          <cx:pt idx="1367">303927.53593116201</cx:pt>
          <cx:pt idx="1368">312042.47726496699</cx:pt>
          <cx:pt idx="1369">289588.30168715498</cx:pt>
          <cx:pt idx="1370">272695.49819109601</cx:pt>
          <cx:pt idx="1371">274287.44934548199</cx:pt>
          <cx:pt idx="1372">287042.21784924698</cx:pt>
          <cx:pt idx="1373">260349.99203275601</cx:pt>
          <cx:pt idx="1374">245451.786302981</cx:pt>
          <cx:pt idx="1375">304895.65146167699</cx:pt>
          <cx:pt idx="1376">260936.39240304701</cx:pt>
          <cx:pt idx="1377">289771.16139847698</cx:pt>
          <cx:pt idx="1378">307569.42748456501</cx:pt>
          <cx:pt idx="1379">313403.95987213298</cx:pt>
          <cx:pt idx="1380">255773.20023093099</cx:pt>
          <cx:pt idx="1381">284567.25341493299</cx:pt>
          <cx:pt idx="1382">282827.768945747</cx:pt>
          <cx:pt idx="1383">283923.432887192</cx:pt>
          <cx:pt idx="1384">271666.51747277501</cx:pt>
          <cx:pt idx="1385">260403.32905691399</cx:pt>
          <cx:pt idx="1386">251279.51855127301</cx:pt>
          <cx:pt idx="1387">300367.34814063</cx:pt>
          <cx:pt idx="1388">302925.63074210502</cx:pt>
          <cx:pt idx="1389">279039.842529224</cx:pt>
          <cx:pt idx="1390">273546.94428720302</cx:pt>
          <cx:pt idx="1391">259606.149933846</cx:pt>
          <cx:pt idx="1392">292468.02893155703</cx:pt>
          <cx:pt idx="1393">256966.47457455299</cx:pt>
          <cx:pt idx="1394">284187.93119549099</cx:pt>
          <cx:pt idx="1395">274472.071635545</cx:pt>
          <cx:pt idx="1396">249328.668975273</cx:pt>
          <cx:pt idx="1397">252695.41072458401</cx:pt>
          <cx:pt idx="1398">279291.32630946097</cx:pt>
          <cx:pt idx="1399">286403.57944375201</cx:pt>
          <cx:pt idx="1400">264774.94502841798</cx:pt>
          <cx:pt idx="1401">270204.885861527</cx:pt>
          <cx:pt idx="1402">267448.97204759298</cx:pt>
          <cx:pt idx="1403">299985.967940184</cx:pt>
          <cx:pt idx="1404">274508.45305627398</cx:pt>
          <cx:pt idx="1405">301798.89636049699</cx:pt>
          <cx:pt idx="1406">307878.96519852302</cx:pt>
          <cx:pt idx="1407">293452.32936218701</cx:pt>
          <cx:pt idx="1408">250064.42961587399</cx:pt>
          <cx:pt idx="1409">265286.76472056302</cx:pt>
          <cx:pt idx="1410">273044.57796190499</cx:pt>
          <cx:pt idx="1411">251568.24242268101</cx:pt>
          <cx:pt idx="1412">262545.72015349602</cx:pt>
          <cx:pt idx="1413">280727.86463628901</cx:pt>
          <cx:pt idx="1414">284007.05277743598</cx:pt>
          <cx:pt idx="1415">263474.95885372802</cx:pt>
          <cx:pt idx="1416">228410.16159164801</cx:pt>
          <cx:pt idx="1417">318247.170524463</cx:pt>
          <cx:pt idx="1418">295063.020901501</cx:pt>
          <cx:pt idx="1419">250789.83953394499</cx:pt>
          <cx:pt idx="1420">276727.84497362602</cx:pt>
          <cx:pt idx="1421">307182.48414344498</cx:pt>
          <cx:pt idx="1422">289506.46901326301</cx:pt>
          <cx:pt idx="1423">284516.22440324601</cx:pt>
          <cx:pt idx="1424">276316.79228134901</cx:pt>
          <cx:pt idx="1425">278801.10439740698</cx:pt>
          <cx:pt idx="1426">288662.46085666597</cx:pt>
          <cx:pt idx="1427">271826.204277871</cx:pt>
          <cx:pt idx="1428">276351.69702573901</cx:pt>
          <cx:pt idx="1429">273698.20793368999</cx:pt>
          <cx:pt idx="1430">245317.94671558801</cx:pt>
          <cx:pt idx="1431">259466.83100314299</cx:pt>
          <cx:pt idx="1432">294331.44478876702</cx:pt>
          <cx:pt idx="1433">262739.44658045098</cx:pt>
          <cx:pt idx="1434">262606.03050222999</cx:pt>
          <cx:pt idx="1435">303867.94539616501</cx:pt>
          <cx:pt idx="1436">271407.97125368199</cx:pt>
          <cx:pt idx="1437">295772.44076406199</cx:pt>
          <cx:pt idx="1438">287125.94676443399</cx:pt>
          <cx:pt idx="1439">286109.89598440798</cx:pt>
          <cx:pt idx="1440">273846.70784886001</cx:pt>
          <cx:pt idx="1441">284193.29570299899</cx:pt>
          <cx:pt idx="1442">296166.01985728298</cx:pt>
          <cx:pt idx="1443">283898.675483856</cx:pt>
          <cx:pt idx="1444">280269.51143795898</cx:pt>
          <cx:pt idx="1445">272454.92138924601</cx:pt>
          <cx:pt idx="1446">284359.11003649503</cx:pt>
          <cx:pt idx="1447">278796.89814056002</cx:pt>
          <cx:pt idx="1448">261464.648516449</cx:pt>
          <cx:pt idx="1449">301169.59050021402</cx:pt>
          <cx:pt idx="1450">299670.14307414001</cx:pt>
          <cx:pt idx="1451">260709.42266638501</cx:pt>
          <cx:pt idx="1452">278004.65810921299</cx:pt>
          <cx:pt idx="1453">242607.065009257</cx:pt>
          <cx:pt idx="1454">273661.34751785803</cx:pt>
          <cx:pt idx="1455">290525.95660553902</cx:pt>
          <cx:pt idx="1456">298274.66322775302</cx:pt>
          <cx:pt idx="1457">269101.92357754702</cx:pt>
          <cx:pt idx="1458">265412.071961682</cx:pt>
          <cx:pt idx="1459">284875.49721726798</cx:pt>
          <cx:pt idx="1460">259225.392849981</cx:pt>
          <cx:pt idx="1461">269796.85484761401</cx:pt>
          <cx:pt idx="1462">301963.22264798201</cx:pt>
          <cx:pt idx="1463">257331.696358496</cx:pt>
          <cx:pt idx="1464">291761.67068969301</cx:pt>
          <cx:pt idx="1465">273790.01517437102</cx:pt>
          <cx:pt idx="1466">273933.32423469197</cx:pt>
          <cx:pt idx="1467">266120.88585727802</cx:pt>
          <cx:pt idx="1468">290294.23445882899</cx:pt>
          <cx:pt idx="1469">276457.56011122098</cx:pt>
          <cx:pt idx="1470">280733.93471385498</cx:pt>
          <cx:pt idx="1471">262962.65243278397</cx:pt>
          <cx:pt idx="1472">251143.616681652</cx:pt>
          <cx:pt idx="1473">283146.68717438099</cx:pt>
          <cx:pt idx="1474">260519.760604512</cx:pt>
          <cx:pt idx="1475">286954.65960869298</cx:pt>
          <cx:pt idx="1476">278080.917475553</cx:pt>
          <cx:pt idx="1477">283541.97795140703</cx:pt>
          <cx:pt idx="1478">267207.24979893601</cx:pt>
          <cx:pt idx="1479">283025.19485065999</cx:pt>
          <cx:pt idx="1480">280294.78800276102</cx:pt>
          <cx:pt idx="1481">256638.096441131</cx:pt>
          <cx:pt idx="1482">263943.90588021302</cx:pt>
          <cx:pt idx="1483">295225.93930770201</cx:pt>
          <cx:pt idx="1484">296112.10544487397</cx:pt>
          <cx:pt idx="1485">276512.19851907197</cx:pt>
          <cx:pt idx="1486">300337.99187806202</cx:pt>
          <cx:pt idx="1487">250370.29476584899</cx:pt>
          <cx:pt idx="1488">292294.00640085601</cx:pt>
          <cx:pt idx="1489">284783.29632262699</cx:pt>
          <cx:pt idx="1490">277450.31113973801</cx:pt>
          <cx:pt idx="1491">270681.78206382698</cx:pt>
          <cx:pt idx="1492">299556.03467789502</cx:pt>
          <cx:pt idx="1493">278953.63103579398</cx:pt>
          <cx:pt idx="1494">251378.58085562501</cx:pt>
          <cx:pt idx="1495">255577.23333465899</cx:pt>
          <cx:pt idx="1496">288921.851503552</cx:pt>
          <cx:pt idx="1497">278576.32871403999</cx:pt>
          <cx:pt idx="1498">285819.033630608</cx:pt>
          <cx:pt idx="1499">281564.66788253398</cx:pt>
          <cx:pt idx="1500">260016.77697901099</cx:pt>
          <cx:pt idx="1501">275220.54994710302</cx:pt>
          <cx:pt idx="1502">285036.10864885902</cx:pt>
          <cx:pt idx="1503">262726.91626599903</cx:pt>
          <cx:pt idx="1504">307633.54169409099</cx:pt>
          <cx:pt idx="1505">289709.06482015102</cx:pt>
          <cx:pt idx="1506">251802.65681519799</cx:pt>
          <cx:pt idx="1507">260220.59385139501</cx:pt>
          <cx:pt idx="1508">289349.77606078697</cx:pt>
          <cx:pt idx="1509">257381.51462528101</cx:pt>
          <cx:pt idx="1510">309051.799637719</cx:pt>
          <cx:pt idx="1511">272117.54455842299</cx:pt>
          <cx:pt idx="1512">255988.43955721101</cx:pt>
          <cx:pt idx="1513">287497.65488093899</cx:pt>
          <cx:pt idx="1514">241766.23727398299</cx:pt>
          <cx:pt idx="1515">283073.85514885001</cx:pt>
          <cx:pt idx="1516">254873.099933905</cx:pt>
          <cx:pt idx="1517">268759.01344868401</cx:pt>
          <cx:pt idx="1518">286311.22665652802</cx:pt>
          <cx:pt idx="1519">287412.90422121203</cx:pt>
          <cx:pt idx="1520">249131.37255486799</cx:pt>
          <cx:pt idx="1521">296794.57376143499</cx:pt>
          <cx:pt idx="1522">253168.26737608001</cx:pt>
          <cx:pt idx="1523">261955.751591407</cx:pt>
          <cx:pt idx="1524">261185.611791231</cx:pt>
          <cx:pt idx="1525">254774.00418398599</cx:pt>
          <cx:pt idx="1526">288080.95120137301</cx:pt>
          <cx:pt idx="1527">295299.23724490998</cx:pt>
          <cx:pt idx="1528">237868.82820981101</cx:pt>
          <cx:pt idx="1529">282213.57486553199</cx:pt>
          <cx:pt idx="1530">275563.59304089699</cx:pt>
          <cx:pt idx="1531">270937.82611583098</cx:pt>
          <cx:pt idx="1532">244152.944993371</cx:pt>
          <cx:pt idx="1533">248587.220482048</cx:pt>
          <cx:pt idx="1534">276519.320766686</cx:pt>
          <cx:pt idx="1535">290392.84599228902</cx:pt>
          <cx:pt idx="1536">265419.88297609799</cx:pt>
          <cx:pt idx="1537">302984.443993041</cx:pt>
          <cx:pt idx="1538">287437.18468502798</cx:pt>
          <cx:pt idx="1539">237968.56936409001</cx:pt>
          <cx:pt idx="1540">275066.07816664601</cx:pt>
          <cx:pt idx="1541">285608.35736192</cx:pt>
          <cx:pt idx="1542">288061.64809878002</cx:pt>
          <cx:pt idx="1543">270227.96212920098</cx:pt>
          <cx:pt idx="1544">271757.22536542098</cx:pt>
          <cx:pt idx="1545">320938.43259230198</cx:pt>
          <cx:pt idx="1546">255505.49679253501</cx:pt>
          <cx:pt idx="1547">290871.45206922502</cx:pt>
          <cx:pt idx="1548">289690.13977283298</cx:pt>
          <cx:pt idx="1549">282431.204781165</cx:pt>
          <cx:pt idx="1550">257037.96162249599</cx:pt>
          <cx:pt idx="1551">269317.091369692</cx:pt>
          <cx:pt idx="1552">307742.74610488198</cx:pt>
          <cx:pt idx="1553">278507.77700261102</cx:pt>
          <cx:pt idx="1554">255601.345501253</cx:pt>
          <cx:pt idx="1555">282542.93256949697</cx:pt>
          <cx:pt idx="1556">281023.62792211497</cx:pt>
          <cx:pt idx="1557">289349.597072181</cx:pt>
          <cx:pt idx="1558">301417.19953395001</cx:pt>
          <cx:pt idx="1559">297523.737332238</cx:pt>
          <cx:pt idx="1560">295198.51057273097</cx:pt>
          <cx:pt idx="1561">284666.49324485002</cx:pt>
          <cx:pt idx="1562">247361.50505446101</cx:pt>
          <cx:pt idx="1563">297348.95375121199</cx:pt>
          <cx:pt idx="1564">283960.14100765297</cx:pt>
          <cx:pt idx="1565">271540.77535321802</cx:pt>
          <cx:pt idx="1566">293542.93690259301</cx:pt>
          <cx:pt idx="1567">260950.53145112199</cx:pt>
          <cx:pt idx="1568">273803.14910464798</cx:pt>
          <cx:pt idx="1569">266996.94128560898</cx:pt>
          <cx:pt idx="1570">259174.010449675</cx:pt>
          <cx:pt idx="1571">273307.210248244</cx:pt>
          <cx:pt idx="1572">248378.211078199</cx:pt>
          <cx:pt idx="1573">267702.541923418</cx:pt>
          <cx:pt idx="1574">246071.77717456201</cx:pt>
          <cx:pt idx="1575">217666.20556618099</cx:pt>
          <cx:pt idx="1576">282100.50961196399</cx:pt>
          <cx:pt idx="1577">236112.207777437</cx:pt>
          <cx:pt idx="1578">280479.52479454799</cx:pt>
          <cx:pt idx="1579">294701.54182384303</cx:pt>
          <cx:pt idx="1580">280131.48970542097</cx:pt>
          <cx:pt idx="1581">252825.840786157</cx:pt>
          <cx:pt idx="1582">309382.16773040901</cx:pt>
          <cx:pt idx="1583">274117.82207016199</cx:pt>
          <cx:pt idx="1584">282628.76241895702</cx:pt>
          <cx:pt idx="1585">278251.61786529003</cx:pt>
          <cx:pt idx="1586">308606.23956510599</cx:pt>
          <cx:pt idx="1587">278958.452314967</cx:pt>
          <cx:pt idx="1588">266537.501855265</cx:pt>
          <cx:pt idx="1589">274193.06015609001</cx:pt>
          <cx:pt idx="1590">259213.390618028</cx:pt>
          <cx:pt idx="1591">246619.37413766401</cx:pt>
          <cx:pt idx="1592">259454.154792894</cx:pt>
          <cx:pt idx="1593">273323.39613794303</cx:pt>
          <cx:pt idx="1594">290622.33672219201</cx:pt>
          <cx:pt idx="1595">257744.280777412</cx:pt>
          <cx:pt idx="1596">284706.52043174201</cx:pt>
          <cx:pt idx="1597">275599.11489509698</cx:pt>
          <cx:pt idx="1598">302975.55087956501</cx:pt>
          <cx:pt idx="1599">263378.27612793801</cx:pt>
          <cx:pt idx="1600">284347.36596221098</cx:pt>
          <cx:pt idx="1601">255509.32066629699</cx:pt>
          <cx:pt idx="1602">300376.44805043202</cx:pt>
          <cx:pt idx="1603">312877.129608143</cx:pt>
          <cx:pt idx="1604">271912.78839356499</cx:pt>
          <cx:pt idx="1605">276408.41001959599</cx:pt>
          <cx:pt idx="1606">307748.69014207798</cx:pt>
          <cx:pt idx="1607">310193.288984087</cx:pt>
          <cx:pt idx="1608">260913.97901359099</cx:pt>
          <cx:pt idx="1609">273267.98077137599</cx:pt>
          <cx:pt idx="1610">278261.20021424699</cx:pt>
          <cx:pt idx="1611">281738.841871479</cx:pt>
          <cx:pt idx="1612">315543.19913658698</cx:pt>
          <cx:pt idx="1613">265297.96972551098</cx:pt>
          <cx:pt idx="1614">261057.727835628</cx:pt>
          <cx:pt idx="1615">261178.12018397899</cx:pt>
          <cx:pt idx="1616">262359.85436138703</cx:pt>
          <cx:pt idx="1617">275416.73434056301</cx:pt>
          <cx:pt idx="1618">244439.49929686901</cx:pt>
          <cx:pt idx="1619">256857.691057997</cx:pt>
          <cx:pt idx="1620">271850.31181870901</cx:pt>
          <cx:pt idx="1621">285155.76715328498</cx:pt>
          <cx:pt idx="1622">259302.76457330299</cx:pt>
          <cx:pt idx="1623">258637.25132768499</cx:pt>
          <cx:pt idx="1624">281671.420886487</cx:pt>
          <cx:pt idx="1625">285846.98355327197</cx:pt>
          <cx:pt idx="1626">270661.51085286401</cx:pt>
          <cx:pt idx="1627">276599.65610309999</cx:pt>
          <cx:pt idx="1628">257757.20761281301</cx:pt>
          <cx:pt idx="1629">277479.82409741299</cx:pt>
          <cx:pt idx="1630">262711.05165940302</cx:pt>
          <cx:pt idx="1631">279640.15255748102</cx:pt>
          <cx:pt idx="1632">286193.541500127</cx:pt>
          <cx:pt idx="1633">267107.017369257</cx:pt>
          <cx:pt idx="1634">257069.30139840901</cx:pt>
          <cx:pt idx="1635">279777.58825389802</cx:pt>
          <cx:pt idx="1636">274233.60455598601</cx:pt>
          <cx:pt idx="1637">256987.47602488101</cx:pt>
          <cx:pt idx="1638">277812.22585674899</cx:pt>
          <cx:pt idx="1639">277764.97675816499</cx:pt>
          <cx:pt idx="1640">287075.41454861203</cx:pt>
          <cx:pt idx="1641">288435.92248453299</cx:pt>
          <cx:pt idx="1642">244802.95507755401</cx:pt>
          <cx:pt idx="1643">279479.82050017599</cx:pt>
          <cx:pt idx="1644">269227.295111785</cx:pt>
          <cx:pt idx="1645">286176.28477677901</cx:pt>
          <cx:pt idx="1646">259940.45945694001</cx:pt>
          <cx:pt idx="1647">253172.333961172</cx:pt>
          <cx:pt idx="1648">291566.98439632897</cx:pt>
          <cx:pt idx="1649">271046.62409720302</cx:pt>
          <cx:pt idx="1650">264236.59721568401</cx:pt>
          <cx:pt idx="1651">273186.24813051103</cx:pt>
          <cx:pt idx="1652">266644.44601286901</cx:pt>
          <cx:pt idx="1653">290327.54233798699</cx:pt>
          <cx:pt idx="1654">285854.54155244399</cx:pt>
          <cx:pt idx="1655">258902.375771227</cx:pt>
          <cx:pt idx="1656">251645.40543076699</cx:pt>
          <cx:pt idx="1657">258260.90130024101</cx:pt>
          <cx:pt idx="1658">266706.00630295801</cx:pt>
          <cx:pt idx="1659">297263.79581146198</cx:pt>
          <cx:pt idx="1660">258188.555267055</cx:pt>
          <cx:pt idx="1661">225378.17831022799</cx:pt>
          <cx:pt idx="1662">263177.89706288697</cx:pt>
          <cx:pt idx="1663">264145.797768616</cx:pt>
          <cx:pt idx="1664">283688.385508226</cx:pt>
          <cx:pt idx="1665">304172.76376328402</cx:pt>
          <cx:pt idx="1666">264050.05290846399</cx:pt>
          <cx:pt idx="1667">272685.63949568197</cx:pt>
          <cx:pt idx="1668">259694.619550537</cx:pt>
          <cx:pt idx="1669">239777.87954574599</cx:pt>
          <cx:pt idx="1670">265380.60068950302</cx:pt>
          <cx:pt idx="1671">266426.98703561397</cx:pt>
          <cx:pt idx="1672">296798.23275503801</cx:pt>
          <cx:pt idx="1673">260153.55428336599</cx:pt>
          <cx:pt idx="1674">270594.17970809399</cx:pt>
          <cx:pt idx="1675">286670.02711371402</cx:pt>
          <cx:pt idx="1676">258800.776733465</cx:pt>
          <cx:pt idx="1677">266550.63446054299</cx:pt>
          <cx:pt idx="1678">261769.50739458</cx:pt>
          <cx:pt idx="1679">277727.51727968198</cx:pt>
          <cx:pt idx="1680">253394.914258409</cx:pt>
          <cx:pt idx="1681">276321.45542689401</cx:pt>
          <cx:pt idx="1682">291746.21708277002</cx:pt>
          <cx:pt idx="1683">268253.05102774402</cx:pt>
          <cx:pt idx="1684">257251.29832634801</cx:pt>
          <cx:pt idx="1685">300538.63345276099</cx:pt>
          <cx:pt idx="1686">258675.97594898599</cx:pt>
          <cx:pt idx="1687">272238.89433627698</cx:pt>
          <cx:pt idx="1688">250153.53758562499</cx:pt>
          <cx:pt idx="1689">274531.87902731</cx:pt>
          <cx:pt idx="1690">295842.89349587</cx:pt>
          <cx:pt idx="1691">289124.35127460503</cx:pt>
          <cx:pt idx="1692">276798.85515387502</cx:pt>
          <cx:pt idx="1693">260850.77737273899</cx:pt>
          <cx:pt idx="1694">296346.64513586898</cx:pt>
          <cx:pt idx="1695">259406.16593754501</cx:pt>
          <cx:pt idx="1696">238456.187578343</cx:pt>
          <cx:pt idx="1697">246215.95925871099</cx:pt>
          <cx:pt idx="1698">247098.444375124</cx:pt>
          <cx:pt idx="1699">292946.35292096302</cx:pt>
          <cx:pt idx="1700">276355.80340623303</cx:pt>
          <cx:pt idx="1701">261386.13778211499</cx:pt>
          <cx:pt idx="1702">279007.47580629197</cx:pt>
          <cx:pt idx="1703">257515.249725917</cx:pt>
          <cx:pt idx="1704">273704.51888184802</cx:pt>
          <cx:pt idx="1705">264309.37679418898</cx:pt>
          <cx:pt idx="1706">304410.48790899001</cx:pt>
          <cx:pt idx="1707">273728.67078166001</cx:pt>
          <cx:pt idx="1708">259579.98981697799</cx:pt>
          <cx:pt idx="1709">258495.00266676501</cx:pt>
          <cx:pt idx="1710">218192.13773840899</cx:pt>
          <cx:pt idx="1711">272324.05122844601</cx:pt>
          <cx:pt idx="1712">286060.54294109601</cx:pt>
          <cx:pt idx="1713">279306.57022390101</cx:pt>
          <cx:pt idx="1714">247989.516509418</cx:pt>
          <cx:pt idx="1715">264525.28815824701</cx:pt>
          <cx:pt idx="1716">271893.742489386</cx:pt>
          <cx:pt idx="1717">254350.54675199901</cx:pt>
          <cx:pt idx="1718">289012.065172948</cx:pt>
          <cx:pt idx="1719">259703.00230515</cx:pt>
          <cx:pt idx="1720">246979.583377879</cx:pt>
          <cx:pt idx="1721">266680.80830409599</cx:pt>
          <cx:pt idx="1722">281020.39865645202</cx:pt>
          <cx:pt idx="1723">257968.62139674099</cx:pt>
          <cx:pt idx="1724">264452.34936938499</cx:pt>
          <cx:pt idx="1725">273324.192162366</cx:pt>
          <cx:pt idx="1726">292419.75661187002</cx:pt>
          <cx:pt idx="1727">220748.72245267499</cx:pt>
          <cx:pt idx="1728">264418.23600626801</cx:pt>
          <cx:pt idx="1729">282151.74278213101</cx:pt>
          <cx:pt idx="1730">271328.63518061303</cx:pt>
          <cx:pt idx="1731">260383.322956066</cx:pt>
          <cx:pt idx="1732">265186.169513334</cx:pt>
          <cx:pt idx="1733">302027.88607819198</cx:pt>
          <cx:pt idx="1734">248898.68285033799</cx:pt>
          <cx:pt idx="1735">268142.21446126298</cx:pt>
          <cx:pt idx="1736">280645.773059987</cx:pt>
          <cx:pt idx="1737">276896.29404913198</cx:pt>
          <cx:pt idx="1738">254878.307198628</cx:pt>
          <cx:pt idx="1739">277195.66850738798</cx:pt>
          <cx:pt idx="1740">275739.76104045101</cx:pt>
          <cx:pt idx="1741">280983.33199515397</cx:pt>
          <cx:pt idx="1742">248720.539888392</cx:pt>
          <cx:pt idx="1743">264574.24902926403</cx:pt>
          <cx:pt idx="1744">278575.829956147</cx:pt>
          <cx:pt idx="1745">276681.201466745</cx:pt>
          <cx:pt idx="1746">309645.14764073503</cx:pt>
          <cx:pt idx="1747">251730.953469659</cx:pt>
          <cx:pt idx="1748">282616.94819628599</cx:pt>
          <cx:pt idx="1749">275179.818288229</cx:pt>
          <cx:pt idx="1750">281869.89104160899</cx:pt>
          <cx:pt idx="1751">252624.21107511499</cx:pt>
          <cx:pt idx="1752">285669.51510981697</cx:pt>
          <cx:pt idx="1753">276456.449744271</cx:pt>
          <cx:pt idx="1754">275669.22522347799</cx:pt>
          <cx:pt idx="1755">265482.99852323002</cx:pt>
          <cx:pt idx="1756">269045.69442938798</cx:pt>
          <cx:pt idx="1757">272023.398379925</cx:pt>
          <cx:pt idx="1758">265923.20143587998</cx:pt>
          <cx:pt idx="1759">274702.41075751203</cx:pt>
          <cx:pt idx="1760">262461.42037166498</cx:pt>
          <cx:pt idx="1761">272464.33412592002</cx:pt>
          <cx:pt idx="1762">302470.37183163501</cx:pt>
          <cx:pt idx="1763">253687.210458952</cx:pt>
          <cx:pt idx="1764">304130.75649232703</cx:pt>
          <cx:pt idx="1765">267855.44788924803</cx:pt>
          <cx:pt idx="1766">292573.49333688198</cx:pt>
          <cx:pt idx="1767">253287.79522461601</cx:pt>
          <cx:pt idx="1768">298452.30939578201</cx:pt>
          <cx:pt idx="1769">270082.71287529101</cx:pt>
          <cx:pt idx="1770">257022.79097633401</cx:pt>
          <cx:pt idx="1771">286233.25748542702</cx:pt>
          <cx:pt idx="1772">303071.53782757802</cx:pt>
          <cx:pt idx="1773">271516.16173366498</cx:pt>
          <cx:pt idx="1774">311947.58682058897</cx:pt>
          <cx:pt idx="1775">274219.14688412601</cx:pt>
          <cx:pt idx="1776">265887.76210199</cx:pt>
          <cx:pt idx="1777">283281.28121539601</cx:pt>
          <cx:pt idx="1778">261786.813372787</cx:pt>
          <cx:pt idx="1779">288152.31486100098</cx:pt>
          <cx:pt idx="1780">295029.88414626801</cx:pt>
          <cx:pt idx="1781">298122.734066187</cx:pt>
          <cx:pt idx="1782">269740.44609428098</cx:pt>
          <cx:pt idx="1783">280748.72520259698</cx:pt>
          <cx:pt idx="1784">282678.93772780098</cx:pt>
          <cx:pt idx="1785">283448.418574451</cx:pt>
          <cx:pt idx="1786">274187.65029313898</cx:pt>
          <cx:pt idx="1787">283901.610130844</cx:pt>
          <cx:pt idx="1788">282754.795715441</cx:pt>
          <cx:pt idx="1789">286691.93956904201</cx:pt>
          <cx:pt idx="1790">261028.55102252099</cx:pt>
          <cx:pt idx="1791">300578.37008757301</cx:pt>
          <cx:pt idx="1792">294671.05759951298</cx:pt>
          <cx:pt idx="1793">264912.05166306801</cx:pt>
          <cx:pt idx="1794">299389.71767242003</cx:pt>
          <cx:pt idx="1795">251362.47763254301</cx:pt>
          <cx:pt idx="1796">280920.81645632599</cx:pt>
          <cx:pt idx="1797">311768.78580415703</cx:pt>
          <cx:pt idx="1798">293618.51353985298</cx:pt>
          <cx:pt idx="1799">294080.53784307803</cx:pt>
          <cx:pt idx="1800">260484.66836618699</cx:pt>
          <cx:pt idx="1801">257240.98717276199</cx:pt>
          <cx:pt idx="1802">233963.590677428</cx:pt>
          <cx:pt idx="1803">301373.38538569002</cx:pt>
          <cx:pt idx="1804">286452.319136673</cx:pt>
          <cx:pt idx="1805">268369.56249636499</cx:pt>
          <cx:pt idx="1806">276113.56913950201</cx:pt>
          <cx:pt idx="1807">275958.59958499199</cx:pt>
          <cx:pt idx="1808">263818.56753361598</cx:pt>
          <cx:pt idx="1809">276566.83350060199</cx:pt>
          <cx:pt idx="1810">284333.05686381803</cx:pt>
          <cx:pt idx="1811">279059.41918583697</cx:pt>
          <cx:pt idx="1812">272382.96878465399</cx:pt>
          <cx:pt idx="1813">278232.99694887799</cx:pt>
          <cx:pt idx="1814">301933.15229982499</cx:pt>
          <cx:pt idx="1815">279580.612478839</cx:pt>
          <cx:pt idx="1816">289082.658491979</cx:pt>
          <cx:pt idx="1817">284033.15765410598</cx:pt>
          <cx:pt idx="1818">262372.27966126002</cx:pt>
          <cx:pt idx="1819">265675.59776985901</cx:pt>
          <cx:pt idx="1820">253622.53275888501</cx:pt>
          <cx:pt idx="1821">256705.154811947</cx:pt>
          <cx:pt idx="1822">289399.14955935901</cx:pt>
          <cx:pt idx="1823">283600.60313126899</cx:pt>
          <cx:pt idx="1824">272192.30443483702</cx:pt>
          <cx:pt idx="1825">312197.20799761801</cx:pt>
          <cx:pt idx="1826">235379.80476564899</cx:pt>
          <cx:pt idx="1827">245690.22017620201</cx:pt>
          <cx:pt idx="1828">289422.13044826698</cx:pt>
          <cx:pt idx="1829">292544.72550683399</cx:pt>
          <cx:pt idx="1830">268424.77941110998</cx:pt>
          <cx:pt idx="1831">245397.48379527399</cx:pt>
          <cx:pt idx="1832">252575.95632169701</cx:pt>
          <cx:pt idx="1833">278469.73035825498</cx:pt>
          <cx:pt idx="1834">285293.07857451198</cx:pt>
          <cx:pt idx="1835">260649.95704232599</cx:pt>
          <cx:pt idx="1836">267854.45778180601</cx:pt>
          <cx:pt idx="1837">280431.212743346</cx:pt>
          <cx:pt idx="1838">284962.66511014698</cx:pt>
          <cx:pt idx="1839">290392.69341644301</cx:pt>
          <cx:pt idx="1840">279300.08490593103</cx:pt>
          <cx:pt idx="1841">259998.41926602801</cx:pt>
          <cx:pt idx="1842">285738.07618080999</cx:pt>
          <cx:pt idx="1843">292100.10467160598</cx:pt>
          <cx:pt idx="1844">286862.88715089398</cx:pt>
          <cx:pt idx="1845">261050.68612245101</cx:pt>
          <cx:pt idx="1846">286239.05909846397</cx:pt>
          <cx:pt idx="1847">233484.133378945</cx:pt>
          <cx:pt idx="1848">268885.00894305098</cx:pt>
          <cx:pt idx="1849">293617.91248229699</cx:pt>
          <cx:pt idx="1850">273108.34827741003</cx:pt>
          <cx:pt idx="1851">250908.74595864801</cx:pt>
          <cx:pt idx="1852">244215.00186249401</cx:pt>
          <cx:pt idx="1853">272189.26815104199</cx:pt>
          <cx:pt idx="1854">303599.60193425103</cx:pt>
          <cx:pt idx="1855">253151.70081721901</cx:pt>
          <cx:pt idx="1856">255543.64163941299</cx:pt>
          <cx:pt idx="1857">288934.54884058703</cx:pt>
          <cx:pt idx="1858">276966.07144371897</cx:pt>
          <cx:pt idx="1859">320938.62240386201</cx:pt>
          <cx:pt idx="1860">292759.56342613901</cx:pt>
          <cx:pt idx="1861">265490.94583634398</cx:pt>
          <cx:pt idx="1862">260349.82413629099</cx:pt>
          <cx:pt idx="1863">259981.87275144801</cx:pt>
          <cx:pt idx="1864">232023.874588359</cx:pt>
          <cx:pt idx="1865">252981.158424138</cx:pt>
          <cx:pt idx="1866">257725.77172692301</cx:pt>
          <cx:pt idx="1867">252324.080816136</cx:pt>
          <cx:pt idx="1868">299514.17248741997</cx:pt>
          <cx:pt idx="1869">289420.64086540398</cx:pt>
          <cx:pt idx="1870">249127.43918544301</cx:pt>
          <cx:pt idx="1871">287536.32614445698</cx:pt>
          <cx:pt idx="1872">269720.42836610501</cx:pt>
          <cx:pt idx="1873">243332.21923958801</cx:pt>
          <cx:pt idx="1874">278677.50050952099</cx:pt>
          <cx:pt idx="1875">236634.39001112399</cx:pt>
          <cx:pt idx="1876">286408.66042595601</cx:pt>
          <cx:pt idx="1877">259438.73224650099</cx:pt>
          <cx:pt idx="1878">260088.103056689</cx:pt>
          <cx:pt idx="1879">259740.107220426</cx:pt>
          <cx:pt idx="1880">266423.24453596602</cx:pt>
          <cx:pt idx="1881">282572.205906822</cx:pt>
          <cx:pt idx="1882">285939.72932069597</cx:pt>
          <cx:pt idx="1883">260941.24660981499</cx:pt>
          <cx:pt idx="1884">298585.238363009</cx:pt>
          <cx:pt idx="1885">277974.659636178</cx:pt>
          <cx:pt idx="1886">284250.07590986299</cx:pt>
          <cx:pt idx="1887">291612.15406332602</cx:pt>
          <cx:pt idx="1888">274017.72979427502</cx:pt>
          <cx:pt idx="1889">316031.73810916801</cx:pt>
          <cx:pt idx="1890">261356.595066368</cx:pt>
          <cx:pt idx="1891">292095.22446189303</cx:pt>
          <cx:pt idx="1892">279131.51872988098</cx:pt>
          <cx:pt idx="1893">285207.08098048298</cx:pt>
          <cx:pt idx="1894">262318.93712875998</cx:pt>
          <cx:pt idx="1895">274736.92472597898</cx:pt>
          <cx:pt idx="1896">272178.59076570597</cx:pt>
          <cx:pt idx="1897">285613.11297028902</cx:pt>
          <cx:pt idx="1898">290696.17088099697</cx:pt>
          <cx:pt idx="1899">295212.93904678599</cx:pt>
          <cx:pt idx="1900">266070.855817976</cx:pt>
          <cx:pt idx="1901">265291.63816503697</cx:pt>
          <cx:pt idx="1902">264761.413937809</cx:pt>
          <cx:pt idx="1903">289324.75407019898</cx:pt>
          <cx:pt idx="1904">264876.28833378799</cx:pt>
          <cx:pt idx="1905">262071.45075901999</cx:pt>
          <cx:pt idx="1906">287809.55788980698</cx:pt>
          <cx:pt idx="1907">251361.10322654899</cx:pt>
          <cx:pt idx="1908">268914.15878615301</cx:pt>
          <cx:pt idx="1909">294969.35523050698</cx:pt>
          <cx:pt idx="1910">296871.720290197</cx:pt>
          <cx:pt idx="1911">229940.51244524299</cx:pt>
          <cx:pt idx="1912">308283.34078657301</cx:pt>
          <cx:pt idx="1913">247797.28377059801</cx:pt>
          <cx:pt idx="1914">278198.57671805599</cx:pt>
          <cx:pt idx="1915">259308.61963312299</cx:pt>
          <cx:pt idx="1916">285256.14879296301</cx:pt>
          <cx:pt idx="1917">305792.54289277003</cx:pt>
          <cx:pt idx="1918">257319.980809389</cx:pt>
          <cx:pt idx="1919">283345.86686070397</cx:pt>
          <cx:pt idx="1920">298206.21101911698</cx:pt>
          <cx:pt idx="1921">301362.78052830102</cx:pt>
          <cx:pt idx="1922">288141.02828167501</cx:pt>
          <cx:pt idx="1923">289714.30184094101</cx:pt>
          <cx:pt idx="1924">266144.70577093202</cx:pt>
          <cx:pt idx="1925">250973.08523082899</cx:pt>
          <cx:pt idx="1926">284959.49377547402</cx:pt>
          <cx:pt idx="1927">258012.52451049499</cx:pt>
          <cx:pt idx="1928">279893.634912938</cx:pt>
          <cx:pt idx="1929">301563.121114771</cx:pt>
          <cx:pt idx="1930">277896.19438772602</cx:pt>
          <cx:pt idx="1931">249737.75289925901</cx:pt>
          <cx:pt idx="1932">254016.702247056</cx:pt>
          <cx:pt idx="1933">267388.98927378701</cx:pt>
          <cx:pt idx="1934">281079.98205965402</cx:pt>
          <cx:pt idx="1935">265683.87812797399</cx:pt>
          <cx:pt idx="1936">288297.83703906799</cx:pt>
          <cx:pt idx="1937">284568.97380908602</cx:pt>
          <cx:pt idx="1938">318217.21267121</cx:pt>
          <cx:pt idx="1939">265770.43134674901</cx:pt>
          <cx:pt idx="1940">295809.347035749</cx:pt>
          <cx:pt idx="1941">256925.69709736999</cx:pt>
          <cx:pt idx="1942">277099.42842464801</cx:pt>
          <cx:pt idx="1943">291601.96608873399</cx:pt>
          <cx:pt idx="1944">274356.80035777099</cx:pt>
          <cx:pt idx="1945">267784.91990070202</cx:pt>
          <cx:pt idx="1946">307854.140345247</cx:pt>
          <cx:pt idx="1947">278501.70363460301</cx:pt>
          <cx:pt idx="1948">270547.73780883697</cx:pt>
          <cx:pt idx="1949">241801.03495860999</cx:pt>
          <cx:pt idx="1950">304996.08591208898</cx:pt>
          <cx:pt idx="1951">275297.94735536398</cx:pt>
          <cx:pt idx="1952">281015.65377621999</cx:pt>
          <cx:pt idx="1953">307268.82294014102</cx:pt>
          <cx:pt idx="1954">282737.205162748</cx:pt>
          <cx:pt idx="1955">233445.86159911999</cx:pt>
          <cx:pt idx="1956">276902.75664330198</cx:pt>
          <cx:pt idx="1957">270127.68081235897</cx:pt>
          <cx:pt idx="1958">286404.32363037899</cx:pt>
          <cx:pt idx="1959">276741.12292620097</cx:pt>
          <cx:pt idx="1960">289614.05592389498</cx:pt>
          <cx:pt idx="1961">270108.74752240197</cx:pt>
          <cx:pt idx="1962">304717.21744885202</cx:pt>
          <cx:pt idx="1963">307081.75427924999</cx:pt>
          <cx:pt idx="1964">284558.80080816301</cx:pt>
          <cx:pt idx="1965">290923.56008539698</cx:pt>
          <cx:pt idx="1966">278607.31987905101</cx:pt>
          <cx:pt idx="1967">287253.30333748</cx:pt>
          <cx:pt idx="1968">311126.21547588299</cx:pt>
          <cx:pt idx="1969">267575.97376014502</cx:pt>
          <cx:pt idx="1970">291481.01831140299</cx:pt>
          <cx:pt idx="1971">267675.29175543698</cx:pt>
          <cx:pt idx="1972">293953.70550951897</cx:pt>
          <cx:pt idx="1973">298865.45119256998</cx:pt>
          <cx:pt idx="1974">251757.45220845501</cx:pt>
          <cx:pt idx="1975">262963.45279971999</cx:pt>
          <cx:pt idx="1976">285997.86755510501</cx:pt>
          <cx:pt idx="1977">276760.06850372098</cx:pt>
          <cx:pt idx="1978">239780.27270471901</cx:pt>
          <cx:pt idx="1979">284475.671519859</cx:pt>
          <cx:pt idx="1980">285902.59653290297</cx:pt>
          <cx:pt idx="1981">284059.36091744999</cx:pt>
          <cx:pt idx="1982">242180.95668197799</cx:pt>
          <cx:pt idx="1983">289078.19164357102</cx:pt>
          <cx:pt idx="1984">281931.58268440102</cx:pt>
          <cx:pt idx="1985">236247.932261446</cx:pt>
          <cx:pt idx="1986">270017.67723182897</cx:pt>
          <cx:pt idx="1987">309698.57434730098</cx:pt>
          <cx:pt idx="1988">267500.21213769098</cx:pt>
          <cx:pt idx="1989">288720.042444947</cx:pt>
          <cx:pt idx="1990">237545.81616538501</cx:pt>
          <cx:pt idx="1991">280074.42946015397</cx:pt>
          <cx:pt idx="1992">268698.99262109102</cx:pt>
          <cx:pt idx="1993">288834.36478305998</cx:pt>
          <cx:pt idx="1994">273003.86488607503</cx:pt>
          <cx:pt idx="1995">275753.14530946699</cx:pt>
          <cx:pt idx="1996">243930.363477551</cx:pt>
          <cx:pt idx="1997">285297.841722349</cx:pt>
          <cx:pt idx="1998">270435.00811670499</cx:pt>
          <cx:pt idx="1999">274113.16279740399</cx:pt>
          <cx:pt idx="2000">269884.19981004501</cx:pt>
          <cx:pt idx="2001">276992.33165792603</cx:pt>
          <cx:pt idx="2002">278174.073961335</cx:pt>
          <cx:pt idx="2003">303600.32980237302</cx:pt>
          <cx:pt idx="2004">276732.27781232703</cx:pt>
          <cx:pt idx="2005">309023.95772135298</cx:pt>
          <cx:pt idx="2006">287280.22387377103</cx:pt>
          <cx:pt idx="2007">280578.93164431897</cx:pt>
          <cx:pt idx="2008">242482.94003193901</cx:pt>
          <cx:pt idx="2009">269285.14853648603</cx:pt>
          <cx:pt idx="2010">274759.89966676699</cx:pt>
          <cx:pt idx="2011">270480.35140934901</cx:pt>
          <cx:pt idx="2012">293706.49920340203</cx:pt>
          <cx:pt idx="2013">272926.12903614697</cx:pt>
          <cx:pt idx="2014">288808.40033836599</cx:pt>
          <cx:pt idx="2015">252387.127290264</cx:pt>
          <cx:pt idx="2016">255153.595191784</cx:pt>
          <cx:pt idx="2017">290841.76892315701</cx:pt>
          <cx:pt idx="2018">256852.65328155499</cx:pt>
          <cx:pt idx="2019">277830.86498110101</cx:pt>
          <cx:pt idx="2020">286031.75837652199</cx:pt>
          <cx:pt idx="2021">261962.00513794701</cx:pt>
          <cx:pt idx="2022">278234.445875342</cx:pt>
          <cx:pt idx="2023">302719.99919952801</cx:pt>
          <cx:pt idx="2024">256588.400284331</cx:pt>
          <cx:pt idx="2025">280877.15234057099</cx:pt>
          <cx:pt idx="2026">251090.99939168201</cx:pt>
          <cx:pt idx="2027">294279.01476708701</cx:pt>
          <cx:pt idx="2028">276040.41789637302</cx:pt>
          <cx:pt idx="2029">267881.80991707399</cx:pt>
          <cx:pt idx="2030">282448.89458009403</cx:pt>
          <cx:pt idx="2031">271947.26734169398</cx:pt>
          <cx:pt idx="2032">284912.80469401</cx:pt>
          <cx:pt idx="2033">254804.249837151</cx:pt>
          <cx:pt idx="2034">253102.78568440201</cx:pt>
          <cx:pt idx="2035">265383.69146010798</cx:pt>
          <cx:pt idx="2036">278107.721056432</cx:pt>
          <cx:pt idx="2037">281753.95994149498</cx:pt>
          <cx:pt idx="2038">264528.73349245102</cx:pt>
          <cx:pt idx="2039">297274.00784572499</cx:pt>
          <cx:pt idx="2040">282094.363626846</cx:pt>
          <cx:pt idx="2041">276882.94651962101</cx:pt>
          <cx:pt idx="2042">252697.99678038299</cx:pt>
          <cx:pt idx="2043">262522.16201711202</cx:pt>
          <cx:pt idx="2044">296314.038259622</cx:pt>
          <cx:pt idx="2045">283520.15670221997</cx:pt>
          <cx:pt idx="2046">289262.27210058097</cx:pt>
          <cx:pt idx="2047">308091.93158902403</cx:pt>
          <cx:pt idx="2048">283061.46213294403</cx:pt>
          <cx:pt idx="2049">287123.106782527</cx:pt>
          <cx:pt idx="2050">298911.41275296698</cx:pt>
          <cx:pt idx="2051">239236.290381681</cx:pt>
          <cx:pt idx="2052">280478.59508594102</cx:pt>
          <cx:pt idx="2053">257756.131384323</cx:pt>
          <cx:pt idx="2054">242059.541389858</cx:pt>
          <cx:pt idx="2055">295310.910713922</cx:pt>
          <cx:pt idx="2056">255323.317463271</cx:pt>
          <cx:pt idx="2057">280257.921729494</cx:pt>
          <cx:pt idx="2058">303773.87774664501</cx:pt>
          <cx:pt idx="2059">269438.32428535202</cx:pt>
          <cx:pt idx="2060">262621.05679845298</cx:pt>
          <cx:pt idx="2061">260524.33761330601</cx:pt>
          <cx:pt idx="2062">278640.25981915201</cx:pt>
          <cx:pt idx="2063">264680.70026832598</cx:pt>
          <cx:pt idx="2064">259040.07992274099</cx:pt>
          <cx:pt idx="2065">296001.15869542101</cx:pt>
          <cx:pt idx="2066">221442.958011949</cx:pt>
          <cx:pt idx="2067">249847.63055219699</cx:pt>
          <cx:pt idx="2068">275244.39050033799</cx:pt>
          <cx:pt idx="2069">290685.08102880401</cx:pt>
          <cx:pt idx="2070">267945.40703896998</cx:pt>
          <cx:pt idx="2071">239510.15138500501</cx:pt>
          <cx:pt idx="2072">260309.380003967</cx:pt>
          <cx:pt idx="2073">278026.43379284098</cx:pt>
          <cx:pt idx="2074">268425.508157957</cx:pt>
          <cx:pt idx="2075">281618.24903705198</cx:pt>
          <cx:pt idx="2076">277644.46871049801</cx:pt>
          <cx:pt idx="2077">272219.13242767903</cx:pt>
          <cx:pt idx="2078">297627.26250067499</cx:pt>
          <cx:pt idx="2079">248367.39514605899</cx:pt>
          <cx:pt idx="2080">270665.65737170703</cx:pt>
          <cx:pt idx="2081">259286.11188393601</cx:pt>
          <cx:pt idx="2082">244466.44272927899</cx:pt>
          <cx:pt idx="2083">272524.29911222699</cx:pt>
          <cx:pt idx="2084">272976.17027949402</cx:pt>
          <cx:pt idx="2085">265204.29280043498</cx:pt>
          <cx:pt idx="2086">279100.29853584501</cx:pt>
          <cx:pt idx="2087">260648.52185885099</cx:pt>
          <cx:pt idx="2088">269772.269633269</cx:pt>
          <cx:pt idx="2089">266247.78882597998</cx:pt>
          <cx:pt idx="2090">276256.21808582102</cx:pt>
          <cx:pt idx="2091">306384.34201898699</cx:pt>
          <cx:pt idx="2092">289794.81212131598</cx:pt>
          <cx:pt idx="2093">291667.42050853901</cx:pt>
          <cx:pt idx="2094">252969.66095781699</cx:pt>
          <cx:pt idx="2095">288521.97113260301</cx:pt>
          <cx:pt idx="2096">271079.90965212497</cx:pt>
          <cx:pt idx="2097">283108.50834940397</cx:pt>
          <cx:pt idx="2098">283582.31895446102</cx:pt>
          <cx:pt idx="2099">251234.72148781401</cx:pt>
          <cx:pt idx="2100">248314.989644955</cx:pt>
          <cx:pt idx="2101">279602.66452677298</cx:pt>
          <cx:pt idx="2102">271269.74060043198</cx:pt>
          <cx:pt idx="2103">297251.75600595301</cx:pt>
          <cx:pt idx="2104">282964.90163786098</cx:pt>
          <cx:pt idx="2105">280411.055451522</cx:pt>
          <cx:pt idx="2106">261982.692151578</cx:pt>
          <cx:pt idx="2107">270643.37507599202</cx:pt>
          <cx:pt idx="2108">284543.74559259001</cx:pt>
          <cx:pt idx="2109">217494.954026728</cx:pt>
          <cx:pt idx="2110">255319.047200378</cx:pt>
          <cx:pt idx="2111">270748.76475491899</cx:pt>
          <cx:pt idx="2112">249417.456884051</cx:pt>
          <cx:pt idx="2113">246684.835653774</cx:pt>
          <cx:pt idx="2114">267396.08165828302</cx:pt>
          <cx:pt idx="2115">271911.11333753099</cx:pt>
          <cx:pt idx="2116">276530.80423534999</cx:pt>
          <cx:pt idx="2117">297101.432498938</cx:pt>
          <cx:pt idx="2118">287050.51667403098</cx:pt>
          <cx:pt idx="2119">296566.19362562202</cx:pt>
          <cx:pt idx="2120">251631.17029166801</cx:pt>
          <cx:pt idx="2121">219742.36716618101</cx:pt>
          <cx:pt idx="2122">293791.02685935301</cx:pt>
          <cx:pt idx="2123">259589.96160838401</cx:pt>
          <cx:pt idx="2124">307384.31548436498</cx:pt>
          <cx:pt idx="2125">283200.18437492702</cx:pt>
          <cx:pt idx="2126">295405.51179093501</cx:pt>
          <cx:pt idx="2127">284075.36707489501</cx:pt>
          <cx:pt idx="2128">268735.88276761898</cx:pt>
          <cx:pt idx="2129">279025.58554552501</cx:pt>
          <cx:pt idx="2130">273989.93443562201</cx:pt>
          <cx:pt idx="2131">285064.21581730997</cx:pt>
          <cx:pt idx="2132">287586.94135401002</cx:pt>
          <cx:pt idx="2133">269026.19287099497</cx:pt>
          <cx:pt idx="2134">260539.586353819</cx:pt>
          <cx:pt idx="2135">294480.611349707</cx:pt>
          <cx:pt idx="2136">244914.41807791399</cx:pt>
          <cx:pt idx="2137">277012.11901202297</cx:pt>
          <cx:pt idx="2138">285439.62316153798</cx:pt>
          <cx:pt idx="2139">254648.84562809201</cx:pt>
          <cx:pt idx="2140">259856.51518869499</cx:pt>
          <cx:pt idx="2141">269991.06987506599</cx:pt>
          <cx:pt idx="2142">268307.90164451097</cx:pt>
          <cx:pt idx="2143">278517.687215577</cx:pt>
          <cx:pt idx="2144">285248.99615867599</cx:pt>
          <cx:pt idx="2145">257005.63374955099</cx:pt>
          <cx:pt idx="2146">273254.84299115598</cx:pt>
          <cx:pt idx="2147">238612.21143198601</cx:pt>
          <cx:pt idx="2148">271519.12071720499</cx:pt>
          <cx:pt idx="2149">262661.08381701302</cx:pt>
          <cx:pt idx="2150">273930.36984695803</cx:pt>
          <cx:pt idx="2151">246278.54583926499</cx:pt>
          <cx:pt idx="2152">281724.444441534</cx:pt>
          <cx:pt idx="2153">287846.00159496802</cx:pt>
          <cx:pt idx="2154">285930.66667006601</cx:pt>
          <cx:pt idx="2155">297549.17859578499</cx:pt>
          <cx:pt idx="2156">302557.72820249002</cx:pt>
          <cx:pt idx="2157">292043.75471300498</cx:pt>
          <cx:pt idx="2158">277389.226956814</cx:pt>
          <cx:pt idx="2159">274476.80764312297</cx:pt>
          <cx:pt idx="2160">291048.57389866002</cx:pt>
          <cx:pt idx="2161">286493.99061676499</cx:pt>
          <cx:pt idx="2162">303942.72747323301</cx:pt>
          <cx:pt idx="2163">282625.87948925601</cx:pt>
          <cx:pt idx="2164">227956.17188120101</cx:pt>
          <cx:pt idx="2165">245260.54268848599</cx:pt>
          <cx:pt idx="2166">280345.66883967601</cx:pt>
          <cx:pt idx="2167">289150.82420203497</cx:pt>
          <cx:pt idx="2168">262280.07875087101</cx:pt>
          <cx:pt idx="2169">269936.49838734901</cx:pt>
          <cx:pt idx="2170">276082.21736775502</cx:pt>
          <cx:pt idx="2171">272437.81388876901</cx:pt>
          <cx:pt idx="2172">264212.84902167198</cx:pt>
          <cx:pt idx="2173">255077.88124629899</cx:pt>
          <cx:pt idx="2174">278208.36570113699</cx:pt>
          <cx:pt idx="2175">289036.053929855</cx:pt>
          <cx:pt idx="2176">284184.014341717</cx:pt>
          <cx:pt idx="2177">266263.40392314998</cx:pt>
          <cx:pt idx="2178">292887.305081158</cx:pt>
          <cx:pt idx="2179">273770.08788046002</cx:pt>
          <cx:pt idx="2180">289942.44823267998</cx:pt>
          <cx:pt idx="2181">274755.80734033103</cx:pt>
          <cx:pt idx="2182">284609.89375825401</cx:pt>
          <cx:pt idx="2183">303276.22294424998</cx:pt>
          <cx:pt idx="2184">299417.91738369799</cx:pt>
          <cx:pt idx="2185">239768.77768107899</cx:pt>
          <cx:pt idx="2186">261295.11285067399</cx:pt>
          <cx:pt idx="2187">251514.48664342199</cx:pt>
          <cx:pt idx="2188">285008.88949521899</cx:pt>
          <cx:pt idx="2189">232134.38939137099</cx:pt>
          <cx:pt idx="2190">278956.02973527397</cx:pt>
          <cx:pt idx="2191">259868.69895021201</cx:pt>
          <cx:pt idx="2192">276685.73376056098</cx:pt>
          <cx:pt idx="2193">216827.80878060599</cx:pt>
          <cx:pt idx="2194">278550.87284453399</cx:pt>
          <cx:pt idx="2195">285795.58984732698</cx:pt>
          <cx:pt idx="2196">284678.77334221499</cx:pt>
          <cx:pt idx="2197">308524.97464452899</cx:pt>
          <cx:pt idx="2198">288307.02042467397</cx:pt>
          <cx:pt idx="2199">301164.68725169799</cx:pt>
          <cx:pt idx="2200">270684.259236624</cx:pt>
          <cx:pt idx="2201">285818.98986926</cx:pt>
          <cx:pt idx="2202">256070.51994680901</cx:pt>
          <cx:pt idx="2203">278284.35320855898</cx:pt>
          <cx:pt idx="2204">259394.758312013</cx:pt>
          <cx:pt idx="2205">263307.636662626</cx:pt>
          <cx:pt idx="2206">258414.46494852399</cx:pt>
          <cx:pt idx="2207">268054.48105301702</cx:pt>
          <cx:pt idx="2208">248589.338499837</cx:pt>
          <cx:pt idx="2209">255208.94061717499</cx:pt>
          <cx:pt idx="2210">248765.20684582699</cx:pt>
          <cx:pt idx="2211">278060.813054147</cx:pt>
          <cx:pt idx="2212">251423.71797685101</cx:pt>
          <cx:pt idx="2213">293458.76991074398</cx:pt>
          <cx:pt idx="2214">233202.22084833999</cx:pt>
          <cx:pt idx="2215">248109.23795709101</cx:pt>
          <cx:pt idx="2216">278235.47622964001</cx:pt>
          <cx:pt idx="2217">256734.82451498599</cx:pt>
          <cx:pt idx="2218">289977.19591874297</cx:pt>
          <cx:pt idx="2219">306668.52540910698</cx:pt>
          <cx:pt idx="2220">277803.45858545101</cx:pt>
          <cx:pt idx="2221">291067.72638539498</cx:pt>
          <cx:pt idx="2222">261065.30427936901</cx:pt>
          <cx:pt idx="2223">282342.73712888203</cx:pt>
          <cx:pt idx="2224">288414.22135656403</cx:pt>
          <cx:pt idx="2225">290354.59738447401</cx:pt>
          <cx:pt idx="2226">259916.95898396199</cx:pt>
          <cx:pt idx="2227">259359.82477668801</cx:pt>
          <cx:pt idx="2228">262841.367724829</cx:pt>
          <cx:pt idx="2229">264589.74588766601</cx:pt>
          <cx:pt idx="2230">289502.19372293301</cx:pt>
          <cx:pt idx="2231">305026.00438762701</cx:pt>
          <cx:pt idx="2232">248493.800390877</cx:pt>
          <cx:pt idx="2233">264781.34129366901</cx:pt>
          <cx:pt idx="2234">275576.540920384</cx:pt>
          <cx:pt idx="2235">274706.15287574299</cx:pt>
          <cx:pt idx="2236">282303.431718771</cx:pt>
          <cx:pt idx="2237">259908.73002986101</cx:pt>
          <cx:pt idx="2238">244059.66995688999</cx:pt>
          <cx:pt idx="2239">266497.01093486702</cx:pt>
          <cx:pt idx="2240">270195.24971776502</cx:pt>
          <cx:pt idx="2241">303169.70036479097</cx:pt>
          <cx:pt idx="2242">272674.26743762899</cx:pt>
          <cx:pt idx="2243">292576.15822166402</cx:pt>
          <cx:pt idx="2244">268694.38479714497</cx:pt>
          <cx:pt idx="2245">229821.42234017499</cx:pt>
          <cx:pt idx="2246">303811.70188993</cx:pt>
          <cx:pt idx="2247">264879.08097294503</cx:pt>
          <cx:pt idx="2248">257532.08777178501</cx:pt>
          <cx:pt idx="2249">290452.34589914099</cx:pt>
          <cx:pt idx="2250">291787.680103525</cx:pt>
          <cx:pt idx="2251">278936.97534596903</cx:pt>
          <cx:pt idx="2252">273385.356808268</cx:pt>
          <cx:pt idx="2253">250103.070529633</cx:pt>
          <cx:pt idx="2254">281043.16235829197</cx:pt>
          <cx:pt idx="2255">267152.87902362703</cx:pt>
          <cx:pt idx="2256">281645.81489608</cx:pt>
          <cx:pt idx="2257">255624.40842511901</cx:pt>
          <cx:pt idx="2258">284701.58804346598</cx:pt>
          <cx:pt idx="2259">256003.10713121801</cx:pt>
          <cx:pt idx="2260">300697.27662034001</cx:pt>
          <cx:pt idx="2261">313796.93516789901</cx:pt>
          <cx:pt idx="2262">270399.11902805901</cx:pt>
          <cx:pt idx="2263">269391.57695160899</cx:pt>
          <cx:pt idx="2264">258548.41674481801</cx:pt>
          <cx:pt idx="2265">265019.65156922198</cx:pt>
          <cx:pt idx="2266">277210.320603272</cx:pt>
          <cx:pt idx="2267">288934.54924047203</cx:pt>
          <cx:pt idx="2268">249057.97158778401</cx:pt>
          <cx:pt idx="2269">277142.98200895899</cx:pt>
          <cx:pt idx="2270">258829.735317707</cx:pt>
          <cx:pt idx="2271">256166.827243865</cx:pt>
          <cx:pt idx="2272">255847.861571257</cx:pt>
          <cx:pt idx="2273">308889.77475677402</cx:pt>
          <cx:pt idx="2274">277764.88772314001</cx:pt>
          <cx:pt idx="2275">276389.54555977398</cx:pt>
          <cx:pt idx="2276">305391.66733933298</cx:pt>
          <cx:pt idx="2277">265467.35252274602</cx:pt>
          <cx:pt idx="2278">256634.74013651599</cx:pt>
          <cx:pt idx="2279">269154.27412370697</cx:pt>
          <cx:pt idx="2280">271013.78548099397</cx:pt>
          <cx:pt idx="2281">272597.41851348599</cx:pt>
          <cx:pt idx="2282">271755.00082145398</cx:pt>
          <cx:pt idx="2283">274771.07946044201</cx:pt>
          <cx:pt idx="2284">268222.64151532302</cx:pt>
          <cx:pt idx="2285">290031.36331545899</cx:pt>
          <cx:pt idx="2286">289286.87789900898</cx:pt>
          <cx:pt idx="2287">288808.727717122</cx:pt>
          <cx:pt idx="2288">254855.272554867</cx:pt>
          <cx:pt idx="2289">254511.31502136501</cx:pt>
          <cx:pt idx="2290">299827.75473529601</cx:pt>
          <cx:pt idx="2291">267517.33578141202</cx:pt>
          <cx:pt idx="2292">279344.696948061</cx:pt>
          <cx:pt idx="2293">220472.30017210601</cx:pt>
          <cx:pt idx="2294">293938.59887755802</cx:pt>
          <cx:pt idx="2295">252976.167247954</cx:pt>
          <cx:pt idx="2296">270943.81938982097</cx:pt>
          <cx:pt idx="2297">303575.87881885102</cx:pt>
          <cx:pt idx="2298">269343.15718554298</cx:pt>
          <cx:pt idx="2299">293334.70116564602</cx:pt>
          <cx:pt idx="2300">270345.42145454697</cx:pt>
          <cx:pt idx="2301">269769.82111280097</cx:pt>
          <cx:pt idx="2302">263923.10975645401</cx:pt>
          <cx:pt idx="2303">249476.81027476999</cx:pt>
          <cx:pt idx="2304">282907.067943239</cx:pt>
          <cx:pt idx="2305">241759.890716725</cx:pt>
          <cx:pt idx="2306">247878.13060610701</cx:pt>
          <cx:pt idx="2307">310595.28161310701</cx:pt>
          <cx:pt idx="2308">271107.33509596501</cx:pt>
          <cx:pt idx="2309">297720.23167427198</cx:pt>
          <cx:pt idx="2310">274977.71191145398</cx:pt>
          <cx:pt idx="2311">266402.64552428602</cx:pt>
          <cx:pt idx="2312">255375.04201493401</cx:pt>
          <cx:pt idx="2313">284232.88623854</cx:pt>
          <cx:pt idx="2314">232851.72508367099</cx:pt>
          <cx:pt idx="2315">307190.00241021602</cx:pt>
          <cx:pt idx="2316">285644.97870997398</cx:pt>
          <cx:pt idx="2317">280403.34818998398</cx:pt>
          <cx:pt idx="2318">269516.37723818602</cx:pt>
          <cx:pt idx="2319">246197.51149712599</cx:pt>
          <cx:pt idx="2320">246701.951283473</cx:pt>
          <cx:pt idx="2321">276833.81906512502</cx:pt>
          <cx:pt idx="2322">257149.995469449</cx:pt>
          <cx:pt idx="2323">236406.229591771</cx:pt>
          <cx:pt idx="2324">270879.08305660199</cx:pt>
          <cx:pt idx="2325">263421.256733321</cx:pt>
          <cx:pt idx="2326">270525.07497976301</cx:pt>
          <cx:pt idx="2327">292438.932453888</cx:pt>
          <cx:pt idx="2328">271789.30018907198</cx:pt>
          <cx:pt idx="2329">229623.64380131301</cx:pt>
          <cx:pt idx="2330">294415.64921475301</cx:pt>
          <cx:pt idx="2331">279382.79995671002</cx:pt>
          <cx:pt idx="2332">302241.75218006002</cx:pt>
          <cx:pt idx="2333">283616.628530166</cx:pt>
          <cx:pt idx="2334">290287.38870960998</cx:pt>
          <cx:pt idx="2335">284564.79600603302</cx:pt>
          <cx:pt idx="2336">268259.79093599902</cx:pt>
          <cx:pt idx="2337">277438.83866814402</cx:pt>
          <cx:pt idx="2338">269795.952387508</cx:pt>
          <cx:pt idx="2339">268345.39657163899</cx:pt>
          <cx:pt idx="2340">309973.79014775198</cx:pt>
          <cx:pt idx="2341">279641.49700657901</cx:pt>
          <cx:pt idx="2342">260090.62310702301</cx:pt>
          <cx:pt idx="2343">282730.81258709601</cx:pt>
          <cx:pt idx="2344">288184.24381727201</cx:pt>
          <cx:pt idx="2345">261348.97565845001</cx:pt>
          <cx:pt idx="2346">295283.73561805498</cx:pt>
          <cx:pt idx="2347">251501.03551660199</cx:pt>
          <cx:pt idx="2348">261869.39986651999</cx:pt>
          <cx:pt idx="2349">223217.527488336</cx:pt>
          <cx:pt idx="2350">289969.69640470401</cx:pt>
          <cx:pt idx="2351">293616.97474779899</cx:pt>
          <cx:pt idx="2352">244647.06181363101</cx:pt>
          <cx:pt idx="2353">315951.261417703</cx:pt>
          <cx:pt idx="2354">293989.40226168197</cx:pt>
          <cx:pt idx="2355">291224.23540617502</cx:pt>
          <cx:pt idx="2356">273573.81450783298</cx:pt>
          <cx:pt idx="2357">290671.09256253502</cx:pt>
          <cx:pt idx="2358">277556.71149005799</cx:pt>
          <cx:pt idx="2359">289542.29550869099</cx:pt>
          <cx:pt idx="2360">273472.99560371402</cx:pt>
          <cx:pt idx="2361">290813.98362910101</cx:pt>
          <cx:pt idx="2362">270433.09651738103</cx:pt>
          <cx:pt idx="2363">259825.37994311901</cx:pt>
          <cx:pt idx="2364">270300.43615503301</cx:pt>
          <cx:pt idx="2365">286039.37790054397</cx:pt>
          <cx:pt idx="2366">271596.65079509898</cx:pt>
          <cx:pt idx="2367">281627.59176584502</cx:pt>
          <cx:pt idx="2368">291817.574575098</cx:pt>
          <cx:pt idx="2369">294109.05054695701</cx:pt>
          <cx:pt idx="2370">282876.00756394397</cx:pt>
          <cx:pt idx="2371">276000.55950973398</cx:pt>
          <cx:pt idx="2372">262312.84834148001</cx:pt>
          <cx:pt idx="2373">236146.053769447</cx:pt>
          <cx:pt idx="2374">270111.21820871101</cx:pt>
          <cx:pt idx="2375">275879.152260045</cx:pt>
          <cx:pt idx="2376">299680.414928813</cx:pt>
          <cx:pt idx="2377">275933.69575048401</cx:pt>
          <cx:pt idx="2378">295830.41725255799</cx:pt>
          <cx:pt idx="2379">264086.809292085</cx:pt>
          <cx:pt idx="2380">282573.57438108901</cx:pt>
          <cx:pt idx="2381">262952.24677694199</cx:pt>
          <cx:pt idx="2382">279651.06965416903</cx:pt>
          <cx:pt idx="2383">305997.92582728103</cx:pt>
          <cx:pt idx="2384">267080.60534713801</cx:pt>
          <cx:pt idx="2385">302057.702639842</cx:pt>
          <cx:pt idx="2386">270081.41300707398</cx:pt>
          <cx:pt idx="2387">259749.60339980901</cx:pt>
          <cx:pt idx="2388">289382.07808337698</cx:pt>
          <cx:pt idx="2389">261514.30630449601</cx:pt>
          <cx:pt idx="2390">282584.72072679299</cx:pt>
          <cx:pt idx="2391">292738.51389567403</cx:pt>
          <cx:pt idx="2392">260801.28500595599</cx:pt>
          <cx:pt idx="2393">270507.12567385798</cx:pt>
          <cx:pt idx="2394">270191.76562874299</cx:pt>
          <cx:pt idx="2395">283626.438452792</cx:pt>
          <cx:pt idx="2396">284099.70852267102</cx:pt>
          <cx:pt idx="2397">283975.54994047998</cx:pt>
          <cx:pt idx="2398">258366.118801306</cx:pt>
          <cx:pt idx="2399">304083.94099285302</cx:pt>
          <cx:pt idx="2400">277545.58698842197</cx:pt>
          <cx:pt idx="2401">301321.80906267202</cx:pt>
          <cx:pt idx="2402">283988.68383270898</cx:pt>
          <cx:pt idx="2403">236059.81831604999</cx:pt>
          <cx:pt idx="2404">288024.43712067499</cx:pt>
          <cx:pt idx="2405">258364.044788762</cx:pt>
          <cx:pt idx="2406">268805.21559231298</cx:pt>
          <cx:pt idx="2407">289603.06589377701</cx:pt>
          <cx:pt idx="2408">297667.154583328</cx:pt>
          <cx:pt idx="2409">284461.20710093202</cx:pt>
          <cx:pt idx="2410">296009.30692293303</cx:pt>
          <cx:pt idx="2411">256718.32878787801</cx:pt>
          <cx:pt idx="2412">255362.43974941899</cx:pt>
          <cx:pt idx="2413">265574.83700679097</cx:pt>
          <cx:pt idx="2414">255673.20076008799</cx:pt>
          <cx:pt idx="2415">291746.49698791199</cx:pt>
          <cx:pt idx="2416">254527.52116107801</cx:pt>
          <cx:pt idx="2417">271747.21870265499</cx:pt>
          <cx:pt idx="2418">274997.44665636099</cx:pt>
          <cx:pt idx="2419">274062.87236771302</cx:pt>
          <cx:pt idx="2420">266300.237977735</cx:pt>
          <cx:pt idx="2421">296656.87091226998</cx:pt>
          <cx:pt idx="2422">266927.36292823101</cx:pt>
          <cx:pt idx="2423">302059.99858846801</cx:pt>
          <cx:pt idx="2424">287209.905244569</cx:pt>
          <cx:pt idx="2425">251214.50911047499</cx:pt>
          <cx:pt idx="2426">275540.49091930903</cx:pt>
          <cx:pt idx="2427">291940.34984856599</cx:pt>
          <cx:pt idx="2428">273406.56962332502</cx:pt>
          <cx:pt idx="2429">307045.76011406502</cx:pt>
          <cx:pt idx="2430">255884.931535101</cx:pt>
          <cx:pt idx="2431">276951.67790690903</cx:pt>
          <cx:pt idx="2432">287222.258150145</cx:pt>
          <cx:pt idx="2433">277659.24339063797</cx:pt>
          <cx:pt idx="2434">281379.41258594597</cx:pt>
          <cx:pt idx="2435">273113.33376245602</cx:pt>
          <cx:pt idx="2436">260580.89901577801</cx:pt>
          <cx:pt idx="2437">277237.56591479201</cx:pt>
          <cx:pt idx="2438">281506.480092221</cx:pt>
          <cx:pt idx="2439">275727.59228733799</cx:pt>
          <cx:pt idx="2440">263062.68672903301</cx:pt>
          <cx:pt idx="2441">283114.95211784198</cx:pt>
          <cx:pt idx="2442">250905.05758271899</cx:pt>
          <cx:pt idx="2443">270354.88623641402</cx:pt>
          <cx:pt idx="2444">287389.08801689598</cx:pt>
          <cx:pt idx="2445">247833.35844609601</cx:pt>
          <cx:pt idx="2446">263280.232673708</cx:pt>
          <cx:pt idx="2447">299300.94370351499</cx:pt>
          <cx:pt idx="2448">271080.07210979197</cx:pt>
          <cx:pt idx="2449">277930.47280685802</cx:pt>
          <cx:pt idx="2450">256722.12740669001</cx:pt>
          <cx:pt idx="2451">272422.83436425298</cx:pt>
          <cx:pt idx="2452">307725.86772579898</cx:pt>
          <cx:pt idx="2453">259572.18030838401</cx:pt>
          <cx:pt idx="2454">295284.24720483302</cx:pt>
          <cx:pt idx="2455">255694.10847848901</cx:pt>
          <cx:pt idx="2456">287876.90258762299</cx:pt>
          <cx:pt idx="2457">280612.98852294497</cx:pt>
          <cx:pt idx="2458">301060.59413696098</cx:pt>
          <cx:pt idx="2459">266316.02617292601</cx:pt>
          <cx:pt idx="2460">287441.32117103401</cx:pt>
          <cx:pt idx="2461">309474.40810022299</cx:pt>
          <cx:pt idx="2462">289427.88072110398</cx:pt>
          <cx:pt idx="2463">317881.48714058701</cx:pt>
          <cx:pt idx="2464">292375.45915271802</cx:pt>
          <cx:pt idx="2465">283201.03067122301</cx:pt>
          <cx:pt idx="2466">262350.59817151801</cx:pt>
          <cx:pt idx="2467">225269.21964868199</cx:pt>
          <cx:pt idx="2468">259787.93901069101</cx:pt>
          <cx:pt idx="2469">246709.46933764999</cx:pt>
          <cx:pt idx="2470">267407.85041221598</cx:pt>
          <cx:pt idx="2471">301619.71466814599</cx:pt>
          <cx:pt idx="2472">287429.41592780099</cx:pt>
          <cx:pt idx="2473">292682.36536164</cx:pt>
          <cx:pt idx="2474">229940.43441757499</cx:pt>
          <cx:pt idx="2475">287473.20141500398</cx:pt>
          <cx:pt idx="2476">250104.99718743699</cx:pt>
          <cx:pt idx="2477">267014.325595334</cx:pt>
          <cx:pt idx="2478">269945.33280703198</cx:pt>
          <cx:pt idx="2479">290679.20355697401</cx:pt>
          <cx:pt idx="2480">293612.77639508899</cx:pt>
          <cx:pt idx="2481">313840.25684164802</cx:pt>
          <cx:pt idx="2482">264891.37229810603</cx:pt>
          <cx:pt idx="2483">281592.78797741601</cx:pt>
          <cx:pt idx="2484">282162.40956386901</cx:pt>
          <cx:pt idx="2485">261697.557034139</cx:pt>
          <cx:pt idx="2486">294945.74076117098</cx:pt>
          <cx:pt idx="2487">271848.03678263898</cx:pt>
          <cx:pt idx="2488">258464.89954400601</cx:pt>
          <cx:pt idx="2489">276782.01298890199</cx:pt>
          <cx:pt idx="2490">295797.27333144803</cx:pt>
          <cx:pt idx="2491">279224.23699700402</cx:pt>
          <cx:pt idx="2492">254870.700952435</cx:pt>
          <cx:pt idx="2493">273262.52602661302</cx:pt>
          <cx:pt idx="2494">268865.08834114199</cx:pt>
          <cx:pt idx="2495">279484.065164803</cx:pt>
          <cx:pt idx="2496">280738.373248438</cx:pt>
          <cx:pt idx="2497">292150.52416909201</cx:pt>
          <cx:pt idx="2498">282305.08519907302</cx:pt>
          <cx:pt idx="2499">322026.31435096997</cx:pt>
          <cx:pt idx="2500">297954.97642613098</cx:pt>
          <cx:pt idx="2501">263909.01374632103</cx:pt>
          <cx:pt idx="2502">297255.50867141702</cx:pt>
          <cx:pt idx="2503">272303.07977584301</cx:pt>
          <cx:pt idx="2504">264972.83137282101</cx:pt>
          <cx:pt idx="2505">256373.15047634899</cx:pt>
          <cx:pt idx="2506">274007.35859374999</cx:pt>
          <cx:pt idx="2507">260417.15963242701</cx:pt>
          <cx:pt idx="2508">243914.71953937199</cx:pt>
          <cx:pt idx="2509">288054.01855263102</cx:pt>
          <cx:pt idx="2510">273143.19468015002</cx:pt>
          <cx:pt idx="2511">253831.65418267</cx:pt>
          <cx:pt idx="2512">303301.37540637603</cx:pt>
          <cx:pt idx="2513">249790.87391527099</cx:pt>
          <cx:pt idx="2514">299657.60973097698</cx:pt>
          <cx:pt idx="2515">257146.68133035401</cx:pt>
          <cx:pt idx="2516">244748.52296230101</cx:pt>
          <cx:pt idx="2517">253655.656494211</cx:pt>
          <cx:pt idx="2518">263794.08481370402</cx:pt>
          <cx:pt idx="2519">298319.79146267998</cx:pt>
          <cx:pt idx="2520">283650.08719250199</cx:pt>
          <cx:pt idx="2521">245705.564223244</cx:pt>
          <cx:pt idx="2522">258442.56044598899</cx:pt>
          <cx:pt idx="2523">278470.12223973399</cx:pt>
          <cx:pt idx="2524">274849.33748707402</cx:pt>
          <cx:pt idx="2525">306754.032145568</cx:pt>
          <cx:pt idx="2526">310075.25370702002</cx:pt>
          <cx:pt idx="2527">304675.40622159699</cx:pt>
          <cx:pt idx="2528">277386.30843872001</cx:pt>
          <cx:pt idx="2529">305917.51121895999</cx:pt>
          <cx:pt idx="2530">279067.20452314802</cx:pt>
          <cx:pt idx="2531">258216.90444846899</cx:pt>
          <cx:pt idx="2532">270705.99400235002</cx:pt>
          <cx:pt idx="2533">274512.17135120498</cx:pt>
          <cx:pt idx="2534">286987.42430806003</cx:pt>
          <cx:pt idx="2535">275479.57774318202</cx:pt>
          <cx:pt idx="2536">277422.975464157</cx:pt>
          <cx:pt idx="2537">273925.50697120797</cx:pt>
          <cx:pt idx="2538">261334.30041966899</cx:pt>
          <cx:pt idx="2539">297432.03039504698</cx:pt>
          <cx:pt idx="2540">226428.227693305</cx:pt>
          <cx:pt idx="2541">277100.256192178</cx:pt>
          <cx:pt idx="2542">276102.81422287901</cx:pt>
          <cx:pt idx="2543">280529.172880814</cx:pt>
          <cx:pt idx="2544">276037.20292284101</cx:pt>
          <cx:pt idx="2545">250850.34160961301</cx:pt>
          <cx:pt idx="2546">290632.96347521001</cx:pt>
          <cx:pt idx="2547">314768.14415258402</cx:pt>
          <cx:pt idx="2548">288379.33110537298</cx:pt>
          <cx:pt idx="2549">256086.603493648</cx:pt>
          <cx:pt idx="2550">279438.91583509499</cx:pt>
          <cx:pt idx="2551">277173.61612549401</cx:pt>
          <cx:pt idx="2552">284150.24393027998</cx:pt>
          <cx:pt idx="2553">221358.65845796201</cx:pt>
          <cx:pt idx="2554">284499.71139651199</cx:pt>
          <cx:pt idx="2555">280953.51638918498</cx:pt>
          <cx:pt idx="2556">289897.91363529098</cx:pt>
          <cx:pt idx="2557">290901.07907390798</cx:pt>
          <cx:pt idx="2558">239143.70213490099</cx:pt>
          <cx:pt idx="2559">274746.98048259201</cx:pt>
          <cx:pt idx="2560">260009.12810679301</cx:pt>
          <cx:pt idx="2561">271370.56559979601</cx:pt>
          <cx:pt idx="2562">295542.56835298199</cx:pt>
          <cx:pt idx="2563">270419.276506436</cx:pt>
          <cx:pt idx="2564">236858.577442081</cx:pt>
          <cx:pt idx="2565">246184.13140087901</cx:pt>
          <cx:pt idx="2566">282287.62428829499</cx:pt>
          <cx:pt idx="2567">261640.71457320699</cx:pt>
          <cx:pt idx="2568">281079.47781554802</cx:pt>
          <cx:pt idx="2569">301030.799438257</cx:pt>
          <cx:pt idx="2570">304448.33129627001</cx:pt>
          <cx:pt idx="2571">316843.40950057399</cx:pt>
          <cx:pt idx="2572">298180.34006306098</cx:pt>
          <cx:pt idx="2573">274798.65588936902</cx:pt>
          <cx:pt idx="2574">277450.46493575198</cx:pt>
          <cx:pt idx="2575">262339.198822323</cx:pt>
          <cx:pt idx="2576">280449.38509316498</cx:pt>
          <cx:pt idx="2577">266643.09954479098</cx:pt>
          <cx:pt idx="2578">264732.93815082498</cx:pt>
          <cx:pt idx="2579">264554.32974487502</cx:pt>
          <cx:pt idx="2580">280813.61751871998</cx:pt>
          <cx:pt idx="2581">313648.38835905102</cx:pt>
          <cx:pt idx="2582">266910.60325891402</cx:pt>
          <cx:pt idx="2583">253734.096168922</cx:pt>
          <cx:pt idx="2584">251526.372646595</cx:pt>
          <cx:pt idx="2585">273433.20854245202</cx:pt>
          <cx:pt idx="2586">265940.75228917401</cx:pt>
          <cx:pt idx="2587">264391.45746047999</cx:pt>
          <cx:pt idx="2588">269704.94482210698</cx:pt>
          <cx:pt idx="2589">278868.01971171302</cx:pt>
          <cx:pt idx="2590">261184.44346833299</cx:pt>
          <cx:pt idx="2591">294937.81458923902</cx:pt>
          <cx:pt idx="2592">308184.562988755</cx:pt>
          <cx:pt idx="2593">277833.18542172201</cx:pt>
          <cx:pt idx="2594">266450.738244546</cx:pt>
          <cx:pt idx="2595">253073.847072456</cx:pt>
          <cx:pt idx="2596">238207.11073359399</cx:pt>
          <cx:pt idx="2597">282453.45899593103</cx:pt>
          <cx:pt idx="2598">270467.06426694099</cx:pt>
          <cx:pt idx="2599">253648.97843934299</cx:pt>
          <cx:pt idx="2600">257496.72287912</cx:pt>
          <cx:pt idx="2601">276300.48309414001</cx:pt>
          <cx:pt idx="2602">277465.306274131</cx:pt>
          <cx:pt idx="2603">266017.96477100201</cx:pt>
          <cx:pt idx="2604">287914.42374201398</cx:pt>
          <cx:pt idx="2605">271078.41971224401</cx:pt>
          <cx:pt idx="2606">285434.76598565298</cx:pt>
          <cx:pt idx="2607">264136.74181861401</cx:pt>
          <cx:pt idx="2608">276102.55347210797</cx:pt>
          <cx:pt idx="2609">297972.18892321398</cx:pt>
          <cx:pt idx="2610">289641.79011435399</cx:pt>
          <cx:pt idx="2611">277343.25449540903</cx:pt>
          <cx:pt idx="2612">272691.64418593602</cx:pt>
          <cx:pt idx="2613">287098.83066966198</cx:pt>
          <cx:pt idx="2614">281407.82853586599</cx:pt>
          <cx:pt idx="2615">255827.35064322301</cx:pt>
          <cx:pt idx="2616">255745.30076501</cx:pt>
          <cx:pt idx="2617">291149.25768061698</cx:pt>
          <cx:pt idx="2618">298767.45074569702</cx:pt>
          <cx:pt idx="2619">278193.67917827499</cx:pt>
          <cx:pt idx="2620">263434.93046530202</cx:pt>
          <cx:pt idx="2621">278025.276602539</cx:pt>
          <cx:pt idx="2622">259968.93004932499</cx:pt>
          <cx:pt idx="2623">289857.21097285702</cx:pt>
          <cx:pt idx="2624">247546.88745976501</cx:pt>
          <cx:pt idx="2625">272607.909049857</cx:pt>
          <cx:pt idx="2626">252764.919174398</cx:pt>
          <cx:pt idx="2627">247528.67648051999</cx:pt>
          <cx:pt idx="2628">282614.87692177901</cx:pt>
          <cx:pt idx="2629">283146.14681825199</cx:pt>
          <cx:pt idx="2630">280713.28492995002</cx:pt>
          <cx:pt idx="2631">280459.28426775202</cx:pt>
          <cx:pt idx="2632">275170.265467074</cx:pt>
          <cx:pt idx="2633">270531.49438742502</cx:pt>
          <cx:pt idx="2634">283190.39668716001</cx:pt>
          <cx:pt idx="2635">265658.82047807501</cx:pt>
          <cx:pt idx="2636">313232.597340193</cx:pt>
          <cx:pt idx="2637">270055.70693714899</cx:pt>
          <cx:pt idx="2638">307026.49484920001</cx:pt>
          <cx:pt idx="2639">237515.195119768</cx:pt>
          <cx:pt idx="2640">284300.06499620702</cx:pt>
          <cx:pt idx="2641">260132.49472245699</cx:pt>
          <cx:pt idx="2642">276004.60653296299</cx:pt>
          <cx:pt idx="2643">269699.80755779397</cx:pt>
          <cx:pt idx="2644">306949.99289245898</cx:pt>
          <cx:pt idx="2645">289469.770985546</cx:pt>
          <cx:pt idx="2646">275963.701673067</cx:pt>
          <cx:pt idx="2647">257729.600754994</cx:pt>
          <cx:pt idx="2648">261270.54444124599</cx:pt>
          <cx:pt idx="2649">256448.5595335</cx:pt>
          <cx:pt idx="2650">239748.70637882099</cx:pt>
          <cx:pt idx="2651">261789.559473901</cx:pt>
          <cx:pt idx="2652">261380.03241750301</cx:pt>
          <cx:pt idx="2653">262696.24478432501</cx:pt>
          <cx:pt idx="2654">328490.833587181</cx:pt>
          <cx:pt idx="2655">263209.48375190399</cx:pt>
          <cx:pt idx="2656">256990.60717862201</cx:pt>
          <cx:pt idx="2657">265326.88670446299</cx:pt>
          <cx:pt idx="2658">279661.379162781</cx:pt>
          <cx:pt idx="2659">285322.51314728201</cx:pt>
          <cx:pt idx="2660">291473.75132343598</cx:pt>
          <cx:pt idx="2661">266933.10353043303</cx:pt>
          <cx:pt idx="2662">241805.86762080499</cx:pt>
          <cx:pt idx="2663">255984.53696831799</cx:pt>
          <cx:pt idx="2664">283767.08124549902</cx:pt>
          <cx:pt idx="2665">289165.92753644602</cx:pt>
          <cx:pt idx="2666">251504.836776471</cx:pt>
          <cx:pt idx="2667">256344.87341155999</cx:pt>
          <cx:pt idx="2668">272771.481580992</cx:pt>
          <cx:pt idx="2669">265258.299301597</cx:pt>
          <cx:pt idx="2670">257746.71624854201</cx:pt>
          <cx:pt idx="2671">250004.106138142</cx:pt>
          <cx:pt idx="2672">265983.033173659</cx:pt>
          <cx:pt idx="2673">266990.79401697603</cx:pt>
          <cx:pt idx="2674">300022.66829405603</cx:pt>
          <cx:pt idx="2675">265324.913242526</cx:pt>
          <cx:pt idx="2676">259909.13690132799</cx:pt>
          <cx:pt idx="2677">274890.66524984897</cx:pt>
          <cx:pt idx="2678">283199.83040544798</cx:pt>
          <cx:pt idx="2679">289868.94122106698</cx:pt>
          <cx:pt idx="2680">276594.744589451</cx:pt>
          <cx:pt idx="2681">280593.97757075401</cx:pt>
          <cx:pt idx="2682">300228.68460901198</cx:pt>
          <cx:pt idx="2683">276865.04759493499</cx:pt>
          <cx:pt idx="2684">262761.06793504598</cx:pt>
          <cx:pt idx="2685">273647.91855615901</cx:pt>
          <cx:pt idx="2686">276131.01837587502</cx:pt>
          <cx:pt idx="2687">286242.692351743</cx:pt>
          <cx:pt idx="2688">293004.67913186201</cx:pt>
          <cx:pt idx="2689">321125.30910577503</cx:pt>
          <cx:pt idx="2690">272667.62035712198</cx:pt>
          <cx:pt idx="2691">248693.738900011</cx:pt>
          <cx:pt idx="2692">294374.60400293401</cx:pt>
          <cx:pt idx="2693">261066.544869173</cx:pt>
          <cx:pt idx="2694">279781.61417472898</cx:pt>
          <cx:pt idx="2695">293553.12839204702</cx:pt>
          <cx:pt idx="2696">275634.40050103399</cx:pt>
          <cx:pt idx="2697">266639.90264367301</cx:pt>
          <cx:pt idx="2698">292771.40365180699</cx:pt>
          <cx:pt idx="2699">240187.80311937799</cx:pt>
          <cx:pt idx="2700">265567.92169565998</cx:pt>
          <cx:pt idx="2701">297067.25467473798</cx:pt>
          <cx:pt idx="2702">267857.49481370201</cx:pt>
          <cx:pt idx="2703">229361.34203472201</cx:pt>
          <cx:pt idx="2704">295621.38612449798</cx:pt>
          <cx:pt idx="2705">246738.58170790199</cx:pt>
          <cx:pt idx="2706">300441.24216507701</cx:pt>
          <cx:pt idx="2707">272999.41817508999</cx:pt>
          <cx:pt idx="2708">272256.82408937003</cx:pt>
          <cx:pt idx="2709">276325.41644914</cx:pt>
          <cx:pt idx="2710">240270.93184911</cx:pt>
          <cx:pt idx="2711">267783.485853552</cx:pt>
          <cx:pt idx="2712">264681.77052559401</cx:pt>
          <cx:pt idx="2713">233230.88225716399</cx:pt>
          <cx:pt idx="2714">299403.91613133898</cx:pt>
          <cx:pt idx="2715">309949.72231329902</cx:pt>
          <cx:pt idx="2716">251438.50219736499</cx:pt>
          <cx:pt idx="2717">297093.02117385401</cx:pt>
          <cx:pt idx="2718">280181.89424532198</cx:pt>
          <cx:pt idx="2719">253732.00731639899</cx:pt>
          <cx:pt idx="2720">265007.03968910902</cx:pt>
          <cx:pt idx="2721">283337.25296394603</cx:pt>
          <cx:pt idx="2722">284970.69482703501</cx:pt>
          <cx:pt idx="2723">282052.98481581802</cx:pt>
          <cx:pt idx="2724">281926.98096289899</cx:pt>
          <cx:pt idx="2725">266490.775115219</cx:pt>
          <cx:pt idx="2726">295315.17994728201</cx:pt>
          <cx:pt idx="2727">276887.76528343197</cx:pt>
          <cx:pt idx="2728">275860.69247952203</cx:pt>
          <cx:pt idx="2729">323778.06158584199</cx:pt>
          <cx:pt idx="2730">254612.32606634201</cx:pt>
          <cx:pt idx="2731">272115.32320282998</cx:pt>
          <cx:pt idx="2732">283943.51025399298</cx:pt>
          <cx:pt idx="2733">277753.29020548402</cx:pt>
          <cx:pt idx="2734">293147.97372233501</cx:pt>
          <cx:pt idx="2735">288532.84267322801</cx:pt>
          <cx:pt idx="2736">251619.769017324</cx:pt>
          <cx:pt idx="2737">240711.562902192</cx:pt>
          <cx:pt idx="2738">246805.686487698</cx:pt>
          <cx:pt idx="2739">281898.61483667197</cx:pt>
          <cx:pt idx="2740">279868.401123246</cx:pt>
          <cx:pt idx="2741">287662.93561001198</cx:pt>
          <cx:pt idx="2742">252762.580045104</cx:pt>
          <cx:pt idx="2743">291936.39198226703</cx:pt>
          <cx:pt idx="2744">281006.72715605202</cx:pt>
          <cx:pt idx="2745">299774.59223354899</cx:pt>
          <cx:pt idx="2746">277018.14435177902</cx:pt>
          <cx:pt idx="2747">280823.77950475301</cx:pt>
          <cx:pt idx="2748">259881.88423631099</cx:pt>
          <cx:pt idx="2749">269464.12806723098</cx:pt>
          <cx:pt idx="2750">279147.72156044497</cx:pt>
          <cx:pt idx="2751">277431.01617406</cx:pt>
          <cx:pt idx="2752">266211.07114488498</cx:pt>
          <cx:pt idx="2753">257624.96309772599</cx:pt>
          <cx:pt idx="2754">263040.24325765501</cx:pt>
          <cx:pt idx="2755">296966.34646503202</cx:pt>
          <cx:pt idx="2756">256665.972271626</cx:pt>
          <cx:pt idx="2757">284526.84394909302</cx:pt>
          <cx:pt idx="2758">278814.777666763</cx:pt>
          <cx:pt idx="2759">254990.85714781799</cx:pt>
          <cx:pt idx="2760">265614.275839018</cx:pt>
          <cx:pt idx="2761">270851.08064181998</cx:pt>
          <cx:pt idx="2762">279530.39086965402</cx:pt>
          <cx:pt idx="2763">262620.67106956302</cx:pt>
          <cx:pt idx="2764">272406.41411304998</cx:pt>
          <cx:pt idx="2765">266242.99212372501</cx:pt>
          <cx:pt idx="2766">282891.12980352697</cx:pt>
          <cx:pt idx="2767">279643.09598839103</cx:pt>
          <cx:pt idx="2768">261475.25030592401</cx:pt>
          <cx:pt idx="2769">288035.36524694902</cx:pt>
          <cx:pt idx="2770">314385.72371051699</cx:pt>
          <cx:pt idx="2771">265061.08028124302</cx:pt>
          <cx:pt idx="2772">283309.89893739898</cx:pt>
          <cx:pt idx="2773">237603.69538819999</cx:pt>
          <cx:pt idx="2774">263672.618497697</cx:pt>
          <cx:pt idx="2775">263244.72216562601</cx:pt>
          <cx:pt idx="2776">248796.56654246</cx:pt>
          <cx:pt idx="2777">238126.920612374</cx:pt>
          <cx:pt idx="2778">303888.25617792498</cx:pt>
          <cx:pt idx="2779">280224.46410450101</cx:pt>
          <cx:pt idx="2780">268094.06239871401</cx:pt>
          <cx:pt idx="2781">273912.39085848199</cx:pt>
          <cx:pt idx="2782">335512.52101458499</cx:pt>
          <cx:pt idx="2783">278283.88507093699</cx:pt>
          <cx:pt idx="2784">255024.780597206</cx:pt>
          <cx:pt idx="2785">269389.61043100897</cx:pt>
          <cx:pt idx="2786">302978.14869449002</cx:pt>
          <cx:pt idx="2787">273024.25262968702</cx:pt>
          <cx:pt idx="2788">278527.66862149897</cx:pt>
          <cx:pt idx="2789">245570.43808401501</cx:pt>
          <cx:pt idx="2790">288131.20381911402</cx:pt>
          <cx:pt idx="2791">277416.37258999899</cx:pt>
          <cx:pt idx="2792">275053.94285061402</cx:pt>
          <cx:pt idx="2793">289487.46123369498</cx:pt>
          <cx:pt idx="2794">264709.86401362403</cx:pt>
          <cx:pt idx="2795">291189.15397762298</cx:pt>
          <cx:pt idx="2796">283615.34531533602</cx:pt>
          <cx:pt idx="2797">301708.86267803097</cx:pt>
          <cx:pt idx="2798">283635.20443436899</cx:pt>
          <cx:pt idx="2799">285589.97884297301</cx:pt>
          <cx:pt idx="2800">261814.05145799401</cx:pt>
          <cx:pt idx="2801">277903.91704510699</cx:pt>
          <cx:pt idx="2802">278728.37376111402</cx:pt>
          <cx:pt idx="2803">282043.74782999302</cx:pt>
          <cx:pt idx="2804">253574.319679743</cx:pt>
          <cx:pt idx="2805">279007.88931538601</cx:pt>
          <cx:pt idx="2806">271826.77569726901</cx:pt>
          <cx:pt idx="2807">262174.23562286701</cx:pt>
          <cx:pt idx="2808">248663.31575595</cx:pt>
          <cx:pt idx="2809">297098.06500068202</cx:pt>
          <cx:pt idx="2810">257881.299345965</cx:pt>
          <cx:pt idx="2811">286286.30503259698</cx:pt>
          <cx:pt idx="2812">281411.13719646202</cx:pt>
          <cx:pt idx="2813">262128.38439702499</cx:pt>
          <cx:pt idx="2814">242842.18534774001</cx:pt>
          <cx:pt idx="2815">282088.31660969497</cx:pt>
          <cx:pt idx="2816">270308.49141703302</cx:pt>
          <cx:pt idx="2817">274151.06924143003</cx:pt>
          <cx:pt idx="2818">258088.086321076</cx:pt>
          <cx:pt idx="2819">262881.24325141998</cx:pt>
          <cx:pt idx="2820">309043.236420359</cx:pt>
          <cx:pt idx="2821">262815.32380520902</cx:pt>
          <cx:pt idx="2822">249614.32954785801</cx:pt>
          <cx:pt idx="2823">285261.29905617901</cx:pt>
          <cx:pt idx="2824">264566.03769224399</cx:pt>
          <cx:pt idx="2825">273718.16579136899</cx:pt>
          <cx:pt idx="2826">295648.53927360801</cx:pt>
          <cx:pt idx="2827">275848.065783987</cx:pt>
          <cx:pt idx="2828">261699.29176214401</cx:pt>
          <cx:pt idx="2829">278019.745071018</cx:pt>
          <cx:pt idx="2830">303827.38905665698</cx:pt>
          <cx:pt idx="2831">284145.98043107998</cx:pt>
          <cx:pt idx="2832">256673.204383273</cx:pt>
          <cx:pt idx="2833">293614.33231164602</cx:pt>
          <cx:pt idx="2834">279767.79726618098</cx:pt>
          <cx:pt idx="2835">265431.72857263102</cx:pt>
          <cx:pt idx="2836">285612.6875004</cx:pt>
          <cx:pt idx="2837">283866.13064048399</cx:pt>
          <cx:pt idx="2838">312610.687915152</cx:pt>
          <cx:pt idx="2839">267717.21374808002</cx:pt>
          <cx:pt idx="2840">300709.20984867401</cx:pt>
          <cx:pt idx="2841">267980.56242314703</cx:pt>
          <cx:pt idx="2842">258230.51098915</cx:pt>
          <cx:pt idx="2843">287871.14057406998</cx:pt>
          <cx:pt idx="2844">287270.09492186102</cx:pt>
          <cx:pt idx="2845">275432.85963640502</cx:pt>
          <cx:pt idx="2846">246086.322974896</cx:pt>
          <cx:pt idx="2847">285921.78273708199</cx:pt>
          <cx:pt idx="2848">265214.34798948298</cx:pt>
          <cx:pt idx="2849">271718.90891769802</cx:pt>
          <cx:pt idx="2850">249088.203935186</cx:pt>
          <cx:pt idx="2851">295506.94604534103</cx:pt>
          <cx:pt idx="2852">267747.56028060702</cx:pt>
          <cx:pt idx="2853">243066.39374062099</cx:pt>
          <cx:pt idx="2854">243530.33670042301</cx:pt>
          <cx:pt idx="2855">278089.38139969303</cx:pt>
          <cx:pt idx="2856">256004.80842536199</cx:pt>
          <cx:pt idx="2857">296578.385613063</cx:pt>
          <cx:pt idx="2858">292184.10876157699</cx:pt>
          <cx:pt idx="2859">258447.74207598</cx:pt>
          <cx:pt idx="2860">301889.99395247799</cx:pt>
          <cx:pt idx="2861">259540.71532359</cx:pt>
          <cx:pt idx="2862">262597.02335725498</cx:pt>
          <cx:pt idx="2863">275876.519748213</cx:pt>
          <cx:pt idx="2864">266940.56393189199</cx:pt>
          <cx:pt idx="2865">283960.03820684901</cx:pt>
          <cx:pt idx="2866">279826.58038444002</cx:pt>
          <cx:pt idx="2867">270256.26044812001</cx:pt>
          <cx:pt idx="2868">303501.08739568398</cx:pt>
          <cx:pt idx="2869">297272.36587418598</cx:pt>
          <cx:pt idx="2870">293036.67410525098</cx:pt>
          <cx:pt idx="2871">298915.32950418303</cx:pt>
          <cx:pt idx="2872">235350.39724957201</cx:pt>
          <cx:pt idx="2873">260810.397763785</cx:pt>
          <cx:pt idx="2874">268964.525727831</cx:pt>
          <cx:pt idx="2875">277161.25910309399</cx:pt>
          <cx:pt idx="2876">287965.07897552999</cx:pt>
          <cx:pt idx="2877">262860.58999398001</cx:pt>
          <cx:pt idx="2878">292377.20496853598</cx:pt>
          <cx:pt idx="2879">252433.443845745</cx:pt>
          <cx:pt idx="2880">245439.314574661</cx:pt>
          <cx:pt idx="2881">280623.13454625203</cx:pt>
          <cx:pt idx="2882">253363.65376948699</cx:pt>
          <cx:pt idx="2883">272183.89750301</cx:pt>
          <cx:pt idx="2884">257075.02325138199</cx:pt>
          <cx:pt idx="2885">282326.44769023202</cx:pt>
          <cx:pt idx="2886">243484.82624883001</cx:pt>
          <cx:pt idx="2887">278389.39452094899</cx:pt>
          <cx:pt idx="2888">292435.12063040602</cx:pt>
          <cx:pt idx="2889">283191.20120920101</cx:pt>
          <cx:pt idx="2890">280884.703271501</cx:pt>
          <cx:pt idx="2891">328415.36615761899</cx:pt>
          <cx:pt idx="2892">320285.29991167499</cx:pt>
          <cx:pt idx="2893">267390.78429752798</cx:pt>
          <cx:pt idx="2894">279532.32790284301</cx:pt>
          <cx:pt idx="2895">242163.919618602</cx:pt>
          <cx:pt idx="2896">299059.43888013699</cx:pt>
          <cx:pt idx="2897">284053.40719740302</cx:pt>
          <cx:pt idx="2898">248514.73599971601</cx:pt>
          <cx:pt idx="2899">255439.484992065</cx:pt>
          <cx:pt idx="2900">277329.73994892201</cx:pt>
          <cx:pt idx="2901">280387.04454554402</cx:pt>
          <cx:pt idx="2902">265003.57797013898</cx:pt>
          <cx:pt idx="2903">274128.093543511</cx:pt>
          <cx:pt idx="2904">246762.01103232201</cx:pt>
          <cx:pt idx="2905">250453.68435747601</cx:pt>
          <cx:pt idx="2906">298510.06666467601</cx:pt>
          <cx:pt idx="2907">257396.27920681101</cx:pt>
          <cx:pt idx="2908">271379.54631790699</cx:pt>
          <cx:pt idx="2909">292289.97158452601</cx:pt>
          <cx:pt idx="2910">316513.45510139503</cx:pt>
          <cx:pt idx="2911">269979.72233110899</cx:pt>
          <cx:pt idx="2912">269320.555765167</cx:pt>
          <cx:pt idx="2913">281390.38798249001</cx:pt>
          <cx:pt idx="2914">272980.71273813298</cx:pt>
          <cx:pt idx="2915">273545.95101217099</cx:pt>
          <cx:pt idx="2916">289636.41885214299</cx:pt>
          <cx:pt idx="2917">279657.23035529</cx:pt>
          <cx:pt idx="2918">247436.359422054</cx:pt>
          <cx:pt idx="2919">268477.14506769099</cx:pt>
          <cx:pt idx="2920">292370.87573015603</cx:pt>
          <cx:pt idx="2921">276928.92340098898</cx:pt>
          <cx:pt idx="2922">277415.28080888902</cx:pt>
          <cx:pt idx="2923">293173.832793176</cx:pt>
          <cx:pt idx="2924">317674.17275608698</cx:pt>
          <cx:pt idx="2925">261010.909492876</cx:pt>
          <cx:pt idx="2926">273837.806193806</cx:pt>
          <cx:pt idx="2927">266392.173140003</cx:pt>
          <cx:pt idx="2928">299216.47862727602</cx:pt>
          <cx:pt idx="2929">303306.032497423</cx:pt>
          <cx:pt idx="2930">275898.77639453299</cx:pt>
          <cx:pt idx="2931">239506.24116012899</cx:pt>
          <cx:pt idx="2932">280477.85938115203</cx:pt>
          <cx:pt idx="2933">272173.81780582201</cx:pt>
          <cx:pt idx="2934">240852.54079796199</cx:pt>
          <cx:pt idx="2935">292344.37990193302</cx:pt>
          <cx:pt idx="2936">286783.99794092798</cx:pt>
          <cx:pt idx="2937">272277.35193814599</cx:pt>
          <cx:pt idx="2938">256139.463291739</cx:pt>
          <cx:pt idx="2939">285628.82234236901</cx:pt>
          <cx:pt idx="2940">294756.23399930802</cx:pt>
          <cx:pt idx="2941">276710.929829898</cx:pt>
          <cx:pt idx="2942">265623.94811132498</cx:pt>
          <cx:pt idx="2943">255795.102397209</cx:pt>
          <cx:pt idx="2944">257259.619280121</cx:pt>
          <cx:pt idx="2945">263263.60006724799</cx:pt>
          <cx:pt idx="2946">279290.54604391102</cx:pt>
          <cx:pt idx="2947">265038.60153399297</cx:pt>
          <cx:pt idx="2948">257721.12615632699</cx:pt>
          <cx:pt idx="2949">264709.61446235899</cx:pt>
          <cx:pt idx="2950">249637.181276711</cx:pt>
          <cx:pt idx="2951">243771.50199182599</cx:pt>
          <cx:pt idx="2952">281331.74808150402</cx:pt>
          <cx:pt idx="2953">270425.45320632099</cx:pt>
          <cx:pt idx="2954">280555.03603604803</cx:pt>
          <cx:pt idx="2955">243099.93238524601</cx:pt>
          <cx:pt idx="2956">273811.48825905297</cx:pt>
          <cx:pt idx="2957">243476.34832581101</cx:pt>
          <cx:pt idx="2958">304714.72235201002</cx:pt>
          <cx:pt idx="2959">289790.53380082099</cx:pt>
          <cx:pt idx="2960">271020.73652162502</cx:pt>
          <cx:pt idx="2961">272666.48295110598</cx:pt>
          <cx:pt idx="2962">270385.51992053899</cx:pt>
          <cx:pt idx="2963">288078.94187714101</cx:pt>
          <cx:pt idx="2964">285439.382421182</cx:pt>
          <cx:pt idx="2965">290743.42327570298</cx:pt>
          <cx:pt idx="2966">260497.25766998401</cx:pt>
          <cx:pt idx="2967">299721.299353818</cx:pt>
          <cx:pt idx="2968">269665.268367549</cx:pt>
          <cx:pt idx="2969">271311.48270324501</cx:pt>
          <cx:pt idx="2970">282036.25585884199</cx:pt>
          <cx:pt idx="2971">271281.14028462401</cx:pt>
          <cx:pt idx="2972">283669.58156497299</cx:pt>
          <cx:pt idx="2973">296973.42950518703</cx:pt>
          <cx:pt idx="2974">250270.40334870401</cx:pt>
          <cx:pt idx="2975">287554.13730188401</cx:pt>
          <cx:pt idx="2976">265534.83286633802</cx:pt>
          <cx:pt idx="2977">279174.30379959702</cx:pt>
          <cx:pt idx="2978">259115.86681821701</cx:pt>
          <cx:pt idx="2979">263116.12431428902</cx:pt>
          <cx:pt idx="2980">269427.77187566599</cx:pt>
          <cx:pt idx="2981">266555.81581753999</cx:pt>
          <cx:pt idx="2982">284675.34563337901</cx:pt>
          <cx:pt idx="2983">273511.13041859301</cx:pt>
          <cx:pt idx="2984">276360.323449763</cx:pt>
          <cx:pt idx="2985">290178.89748537401</cx:pt>
          <cx:pt idx="2986">279237.20599223702</cx:pt>
          <cx:pt idx="2987">263484.35853826202</cx:pt>
          <cx:pt idx="2988">264978.03464296402</cx:pt>
          <cx:pt idx="2989">273833.69971504598</cx:pt>
          <cx:pt idx="2990">256257.78425935699</cx:pt>
          <cx:pt idx="2991">256130.65369235599</cx:pt>
          <cx:pt idx="2992">270160.65198133001</cx:pt>
          <cx:pt idx="2993">275361.86932199</cx:pt>
          <cx:pt idx="2994">282336.88016475301</cx:pt>
          <cx:pt idx="2995">302725.48315106903</cx:pt>
          <cx:pt idx="2996">271183.08105211798</cx:pt>
          <cx:pt idx="2997">290875.07346204098</cx:pt>
          <cx:pt idx="2998">282864.32016069198</cx:pt>
          <cx:pt idx="2999">288206.26386167598</cx:pt>
          <cx:pt idx="3000">298716.62836981303</cx:pt>
          <cx:pt idx="3001">323436.31060143397</cx:pt>
          <cx:pt idx="3002">261656.17927152701</cx:pt>
          <cx:pt idx="3003">287006.76422291202</cx:pt>
          <cx:pt idx="3004">269088.26112783601</cx:pt>
          <cx:pt idx="3005">251663.88220632501</cx:pt>
          <cx:pt idx="3006">286801.24618412199</cx:pt>
          <cx:pt idx="3007">263000.292572117</cx:pt>
          <cx:pt idx="3008">248692.236639234</cx:pt>
          <cx:pt idx="3009">267119.28947890602</cx:pt>
          <cx:pt idx="3010">275223.89679217199</cx:pt>
          <cx:pt idx="3011">255812.25328300599</cx:pt>
          <cx:pt idx="3012">292658.82531457703</cx:pt>
          <cx:pt idx="3013">265122.21852997498</cx:pt>
          <cx:pt idx="3014">286631.61742735899</cx:pt>
          <cx:pt idx="3015">262298.17349593999</cx:pt>
          <cx:pt idx="3016">280440.657695489</cx:pt>
          <cx:pt idx="3017">268100.19453955698</cx:pt>
          <cx:pt idx="3018">246564.422184656</cx:pt>
          <cx:pt idx="3019">263281.85876177601</cx:pt>
          <cx:pt idx="3020">266628.70709351799</cx:pt>
          <cx:pt idx="3021">293781.687790867</cx:pt>
          <cx:pt idx="3022">274098.87665497599</cx:pt>
          <cx:pt idx="3023">242249.41074754001</cx:pt>
          <cx:pt idx="3024">299603.56720992201</cx:pt>
          <cx:pt idx="3025">292316.14062298601</cx:pt>
          <cx:pt idx="3026">237327.47205408799</cx:pt>
          <cx:pt idx="3027">287202.52573836298</cx:pt>
          <cx:pt idx="3028">284744.17658992298</cx:pt>
          <cx:pt idx="3029">276076.17287212203</cx:pt>
          <cx:pt idx="3030">316747.69697336899</cx:pt>
          <cx:pt idx="3031">294740.7979449</cx:pt>
          <cx:pt idx="3032">228727.38718253199</cx:pt>
          <cx:pt idx="3033">288502.897495032</cx:pt>
          <cx:pt idx="3034">271608.06846351898</cx:pt>
          <cx:pt idx="3035">255702.90538409099</cx:pt>
          <cx:pt idx="3036">261478.73485793301</cx:pt>
          <cx:pt idx="3037">270454.99200021499</cx:pt>
          <cx:pt idx="3038">276118.45227101899</cx:pt>
          <cx:pt idx="3039">298048.00551754702</cx:pt>
          <cx:pt idx="3040">266111.19993312203</cx:pt>
          <cx:pt idx="3041">248889.353801241</cx:pt>
          <cx:pt idx="3042">291758.16403851798</cx:pt>
          <cx:pt idx="3043">272347.99570997001</cx:pt>
          <cx:pt idx="3044">266133.83043980499</cx:pt>
          <cx:pt idx="3045">274563.70356999902</cx:pt>
          <cx:pt idx="3046">282027.12930444902</cx:pt>
          <cx:pt idx="3047">299368.692167553</cx:pt>
          <cx:pt idx="3048">264250.383525552</cx:pt>
          <cx:pt idx="3049">271790.58511205303</cx:pt>
          <cx:pt idx="3050">262060.54166683101</cx:pt>
          <cx:pt idx="3051">277680.08747227502</cx:pt>
          <cx:pt idx="3052">301355.16009624401</cx:pt>
          <cx:pt idx="3053">246274.571915735</cx:pt>
          <cx:pt idx="3054">279082.71611471701</cx:pt>
          <cx:pt idx="3055">304074.58327732998</cx:pt>
          <cx:pt idx="3056">275162.65845697798</cx:pt>
          <cx:pt idx="3057">284636.57072559802</cx:pt>
          <cx:pt idx="3058">266771.78014674498</cx:pt>
          <cx:pt idx="3059">262008.568675038</cx:pt>
          <cx:pt idx="3060">283515.47322906501</cx:pt>
          <cx:pt idx="3061">260933.743553315</cx:pt>
          <cx:pt idx="3062">315237.67346262198</cx:pt>
          <cx:pt idx="3063">321177.46368703898</cx:pt>
          <cx:pt idx="3064">231536.867371361</cx:pt>
          <cx:pt idx="3065">303036.54399666499</cx:pt>
          <cx:pt idx="3066">279172.994666796</cx:pt>
          <cx:pt idx="3067">287861.19773842598</cx:pt>
          <cx:pt idx="3068">275428.32085818698</cx:pt>
          <cx:pt idx="3069">283465.17343082599</cx:pt>
          <cx:pt idx="3070">304342.18537143501</cx:pt>
          <cx:pt idx="3071">246359.71469313899</cx:pt>
          <cx:pt idx="3072">256651.76083151301</cx:pt>
          <cx:pt idx="3073">260782.06106907001</cx:pt>
          <cx:pt idx="3074">282125.96497108799</cx:pt>
          <cx:pt idx="3075">270826.88551204599</cx:pt>
          <cx:pt idx="3076">271246.85204635898</cx:pt>
          <cx:pt idx="3077">256238.490179632</cx:pt>
          <cx:pt idx="3078">292317.75539610599</cx:pt>
          <cx:pt idx="3079">260301.22520488</cx:pt>
          <cx:pt idx="3080">289971.12238483102</cx:pt>
          <cx:pt idx="3081">268100.07322555</cx:pt>
          <cx:pt idx="3082">268297.19525904098</cx:pt>
          <cx:pt idx="3083">283890.12326773402</cx:pt>
          <cx:pt idx="3084">274929.76504384202</cx:pt>
          <cx:pt idx="3085">274389.67252983898</cx:pt>
          <cx:pt idx="3086">288598.88609060203</cx:pt>
          <cx:pt idx="3087">262681.57746205799</cx:pt>
          <cx:pt idx="3088">247398.12461652199</cx:pt>
          <cx:pt idx="3089">295030.145239554</cx:pt>
          <cx:pt idx="3090">281471.567389726</cx:pt>
          <cx:pt idx="3091">280648.927176575</cx:pt>
          <cx:pt idx="3092">304618.47692412202</cx:pt>
          <cx:pt idx="3093">288234.638710459</cx:pt>
          <cx:pt idx="3094">269210.60508910898</cx:pt>
          <cx:pt idx="3095">273594.06960531301</cx:pt>
          <cx:pt idx="3096">292009.70601851097</cx:pt>
          <cx:pt idx="3097">267244.10984227201</cx:pt>
          <cx:pt idx="3098">283335.15773863002</cx:pt>
          <cx:pt idx="3099">273440.41019858897</cx:pt>
          <cx:pt idx="3100">272172.22218746098</cx:pt>
          <cx:pt idx="3101">282233.909455346</cx:pt>
          <cx:pt idx="3102">296545.10949940101</cx:pt>
          <cx:pt idx="3103">288078.20821235102</cx:pt>
          <cx:pt idx="3104">269617.51506762399</cx:pt>
          <cx:pt idx="3105">257442.90836633899</cx:pt>
          <cx:pt idx="3106">262404.939173144</cx:pt>
          <cx:pt idx="3107">258319.808911047</cx:pt>
          <cx:pt idx="3108">288191.42862970103</cx:pt>
          <cx:pt idx="3109">258836.55023642801</cx:pt>
          <cx:pt idx="3110">267215.151317499</cx:pt>
          <cx:pt idx="3111">290405.70707016799</cx:pt>
          <cx:pt idx="3112">253855.76609453201</cx:pt>
          <cx:pt idx="3113">298415.34142660903</cx:pt>
          <cx:pt idx="3114">283710.479045382</cx:pt>
          <cx:pt idx="3115">270700.68292831699</cx:pt>
          <cx:pt idx="3116">303074.35696646402</cx:pt>
          <cx:pt idx="3117">230354.555910756</cx:pt>
          <cx:pt idx="3118">291087.98500740901</cx:pt>
          <cx:pt idx="3119">278193.96552414302</cx:pt>
          <cx:pt idx="3120">267368.42740982602</cx:pt>
          <cx:pt idx="3121">288828.07063739101</cx:pt>
          <cx:pt idx="3122">279940.78546728397</cx:pt>
          <cx:pt idx="3123">271032.72545531701</cx:pt>
          <cx:pt idx="3124">244080.30355322399</cx:pt>
          <cx:pt idx="3125">260078.784020522</cx:pt>
          <cx:pt idx="3126">270592.87267802597</cx:pt>
          <cx:pt idx="3127">268607.22366685601</cx:pt>
          <cx:pt idx="3128">273376.33419243398</cx:pt>
          <cx:pt idx="3129">261970.41655674501</cx:pt>
          <cx:pt idx="3130">269899.53209376102</cx:pt>
          <cx:pt idx="3131">317544.63490426401</cx:pt>
          <cx:pt idx="3132">241346.38931279199</cx:pt>
          <cx:pt idx="3133">264479.05639518501</cx:pt>
          <cx:pt idx="3134">259564.42961347799</cx:pt>
          <cx:pt idx="3135">256331.394822584</cx:pt>
          <cx:pt idx="3136">306522.285805188</cx:pt>
          <cx:pt idx="3137">249138.03176039801</cx:pt>
          <cx:pt idx="3138">280678.92470803502</cx:pt>
          <cx:pt idx="3139">277911.069135389</cx:pt>
          <cx:pt idx="3140">270998.31016548199</cx:pt>
          <cx:pt idx="3141">287154.47733571398</cx:pt>
          <cx:pt idx="3142">273067.08042243402</cx:pt>
          <cx:pt idx="3143">301837.69511193997</cx:pt>
          <cx:pt idx="3144">276727.25285841199</cx:pt>
          <cx:pt idx="3145">306799.533755343</cx:pt>
          <cx:pt idx="3146">286979.50869205501</cx:pt>
          <cx:pt idx="3147">252256.449479237</cx:pt>
          <cx:pt idx="3148">279042.92633040802</cx:pt>
          <cx:pt idx="3149">275193.955266551</cx:pt>
          <cx:pt idx="3150">271416.43299871101</cx:pt>
          <cx:pt idx="3151">284969.03721574001</cx:pt>
          <cx:pt idx="3152">281877.52644729102</cx:pt>
          <cx:pt idx="3153">303842.891950513</cx:pt>
          <cx:pt idx="3154">255087.28678518199</cx:pt>
          <cx:pt idx="3155">292956.19516064902</cx:pt>
          <cx:pt idx="3156">263490.53062125202</cx:pt>
          <cx:pt idx="3157">291890.71165234997</cx:pt>
          <cx:pt idx="3158">243324.526558613</cx:pt>
          <cx:pt idx="3159">280268.89799396199</cx:pt>
          <cx:pt idx="3160">250708.52019157499</cx:pt>
          <cx:pt idx="3161">263495.03834675997</cx:pt>
          <cx:pt idx="3162">259288.09970678799</cx:pt>
          <cx:pt idx="3163">261479.416189671</cx:pt>
          <cx:pt idx="3164">257533.78199602599</cx:pt>
          <cx:pt idx="3165">302674.44848037302</cx:pt>
          <cx:pt idx="3166">262427.79606035398</cx:pt>
          <cx:pt idx="3167">276399.01949036901</cx:pt>
          <cx:pt idx="3168">306628.84740346199</cx:pt>
          <cx:pt idx="3169">295787.51615389797</cx:pt>
          <cx:pt idx="3170">274225.781249655</cx:pt>
          <cx:pt idx="3171">262123.83478505799</cx:pt>
          <cx:pt idx="3172">285483.71620847197</cx:pt>
          <cx:pt idx="3173">250415.78581728201</cx:pt>
          <cx:pt idx="3174">286360.433395445</cx:pt>
          <cx:pt idx="3175">302320.74005958898</cx:pt>
          <cx:pt idx="3176">291841.75713578</cx:pt>
          <cx:pt idx="3177">301877.44444462197</cx:pt>
          <cx:pt idx="3178">245935.99707093401</cx:pt>
          <cx:pt idx="3179">276147.34025978798</cx:pt>
          <cx:pt idx="3180">281858.16497384902</cx:pt>
          <cx:pt idx="3181">261960.01667983801</cx:pt>
          <cx:pt idx="3182">280461.39856591797</cx:pt>
          <cx:pt idx="3183">284463.90781807399</cx:pt>
          <cx:pt idx="3184">276618.443203734</cx:pt>
          <cx:pt idx="3185">279450.67609305598</cx:pt>
          <cx:pt idx="3186">280917.44577531301</cx:pt>
          <cx:pt idx="3187">275548.923161668</cx:pt>
          <cx:pt idx="3188">282553.56092093699</cx:pt>
          <cx:pt idx="3189">289513.51210997102</cx:pt>
          <cx:pt idx="3190">308604.91774175601</cx:pt>
          <cx:pt idx="3191">273980.862440205</cx:pt>
          <cx:pt idx="3192">251235.75984687399</cx:pt>
          <cx:pt idx="3193">275384.95909531502</cx:pt>
          <cx:pt idx="3194">302501.98663944303</cx:pt>
          <cx:pt idx="3195">265358.88169362</cx:pt>
          <cx:pt idx="3196">259386.50993451299</cx:pt>
          <cx:pt idx="3197">244586.49764713499</cx:pt>
          <cx:pt idx="3198">236467.68600633199</cx:pt>
          <cx:pt idx="3199">244661.74244205101</cx:pt>
          <cx:pt idx="3200">292390.90783325402</cx:pt>
          <cx:pt idx="3201">287203.35797174601</cx:pt>
          <cx:pt idx="3202">251951.389525329</cx:pt>
          <cx:pt idx="3203">289216.47400225501</cx:pt>
          <cx:pt idx="3204">271467.35458236001</cx:pt>
          <cx:pt idx="3205">260553.67664359801</cx:pt>
          <cx:pt idx="3206">263797.45286266401</cx:pt>
          <cx:pt idx="3207">256794.335703655</cx:pt>
          <cx:pt idx="3208">265832.61434189498</cx:pt>
          <cx:pt idx="3209">284578.18338381301</cx:pt>
          <cx:pt idx="3210">278772.22808922298</cx:pt>
          <cx:pt idx="3211">288868.56958834699</cx:pt>
          <cx:pt idx="3212">271404.97833096702</cx:pt>
          <cx:pt idx="3213">288052.90217133198</cx:pt>
          <cx:pt idx="3214">273978.587253117</cx:pt>
          <cx:pt idx="3215">279689.02867750102</cx:pt>
          <cx:pt idx="3216">281355.85294835601</cx:pt>
          <cx:pt idx="3217">276778.49840966298</cx:pt>
          <cx:pt idx="3218">274234.41448703001</cx:pt>
          <cx:pt idx="3219">268420.50120221102</cx:pt>
          <cx:pt idx="3220">267295.32930374</cx:pt>
          <cx:pt idx="3221">275473.631118124</cx:pt>
          <cx:pt idx="3222">283868.34677894798</cx:pt>
          <cx:pt idx="3223">282148.16197176499</cx:pt>
          <cx:pt idx="3224">262024.30949441899</cx:pt>
          <cx:pt idx="3225">274378.69809301</cx:pt>
          <cx:pt idx="3226">276378.143888155</cx:pt>
          <cx:pt idx="3227">272574.41308868001</cx:pt>
          <cx:pt idx="3228">272788.97017611802</cx:pt>
          <cx:pt idx="3229">306095.628337776</cx:pt>
          <cx:pt idx="3230">242462.45518525099</cx:pt>
          <cx:pt idx="3231">303323.83333820099</cx:pt>
          <cx:pt idx="3232">257183.121201601</cx:pt>
          <cx:pt idx="3233">280248.478516398</cx:pt>
          <cx:pt idx="3234">261898.851215806</cx:pt>
          <cx:pt idx="3235">291821.41665953503</cx:pt>
          <cx:pt idx="3236">312336.351925308</cx:pt>
          <cx:pt idx="3237">294621.36952603498</cx:pt>
          <cx:pt idx="3238">272957.70244571898</cx:pt>
          <cx:pt idx="3239">265955.31725849002</cx:pt>
          <cx:pt idx="3240">268678.66147935198</cx:pt>
          <cx:pt idx="3241">259318.10071735299</cx:pt>
          <cx:pt idx="3242">273712.00312883098</cx:pt>
          <cx:pt idx="3243">257210.55602844001</cx:pt>
          <cx:pt idx="3244">278308.754216097</cx:pt>
          <cx:pt idx="3245">260265.34809942701</cx:pt>
          <cx:pt idx="3246">237555.167468584</cx:pt>
          <cx:pt idx="3247">277831.09606021998</cx:pt>
          <cx:pt idx="3248">302888.47223774099</cx:pt>
          <cx:pt idx="3249">282046.50783560798</cx:pt>
          <cx:pt idx="3250">283289.91700570099</cx:pt>
          <cx:pt idx="3251">272892.76586014102</cx:pt>
          <cx:pt idx="3252">269865.86342677497</cx:pt>
          <cx:pt idx="3253">282079.70889681199</cx:pt>
          <cx:pt idx="3254">245836.76805765001</cx:pt>
          <cx:pt idx="3255">276953.06442233297</cx:pt>
          <cx:pt idx="3256">255846.069438195</cx:pt>
          <cx:pt idx="3257">305483.924601593</cx:pt>
          <cx:pt idx="3258">272250.35403638799</cx:pt>
          <cx:pt idx="3259">243296.77718117699</cx:pt>
          <cx:pt idx="3260">279776.220875067</cx:pt>
          <cx:pt idx="3261">244916.974822558</cx:pt>
          <cx:pt idx="3262">278877.89222630102</cx:pt>
          <cx:pt idx="3263">292529.43872333202</cx:pt>
          <cx:pt idx="3264">275119.440026397</cx:pt>
          <cx:pt idx="3265">260655.44508421799</cx:pt>
          <cx:pt idx="3266">259066.21328874401</cx:pt>
          <cx:pt idx="3267">294343.66804425197</cx:pt>
          <cx:pt idx="3268">273993.695133414</cx:pt>
          <cx:pt idx="3269">275723.12078585802</cx:pt>
          <cx:pt idx="3270">280454.26859112701</cx:pt>
          <cx:pt idx="3271">275281.39075371501</cx:pt>
          <cx:pt idx="3272">261380.14011564999</cx:pt>
          <cx:pt idx="3273">265112.336830443</cx:pt>
          <cx:pt idx="3274">240575.743255098</cx:pt>
          <cx:pt idx="3275">277775.32523597201</cx:pt>
          <cx:pt idx="3276">257016.64975934601</cx:pt>
          <cx:pt idx="3277">272577.20433549001</cx:pt>
          <cx:pt idx="3278">246498.08582377</cx:pt>
          <cx:pt idx="3279">255004.721881076</cx:pt>
          <cx:pt idx="3280">255808.99194511399</cx:pt>
          <cx:pt idx="3281">280305.62284887198</cx:pt>
          <cx:pt idx="3282">265895.10214495403</cx:pt>
          <cx:pt idx="3283">275873.69837127998</cx:pt>
          <cx:pt idx="3284">288816.86221838399</cx:pt>
          <cx:pt idx="3285">279052.45455250703</cx:pt>
          <cx:pt idx="3286">255662.361209972</cx:pt>
          <cx:pt idx="3287">282047.99048226199</cx:pt>
          <cx:pt idx="3288">319492.76102040597</cx:pt>
          <cx:pt idx="3289">277153.50319947902</cx:pt>
          <cx:pt idx="3290">296717.92844956502</cx:pt>
          <cx:pt idx="3291">304138.55315050401</cx:pt>
          <cx:pt idx="3292">270236.58885940502</cx:pt>
          <cx:pt idx="3293">306855.04538945202</cx:pt>
          <cx:pt idx="3294">264494.46781789401</cx:pt>
          <cx:pt idx="3295">266056.946198683</cx:pt>
          <cx:pt idx="3296">259939.02840072699</cx:pt>
          <cx:pt idx="3297">276026.53271632403</cx:pt>
          <cx:pt idx="3298">271263.61836884799</cx:pt>
          <cx:pt idx="3299">306456.66888411198</cx:pt>
          <cx:pt idx="3300">262159.587655315</cx:pt>
          <cx:pt idx="3301">271214.92170462298</cx:pt>
          <cx:pt idx="3302">282995.28616271302</cx:pt>
          <cx:pt idx="3303">286671.41410806798</cx:pt>
          <cx:pt idx="3304">274282.94167710602</cx:pt>
          <cx:pt idx="3305">290431.874859781</cx:pt>
          <cx:pt idx="3306">274864.34307861398</cx:pt>
          <cx:pt idx="3307">274252.97281926603</cx:pt>
          <cx:pt idx="3308">276223.43458232703</cx:pt>
          <cx:pt idx="3309">264859.95049491699</cx:pt>
          <cx:pt idx="3310">276464.28251485201</cx:pt>
          <cx:pt idx="3311">295819.93544433598</cx:pt>
          <cx:pt idx="3312">266750.27356662101</cx:pt>
          <cx:pt idx="3313">307189.58208759298</cx:pt>
          <cx:pt idx="3314">244573.06852936899</cx:pt>
          <cx:pt idx="3315">275464.43506079097</cx:pt>
          <cx:pt idx="3316">287168.78333854501</cx:pt>
          <cx:pt idx="3317">254142.872523759</cx:pt>
          <cx:pt idx="3318">284387.48452264402</cx:pt>
          <cx:pt idx="3319">281265.75177223299</cx:pt>
          <cx:pt idx="3320">261605.42237367301</cx:pt>
          <cx:pt idx="3321">278317.35464521102</cx:pt>
          <cx:pt idx="3322">279587.94335114199</cx:pt>
          <cx:pt idx="3323">279627.61052471999</cx:pt>
          <cx:pt idx="3324">264210.86709697399</cx:pt>
          <cx:pt idx="3325">297695.951577303</cx:pt>
          <cx:pt idx="3326">259301.442215052</cx:pt>
          <cx:pt idx="3327">255657.65512516399</cx:pt>
          <cx:pt idx="3328">272733.30541891599</cx:pt>
          <cx:pt idx="3329">290417.48872858699</cx:pt>
          <cx:pt idx="3330">256117.51600587499</cx:pt>
          <cx:pt idx="3331">273091.90559851698</cx:pt>
          <cx:pt idx="3332">267986.327740593</cx:pt>
          <cx:pt idx="3333">265762.77015463699</cx:pt>
          <cx:pt idx="3334">268701.994345513</cx:pt>
          <cx:pt idx="3335">251909.01853329499</cx:pt>
          <cx:pt idx="3336">261820.87603146801</cx:pt>
          <cx:pt idx="3337">284954.93003825197</cx:pt>
          <cx:pt idx="3338">253184.829353665</cx:pt>
          <cx:pt idx="3339">280587.012525436</cx:pt>
          <cx:pt idx="3340">273129.36668090097</cx:pt>
          <cx:pt idx="3341">250558.64960778001</cx:pt>
          <cx:pt idx="3342">285888.28506017901</cx:pt>
          <cx:pt idx="3343">278759.95013409999</cx:pt>
          <cx:pt idx="3344">239766.45596770401</cx:pt>
          <cx:pt idx="3345">251807.83593776199</cx:pt>
          <cx:pt idx="3346">283125.029656481</cx:pt>
          <cx:pt idx="3347">260164.966897279</cx:pt>
          <cx:pt idx="3348">280362.09971947997</cx:pt>
          <cx:pt idx="3349">286299.76290793699</cx:pt>
          <cx:pt idx="3350">264566.27930638997</cx:pt>
          <cx:pt idx="3351">294634.198118222</cx:pt>
          <cx:pt idx="3352">266042.068846601</cx:pt>
          <cx:pt idx="3353">249379.46594077899</cx:pt>
          <cx:pt idx="3354">289510.120942045</cx:pt>
          <cx:pt idx="3355">284090.90741843299</cx:pt>
          <cx:pt idx="3356">275263.63220744597</cx:pt>
          <cx:pt idx="3357">294986.79345952801</cx:pt>
          <cx:pt idx="3358">315172.93047334399</cx:pt>
          <cx:pt idx="3359">277310.348210119</cx:pt>
          <cx:pt idx="3360">277401.78010491101</cx:pt>
          <cx:pt idx="3361">253748.887732306</cx:pt>
          <cx:pt idx="3362">274565.87360260403</cx:pt>
          <cx:pt idx="3363">276609.75510524597</cx:pt>
          <cx:pt idx="3364">278128.72532867902</cx:pt>
          <cx:pt idx="3365">278754.71637539403</cx:pt>
          <cx:pt idx="3366">282636.19428813702</cx:pt>
          <cx:pt idx="3367">248751.38384924599</cx:pt>
          <cx:pt idx="3368">284648.34826308198</cx:pt>
          <cx:pt idx="3369">271856.16995695903</cx:pt>
          <cx:pt idx="3370">276701.20683788002</cx:pt>
          <cx:pt idx="3371">228543.51850536701</cx:pt>
          <cx:pt idx="3372">271368.39955425699</cx:pt>
          <cx:pt idx="3373">259578.040311499</cx:pt>
          <cx:pt idx="3374">300265.66300588299</cx:pt>
          <cx:pt idx="3375">265108.87515610602</cx:pt>
          <cx:pt idx="3376">288304.52874643198</cx:pt>
          <cx:pt idx="3377">272548.36269393098</cx:pt>
          <cx:pt idx="3378">261820.51374271899</cx:pt>
          <cx:pt idx="3379">309682.22127666802</cx:pt>
          <cx:pt idx="3380">296744.381762448</cx:pt>
          <cx:pt idx="3381">262665.64262204099</cx:pt>
          <cx:pt idx="3382">287958.223543011</cx:pt>
          <cx:pt idx="3383">280951.61979554698</cx:pt>
          <cx:pt idx="3384">278503.06844538101</cx:pt>
          <cx:pt idx="3385">239804.797444558</cx:pt>
          <cx:pt idx="3386">300596.01017059002</cx:pt>
          <cx:pt idx="3387">273775.22132018302</cx:pt>
          <cx:pt idx="3388">262592.65199013299</cx:pt>
          <cx:pt idx="3389">276150.76453732402</cx:pt>
          <cx:pt idx="3390">218481.981379754</cx:pt>
          <cx:pt idx="3391">258594.44637814001</cx:pt>
          <cx:pt idx="3392">291843.51510451501</cx:pt>
          <cx:pt idx="3393">270600.24007811298</cx:pt>
          <cx:pt idx="3394">283698.79853104003</cx:pt>
          <cx:pt idx="3395">257607.04821451701</cx:pt>
          <cx:pt idx="3396">275602.74187944399</cx:pt>
          <cx:pt idx="3397">261492.886704278</cx:pt>
          <cx:pt idx="3398">258216.41926337601</cx:pt>
          <cx:pt idx="3399">275297.03330869699</cx:pt>
          <cx:pt idx="3400">280962.02463395498</cx:pt>
          <cx:pt idx="3401">306327.810922943</cx:pt>
          <cx:pt idx="3402">237384.64313476201</cx:pt>
          <cx:pt idx="3403">246829.58787174901</cx:pt>
          <cx:pt idx="3404">258125.93715554301</cx:pt>
          <cx:pt idx="3405">262228.79711061099</cx:pt>
          <cx:pt idx="3406">286007.181805267</cx:pt>
          <cx:pt idx="3407">269284.89933719102</cx:pt>
          <cx:pt idx="3408">301580.21644584701</cx:pt>
          <cx:pt idx="3409">257071.60125022201</cx:pt>
          <cx:pt idx="3410">240326.35312274299</cx:pt>
          <cx:pt idx="3411">311866.647538791</cx:pt>
          <cx:pt idx="3412">251028.14194160199</cx:pt>
          <cx:pt idx="3413">276688.024609841</cx:pt>
          <cx:pt idx="3414">286612.89852058102</cx:pt>
          <cx:pt idx="3415">278779.21170248999</cx:pt>
          <cx:pt idx="3416">264199.70108194702</cx:pt>
          <cx:pt idx="3417">299749.48625093797</cx:pt>
          <cx:pt idx="3418">277913.43495489802</cx:pt>
          <cx:pt idx="3419">274295.32568594703</cx:pt>
          <cx:pt idx="3420">249175.80315008701</cx:pt>
          <cx:pt idx="3421">267897.31427727698</cx:pt>
          <cx:pt idx="3422">247552.19757498</cx:pt>
          <cx:pt idx="3423">291315.84595401998</cx:pt>
          <cx:pt idx="3424">261149.609808532</cx:pt>
          <cx:pt idx="3425">273382.64437873702</cx:pt>
          <cx:pt idx="3426">255560.23687683701</cx:pt>
          <cx:pt idx="3427">255152.95940316599</cx:pt>
          <cx:pt idx="3428">286162.174137483</cx:pt>
          <cx:pt idx="3429">274907.54654818802</cx:pt>
          <cx:pt idx="3430">262798.73323343002</cx:pt>
          <cx:pt idx="3431">297972.388062482</cx:pt>
          <cx:pt idx="3432">265671.11313058902</cx:pt>
          <cx:pt idx="3433">250308.80426584501</cx:pt>
          <cx:pt idx="3434">297546.913286836</cx:pt>
          <cx:pt idx="3435">285487.96163360402</cx:pt>
          <cx:pt idx="3436">277050.74709768099</cx:pt>
          <cx:pt idx="3437">258112.59800840801</cx:pt>
          <cx:pt idx="3438">287710.80502357503</cx:pt>
          <cx:pt idx="3439">259351.94917186201</cx:pt>
          <cx:pt idx="3440">255892.36617392299</cx:pt>
          <cx:pt idx="3441">284204.13053939701</cx:pt>
          <cx:pt idx="3442">285491.09959243902</cx:pt>
          <cx:pt idx="3443">277132.84989642398</cx:pt>
          <cx:pt idx="3444">273217.43403716601</cx:pt>
          <cx:pt idx="3445">293844.14154184301</cx:pt>
          <cx:pt idx="3446">290869.75535496097</cx:pt>
          <cx:pt idx="3447">269125.16790668498</cx:pt>
          <cx:pt idx="3448">255470.156597872</cx:pt>
          <cx:pt idx="3449">255570.16285033899</cx:pt>
          <cx:pt idx="3450">272132.50681518199</cx:pt>
          <cx:pt idx="3451">298960.67601240601</cx:pt>
          <cx:pt idx="3452">296663.197107899</cx:pt>
          <cx:pt idx="3453">255121.893883757</cx:pt>
          <cx:pt idx="3454">306314.70500105398</cx:pt>
          <cx:pt idx="3455">282590.92490884202</cx:pt>
          <cx:pt idx="3456">283754.177669194</cx:pt>
          <cx:pt idx="3457">296376.318462561</cx:pt>
          <cx:pt idx="3458">284588.34087524703</cx:pt>
          <cx:pt idx="3459">270195.39211497299</cx:pt>
          <cx:pt idx="3460">238862.18633443501</cx:pt>
          <cx:pt idx="3461">288616.00671953202</cx:pt>
          <cx:pt idx="3462">268485.08450740698</cx:pt>
          <cx:pt idx="3463">269218.00148412102</cx:pt>
          <cx:pt idx="3464">272189.37842653302</cx:pt>
          <cx:pt idx="3465">255286.233348548</cx:pt>
          <cx:pt idx="3466">280444.27655931201</cx:pt>
          <cx:pt idx="3467">276237.15760879399</cx:pt>
          <cx:pt idx="3468">254504.279153615</cx:pt>
          <cx:pt idx="3469">267855.54588945</cx:pt>
          <cx:pt idx="3470">266288.40474185598</cx:pt>
          <cx:pt idx="3471">262163.22418035101</cx:pt>
          <cx:pt idx="3472">271655.953758877</cx:pt>
          <cx:pt idx="3473">282526.28918816801</cx:pt>
          <cx:pt idx="3474">278670.92357818398</cx:pt>
          <cx:pt idx="3475">280672.08415991801</cx:pt>
          <cx:pt idx="3476">286727.33863699198</cx:pt>
          <cx:pt idx="3477">294652.72718970099</cx:pt>
          <cx:pt idx="3478">251596.40882558501</cx:pt>
          <cx:pt idx="3479">246180.36649317699</cx:pt>
          <cx:pt idx="3480">252571.29537691601</cx:pt>
          <cx:pt idx="3481">270810.77484661603</cx:pt>
          <cx:pt idx="3482">277444.12614725501</cx:pt>
          <cx:pt idx="3483">253481.71627010801</cx:pt>
          <cx:pt idx="3484">255542.58584105299</cx:pt>
          <cx:pt idx="3485">269038.050248207</cx:pt>
          <cx:pt idx="3486">250664.48230675701</cx:pt>
          <cx:pt idx="3487">249278.94262574799</cx:pt>
          <cx:pt idx="3488">288232.869231402</cx:pt>
          <cx:pt idx="3489">303521.67851504998</cx:pt>
          <cx:pt idx="3490">266556.97499204299</cx:pt>
          <cx:pt idx="3491">284202.56611983001</cx:pt>
          <cx:pt idx="3492">264907.11660451302</cx:pt>
          <cx:pt idx="3493">269563.64174340601</cx:pt>
          <cx:pt idx="3494">265201.74992920598</cx:pt>
          <cx:pt idx="3495">301309.61841883499</cx:pt>
          <cx:pt idx="3496">258573.388789808</cx:pt>
          <cx:pt idx="3497">264563.36602266901</cx:pt>
          <cx:pt idx="3498">266095.63525748299</cx:pt>
          <cx:pt idx="3499">328614.46473597898</cx:pt>
          <cx:pt idx="3500">269787.06985079497</cx:pt>
          <cx:pt idx="3501">253671.734161817</cx:pt>
          <cx:pt idx="3502">308816.58755036601</cx:pt>
          <cx:pt idx="3503">246854.070908038</cx:pt>
          <cx:pt idx="3504">265437.04175904399</cx:pt>
          <cx:pt idx="3505">270288.81389538897</cx:pt>
          <cx:pt idx="3506">250764.519652927</cx:pt>
          <cx:pt idx="3507">281407.35108659999</cx:pt>
          <cx:pt idx="3508">250967.86545437301</cx:pt>
          <cx:pt idx="3509">279906.40496769501</cx:pt>
          <cx:pt idx="3510">255853.60976067901</cx:pt>
          <cx:pt idx="3511">267480.03507017501</cx:pt>
          <cx:pt idx="3512">266824.843758039</cx:pt>
          <cx:pt idx="3513">282700.40643525001</cx:pt>
          <cx:pt idx="3514">296220.93037902098</cx:pt>
          <cx:pt idx="3515">253412.491886865</cx:pt>
          <cx:pt idx="3516">264277.89481646102</cx:pt>
          <cx:pt idx="3517">237428.74299811199</cx:pt>
          <cx:pt idx="3518">269257.63862833497</cx:pt>
          <cx:pt idx="3519">271519.79584967101</cx:pt>
          <cx:pt idx="3520">294698.01587012998</cx:pt>
          <cx:pt idx="3521">253242.993178726</cx:pt>
          <cx:pt idx="3522">236354.52506372801</cx:pt>
          <cx:pt idx="3523">273292.39033396199</cx:pt>
          <cx:pt idx="3524">299731.30703067599</cx:pt>
          <cx:pt idx="3525">229650.322058961</cx:pt>
          <cx:pt idx="3526">279425.38940014801</cx:pt>
          <cx:pt idx="3527">283144.203876657</cx:pt>
          <cx:pt idx="3528">286175.31507747702</cx:pt>
          <cx:pt idx="3529">301047.50475344801</cx:pt>
          <cx:pt idx="3530">281315.96676803799</cx:pt>
          <cx:pt idx="3531">292212.33326107397</cx:pt>
          <cx:pt idx="3532">287998.69522414799</cx:pt>
          <cx:pt idx="3533">266982.87306844501</cx:pt>
          <cx:pt idx="3534">264484.56817718002</cx:pt>
          <cx:pt idx="3535">289657.03370712401</cx:pt>
          <cx:pt idx="3536">255358.23206778901</cx:pt>
          <cx:pt idx="3537">278494.62272647</cx:pt>
          <cx:pt idx="3538">293991.75724701199</cx:pt>
          <cx:pt idx="3539">271192.739614875</cx:pt>
          <cx:pt idx="3540">293230.02275877999</cx:pt>
          <cx:pt idx="3541">318147.85945896601</cx:pt>
          <cx:pt idx="3542">273145.37040482898</cx:pt>
          <cx:pt idx="3543">300220.65634748299</cx:pt>
          <cx:pt idx="3544">284053.87970332801</cx:pt>
          <cx:pt idx="3545">293477.71105530002</cx:pt>
          <cx:pt idx="3546">260726.19151924999</cx:pt>
          <cx:pt idx="3547">295182.16823555197</cx:pt>
          <cx:pt idx="3548">283697.98177506297</cx:pt>
          <cx:pt idx="3549">287157.34066115099</cx:pt>
          <cx:pt idx="3550">268607.44140437699</cx:pt>
          <cx:pt idx="3551">283175.07624443801</cx:pt>
          <cx:pt idx="3552">279419.80082805897</cx:pt>
          <cx:pt idx="3553">225665.10648489001</cx:pt>
          <cx:pt idx="3554">245558.15452604799</cx:pt>
          <cx:pt idx="3555">247959.38302394899</cx:pt>
          <cx:pt idx="3556">291610.13111373398</cx:pt>
          <cx:pt idx="3557">295958.99163785798</cx:pt>
          <cx:pt idx="3558">313982.97836028598</cx:pt>
          <cx:pt idx="3559">260596.22869828501</cx:pt>
          <cx:pt idx="3560">289148.17176362098</cx:pt>
          <cx:pt idx="3561">276679.26999798999</cx:pt>
          <cx:pt idx="3562">287072.83580787899</cx:pt>
          <cx:pt idx="3563">258227.23264701801</cx:pt>
          <cx:pt idx="3564">252587.70805858501</cx:pt>
          <cx:pt idx="3565">286492.379422653</cx:pt>
          <cx:pt idx="3566">280150.77885835001</cx:pt>
          <cx:pt idx="3567">271865.08401276101</cx:pt>
          <cx:pt idx="3568">320996.96763541899</cx:pt>
          <cx:pt idx="3569">277850.80171033798</cx:pt>
          <cx:pt idx="3570">253051.07279397201</cx:pt>
          <cx:pt idx="3571">271868.177858009</cx:pt>
          <cx:pt idx="3572">271647.42124276998</cx:pt>
          <cx:pt idx="3573">310444.388240695</cx:pt>
          <cx:pt idx="3574">288367.23859715601</cx:pt>
          <cx:pt idx="3575">301797.84994818899</cx:pt>
          <cx:pt idx="3576">258234.28089328899</cx:pt>
          <cx:pt idx="3577">279784.74654624599</cx:pt>
          <cx:pt idx="3578">271913.47962575301</cx:pt>
          <cx:pt idx="3579">281914.17711048399</cx:pt>
          <cx:pt idx="3580">263157.76107080502</cx:pt>
          <cx:pt idx="3581">287101.125749128</cx:pt>
          <cx:pt idx="3582">296653.85651389603</cx:pt>
          <cx:pt idx="3583">293998.41566963802</cx:pt>
          <cx:pt idx="3584">302295.8504919</cx:pt>
          <cx:pt idx="3585">268976.95461834897</cx:pt>
          <cx:pt idx="3586">267717.09706877498</cx:pt>
          <cx:pt idx="3587">294563.485110585</cx:pt>
          <cx:pt idx="3588">288247.98461530899</cx:pt>
          <cx:pt idx="3589">279246.336713964</cx:pt>
          <cx:pt idx="3590">281060.254843086</cx:pt>
          <cx:pt idx="3591">267743.60713948403</cx:pt>
          <cx:pt idx="3592">263567.69733101601</cx:pt>
          <cx:pt idx="3593">275879.97503496899</cx:pt>
          <cx:pt idx="3594">274680.03248454502</cx:pt>
          <cx:pt idx="3595">312129.36922540498</cx:pt>
          <cx:pt idx="3596">258579.03114645099</cx:pt>
          <cx:pt idx="3597">273551.40189417702</cx:pt>
          <cx:pt idx="3598">227142.77497499</cx:pt>
          <cx:pt idx="3599">288780.96760830202</cx:pt>
          <cx:pt idx="3600">234580.85946325201</cx:pt>
          <cx:pt idx="3601">266411.89805915498</cx:pt>
          <cx:pt idx="3602">294593.83319407399</cx:pt>
          <cx:pt idx="3603">267840.14460196602</cx:pt>
          <cx:pt idx="3604">263504.813442996</cx:pt>
          <cx:pt idx="3605">270418.89711019798</cx:pt>
          <cx:pt idx="3606">262757.85240799701</cx:pt>
          <cx:pt idx="3607">249879.03269996401</cx:pt>
          <cx:pt idx="3608">290301.757276661</cx:pt>
          <cx:pt idx="3609">249112.27362460899</cx:pt>
          <cx:pt idx="3610">281258.596191324</cx:pt>
          <cx:pt idx="3611">280485.96418128302</cx:pt>
          <cx:pt idx="3612">255411.552658211</cx:pt>
          <cx:pt idx="3613">304634.60496453202</cx:pt>
          <cx:pt idx="3614">241689.28765996001</cx:pt>
          <cx:pt idx="3615">303508.04889570997</cx:pt>
          <cx:pt idx="3616">259096.47427171201</cx:pt>
          <cx:pt idx="3617">262476.08033216803</cx:pt>
          <cx:pt idx="3618">291485.86788001901</cx:pt>
          <cx:pt idx="3619">299100.36629744299</cx:pt>
          <cx:pt idx="3620">286218.22718823201</cx:pt>
          <cx:pt idx="3621">281343.23469642201</cx:pt>
          <cx:pt idx="3622">267068.240360811</cx:pt>
          <cx:pt idx="3623">285837.60858331999</cx:pt>
          <cx:pt idx="3624">237323.66183075</cx:pt>
          <cx:pt idx="3625">279044.40530737402</cx:pt>
          <cx:pt idx="3626">257937.830863468</cx:pt>
          <cx:pt idx="3627">264537.53637231101</cx:pt>
          <cx:pt idx="3628">246769.81877224799</cx:pt>
          <cx:pt idx="3629">300283.32924344903</cx:pt>
          <cx:pt idx="3630">282674.30802041601</cx:pt>
          <cx:pt idx="3631">244367.77700945199</cx:pt>
          <cx:pt idx="3632">252973.702100767</cx:pt>
          <cx:pt idx="3633">261259.78764592001</cx:pt>
          <cx:pt idx="3634">306071.57235123398</cx:pt>
          <cx:pt idx="3635">289581.662846255</cx:pt>
          <cx:pt idx="3636">330924.07903213298</cx:pt>
          <cx:pt idx="3637">302086.30487450998</cx:pt>
          <cx:pt idx="3638">266843.34091595601</cx:pt>
          <cx:pt idx="3639">272707.342180337</cx:pt>
          <cx:pt idx="3640">275240.95321794599</cx:pt>
          <cx:pt idx="3641">262096.88362371901</cx:pt>
          <cx:pt idx="3642">284954.64470153803</cx:pt>
          <cx:pt idx="3643">293422.39193778898</cx:pt>
          <cx:pt idx="3644">284561.48831948801</cx:pt>
          <cx:pt idx="3645">305284.04410620697</cx:pt>
          <cx:pt idx="3646">294165.96814359899</cx:pt>
          <cx:pt idx="3647">286581.06586382003</cx:pt>
          <cx:pt idx="3648">273963.70748139301</cx:pt>
          <cx:pt idx="3649">256089.97698124999</cx:pt>
          <cx:pt idx="3650">292566.24191385898</cx:pt>
          <cx:pt idx="3651">241462.80205914401</cx:pt>
          <cx:pt idx="3652">270980.57341066899</cx:pt>
          <cx:pt idx="3653">299042.92166127299</cx:pt>
          <cx:pt idx="3654">287932.72918651701</cx:pt>
          <cx:pt idx="3655">254595.75640553099</cx:pt>
          <cx:pt idx="3656">276397.30739044998</cx:pt>
          <cx:pt idx="3657">256939.74718807501</cx:pt>
          <cx:pt idx="3658">276818.25349220901</cx:pt>
          <cx:pt idx="3659">283635.22531937098</cx:pt>
          <cx:pt idx="3660">295166.28867610497</cx:pt>
          <cx:pt idx="3661">268086.04307856702</cx:pt>
          <cx:pt idx="3662">276228.55994568398</cx:pt>
          <cx:pt idx="3663">282997.62249605003</cx:pt>
          <cx:pt idx="3664">267523.76092660101</cx:pt>
          <cx:pt idx="3665">262159.09589012899</cx:pt>
          <cx:pt idx="3666">276751.05731558503</cx:pt>
          <cx:pt idx="3667">275399.39350140002</cx:pt>
          <cx:pt idx="3668">290774.20472975698</cx:pt>
          <cx:pt idx="3669">265964.354711444</cx:pt>
          <cx:pt idx="3670">252617.05237720901</cx:pt>
          <cx:pt idx="3671">272865.33534802502</cx:pt>
          <cx:pt idx="3672">271968.19670468097</cx:pt>
          <cx:pt idx="3673">267356.92564329301</cx:pt>
          <cx:pt idx="3674">280026.86285858898</cx:pt>
          <cx:pt idx="3675">314978.187134701</cx:pt>
          <cx:pt idx="3676">263122.411392343</cx:pt>
          <cx:pt idx="3677">263819.28582444403</cx:pt>
          <cx:pt idx="3678">261645.19542339499</cx:pt>
          <cx:pt idx="3679">295897.44009337301</cx:pt>
          <cx:pt idx="3680">274560.450945705</cx:pt>
          <cx:pt idx="3681">283399.82381004299</cx:pt>
          <cx:pt idx="3682">277374.66450941702</cx:pt>
          <cx:pt idx="3683">269066.07744076801</cx:pt>
          <cx:pt idx="3684">273891.47556512302</cx:pt>
          <cx:pt idx="3685">267857.78028629301</cx:pt>
          <cx:pt idx="3686">276347.56627577898</cx:pt>
          <cx:pt idx="3687">282407.69692269497</cx:pt>
          <cx:pt idx="3688">264341.53211616602</cx:pt>
          <cx:pt idx="3689">282781.45992448798</cx:pt>
          <cx:pt idx="3690">258585.65541338199</cx:pt>
          <cx:pt idx="3691">283952.29254875099</cx:pt>
          <cx:pt idx="3692">284084.47243889101</cx:pt>
          <cx:pt idx="3693">297227.753852733</cx:pt>
          <cx:pt idx="3694">302760.91815569199</cx:pt>
          <cx:pt idx="3695">252843.88568103901</cx:pt>
          <cx:pt idx="3696">264226.83712447801</cx:pt>
          <cx:pt idx="3697">265278.45320706698</cx:pt>
          <cx:pt idx="3698">272329.171614805</cx:pt>
          <cx:pt idx="3699">271574.31148273201</cx:pt>
          <cx:pt idx="3700">278431.39672336401</cx:pt>
          <cx:pt idx="3701">256871.87971436299</cx:pt>
          <cx:pt idx="3702">247643.47890951901</cx:pt>
          <cx:pt idx="3703">276565.09161455801</cx:pt>
          <cx:pt idx="3704">298188.69962963701</cx:pt>
          <cx:pt idx="3705">285016.35283786198</cx:pt>
          <cx:pt idx="3706">266400.13947233499</cx:pt>
          <cx:pt idx="3707">281730.97616902803</cx:pt>
          <cx:pt idx="3708">262293.45603120001</cx:pt>
          <cx:pt idx="3709">266694.69425234798</cx:pt>
          <cx:pt idx="3710">316810.91626491002</cx:pt>
          <cx:pt idx="3711">286771.25821031502</cx:pt>
          <cx:pt idx="3712">282906.49668326299</cx:pt>
          <cx:pt idx="3713">258153.99574280201</cx:pt>
          <cx:pt idx="3714">289124.40546319197</cx:pt>
          <cx:pt idx="3715">270807.40460123902</cx:pt>
          <cx:pt idx="3716">274122.26796428801</cx:pt>
          <cx:pt idx="3717">240257.803083932</cx:pt>
          <cx:pt idx="3718">296191.03470551397</cx:pt>
          <cx:pt idx="3719">263914.011491668</cx:pt>
          <cx:pt idx="3720">278490.087098355</cx:pt>
          <cx:pt idx="3721">287530.27157273702</cx:pt>
          <cx:pt idx="3722">265191.25776636001</cx:pt>
          <cx:pt idx="3723">282657.24497793202</cx:pt>
          <cx:pt idx="3724">284420.78137832601</cx:pt>
          <cx:pt idx="3725">279862.53315678303</cx:pt>
          <cx:pt idx="3726">320179.81685701601</cx:pt>
          <cx:pt idx="3727">271679.441271241</cx:pt>
          <cx:pt idx="3728">243786.63991759199</cx:pt>
          <cx:pt idx="3729">246124.07018393799</cx:pt>
          <cx:pt idx="3730">302017.23189932603</cx:pt>
          <cx:pt idx="3731">250142.162370151</cx:pt>
          <cx:pt idx="3732">268208.29430662002</cx:pt>
          <cx:pt idx="3733">270633.71678860899</cx:pt>
          <cx:pt idx="3734">261679.099917418</cx:pt>
          <cx:pt idx="3735">267470.61348022101</cx:pt>
          <cx:pt idx="3736">273567.484267288</cx:pt>
          <cx:pt idx="3737">306183.61801575997</cx:pt>
          <cx:pt idx="3738">283486.22995871498</cx:pt>
          <cx:pt idx="3739">295472.75327096402</cx:pt>
          <cx:pt idx="3740">275991.39336715301</cx:pt>
          <cx:pt idx="3741">306745.92253988999</cx:pt>
          <cx:pt idx="3742">251439.00384334699</cx:pt>
          <cx:pt idx="3743">263299.17141865601</cx:pt>
          <cx:pt idx="3744">273927.17421971197</cx:pt>
          <cx:pt idx="3745">276258.49739228497</cx:pt>
          <cx:pt idx="3746">295190.05590403901</cx:pt>
          <cx:pt idx="3747">265963.139226739</cx:pt>
          <cx:pt idx="3748">283778.23497136799</cx:pt>
          <cx:pt idx="3749">266550.95432820701</cx:pt>
          <cx:pt idx="3750">285938.12820586603</cx:pt>
          <cx:pt idx="3751">266754.09442774102</cx:pt>
          <cx:pt idx="3752">235933.17527019099</cx:pt>
          <cx:pt idx="3753">258153.69302152799</cx:pt>
          <cx:pt idx="3754">272655.97457684</cx:pt>
          <cx:pt idx="3755">248662.971791794</cx:pt>
          <cx:pt idx="3756">274590.50259256002</cx:pt>
          <cx:pt idx="3757">264650.54257047799</cx:pt>
          <cx:pt idx="3758">271113.813875072</cx:pt>
          <cx:pt idx="3759">262913.17620010301</cx:pt>
          <cx:pt idx="3760">247534.75901217299</cx:pt>
          <cx:pt idx="3761">331894.87181136699</cx:pt>
          <cx:pt idx="3762">267207.30929993698</cx:pt>
          <cx:pt idx="3763">284260.51250204799</cx:pt>
          <cx:pt idx="3764">271239.11506997701</cx:pt>
          <cx:pt idx="3765">262727.08427003201</cx:pt>
          <cx:pt idx="3766">283703.772933217</cx:pt>
          <cx:pt idx="3767">276257.390271282</cx:pt>
          <cx:pt idx="3768">279703.866494391</cx:pt>
          <cx:pt idx="3769">275726.35815515602</cx:pt>
          <cx:pt idx="3770">276577.67988784198</cx:pt>
          <cx:pt idx="3771">323429.40263269498</cx:pt>
          <cx:pt idx="3772">293868.95088460302</cx:pt>
          <cx:pt idx="3773">295756.75047553302</cx:pt>
          <cx:pt idx="3774">294540.84644569899</cx:pt>
          <cx:pt idx="3775">271232.83348171</cx:pt>
          <cx:pt idx="3776">257967.273368414</cx:pt>
          <cx:pt idx="3777">246438.197553379</cx:pt>
          <cx:pt idx="3778">258216.758002138</cx:pt>
          <cx:pt idx="3779">268218.538060183</cx:pt>
          <cx:pt idx="3780">238504.874669916</cx:pt>
          <cx:pt idx="3781">297061.62597492198</cx:pt>
          <cx:pt idx="3782">235689.27679648501</cx:pt>
          <cx:pt idx="3783">270498.36437900201</cx:pt>
          <cx:pt idx="3784">268285.031615404</cx:pt>
          <cx:pt idx="3785">248860.32129549899</cx:pt>
          <cx:pt idx="3786">295932.41298454499</cx:pt>
          <cx:pt idx="3787">258722.19045998101</cx:pt>
          <cx:pt idx="3788">287657.63835110498</cx:pt>
          <cx:pt idx="3789">270728.87547953799</cx:pt>
          <cx:pt idx="3790">277197.55879415502</cx:pt>
          <cx:pt idx="3791">292109.02675127401</cx:pt>
          <cx:pt idx="3792">275974.94284033799</cx:pt>
          <cx:pt idx="3793">275371.64237414597</cx:pt>
          <cx:pt idx="3794">251238.103681526</cx:pt>
          <cx:pt idx="3795">294723.072989946</cx:pt>
          <cx:pt idx="3796">299741.31871893402</cx:pt>
          <cx:pt idx="3797">232335.65688669801</cx:pt>
          <cx:pt idx="3798">274912.59072194801</cx:pt>
          <cx:pt idx="3799">266888.25698607601</cx:pt>
          <cx:pt idx="3800">220094.72347516401</cx:pt>
          <cx:pt idx="3801">283720.81512225402</cx:pt>
          <cx:pt idx="3802">286373.93572415301</cx:pt>
          <cx:pt idx="3803">266153.95351672202</cx:pt>
          <cx:pt idx="3804">285187.52346302703</cx:pt>
          <cx:pt idx="3805">259530.03255557199</cx:pt>
          <cx:pt idx="3806">276634.70956036297</cx:pt>
          <cx:pt idx="3807">261063.47295176901</cx:pt>
          <cx:pt idx="3808">267723.73721273302</cx:pt>
          <cx:pt idx="3809">268479.48268111702</cx:pt>
          <cx:pt idx="3810">264195.60936962999</cx:pt>
          <cx:pt idx="3811">272205.82922881399</cx:pt>
          <cx:pt idx="3812">298488.97984286002</cx:pt>
          <cx:pt idx="3813">267480.78529284103</cx:pt>
          <cx:pt idx="3814">297170.07614229602</cx:pt>
          <cx:pt idx="3815">276225.84933175799</cx:pt>
          <cx:pt idx="3816">280137.08739891002</cx:pt>
          <cx:pt idx="3817">279396.74503738398</cx:pt>
          <cx:pt idx="3818">295019.74917236599</cx:pt>
          <cx:pt idx="3819">287760.502616529</cx:pt>
          <cx:pt idx="3820">273210.95013852802</cx:pt>
          <cx:pt idx="3821">292679.456243961</cx:pt>
          <cx:pt idx="3822">239536.781303344</cx:pt>
          <cx:pt idx="3823">247783.2211348</cx:pt>
          <cx:pt idx="3824">291648.56831622898</cx:pt>
          <cx:pt idx="3825">285221.891899487</cx:pt>
          <cx:pt idx="3826">276527.72646183701</cx:pt>
          <cx:pt idx="3827">260403.74709219299</cx:pt>
          <cx:pt idx="3828">277996.53953443002</cx:pt>
          <cx:pt idx="3829">235547.50270305501</cx:pt>
          <cx:pt idx="3830">262598.031168024</cx:pt>
          <cx:pt idx="3831">278909.78001790098</cx:pt>
          <cx:pt idx="3832">274931.807282008</cx:pt>
          <cx:pt idx="3833">261778.85547678199</cx:pt>
          <cx:pt idx="3834">275709.06489993801</cx:pt>
          <cx:pt idx="3835">318972.07395681099</cx:pt>
          <cx:pt idx="3836">263565.48450075003</cx:pt>
          <cx:pt idx="3837">273753.28346170398</cx:pt>
          <cx:pt idx="3838">238586.35438962199</cx:pt>
          <cx:pt idx="3839">285084.113820725</cx:pt>
          <cx:pt idx="3840">248060.52293529201</cx:pt>
          <cx:pt idx="3841">319436.27566524601</cx:pt>
          <cx:pt idx="3842">253266.14988326401</cx:pt>
          <cx:pt idx="3843">273979.91198770498</cx:pt>
          <cx:pt idx="3844">275004.17710267799</cx:pt>
          <cx:pt idx="3845">298962.86027208302</cx:pt>
          <cx:pt idx="3846">326044.45231287897</cx:pt>
          <cx:pt idx="3847">255830.36715131201</cx:pt>
          <cx:pt idx="3848">278665.861239477</cx:pt>
          <cx:pt idx="3849">263524.43245136301</cx:pt>
          <cx:pt idx="3850">246355.597254883</cx:pt>
          <cx:pt idx="3851">266496.24278964801</cx:pt>
          <cx:pt idx="3852">287982.68944116001</cx:pt>
          <cx:pt idx="3853">279982.81289761199</cx:pt>
          <cx:pt idx="3854">261956.17834199601</cx:pt>
          <cx:pt idx="3855">286463.852710201</cx:pt>
          <cx:pt idx="3856">274963.23483409901</cx:pt>
          <cx:pt idx="3857">266136.08973939402</cx:pt>
          <cx:pt idx="3858">265164.14691634901</cx:pt>
          <cx:pt idx="3859">289442.268316084</cx:pt>
          <cx:pt idx="3860">270289.836614481</cx:pt>
          <cx:pt idx="3861">258989.007022217</cx:pt>
          <cx:pt idx="3862">278094.88160154701</cx:pt>
          <cx:pt idx="3863">268346.943624434</cx:pt>
          <cx:pt idx="3864">269665.47145713598</cx:pt>
          <cx:pt idx="3865">276492.745678465</cx:pt>
          <cx:pt idx="3866">253231.959933832</cx:pt>
          <cx:pt idx="3867">279614.41146382899</cx:pt>
          <cx:pt idx="3868">300919.69346932002</cx:pt>
          <cx:pt idx="3869">286097.63799307402</cx:pt>
          <cx:pt idx="3870">310743.68015251501</cx:pt>
          <cx:pt idx="3871">229259.38815940401</cx:pt>
          <cx:pt idx="3872">288419.07411670202</cx:pt>
          <cx:pt idx="3873">270068.09794146701</cx:pt>
          <cx:pt idx="3874">286861.65725864301</cx:pt>
          <cx:pt idx="3875">275247.89610023599</cx:pt>
          <cx:pt idx="3876">279734.53061508801</cx:pt>
          <cx:pt idx="3877">290386.24881306902</cx:pt>
          <cx:pt idx="3878">302576.36017671798</cx:pt>
          <cx:pt idx="3879">309954.28313801199</cx:pt>
          <cx:pt idx="3880">289854.20809167699</cx:pt>
          <cx:pt idx="3881">286327.98225801397</cx:pt>
          <cx:pt idx="3882">276683.422199842</cx:pt>
          <cx:pt idx="3883">278760.361694786</cx:pt>
          <cx:pt idx="3884">299235.189606025</cx:pt>
          <cx:pt idx="3885">284752.83170154301</cx:pt>
          <cx:pt idx="3886">304611.75585130299</cx:pt>
          <cx:pt idx="3887">277628.50425934698</cx:pt>
          <cx:pt idx="3888">297092.88514888502</cx:pt>
          <cx:pt idx="3889">248712.19138762599</cx:pt>
          <cx:pt idx="3890">266877.47044834198</cx:pt>
          <cx:pt idx="3891">253519.13040587801</cx:pt>
          <cx:pt idx="3892">279546.09889879997</cx:pt>
          <cx:pt idx="3893">243811.67065534799</cx:pt>
          <cx:pt idx="3894">268188.04876870802</cx:pt>
          <cx:pt idx="3895">285591.82292245398</cx:pt>
          <cx:pt idx="3896">291149.652014511</cx:pt>
          <cx:pt idx="3897">256016.63009559101</cx:pt>
          <cx:pt idx="3898">304750.33642603998</cx:pt>
          <cx:pt idx="3899">293528.72272975999</cx:pt>
          <cx:pt idx="3900">267508.20839446899</cx:pt>
          <cx:pt idx="3901">278288.72026679799</cx:pt>
          <cx:pt idx="3902">284047.11720287497</cx:pt>
          <cx:pt idx="3903">267298.43547704897</cx:pt>
          <cx:pt idx="3904">301213.77051179903</cx:pt>
          <cx:pt idx="3905">271143.82788227202</cx:pt>
          <cx:pt idx="3906">290986.70340367698</cx:pt>
          <cx:pt idx="3907">257628.164452389</cx:pt>
          <cx:pt idx="3908">262407.11866980599</cx:pt>
          <cx:pt idx="3909">280657.93962017301</cx:pt>
          <cx:pt idx="3910">277986.65802002302</cx:pt>
          <cx:pt idx="3911">251830.83619403199</cx:pt>
          <cx:pt idx="3912">307222.18211359199</cx:pt>
          <cx:pt idx="3913">307686.60835510399</cx:pt>
          <cx:pt idx="3914">263987.92349433899</cx:pt>
          <cx:pt idx="3915">261499.39448921001</cx:pt>
          <cx:pt idx="3916">295902.67022263899</cx:pt>
          <cx:pt idx="3917">256468.66182529699</cx:pt>
          <cx:pt idx="3918">277865.64221414499</cx:pt>
          <cx:pt idx="3919">277017.21504041599</cx:pt>
          <cx:pt idx="3920">229790.85237237599</cx:pt>
          <cx:pt idx="3921">263288.137942145</cx:pt>
          <cx:pt idx="3922">309607.05894387502</cx:pt>
          <cx:pt idx="3923">273483.24081783602</cx:pt>
          <cx:pt idx="3924">276237.71170973103</cx:pt>
          <cx:pt idx="3925">263365.65816547303</cx:pt>
          <cx:pt idx="3926">274865.44210403302</cx:pt>
          <cx:pt idx="3927">295594.66462994</cx:pt>
          <cx:pt idx="3928">252127.28454546601</cx:pt>
          <cx:pt idx="3929">251517.707196264</cx:pt>
          <cx:pt idx="3930">302562.063066995</cx:pt>
          <cx:pt idx="3931">295951.82544955902</cx:pt>
          <cx:pt idx="3932">306034.10876432899</cx:pt>
          <cx:pt idx="3933">252803.43601647299</cx:pt>
          <cx:pt idx="3934">263664.465434485</cx:pt>
          <cx:pt idx="3935">246141.58474714999</cx:pt>
          <cx:pt idx="3936">307473.78623481398</cx:pt>
          <cx:pt idx="3937">253752.88321938299</cx:pt>
          <cx:pt idx="3938">295780.918978712</cx:pt>
          <cx:pt idx="3939">304493.84132040897</cx:pt>
          <cx:pt idx="3940">244159.35151562799</cx:pt>
          <cx:pt idx="3941">303855.43891427101</cx:pt>
          <cx:pt idx="3942">263716.18876342103</cx:pt>
          <cx:pt idx="3943">305376.80775772099</cx:pt>
          <cx:pt idx="3944">281066.80461907899</cx:pt>
          <cx:pt idx="3945">274525.49194163998</cx:pt>
          <cx:pt idx="3946">279290.77694237098</cx:pt>
          <cx:pt idx="3947">298818.133083191</cx:pt>
          <cx:pt idx="3948">274972.55686464702</cx:pt>
          <cx:pt idx="3949">243985.56962781699</cx:pt>
          <cx:pt idx="3950">289651.05187385902</cx:pt>
          <cx:pt idx="3951">259449.07563188401</cx:pt>
          <cx:pt idx="3952">265148.38737576001</cx:pt>
          <cx:pt idx="3953">283678.37214091799</cx:pt>
          <cx:pt idx="3954">277994.559403755</cx:pt>
          <cx:pt idx="3955">276753.48843758501</cx:pt>
          <cx:pt idx="3956">293734.87260816101</cx:pt>
          <cx:pt idx="3957">276121.83684748597</cx:pt>
          <cx:pt idx="3958">287730.93345375598</cx:pt>
          <cx:pt idx="3959">279698.165112074</cx:pt>
          <cx:pt idx="3960">286555.89013901597</cx:pt>
          <cx:pt idx="3961">266032.725560133</cx:pt>
          <cx:pt idx="3962">258195.550926369</cx:pt>
          <cx:pt idx="3963">264094.11276933597</cx:pt>
          <cx:pt idx="3964">272346.07552994398</cx:pt>
          <cx:pt idx="3965">275092.47054469801</cx:pt>
          <cx:pt idx="3966">283836.421228202</cx:pt>
          <cx:pt idx="3967">293384.84016379801</cx:pt>
          <cx:pt idx="3968">315078.46605826099</cx:pt>
          <cx:pt idx="3969">270004.78849934699</cx:pt>
          <cx:pt idx="3970">275608.65611598099</cx:pt>
          <cx:pt idx="3971">270553.48458829999</cx:pt>
          <cx:pt idx="3972">242990.87022886099</cx:pt>
          <cx:pt idx="3973">274734.19568315003</cx:pt>
          <cx:pt idx="3974">280548.08412047598</cx:pt>
          <cx:pt idx="3975">267554.56384173501</cx:pt>
          <cx:pt idx="3976">246675.93102632099</cx:pt>
          <cx:pt idx="3977">283163.07862244098</cx:pt>
          <cx:pt idx="3978">282421.995568329</cx:pt>
          <cx:pt idx="3979">292687.48611725197</cx:pt>
          <cx:pt idx="3980">277125.02483578702</cx:pt>
          <cx:pt idx="3981">261827.54157091299</cx:pt>
          <cx:pt idx="3982">279737.72908013599</cx:pt>
          <cx:pt idx="3983">263523.09437145601</cx:pt>
          <cx:pt idx="3984">253478.499753012</cx:pt>
          <cx:pt idx="3985">286319.046925748</cx:pt>
          <cx:pt idx="3986">260911.67618250399</cx:pt>
          <cx:pt idx="3987">292168.430316952</cx:pt>
          <cx:pt idx="3988">281702.68152796302</cx:pt>
          <cx:pt idx="3989">247166.43574464001</cx:pt>
          <cx:pt idx="3990">305261.08750251401</cx:pt>
          <cx:pt idx="3991">270072.39311953099</cx:pt>
          <cx:pt idx="3992">251675.01501709499</cx:pt>
          <cx:pt idx="3993">258882.315350644</cx:pt>
          <cx:pt idx="3994">290660.98750033602</cx:pt>
          <cx:pt idx="3995">273156.59846047999</cx:pt>
          <cx:pt idx="3996">295856.57506589399</cx:pt>
          <cx:pt idx="3997">289150.457103792</cx:pt>
          <cx:pt idx="3998">279931.87042141001</cx:pt>
          <cx:pt idx="3999">289904.58194684499</cx:pt>
          <cx:pt idx="4000">274861.60177005001</cx:pt>
          <cx:pt idx="4001">252756.566069828</cx:pt>
          <cx:pt idx="4002">290681.21938674501</cx:pt>
          <cx:pt idx="4003">252558.17541119599</cx:pt>
          <cx:pt idx="4004">291943.94225755398</cx:pt>
          <cx:pt idx="4005">287583.35197643598</cx:pt>
          <cx:pt idx="4006">312482.69889165403</cx:pt>
          <cx:pt idx="4007">239360.15878322601</cx:pt>
          <cx:pt idx="4008">269956.98897128901</cx:pt>
          <cx:pt idx="4009">283470.36935613799</cx:pt>
          <cx:pt idx="4010">276955.14345256798</cx:pt>
          <cx:pt idx="4011">280370.76815368398</cx:pt>
          <cx:pt idx="4012">286538.84051539301</cx:pt>
          <cx:pt idx="4013">268670.705479867</cx:pt>
          <cx:pt idx="4014">303445.13010345999</cx:pt>
          <cx:pt idx="4015">282145.40178206802</cx:pt>
          <cx:pt idx="4016">282294.53292364097</cx:pt>
          <cx:pt idx="4017">284328.17073634098</cx:pt>
          <cx:pt idx="4018">263437.86250932602</cx:pt>
          <cx:pt idx="4019">268496.28501431702</cx:pt>
          <cx:pt idx="4020">304016.784878298</cx:pt>
          <cx:pt idx="4021">305627.19720688998</cx:pt>
          <cx:pt idx="4022">291231.8363581</cx:pt>
          <cx:pt idx="4023">260322.71318039799</cx:pt>
          <cx:pt idx="4024">291198.21791927499</cx:pt>
          <cx:pt idx="4025">261468.010789522</cx:pt>
          <cx:pt idx="4026">244255.681625745</cx:pt>
          <cx:pt idx="4027">283442.16199557902</cx:pt>
          <cx:pt idx="4028">252393.17785491401</cx:pt>
          <cx:pt idx="4029">281515.73249996197</cx:pt>
          <cx:pt idx="4030">263729.27191688999</cx:pt>
          <cx:pt idx="4031">307588.24046432797</cx:pt>
          <cx:pt idx="4032">268231.89884505398</cx:pt>
          <cx:pt idx="4033">288181.66544435598</cx:pt>
          <cx:pt idx="4034">297768.973741783</cx:pt>
          <cx:pt idx="4035">262479.89129462</cx:pt>
          <cx:pt idx="4036">278544.79125335999</cx:pt>
          <cx:pt idx="4037">301605.37478098</cx:pt>
          <cx:pt idx="4038">249043.66067011701</cx:pt>
          <cx:pt idx="4039">295220.96374607901</cx:pt>
          <cx:pt idx="4040">305460.90647285199</cx:pt>
          <cx:pt idx="4041">278570.93610644399</cx:pt>
          <cx:pt idx="4042">266354.03478087502</cx:pt>
          <cx:pt idx="4043">295099.74951247399</cx:pt>
          <cx:pt idx="4044">254113.19427889501</cx:pt>
          <cx:pt idx="4045">273524.17527627602</cx:pt>
          <cx:pt idx="4046">277806.28720142302</cx:pt>
          <cx:pt idx="4047">286950.67049495102</cx:pt>
          <cx:pt idx="4048">313579.62845508399</cx:pt>
          <cx:pt idx="4049">255183.949170979</cx:pt>
          <cx:pt idx="4050">279097.78537901503</cx:pt>
          <cx:pt idx="4051">251481.11118210701</cx:pt>
          <cx:pt idx="4052">279069.05124683399</cx:pt>
          <cx:pt idx="4053">256029.35753010999</cx:pt>
          <cx:pt idx="4054">263598.038541694</cx:pt>
          <cx:pt idx="4055">290749.03890095802</cx:pt>
          <cx:pt idx="4056">280394.336862261</cx:pt>
          <cx:pt idx="4057">234749.305587109</cx:pt>
          <cx:pt idx="4058">304798.36782284098</cx:pt>
          <cx:pt idx="4059">272969.86515764002</cx:pt>
          <cx:pt idx="4060">244151.34814096399</cx:pt>
          <cx:pt idx="4061">288184.17021734902</cx:pt>
          <cx:pt idx="4062">257027.66711939799</cx:pt>
          <cx:pt idx="4063">273070.05604849698</cx:pt>
          <cx:pt idx="4064">276468.0227646</cx:pt>
          <cx:pt idx="4065">288538.38384729001</cx:pt>
          <cx:pt idx="4066">277632.39145008702</cx:pt>
          <cx:pt idx="4067">270519.45937772299</cx:pt>
          <cx:pt idx="4068">303803.63903870399</cx:pt>
          <cx:pt idx="4069">278039.82971770701</cx:pt>
          <cx:pt idx="4070">293470.74226003501</cx:pt>
          <cx:pt idx="4071">279677.02985600301</cx:pt>
          <cx:pt idx="4072">289363.732002921</cx:pt>
          <cx:pt idx="4073">246772.20690791201</cx:pt>
          <cx:pt idx="4074">277565.095964621</cx:pt>
          <cx:pt idx="4075">286106.21185746201</cx:pt>
          <cx:pt idx="4076">302928.12830409501</cx:pt>
          <cx:pt idx="4077">299077.090183864</cx:pt>
          <cx:pt idx="4078">275591.69387364702</cx:pt>
          <cx:pt idx="4079">242731.03051129999</cx:pt>
          <cx:pt idx="4080">281678.85594618198</cx:pt>
          <cx:pt idx="4081">329434.53999975597</cx:pt>
          <cx:pt idx="4082">271681.91069933801</cx:pt>
          <cx:pt idx="4083">269345.74294085201</cx:pt>
          <cx:pt idx="4084">271202.340362399</cx:pt>
          <cx:pt idx="4085">263170.20603459299</cx:pt>
          <cx:pt idx="4086">305923.09529581299</cx:pt>
          <cx:pt idx="4087">258389.56764200499</cx:pt>
          <cx:pt idx="4088">262140.689747</cx:pt>
          <cx:pt idx="4089">259197.46066185099</cx:pt>
          <cx:pt idx="4090">307857.19545572501</cx:pt>
          <cx:pt idx="4091">279780.20625102997</cx:pt>
          <cx:pt idx="4092">271256.43578082602</cx:pt>
          <cx:pt idx="4093">246640.152120921</cx:pt>
          <cx:pt idx="4094">270720.86873455503</cx:pt>
          <cx:pt idx="4095">295914.60690885299</cx:pt>
          <cx:pt idx="4096">249733.47435854</cx:pt>
          <cx:pt idx="4097">277303.22561440303</cx:pt>
          <cx:pt idx="4098">259371.84197785001</cx:pt>
          <cx:pt idx="4099">280944.15761008899</cx:pt>
          <cx:pt idx="4100">309350.18972173799</cx:pt>
          <cx:pt idx="4101">255394.20755826301</cx:pt>
          <cx:pt idx="4102">278271.97454799002</cx:pt>
          <cx:pt idx="4103">285044.65664239298</cx:pt>
          <cx:pt idx="4104">289048.97613037302</cx:pt>
          <cx:pt idx="4105">291584.38329179102</cx:pt>
          <cx:pt idx="4106">278461.72590990801</cx:pt>
          <cx:pt idx="4107">255565.942329565</cx:pt>
          <cx:pt idx="4108">284246.18627009803</cx:pt>
          <cx:pt idx="4109">261287.908553307</cx:pt>
          <cx:pt idx="4110">305971.870105476</cx:pt>
          <cx:pt idx="4111">280491.25397423701</cx:pt>
          <cx:pt idx="4112">292105.55093733798</cx:pt>
          <cx:pt idx="4113">261320.12097376201</cx:pt>
          <cx:pt idx="4114">286213.28841448203</cx:pt>
          <cx:pt idx="4115">295075.38907860901</cx:pt>
          <cx:pt idx="4116">299078.28973267798</cx:pt>
          <cx:pt idx="4117">278042.049924722</cx:pt>
          <cx:pt idx="4118">252925.32453974299</cx:pt>
          <cx:pt idx="4119">232913.408110294</cx:pt>
          <cx:pt idx="4120">280163.011001462</cx:pt>
          <cx:pt idx="4121">264007.94727531099</cx:pt>
          <cx:pt idx="4122">266134.55732638203</cx:pt>
          <cx:pt idx="4123">248541.19606404699</cx:pt>
          <cx:pt idx="4124">285591.65775322699</cx:pt>
          <cx:pt idx="4125">281094.31610519497</cx:pt>
          <cx:pt idx="4126">287290.057103289</cx:pt>
          <cx:pt idx="4127">255073.38325790601</cx:pt>
          <cx:pt idx="4128">291246.131392346</cx:pt>
          <cx:pt idx="4129">257107.04678501</cx:pt>
          <cx:pt idx="4130">260330.073007117</cx:pt>
          <cx:pt idx="4131">288018.60824234801</cx:pt>
          <cx:pt idx="4132">259275.359132969</cx:pt>
          <cx:pt idx="4133">286757.15104208898</cx:pt>
          <cx:pt idx="4134">268785.58226662403</cx:pt>
          <cx:pt idx="4135">288190.95407614799</cx:pt>
          <cx:pt idx="4136">300870.56016133301</cx:pt>
          <cx:pt idx="4137">274608.53019388602</cx:pt>
          <cx:pt idx="4138">259763.18175122299</cx:pt>
          <cx:pt idx="4139">270937.28603133297</cx:pt>
          <cx:pt idx="4140">319680.098949868</cx:pt>
          <cx:pt idx="4141">308563.90893531399</cx:pt>
          <cx:pt idx="4142">230421.20809872099</cx:pt>
          <cx:pt idx="4143">264869.87585621403</cx:pt>
          <cx:pt idx="4144">282617.37796769303</cx:pt>
          <cx:pt idx="4145">267277.03337245301</cx:pt>
          <cx:pt idx="4146">262529.69956867897</cx:pt>
          <cx:pt idx="4147">323162.14691787999</cx:pt>
          <cx:pt idx="4148">273314.78009994997</cx:pt>
          <cx:pt idx="4149">249458.72523488101</cx:pt>
          <cx:pt idx="4150">275926.93514453497</cx:pt>
          <cx:pt idx="4151">311568.752138749</cx:pt>
          <cx:pt idx="4152">266220.68851493997</cx:pt>
          <cx:pt idx="4153">262887.26661896397</cx:pt>
          <cx:pt idx="4154">276563.62054670497</cx:pt>
          <cx:pt idx="4155">273865.04650461499</cx:pt>
          <cx:pt idx="4156">262560.96540603897</cx:pt>
          <cx:pt idx="4157">250587.460353859</cx:pt>
          <cx:pt idx="4158">293105.78304706502</cx:pt>
          <cx:pt idx="4159">270439.18962364999</cx:pt>
          <cx:pt idx="4160">283739.91370395798</cx:pt>
          <cx:pt idx="4161">256341.87713037001</cx:pt>
          <cx:pt idx="4162">258300.14687315401</cx:pt>
          <cx:pt idx="4163">260456.73270219899</cx:pt>
          <cx:pt idx="4164">293597.840433745</cx:pt>
          <cx:pt idx="4165">257278.18560723</cx:pt>
          <cx:pt idx="4166">251351.49204794801</cx:pt>
          <cx:pt idx="4167">273897.36533362098</cx:pt>
          <cx:pt idx="4168">274023.43817928102</cx:pt>
          <cx:pt idx="4169">296142.30655137397</cx:pt>
          <cx:pt idx="4170">283804.51784833299</cx:pt>
          <cx:pt idx="4171">261954.53352359199</cx:pt>
          <cx:pt idx="4172">276923.54107459198</cx:pt>
          <cx:pt idx="4173">287458.37948658102</cx:pt>
          <cx:pt idx="4174">288664.628391759</cx:pt>
          <cx:pt idx="4175">263333.96198364702</cx:pt>
          <cx:pt idx="4176">254462.82829967499</cx:pt>
          <cx:pt idx="4177">288783.965891278</cx:pt>
          <cx:pt idx="4178">242843.24797467099</cx:pt>
          <cx:pt idx="4179">301772.60719636199</cx:pt>
          <cx:pt idx="4180">258264.994255925</cx:pt>
          <cx:pt idx="4181">275159.18773138401</cx:pt>
          <cx:pt idx="4182">228881.44658494799</cx:pt>
          <cx:pt idx="4183">288114.75480072398</cx:pt>
          <cx:pt idx="4184">269228.661659837</cx:pt>
          <cx:pt idx="4185">317030.07453280297</cx:pt>
          <cx:pt idx="4186">253152.333764663</cx:pt>
          <cx:pt idx="4187">310624.871413154</cx:pt>
          <cx:pt idx="4188">286872.59223079798</cx:pt>
          <cx:pt idx="4189">280893.32008399302</cx:pt>
          <cx:pt idx="4190">265982.89679093601</cx:pt>
          <cx:pt idx="4191">264963.30114229402</cx:pt>
          <cx:pt idx="4192">274591.07882546901</cx:pt>
          <cx:pt idx="4193">276778.60828775301</cx:pt>
          <cx:pt idx="4194">269713.21043969702</cx:pt>
          <cx:pt idx="4195">285314.33756063</cx:pt>
          <cx:pt idx="4196">302820.62782684498</cx:pt>
          <cx:pt idx="4197">248084.68005516601</cx:pt>
          <cx:pt idx="4198">237747.706501471</cx:pt>
          <cx:pt idx="4199">241746.692852373</cx:pt>
          <cx:pt idx="4200">279188.18097288598</cx:pt>
          <cx:pt idx="4201">247148.815408464</cx:pt>
          <cx:pt idx="4202">253784.96686104799</cx:pt>
          <cx:pt idx="4203">255498.83973330699</cx:pt>
          <cx:pt idx="4204">309976.666297908</cx:pt>
          <cx:pt idx="4205">288250.44617235998</cx:pt>
          <cx:pt idx="4206">284885.06904460001</cx:pt>
          <cx:pt idx="4207">247913.54932909401</cx:pt>
          <cx:pt idx="4208">282839.22639335698</cx:pt>
          <cx:pt idx="4209">275970.41663751501</cx:pt>
          <cx:pt idx="4210">281419.121620661</cx:pt>
          <cx:pt idx="4211">266078.32041462697</cx:pt>
          <cx:pt idx="4212">304119.20972718002</cx:pt>
          <cx:pt idx="4213">281331.22971184901</cx:pt>
          <cx:pt idx="4214">255180.55398475801</cx:pt>
          <cx:pt idx="4215">270520.49492290203</cx:pt>
          <cx:pt idx="4216">312282.286712231</cx:pt>
          <cx:pt idx="4217">259920.27681486399</cx:pt>
          <cx:pt idx="4218">287925.56126611901</cx:pt>
          <cx:pt idx="4219">247465.12125517501</cx:pt>
          <cx:pt idx="4220">257039.690690763</cx:pt>
          <cx:pt idx="4221">261220.511069764</cx:pt>
          <cx:pt idx="4222">247074.486297569</cx:pt>
          <cx:pt idx="4223">263751.93428535602</cx:pt>
          <cx:pt idx="4224">309448.06113022403</cx:pt>
          <cx:pt idx="4225">288516.25946065498</cx:pt>
          <cx:pt idx="4226">270250.87088818598</cx:pt>
          <cx:pt idx="4227">238771.15892033701</cx:pt>
          <cx:pt idx="4228">294817.06237070903</cx:pt>
          <cx:pt idx="4229">252044.54660137999</cx:pt>
          <cx:pt idx="4230">279845.464602352</cx:pt>
          <cx:pt idx="4231">299782.14771376102</cx:pt>
          <cx:pt idx="4232">237375.85756214801</cx:pt>
          <cx:pt idx="4233">293201.197733498</cx:pt>
          <cx:pt idx="4234">256567.72741681401</cx:pt>
          <cx:pt idx="4235">285412.02820615901</cx:pt>
          <cx:pt idx="4236">266790.50326550001</cx:pt>
          <cx:pt idx="4237">273311.11228393402</cx:pt>
          <cx:pt idx="4238">302050.52561772102</cx:pt>
          <cx:pt idx="4239">275719.94560349901</cx:pt>
          <cx:pt idx="4240">264399.34471014101</cx:pt>
          <cx:pt idx="4241">269300.56546142598</cx:pt>
          <cx:pt idx="4242">286960.52893749799</cx:pt>
          <cx:pt idx="4243">254549.14182571799</cx:pt>
          <cx:pt idx="4244">279755.44755550497</cx:pt>
          <cx:pt idx="4245">283949.47475511598</cx:pt>
          <cx:pt idx="4246">225143.03176133501</cx:pt>
          <cx:pt idx="4247">289514.822048284</cx:pt>
          <cx:pt idx="4248">304733.62524000002</cx:pt>
          <cx:pt idx="4249">267042.46561140497</cx:pt>
          <cx:pt idx="4250">276673.207638469</cx:pt>
          <cx:pt idx="4251">261737.61648289199</cx:pt>
          <cx:pt idx="4252">266548.11726738</cx:pt>
          <cx:pt idx="4253">279477.98591031902</cx:pt>
          <cx:pt idx="4254">285604.76040052</cx:pt>
          <cx:pt idx="4255">289837.78669097699</cx:pt>
          <cx:pt idx="4256">286788.57704942999</cx:pt>
          <cx:pt idx="4257">280439.69118532998</cx:pt>
          <cx:pt idx="4258">279346.68710651301</cx:pt>
          <cx:pt idx="4259">280862.96250102698</cx:pt>
          <cx:pt idx="4260">269142.49204252701</cx:pt>
          <cx:pt idx="4261">327413.71364697901</cx:pt>
          <cx:pt idx="4262">266962.40422099602</cx:pt>
          <cx:pt idx="4263">251473.957726355</cx:pt>
          <cx:pt idx="4264">285243.08764521702</cx:pt>
          <cx:pt idx="4265">297250.85575768899</cx:pt>
          <cx:pt idx="4266">303527.93066563999</cx:pt>
          <cx:pt idx="4267">280454.81524509902</cx:pt>
          <cx:pt idx="4268">305607.147344283</cx:pt>
          <cx:pt idx="4269">289946.63578834402</cx:pt>
          <cx:pt idx="4270">272247.35009878798</cx:pt>
          <cx:pt idx="4271">275084.178473368</cx:pt>
          <cx:pt idx="4272">237304.84596463401</cx:pt>
          <cx:pt idx="4273">278319.83118826599</cx:pt>
          <cx:pt idx="4274">289437.43775462097</cx:pt>
          <cx:pt idx="4275">295008.55583142798</cx:pt>
          <cx:pt idx="4276">295372.36585344799</cx:pt>
          <cx:pt idx="4277">286728.01143257198</cx:pt>
          <cx:pt idx="4278">273072.19297650299</cx:pt>
          <cx:pt idx="4279">277407.11751198798</cx:pt>
          <cx:pt idx="4280">286466.53374861198</cx:pt>
          <cx:pt idx="4281">274792.31233922002</cx:pt>
          <cx:pt idx="4282">298353.22928958701</cx:pt>
          <cx:pt idx="4283">296636.49287716497</cx:pt>
          <cx:pt idx="4284">258589.063591196</cx:pt>
          <cx:pt idx="4285">258651.47975380399</cx:pt>
          <cx:pt idx="4286">264209.17760750401</cx:pt>
          <cx:pt idx="4287">286299.52088674402</cx:pt>
          <cx:pt idx="4288">232449.655750312</cx:pt>
          <cx:pt idx="4289">286351.79779714998</cx:pt>
          <cx:pt idx="4290">256600.33675538399</cx:pt>
          <cx:pt idx="4291">277053.976705637</cx:pt>
          <cx:pt idx="4292">273646.49849658197</cx:pt>
          <cx:pt idx="4293">288784.87326909998</cx:pt>
          <cx:pt idx="4294">280750.44922451099</cx:pt>
          <cx:pt idx="4295">265423.81595684099</cx:pt>
          <cx:pt idx="4296">276110.05819419399</cx:pt>
          <cx:pt idx="4297">234994.18047891199</cx:pt>
          <cx:pt idx="4298">262430.409660601</cx:pt>
          <cx:pt idx="4299">283510.08430816297</cx:pt>
          <cx:pt idx="4300">256094.67072345901</cx:pt>
          <cx:pt idx="4301">276064.23881151603</cx:pt>
          <cx:pt idx="4302">311187.08346491802</cx:pt>
          <cx:pt idx="4303">272683.50374151999</cx:pt>
          <cx:pt idx="4304">267599.980476695</cx:pt>
          <cx:pt idx="4305">266954.988689335</cx:pt>
          <cx:pt idx="4306">306414.30579711602</cx:pt>
          <cx:pt idx="4307">273406.571395726</cx:pt>
          <cx:pt idx="4308">269602.22980558098</cx:pt>
          <cx:pt idx="4309">285673.01233144</cx:pt>
          <cx:pt idx="4310">294966.35141726799</cx:pt>
          <cx:pt idx="4311">273220.068896604</cx:pt>
          <cx:pt idx="4312">287493.598589278</cx:pt>
          <cx:pt idx="4313">292551.96658023202</cx:pt>
          <cx:pt idx="4314">251741.99394567299</cx:pt>
          <cx:pt idx="4315">323708.62436834001</cx:pt>
          <cx:pt idx="4316">271996.17465433199</cx:pt>
          <cx:pt idx="4317">285071.789512321</cx:pt>
          <cx:pt idx="4318">268574.32780904201</cx:pt>
          <cx:pt idx="4319">282259.67670835502</cx:pt>
          <cx:pt idx="4320">214222.842101619</cx:pt>
          <cx:pt idx="4321">273176.486923524</cx:pt>
          <cx:pt idx="4322">281600.058414336</cx:pt>
          <cx:pt idx="4323">247382.04726935399</cx:pt>
          <cx:pt idx="4324">247296.10718495899</cx:pt>
          <cx:pt idx="4325">240795.952209045</cx:pt>
          <cx:pt idx="4326">255103.25828489801</cx:pt>
          <cx:pt idx="4327">246826.62662633901</cx:pt>
          <cx:pt idx="4328">310368.20244050899</cx:pt>
          <cx:pt idx="4329">271049.12024195801</cx:pt>
          <cx:pt idx="4330">257988.77049709199</cx:pt>
          <cx:pt idx="4331">263080.33017761301</cx:pt>
          <cx:pt idx="4332">281203.39256360702</cx:pt>
          <cx:pt idx="4333">239442.60193972601</cx:pt>
          <cx:pt idx="4334">286591.635392625</cx:pt>
          <cx:pt idx="4335">266768.23315087601</cx:pt>
          <cx:pt idx="4336">243833.00532614801</cx:pt>
          <cx:pt idx="4337">246106.48897123401</cx:pt>
          <cx:pt idx="4338">304651.78425635298</cx:pt>
          <cx:pt idx="4339">243409.18697223201</cx:pt>
          <cx:pt idx="4340">267751.72400038398</cx:pt>
          <cx:pt idx="4341">254366.154911933</cx:pt>
          <cx:pt idx="4342">268490.02585582703</cx:pt>
          <cx:pt idx="4343">307239.13470517797</cx:pt>
          <cx:pt idx="4344">267495.83695361199</cx:pt>
          <cx:pt idx="4345">272132.096106535</cx:pt>
          <cx:pt idx="4346">280383.19741546002</cx:pt>
          <cx:pt idx="4347">255850.51348729301</cx:pt>
          <cx:pt idx="4348">286561.49707584002</cx:pt>
          <cx:pt idx="4349">270303.880823271</cx:pt>
          <cx:pt idx="4350">273205.18865140399</cx:pt>
          <cx:pt idx="4351">285513.22803475999</cx:pt>
          <cx:pt idx="4352">253817.32170338099</cx:pt>
          <cx:pt idx="4353">270859.07244086202</cx:pt>
          <cx:pt idx="4354">281789.33568415599</cx:pt>
          <cx:pt idx="4355">245998.52177206101</cx:pt>
          <cx:pt idx="4356">261772.882121161</cx:pt>
          <cx:pt idx="4357">296819.84232867399</cx:pt>
          <cx:pt idx="4358">284989.13585753599</cx:pt>
          <cx:pt idx="4359">310781.02634620399</cx:pt>
          <cx:pt idx="4360">316708.74716503097</cx:pt>
          <cx:pt idx="4361">285518.305854498</cx:pt>
          <cx:pt idx="4362">287732.63950528298</cx:pt>
          <cx:pt idx="4363">288406.28314711503</cx:pt>
          <cx:pt idx="4364">275045.03325923998</cx:pt>
          <cx:pt idx="4365">285570.84800239297</cx:pt>
          <cx:pt idx="4366">245555.19277117401</cx:pt>
          <cx:pt idx="4367">259951.40039785599</cx:pt>
          <cx:pt idx="4368">275941.11307557899</cx:pt>
          <cx:pt idx="4369">256805.83965871701</cx:pt>
          <cx:pt idx="4370">292624.1968338</cx:pt>
          <cx:pt idx="4371">278967.33039287798</cx:pt>
          <cx:pt idx="4372">260953.57784354701</cx:pt>
          <cx:pt idx="4373">284017.75520911103</cx:pt>
          <cx:pt idx="4374">267714.80208473903</cx:pt>
          <cx:pt idx="4375">259528.68781182199</cx:pt>
          <cx:pt idx="4376">286277.51143455599</cx:pt>
          <cx:pt idx="4377">285404.79501081503</cx:pt>
          <cx:pt idx="4378">286109.12926536798</cx:pt>
          <cx:pt idx="4379">273312.83543996298</cx:pt>
          <cx:pt idx="4380">289412.63867470599</cx:pt>
          <cx:pt idx="4381">254259.743915211</cx:pt>
          <cx:pt idx="4382">269461.03811741102</cx:pt>
          <cx:pt idx="4383">252030.40958329599</cx:pt>
          <cx:pt idx="4384">282310.24519303901</cx:pt>
          <cx:pt idx="4385">275099.25221898599</cx:pt>
          <cx:pt idx="4386">285335.034695126</cx:pt>
          <cx:pt idx="4387">261963.12810683399</cx:pt>
          <cx:pt idx="4388">286226.27059055801</cx:pt>
          <cx:pt idx="4389">259558.77675074601</cx:pt>
          <cx:pt idx="4390">260973.43909081499</cx:pt>
          <cx:pt idx="4391">299508.02847855003</cx:pt>
          <cx:pt idx="4392">275091.97034870798</cx:pt>
          <cx:pt idx="4393">276307.68113248498</cx:pt>
          <cx:pt idx="4394">279532.60865419899</cx:pt>
          <cx:pt idx="4395">250499.05529955801</cx:pt>
          <cx:pt idx="4396">296222.57471780601</cx:pt>
          <cx:pt idx="4397">284015.72284964402</cx:pt>
          <cx:pt idx="4398">245111.08384707299</cx:pt>
          <cx:pt idx="4399">275497.73721731303</cx:pt>
          <cx:pt idx="4400">303475.39141149598</cx:pt>
          <cx:pt idx="4401">268811.100063194</cx:pt>
          <cx:pt idx="4402">273598.84100841399</cx:pt>
          <cx:pt idx="4403">276573.44070521602</cx:pt>
          <cx:pt idx="4404">303529.475638334</cx:pt>
          <cx:pt idx="4405">259263.60812329801</cx:pt>
          <cx:pt idx="4406">296734.74083669501</cx:pt>
          <cx:pt idx="4407">255043.81816611599</cx:pt>
          <cx:pt idx="4408">286697.83270698902</cx:pt>
          <cx:pt idx="4409">246769.97194608999</cx:pt>
          <cx:pt idx="4410">266242.17202622199</cx:pt>
          <cx:pt idx="4411">277385.83405732398</cx:pt>
          <cx:pt idx="4412">293850.68715291598</cx:pt>
          <cx:pt idx="4413">267313.64033898799</cx:pt>
          <cx:pt idx="4414">258406.80972897299</cx:pt>
          <cx:pt idx="4415">283687.34770381398</cx:pt>
          <cx:pt idx="4416">243484.07840735</cx:pt>
          <cx:pt idx="4417">275405.66250274098</cx:pt>
          <cx:pt idx="4418">275365.823362728</cx:pt>
          <cx:pt idx="4419">291972.75184003101</cx:pt>
          <cx:pt idx="4420">271403.852257872</cx:pt>
          <cx:pt idx="4421">260140.10061799001</cx:pt>
          <cx:pt idx="4422">288506.08349830902</cx:pt>
          <cx:pt idx="4423">259816.43502919699</cx:pt>
          <cx:pt idx="4424">279061.34520472999</cx:pt>
          <cx:pt idx="4425">266555.26556030102</cx:pt>
          <cx:pt idx="4426">264686.22674694197</cx:pt>
          <cx:pt idx="4427">270021.78443976399</cx:pt>
          <cx:pt idx="4428">285532.83990472503</cx:pt>
          <cx:pt idx="4429">246529.31153597601</cx:pt>
          <cx:pt idx="4430">297180.97878383897</cx:pt>
          <cx:pt idx="4431">274670.76748734701</cx:pt>
          <cx:pt idx="4432">285349.948594991</cx:pt>
          <cx:pt idx="4433">256128.90517053401</cx:pt>
          <cx:pt idx="4434">265365.77512011101</cx:pt>
          <cx:pt idx="4435">272500.02923232398</cx:pt>
          <cx:pt idx="4436">261422.129086053</cx:pt>
          <cx:pt idx="4437">259253.64648616599</cx:pt>
          <cx:pt idx="4438">282653.826402454</cx:pt>
          <cx:pt idx="4439">268907.997513671</cx:pt>
          <cx:pt idx="4440">294394.05615475698</cx:pt>
          <cx:pt idx="4441">296777.00707776198</cx:pt>
          <cx:pt idx="4442">224813.175507448</cx:pt>
          <cx:pt idx="4443">263195.62332062703</cx:pt>
          <cx:pt idx="4444">276203.76411740301</cx:pt>
          <cx:pt idx="4445">282461.27586589003</cx:pt>
          <cx:pt idx="4446">275120.46616933303</cx:pt>
          <cx:pt idx="4447">285786.77974479302</cx:pt>
          <cx:pt idx="4448">280082.12569272798</cx:pt>
          <cx:pt idx="4449">258236.52009012399</cx:pt>
          <cx:pt idx="4450">265179.102997676</cx:pt>
          <cx:pt idx="4451">293720.39651985298</cx:pt>
          <cx:pt idx="4452">281510.33493823401</cx:pt>
          <cx:pt idx="4453">255699.69758565701</cx:pt>
          <cx:pt idx="4454">286553.14674601</cx:pt>
          <cx:pt idx="4455">272212.09764078603</cx:pt>
          <cx:pt idx="4456">277997.07041405299</cx:pt>
          <cx:pt idx="4457">288872.67118380801</cx:pt>
          <cx:pt idx="4458">247695.814737676</cx:pt>
          <cx:pt idx="4459">257347.976488049</cx:pt>
          <cx:pt idx="4460">270555.52268736798</cx:pt>
          <cx:pt idx="4461">273868.61443746602</cx:pt>
          <cx:pt idx="4462">289671.02025162103</cx:pt>
          <cx:pt idx="4463">206609.222090069</cx:pt>
          <cx:pt idx="4464">267169.89374935499</cx:pt>
          <cx:pt idx="4465">300248.58409057697</cx:pt>
          <cx:pt idx="4466">297513.10740885301</cx:pt>
          <cx:pt idx="4467">260659.315277594</cx:pt>
          <cx:pt idx="4468">290357.25617278198</cx:pt>
          <cx:pt idx="4469">290444.73096994002</cx:pt>
          <cx:pt idx="4470">255768.80085628599</cx:pt>
          <cx:pt idx="4471">280221.33687688399</cx:pt>
          <cx:pt idx="4472">293016.22357954597</cx:pt>
          <cx:pt idx="4473">254094.99531401999</cx:pt>
          <cx:pt idx="4474">274500.75110936002</cx:pt>
          <cx:pt idx="4475">279496.42469579499</cx:pt>
          <cx:pt idx="4476">278456.94787067402</cx:pt>
          <cx:pt idx="4477">279770.09005727398</cx:pt>
          <cx:pt idx="4478">275234.12751768599</cx:pt>
          <cx:pt idx="4479">295019.49561267003</cx:pt>
          <cx:pt idx="4480">285405.250394064</cx:pt>
          <cx:pt idx="4481">266827.99851151602</cx:pt>
          <cx:pt idx="4482">272999.75811731</cx:pt>
          <cx:pt idx="4483">273198.29955380003</cx:pt>
          <cx:pt idx="4484">281246.76857954398</cx:pt>
          <cx:pt idx="4485">281913.08260041103</cx:pt>
          <cx:pt idx="4486">273956.21775278298</cx:pt>
          <cx:pt idx="4487">269067.149967973</cx:pt>
          <cx:pt idx="4488">281572.180551706</cx:pt>
          <cx:pt idx="4489">271840.81015965302</cx:pt>
          <cx:pt idx="4490">227107.77220220101</cx:pt>
          <cx:pt idx="4491">246413.01785830001</cx:pt>
          <cx:pt idx="4492">275147.08052501199</cx:pt>
          <cx:pt idx="4493">281156.33619117201</cx:pt>
          <cx:pt idx="4494">259900.046253187</cx:pt>
          <cx:pt idx="4495">260070.54803529399</cx:pt>
          <cx:pt idx="4496">266408.32330485899</cx:pt>
          <cx:pt idx="4497">252028.987913124</cx:pt>
          <cx:pt idx="4498">271917.53772525402</cx:pt>
          <cx:pt idx="4499">242148.528572346</cx:pt>
          <cx:pt idx="4500">291684.11424929701</cx:pt>
          <cx:pt idx="4501">260323.56141710901</cx:pt>
          <cx:pt idx="4502">272720.03665397601</cx:pt>
          <cx:pt idx="4503">287409.364932061</cx:pt>
          <cx:pt idx="4504">277500.12277093501</cx:pt>
          <cx:pt idx="4505">278760.17984637298</cx:pt>
          <cx:pt idx="4506">304614.12347090698</cx:pt>
          <cx:pt idx="4507">238665.54456708001</cx:pt>
          <cx:pt idx="4508">294467.667150238</cx:pt>
          <cx:pt idx="4509">283440.39217074902</cx:pt>
          <cx:pt idx="4510">264946.87408171198</cx:pt>
          <cx:pt idx="4511">261075.11490015901</cx:pt>
          <cx:pt idx="4512">296140.43969541602</cx:pt>
          <cx:pt idx="4513">271701.68570109102</cx:pt>
          <cx:pt idx="4514">302105.15937767999</cx:pt>
          <cx:pt idx="4515">270920.21988799103</cx:pt>
          <cx:pt idx="4516">281495.89298718498</cx:pt>
          <cx:pt idx="4517">294016.46430962801</cx:pt>
          <cx:pt idx="4518">272588.069717751</cx:pt>
          <cx:pt idx="4519">239136.47603447401</cx:pt>
          <cx:pt idx="4520">304133.67015068</cx:pt>
          <cx:pt idx="4521">312943.43613047298</cx:pt>
          <cx:pt idx="4522">269138.93540863798</cx:pt>
          <cx:pt idx="4523">238003.431944743</cx:pt>
          <cx:pt idx="4524">247784.16959187499</cx:pt>
          <cx:pt idx="4525">270140.25903008197</cx:pt>
          <cx:pt idx="4526">242517.264515344</cx:pt>
          <cx:pt idx="4527">311378.08438838599</cx:pt>
          <cx:pt idx="4528">288305.92227394198</cx:pt>
          <cx:pt idx="4529">268599.89084635302</cx:pt>
          <cx:pt idx="4530">276981.43327056197</cx:pt>
          <cx:pt idx="4531">275299.88132016</cx:pt>
          <cx:pt idx="4532">276059.81769950798</cx:pt>
          <cx:pt idx="4533">263734.06113433797</cx:pt>
          <cx:pt idx="4534">246014.70586970999</cx:pt>
          <cx:pt idx="4535">239646.33092877601</cx:pt>
          <cx:pt idx="4536">265745.78295279399</cx:pt>
          <cx:pt idx="4537">263227.546164156</cx:pt>
          <cx:pt idx="4538">302119.89250048</cx:pt>
          <cx:pt idx="4539">287491.93094026699</cx:pt>
          <cx:pt idx="4540">278150.07659150503</cx:pt>
          <cx:pt idx="4541">282781.81750335603</cx:pt>
          <cx:pt idx="4542">244388.924693835</cx:pt>
          <cx:pt idx="4543">270077.72653313499</cx:pt>
          <cx:pt idx="4544">268183.953247528</cx:pt>
          <cx:pt idx="4545">278190.14082281903</cx:pt>
          <cx:pt idx="4546">261135.19050064901</cx:pt>
          <cx:pt idx="4547">280518.520981521</cx:pt>
          <cx:pt idx="4548">236936.81644644201</cx:pt>
          <cx:pt idx="4549">259798.24380624099</cx:pt>
          <cx:pt idx="4550">265206.53151684999</cx:pt>
          <cx:pt idx="4551">293195.56652385299</cx:pt>
          <cx:pt idx="4552">245369.14171153901</cx:pt>
          <cx:pt idx="4553">289534.12474069302</cx:pt>
          <cx:pt idx="4554">271801.09328256699</cx:pt>
          <cx:pt idx="4555">260554.002749762</cx:pt>
          <cx:pt idx="4556">271595.00231209502</cx:pt>
          <cx:pt idx="4557">289592.82977804902</cx:pt>
          <cx:pt idx="4558">253689.269021154</cx:pt>
          <cx:pt idx="4559">266891.56071404699</cx:pt>
          <cx:pt idx="4560">260490.19220861001</cx:pt>
          <cx:pt idx="4561">274451.45590880502</cx:pt>
          <cx:pt idx="4562">303120.78289507999</cx:pt>
          <cx:pt idx="4563">300323.112853434</cx:pt>
          <cx:pt idx="4564">260953.605406068</cx:pt>
          <cx:pt idx="4565">279448.27804251399</cx:pt>
          <cx:pt idx="4566">255818.86259155301</cx:pt>
          <cx:pt idx="4567">286744.82296770002</cx:pt>
          <cx:pt idx="4568">296043.17696838197</cx:pt>
          <cx:pt idx="4569">285092.889125121</cx:pt>
          <cx:pt idx="4570">269001.982115463</cx:pt>
          <cx:pt idx="4571">324447.673682247</cx:pt>
          <cx:pt idx="4572">260839.02174288299</cx:pt>
          <cx:pt idx="4573">244602.35091592401</cx:pt>
          <cx:pt idx="4574">278001.67546478001</cx:pt>
          <cx:pt idx="4575">286060.16399931099</cx:pt>
          <cx:pt idx="4576">283478.91539510502</cx:pt>
          <cx:pt idx="4577">280960.95099753502</cx:pt>
          <cx:pt idx="4578">253749.57795874201</cx:pt>
          <cx:pt idx="4579">244356.04469962299</cx:pt>
          <cx:pt idx="4580">294882.26169352699</cx:pt>
          <cx:pt idx="4581">289092.29768105299</cx:pt>
          <cx:pt idx="4582">266007.67312887602</cx:pt>
          <cx:pt idx="4583">291214.816469463</cx:pt>
          <cx:pt idx="4584">245146.833996937</cx:pt>
          <cx:pt idx="4585">248192.76438830199</cx:pt>
          <cx:pt idx="4586">268808.317203902</cx:pt>
          <cx:pt idx="4587">291489.27785708802</cx:pt>
          <cx:pt idx="4588">249017.91005054701</cx:pt>
          <cx:pt idx="4589">282428.83057284501</cx:pt>
          <cx:pt idx="4590">264069.70440192299</cx:pt>
          <cx:pt idx="4591">286013.035230999</cx:pt>
          <cx:pt idx="4592">286344.14632230601</cx:pt>
          <cx:pt idx="4593">281805.15853084601</cx:pt>
          <cx:pt idx="4594">296104.82883992599</cx:pt>
          <cx:pt idx="4595">248851.00641519399</cx:pt>
          <cx:pt idx="4596">271269.45970146399</cx:pt>
          <cx:pt idx="4597">262427.40052413801</cx:pt>
          <cx:pt idx="4598">292084.72002709302</cx:pt>
          <cx:pt idx="4599">268763.11782544397</cx:pt>
          <cx:pt idx="4600">274152.979374638</cx:pt>
          <cx:pt idx="4601">276429.32256819302</cx:pt>
          <cx:pt idx="4602">277046.39222413598</cx:pt>
          <cx:pt idx="4603">284241.85937167</cx:pt>
          <cx:pt idx="4604">268588.67868034501</cx:pt>
          <cx:pt idx="4605">242747.13547323301</cx:pt>
          <cx:pt idx="4606">251464.998071649</cx:pt>
          <cx:pt idx="4607">286388.827873362</cx:pt>
          <cx:pt idx="4608">254628.25940742399</cx:pt>
          <cx:pt idx="4609">287277.05123878398</cx:pt>
          <cx:pt idx="4610">292302.69709925499</cx:pt>
          <cx:pt idx="4611">301038.51425237203</cx:pt>
          <cx:pt idx="4612">251947.34531658</cx:pt>
          <cx:pt idx="4613">258627.35534418799</cx:pt>
          <cx:pt idx="4614">287838.56563465903</cx:pt>
          <cx:pt idx="4615">274723.35555507598</cx:pt>
          <cx:pt idx="4616">272555.63932706398</cx:pt>
          <cx:pt idx="4617">289198.80457827402</cx:pt>
          <cx:pt idx="4618">280573.30743001302</cx:pt>
          <cx:pt idx="4619">274466.43378539098</cx:pt>
          <cx:pt idx="4620">283731.75512303098</cx:pt>
          <cx:pt idx="4621">272341.15685149998</cx:pt>
          <cx:pt idx="4622">264663.95376951701</cx:pt>
          <cx:pt idx="4623">298906.80466749502</cx:pt>
          <cx:pt idx="4624">265535.71911891398</cx:pt>
          <cx:pt idx="4625">267837.14200775698</cx:pt>
          <cx:pt idx="4626">312333.85365334898</cx:pt>
          <cx:pt idx="4627">280767.94683814998</cx:pt>
          <cx:pt idx="4628">251983.41002950701</cx:pt>
          <cx:pt idx="4629">295834.18604983902</cx:pt>
          <cx:pt idx="4630">251596.929721455</cx:pt>
          <cx:pt idx="4631">267331.913486759</cx:pt>
          <cx:pt idx="4632">291654.08498274599</cx:pt>
          <cx:pt idx="4633">314519.23675252899</cx:pt>
          <cx:pt idx="4634">263808.725500806</cx:pt>
          <cx:pt idx="4635">277863.83808848698</cx:pt>
          <cx:pt idx="4636">269828.83181641297</cx:pt>
          <cx:pt idx="4637">285955.85390397802</cx:pt>
          <cx:pt idx="4638">283566.65422218299</cx:pt>
          <cx:pt idx="4639">259711.545188055</cx:pt>
          <cx:pt idx="4640">251682.93404883699</cx:pt>
          <cx:pt idx="4641">282807.09305284801</cx:pt>
          <cx:pt idx="4642">315789.78181905701</cx:pt>
          <cx:pt idx="4643">293087.81039627199</cx:pt>
          <cx:pt idx="4644">305805.49378691002</cx:pt>
          <cx:pt idx="4645">277385.82398775202</cx:pt>
          <cx:pt idx="4646">286075.32659235102</cx:pt>
          <cx:pt idx="4647">249886.49443369801</cx:pt>
          <cx:pt idx="4648">276415.67913712497</cx:pt>
          <cx:pt idx="4649">259897.64666365701</cx:pt>
          <cx:pt idx="4650">278282.660359203</cx:pt>
          <cx:pt idx="4651">269496.54639363702</cx:pt>
          <cx:pt idx="4652">274693.32749609498</cx:pt>
          <cx:pt idx="4653">269817.23070012202</cx:pt>
          <cx:pt idx="4654">265259.88414067199</cx:pt>
          <cx:pt idx="4655">274471.01113424503</cx:pt>
          <cx:pt idx="4656">262348.3572505</cx:pt>
          <cx:pt idx="4657">300562.55897123303</cx:pt>
          <cx:pt idx="4658">268945.73811413703</cx:pt>
          <cx:pt idx="4659">282221.74756323098</cx:pt>
          <cx:pt idx="4660">238485.28048274701</cx:pt>
          <cx:pt idx="4661">252542.499962573</cx:pt>
          <cx:pt idx="4662">292907.30591883202</cx:pt>
          <cx:pt idx="4663">260633.548673818</cx:pt>
          <cx:pt idx="4664">258557.86231017901</cx:pt>
          <cx:pt idx="4665">284715.51070992299</cx:pt>
          <cx:pt idx="4666">262715.97144503298</cx:pt>
          <cx:pt idx="4667">254100.69873765</cx:pt>
          <cx:pt idx="4668">276895.77102253202</cx:pt>
          <cx:pt idx="4669">249952.761799514</cx:pt>
          <cx:pt idx="4670">286046.43923241401</cx:pt>
          <cx:pt idx="4671">245568.321554514</cx:pt>
          <cx:pt idx="4672">252379.165834944</cx:pt>
          <cx:pt idx="4673">279797.81445552898</cx:pt>
          <cx:pt idx="4674">266738.73797045602</cx:pt>
          <cx:pt idx="4675">311954.71436862799</cx:pt>
          <cx:pt idx="4676">316066.78437224502</cx:pt>
          <cx:pt idx="4677">275165.90554463997</cx:pt>
          <cx:pt idx="4678">267054.24120629497</cx:pt>
          <cx:pt idx="4679">296512.31836528098</cx:pt>
          <cx:pt idx="4680">271360.07870428701</cx:pt>
          <cx:pt idx="4681">292160.15418273001</cx:pt>
          <cx:pt idx="4682">272849.37909147202</cx:pt>
          <cx:pt idx="4683">304185.769452876</cx:pt>
          <cx:pt idx="4684">277717.08395864698</cx:pt>
          <cx:pt idx="4685">266959.225460138</cx:pt>
          <cx:pt idx="4686">276512.66097205802</cx:pt>
          <cx:pt idx="4687">286494.75590431201</cx:pt>
          <cx:pt idx="4688">260079.78499445901</cx:pt>
          <cx:pt idx="4689">288553.25353017799</cx:pt>
          <cx:pt idx="4690">291124.19446503499</cx:pt>
          <cx:pt idx="4691">281532.22903002001</cx:pt>
          <cx:pt idx="4692">244107.81208694499</cx:pt>
          <cx:pt idx="4693">278598.11901207297</cx:pt>
          <cx:pt idx="4694">263038.23523359298</cx:pt>
          <cx:pt idx="4695">267439.19449148298</cx:pt>
          <cx:pt idx="4696">298453.34507033898</cx:pt>
          <cx:pt idx="4697">257981.63331585599</cx:pt>
          <cx:pt idx="4698">279440.46168249199</cx:pt>
          <cx:pt idx="4699">277361.61428087699</cx:pt>
          <cx:pt idx="4700">257494.521324231</cx:pt>
          <cx:pt idx="4701">256152.545540252</cx:pt>
          <cx:pt idx="4702">250216.07098718299</cx:pt>
          <cx:pt idx="4703">299585.25016038102</cx:pt>
          <cx:pt idx="4704">272247.463150253</cx:pt>
          <cx:pt idx="4705">279454.38928928197</cx:pt>
          <cx:pt idx="4706">273212.819779557</cx:pt>
          <cx:pt idx="4707">274646.35004048003</cx:pt>
          <cx:pt idx="4708">278601.22161360399</cx:pt>
          <cx:pt idx="4709">238546.231630608</cx:pt>
          <cx:pt idx="4710">295446.51091801299</cx:pt>
          <cx:pt idx="4711">275214.98409697198</cx:pt>
          <cx:pt idx="4712">269759.55665099702</cx:pt>
          <cx:pt idx="4713">294303.69560792699</cx:pt>
          <cx:pt idx="4714">287370.55118848803</cx:pt>
          <cx:pt idx="4715">298163.177931035</cx:pt>
          <cx:pt idx="4716">289109.699137813</cx:pt>
          <cx:pt idx="4717">281068.95476364502</cx:pt>
          <cx:pt idx="4718">278428.15196856501</cx:pt>
          <cx:pt idx="4719">282749.518516151</cx:pt>
          <cx:pt idx="4720">303655.43532118603</cx:pt>
          <cx:pt idx="4721">281374.45885795198</cx:pt>
          <cx:pt idx="4722">264794.957475134</cx:pt>
          <cx:pt idx="4723">304398.68747014902</cx:pt>
          <cx:pt idx="4724">272914.233713275</cx:pt>
          <cx:pt idx="4725">249459.00130138599</cx:pt>
          <cx:pt idx="4726">264572.39507438801</cx:pt>
          <cx:pt idx="4727">295320.55123860203</cx:pt>
          <cx:pt idx="4728">290289.29581497202</cx:pt>
          <cx:pt idx="4729">281646.82486953499</cx:pt>
          <cx:pt idx="4730">260584.372114008</cx:pt>
          <cx:pt idx="4731">271774.998724873</cx:pt>
          <cx:pt idx="4732">271960.39052041498</cx:pt>
          <cx:pt idx="4733">284560.47545576497</cx:pt>
          <cx:pt idx="4734">284844.14115611999</cx:pt>
          <cx:pt idx="4735">293699.03828568303</cx:pt>
          <cx:pt idx="4736">252390.97949105801</cx:pt>
          <cx:pt idx="4737">284955.44654658099</cx:pt>
          <cx:pt idx="4738">276443.17164072499</cx:pt>
          <cx:pt idx="4739">286359.85288950102</cx:pt>
          <cx:pt idx="4740">282943.41222183098</cx:pt>
          <cx:pt idx="4741">266808.98968835</cx:pt>
          <cx:pt idx="4742">284023.86526454799</cx:pt>
          <cx:pt idx="4743">265197.26095883799</cx:pt>
          <cx:pt idx="4744">265126.80788647599</cx:pt>
          <cx:pt idx="4745">239882.25122271801</cx:pt>
          <cx:pt idx="4746">267441.77477565</cx:pt>
          <cx:pt idx="4747">249550.81809279101</cx:pt>
          <cx:pt idx="4748">268701.32890140399</cx:pt>
          <cx:pt idx="4749">269198.183484843</cx:pt>
          <cx:pt idx="4750">261152.95462967799</cx:pt>
          <cx:pt idx="4751">281277.89380341099</cx:pt>
          <cx:pt idx="4752">236726.851283789</cx:pt>
          <cx:pt idx="4753">271212.39170348202</cx:pt>
          <cx:pt idx="4754">290988.01184916502</cx:pt>
          <cx:pt idx="4755">268516.898750772</cx:pt>
          <cx:pt idx="4756">268783.09438635199</cx:pt>
          <cx:pt idx="4757">279974.42991760001</cx:pt>
          <cx:pt idx="4758">259897.95831913099</cx:pt>
          <cx:pt idx="4759">250682.01315236601</cx:pt>
          <cx:pt idx="4760">278436.30872640503</cx:pt>
          <cx:pt idx="4761">294221.79911192099</cx:pt>
          <cx:pt idx="4762">252648.311544389</cx:pt>
          <cx:pt idx="4763">274016.21446155099</cx:pt>
          <cx:pt idx="4764">259029.63780234501</cx:pt>
          <cx:pt idx="4765">264325.50576833799</cx:pt>
          <cx:pt idx="4766">283433.82597785501</cx:pt>
          <cx:pt idx="4767">274759.108303999</cx:pt>
          <cx:pt idx="4768">259774.18454113501</cx:pt>
          <cx:pt idx="4769">300946.86933292798</cx:pt>
          <cx:pt idx="4770">249315.98203385001</cx:pt>
          <cx:pt idx="4771">277723.17409882398</cx:pt>
          <cx:pt idx="4772">230073.61324848499</cx:pt>
          <cx:pt idx="4773">272857.10898028401</cx:pt>
          <cx:pt idx="4774">261493.97387878</cx:pt>
          <cx:pt idx="4775">268555.09554173198</cx:pt>
          <cx:pt idx="4776">269933.40016884502</cx:pt>
          <cx:pt idx="4777">258942.13839706301</cx:pt>
          <cx:pt idx="4778">273681.88335685001</cx:pt>
          <cx:pt idx="4779">258526.60480473499</cx:pt>
          <cx:pt idx="4780">306620.46442589699</cx:pt>
          <cx:pt idx="4781">248118.22521486599</cx:pt>
          <cx:pt idx="4782">281054.17205474002</cx:pt>
          <cx:pt idx="4783">267171.24840037298</cx:pt>
          <cx:pt idx="4784">285908.75653868302</cx:pt>
          <cx:pt idx="4785">265684.05457059899</cx:pt>
          <cx:pt idx="4786">282160.29826125602</cx:pt>
          <cx:pt idx="4787">274505.68242654001</cx:pt>
          <cx:pt idx="4788">284797.09720989497</cx:pt>
          <cx:pt idx="4789">282560.06214288902</cx:pt>
          <cx:pt idx="4790">271016.19046199601</cx:pt>
          <cx:pt idx="4791">293997.310401658</cx:pt>
          <cx:pt idx="4792">270043.43326622603</cx:pt>
          <cx:pt idx="4793">285133.61563984503</cx:pt>
          <cx:pt idx="4794">269913.395598626</cx:pt>
          <cx:pt idx="4795">237363.98083631499</cx:pt>
          <cx:pt idx="4796">269262.04110458703</cx:pt>
          <cx:pt idx="4797">294390.92538417701</cx:pt>
          <cx:pt idx="4798">309926.60340886703</cx:pt>
          <cx:pt idx="4799">282518.08063221799</cx:pt>
          <cx:pt idx="4800">304564.77764113899</cx:pt>
          <cx:pt idx="4801">284268.997637327</cx:pt>
          <cx:pt idx="4802">274744.42575791402</cx:pt>
          <cx:pt idx="4803">258398.903831434</cx:pt>
          <cx:pt idx="4804">267693.92665843398</cx:pt>
          <cx:pt idx="4805">280339.41356175701</cx:pt>
          <cx:pt idx="4806">311637.90744099399</cx:pt>
          <cx:pt idx="4807">296281.79878588603</cx:pt>
          <cx:pt idx="4808">247062.325034004</cx:pt>
          <cx:pt idx="4809">260958.07915144501</cx:pt>
          <cx:pt idx="4810">272793.73885460198</cx:pt>
          <cx:pt idx="4811">266049.56216028897</cx:pt>
          <cx:pt idx="4812">291639.621045882</cx:pt>
          <cx:pt idx="4813">289901.24405648198</cx:pt>
          <cx:pt idx="4814">259102.72219098001</cx:pt>
          <cx:pt idx="4815">272056.21968392498</cx:pt>
          <cx:pt idx="4816">277774.07818972802</cx:pt>
          <cx:pt idx="4817">312475.18186624697</cx:pt>
          <cx:pt idx="4818">283233.79933080502</cx:pt>
          <cx:pt idx="4819">278762.895353214</cx:pt>
          <cx:pt idx="4820">272205.81397339603</cx:pt>
          <cx:pt idx="4821">305564.525989471</cx:pt>
          <cx:pt idx="4822">264748.58543916797</cx:pt>
          <cx:pt idx="4823">291836.85297492403</cx:pt>
          <cx:pt idx="4824">300596.547853961</cx:pt>
          <cx:pt idx="4825">267204.55831076601</cx:pt>
          <cx:pt idx="4826">274131.073187534</cx:pt>
          <cx:pt idx="4827">297808.59516731399</cx:pt>
          <cx:pt idx="4828">258431.661958535</cx:pt>
          <cx:pt idx="4829">291415.861004679</cx:pt>
          <cx:pt idx="4830">253525.54817029001</cx:pt>
          <cx:pt idx="4831">259432.423589629</cx:pt>
          <cx:pt idx="4832">281735.35669395502</cx:pt>
          <cx:pt idx="4833">269472.71038088598</cx:pt>
          <cx:pt idx="4834">250467.24303971499</cx:pt>
          <cx:pt idx="4835">288908.35045642802</cx:pt>
          <cx:pt idx="4836">272900.28378650302</cx:pt>
          <cx:pt idx="4837">295928.33677019901</cx:pt>
          <cx:pt idx="4838">246000.32689511601</cx:pt>
          <cx:pt idx="4839">279688.32387836702</cx:pt>
          <cx:pt idx="4840">288813.21819327603</cx:pt>
          <cx:pt idx="4841">247341.86684665401</cx:pt>
          <cx:pt idx="4842">248267.02078552</cx:pt>
          <cx:pt idx="4843">255403.23604692801</cx:pt>
          <cx:pt idx="4844">262445.18173171399</cx:pt>
          <cx:pt idx="4845">303007.46263189497</cx:pt>
          <cx:pt idx="4846">281242.81222106999</cx:pt>
          <cx:pt idx="4847">261782.79065763301</cx:pt>
          <cx:pt idx="4848">291035.11883959803</cx:pt>
          <cx:pt idx="4849">285064.44783215103</cx:pt>
          <cx:pt idx="4850">266729.77226866601</cx:pt>
          <cx:pt idx="4851">294429.18309557601</cx:pt>
          <cx:pt idx="4852">239997.117542411</cx:pt>
          <cx:pt idx="4853">279818.24920877197</cx:pt>
          <cx:pt idx="4854">272144.27814302797</cx:pt>
          <cx:pt idx="4855">289771.80372622103</cx:pt>
          <cx:pt idx="4856">242679.71223950401</cx:pt>
          <cx:pt idx="4857">288674.063476087</cx:pt>
          <cx:pt idx="4858">269696.42276711902</cx:pt>
          <cx:pt idx="4859">225598.80142807501</cx:pt>
          <cx:pt idx="4860">284505.17525206</cx:pt>
          <cx:pt idx="4861">292816.38835857098</cx:pt>
          <cx:pt idx="4862">274665.12648175302</cx:pt>
          <cx:pt idx="4863">290932.69152566802</cx:pt>
          <cx:pt idx="4864">256417.892027119</cx:pt>
          <cx:pt idx="4865">278622.44996377098</cx:pt>
          <cx:pt idx="4866">299899.33177529002</cx:pt>
          <cx:pt idx="4867">278175.84916787798</cx:pt>
          <cx:pt idx="4868">265292.38758733397</cx:pt>
          <cx:pt idx="4869">294200.95511297003</cx:pt>
          <cx:pt idx="4870">251379.17916591599</cx:pt>
          <cx:pt idx="4871">269181.52168829099</cx:pt>
          <cx:pt idx="4872">265300.58448347799</cx:pt>
          <cx:pt idx="4873">306080.35584327002</cx:pt>
          <cx:pt idx="4874">242472.29273395301</cx:pt>
          <cx:pt idx="4875">260278.37957127401</cx:pt>
          <cx:pt idx="4876">286367.53238114901</cx:pt>
          <cx:pt idx="4877">257743.55357733899</cx:pt>
          <cx:pt idx="4878">296408.03484749398</cx:pt>
          <cx:pt idx="4879">288462.66163423401</cx:pt>
          <cx:pt idx="4880">286193.33852750302</cx:pt>
          <cx:pt idx="4881">255695.581970928</cx:pt>
          <cx:pt idx="4882">305941.694170214</cx:pt>
          <cx:pt idx="4883">275003.66096466099</cx:pt>
          <cx:pt idx="4884">307588.470852834</cx:pt>
          <cx:pt idx="4885">233500.07264884701</cx:pt>
          <cx:pt idx="4886">308075.87097056699</cx:pt>
          <cx:pt idx="4887">260860.916260339</cx:pt>
          <cx:pt idx="4888">251596.24113161201</cx:pt>
          <cx:pt idx="4889">269202.94253512297</cx:pt>
          <cx:pt idx="4890">262088.071704439</cx:pt>
          <cx:pt idx="4891">276496.62598643202</cx:pt>
          <cx:pt idx="4892">313697.09678615403</cx:pt>
          <cx:pt idx="4893">260303.20374554599</cx:pt>
          <cx:pt idx="4894">282513.47555049299</cx:pt>
          <cx:pt idx="4895">280975.17421300802</cx:pt>
          <cx:pt idx="4896">280508.57596423401</cx:pt>
          <cx:pt idx="4897">272682.614112115</cx:pt>
          <cx:pt idx="4898">284982.64765654999</cx:pt>
          <cx:pt idx="4899">318936.15469074401</cx:pt>
          <cx:pt idx="4900">277301.19030037802</cx:pt>
          <cx:pt idx="4901">245323.375700584</cx:pt>
          <cx:pt idx="4902">238094.735862153</cx:pt>
          <cx:pt idx="4903">299339.52521578397</cx:pt>
          <cx:pt idx="4904">266782.90718610003</cx:pt>
          <cx:pt idx="4905">294980.73982581298</cx:pt>
          <cx:pt idx="4906">265958.78674509999</cx:pt>
          <cx:pt idx="4907">270060.47338949703</cx:pt>
          <cx:pt idx="4908">271839.620393919</cx:pt>
          <cx:pt idx="4909">266336.17045478802</cx:pt>
          <cx:pt idx="4910">271568.63393065298</cx:pt>
          <cx:pt idx="4911">220492.14425920101</cx:pt>
          <cx:pt idx="4912">245416.32733381301</cx:pt>
          <cx:pt idx="4913">291888.46475181403</cx:pt>
          <cx:pt idx="4914">259331.08779789199</cx:pt>
          <cx:pt idx="4915">275065.37227885501</cx:pt>
          <cx:pt idx="4916">258353.24745318299</cx:pt>
          <cx:pt idx="4917">272904.49926959898</cx:pt>
          <cx:pt idx="4918">312096.03461945598</cx:pt>
          <cx:pt idx="4919">285496.43886639399</cx:pt>
          <cx:pt idx="4920">287095.44080887199</cx:pt>
          <cx:pt idx="4921">273711.25719600503</cx:pt>
          <cx:pt idx="4922">307204.53833533498</cx:pt>
          <cx:pt idx="4923">286253.92812914797</cx:pt>
          <cx:pt idx="4924">237524.01798494501</cx:pt>
          <cx:pt idx="4925">271490.10415665002</cx:pt>
          <cx:pt idx="4926">277024.019426924</cx:pt>
          <cx:pt idx="4927">304595.611042312</cx:pt>
          <cx:pt idx="4928">263909.13941484701</cx:pt>
          <cx:pt idx="4929">289105.811974713</cx:pt>
          <cx:pt idx="4930">245468.59552955299</cx:pt>
          <cx:pt idx="4931">306466.45416178001</cx:pt>
          <cx:pt idx="4932">293007.097302087</cx:pt>
          <cx:pt idx="4933">285266.456198334</cx:pt>
          <cx:pt idx="4934">264791.85026048002</cx:pt>
          <cx:pt idx="4935">279151.446412121</cx:pt>
          <cx:pt idx="4936">285730.78571264702</cx:pt>
          <cx:pt idx="4937">270308.72571391799</cx:pt>
          <cx:pt idx="4938">298802.54974914901</cx:pt>
          <cx:pt idx="4939">267703.65298928297</cx:pt>
          <cx:pt idx="4940">261964.25067720999</cx:pt>
          <cx:pt idx="4941">257770.75945967101</cx:pt>
          <cx:pt idx="4942">249864.64201527301</cx:pt>
          <cx:pt idx="4943">255874.48303620901</cx:pt>
          <cx:pt idx="4944">256930.24000122299</cx:pt>
          <cx:pt idx="4945">277105.345135646</cx:pt>
          <cx:pt idx="4946">293323.58474968601</cx:pt>
          <cx:pt idx="4947">255595.54022365401</cx:pt>
          <cx:pt idx="4948">254392.60703156999</cx:pt>
          <cx:pt idx="4949">261767.69645016399</cx:pt>
          <cx:pt idx="4950">270620.16667686898</cx:pt>
          <cx:pt idx="4951">267323.81097961997</cx:pt>
          <cx:pt idx="4952">239444.19044676199</cx:pt>
          <cx:pt idx="4953">255099.50901661601</cx:pt>
          <cx:pt idx="4954">298546.13211484201</cx:pt>
          <cx:pt idx="4955">283703.62339858699</cx:pt>
          <cx:pt idx="4956">272554.90705565299</cx:pt>
          <cx:pt idx="4957">282346.70187229401</cx:pt>
          <cx:pt idx="4958">262739.09329174098</cx:pt>
          <cx:pt idx="4959">264406.81773964799</cx:pt>
          <cx:pt idx="4960">282043.30832995602</cx:pt>
          <cx:pt idx="4961">251703.48094032699</cx:pt>
          <cx:pt idx="4962">273041.30151634698</cx:pt>
          <cx:pt idx="4963">316910.07149345102</cx:pt>
          <cx:pt idx="4964">277577.04997601401</cx:pt>
          <cx:pt idx="4965">269245.869105844</cx:pt>
          <cx:pt idx="4966">265949.64737850201</cx:pt>
          <cx:pt idx="4967">294343.749105917</cx:pt>
          <cx:pt idx="4968">272073.54520272597</cx:pt>
          <cx:pt idx="4969">296206.33681394701</cx:pt>
          <cx:pt idx="4970">276056.75953519001</cx:pt>
          <cx:pt idx="4971">253783.68933209401</cx:pt>
          <cx:pt idx="4972">256988.12434316601</cx:pt>
          <cx:pt idx="4973">296838.94278558303</cx:pt>
          <cx:pt idx="4974">277177.93323562702</cx:pt>
          <cx:pt idx="4975">295243.12854400399</cx:pt>
          <cx:pt idx="4976">265872.38836765499</cx:pt>
          <cx:pt idx="4977">249929.31402463201</cx:pt>
          <cx:pt idx="4978">284724.11395171098</cx:pt>
          <cx:pt idx="4979">243292.17574108701</cx:pt>
          <cx:pt idx="4980">253464.23780120601</cx:pt>
          <cx:pt idx="4981">247247.524270102</cx:pt>
          <cx:pt idx="4982">286287.351101259</cx:pt>
          <cx:pt idx="4983">279388.32805887703</cx:pt>
          <cx:pt idx="4984">267802.17957838502</cx:pt>
          <cx:pt idx="4985">286434.19880915899</cx:pt>
          <cx:pt idx="4986">247058.19975284199</cx:pt>
          <cx:pt idx="4987">248097.83870053501</cx:pt>
          <cx:pt idx="4988">309156.85043146601</cx:pt>
          <cx:pt idx="4989">287122.07703222398</cx:pt>
          <cx:pt idx="4990">272263.107316849</cx:pt>
          <cx:pt idx="4991">285951.53103565099</cx:pt>
          <cx:pt idx="4992">283784.26050543803</cx:pt>
          <cx:pt idx="4993">251397.49111737599</cx:pt>
          <cx:pt idx="4994">312804.75253001403</cx:pt>
          <cx:pt idx="4995">277173.79197621898</cx:pt>
          <cx:pt idx="4996">290214.863525439</cx:pt>
          <cx:pt idx="4997">230383.41936216099</cx:pt>
          <cx:pt idx="4998">284256.183032926</cx:pt>
          <cx:pt idx="4999">277353.06813672802</cx:pt>
          <cx:pt idx="5000">259133.00415452101</cx:pt>
          <cx:pt idx="5001">299689.96703109099</cx:pt>
          <cx:pt idx="5002">281542.94485927798</cx:pt>
          <cx:pt idx="5003">279023.03049554699</cx:pt>
          <cx:pt idx="5004">298813.348140958</cx:pt>
          <cx:pt idx="5005">281093.05623022298</cx:pt>
          <cx:pt idx="5006">286985.82199264999</cx:pt>
          <cx:pt idx="5007">295834.90184698801</cx:pt>
          <cx:pt idx="5008">277387.40848233103</cx:pt>
          <cx:pt idx="5009">262434.98120896</cx:pt>
          <cx:pt idx="5010">265273.47778558999</cx:pt>
          <cx:pt idx="5011">311205.21385729499</cx:pt>
          <cx:pt idx="5012">264533.41763827298</cx:pt>
          <cx:pt idx="5013">279528.862190441</cx:pt>
          <cx:pt idx="5014">276760.35528797301</cx:pt>
          <cx:pt idx="5015">255830.66732969799</cx:pt>
          <cx:pt idx="5016">263839.88950536202</cx:pt>
          <cx:pt idx="5017">275399.25478637603</cx:pt>
          <cx:pt idx="5018">312343.70313690201</cx:pt>
          <cx:pt idx="5019">271957.28144471499</cx:pt>
          <cx:pt idx="5020">269739.90904458897</cx:pt>
          <cx:pt idx="5021">300197.46078994899</cx:pt>
          <cx:pt idx="5022">292296.39553993801</cx:pt>
          <cx:pt idx="5023">260657.41350978799</cx:pt>
          <cx:pt idx="5024">262731.01318361302</cx:pt>
          <cx:pt idx="5025">251651.822131188</cx:pt>
          <cx:pt idx="5026">279986.23414863902</cx:pt>
          <cx:pt idx="5027">257444.45450905099</cx:pt>
          <cx:pt idx="5028">268474.272687049</cx:pt>
          <cx:pt idx="5029">270066.23957401898</cx:pt>
          <cx:pt idx="5030">292343.73112347</cx:pt>
          <cx:pt idx="5031">284721.14305169502</cx:pt>
          <cx:pt idx="5032">310700.844893253</cx:pt>
          <cx:pt idx="5033">260881.106727443</cx:pt>
          <cx:pt idx="5034">285694.26334969699</cx:pt>
          <cx:pt idx="5035">282516.552095249</cx:pt>
          <cx:pt idx="5036">278845.679652575</cx:pt>
          <cx:pt idx="5037">295052.48145069199</cx:pt>
          <cx:pt idx="5038">299323.04886686202</cx:pt>
          <cx:pt idx="5039">278546.49021261401</cx:pt>
          <cx:pt idx="5040">275771.938451953</cx:pt>
          <cx:pt idx="5041">272625.82537725201</cx:pt>
          <cx:pt idx="5042">240283.91140307501</cx:pt>
          <cx:pt idx="5043">288714.49977755803</cx:pt>
          <cx:pt idx="5044">290484.730947665</cx:pt>
          <cx:pt idx="5045">255718.25612444099</cx:pt>
          <cx:pt idx="5046">258492.804096573</cx:pt>
          <cx:pt idx="5047">277155.30341226602</cx:pt>
          <cx:pt idx="5048">280881.21907010197</cx:pt>
          <cx:pt idx="5049">288460.27872709499</cx:pt>
          <cx:pt idx="5050">295661.52482244902</cx:pt>
          <cx:pt idx="5051">253803.98451747699</cx:pt>
          <cx:pt idx="5052">288340.36494164198</cx:pt>
          <cx:pt idx="5053">278123.81851463002</cx:pt>
          <cx:pt idx="5054">299080.11053142999</cx:pt>
          <cx:pt idx="5055">240272.81472967501</cx:pt>
          <cx:pt idx="5056">232054.60429590399</cx:pt>
          <cx:pt idx="5057">257131.293340025</cx:pt>
          <cx:pt idx="5058">281112.80814764102</cx:pt>
          <cx:pt idx="5059">266215.96708834398</cx:pt>
          <cx:pt idx="5060">288963.20597402699</cx:pt>
          <cx:pt idx="5061">298571.87773719901</cx:pt>
          <cx:pt idx="5062">261837.50520514301</cx:pt>
          <cx:pt idx="5063">282952.33080500498</cx:pt>
          <cx:pt idx="5064">274378.43194894702</cx:pt>
          <cx:pt idx="5065">272250.07139001298</cx:pt>
          <cx:pt idx="5066">271271.81319229602</cx:pt>
          <cx:pt idx="5067">246596.020319173</cx:pt>
          <cx:pt idx="5068">270001.95388321998</cx:pt>
          <cx:pt idx="5069">271326.46226971003</cx:pt>
          <cx:pt idx="5070">264770.420700947</cx:pt>
          <cx:pt idx="5071">271482.60691880301</cx:pt>
          <cx:pt idx="5072">285848.05023760698</cx:pt>
          <cx:pt idx="5073">262584.440897708</cx:pt>
          <cx:pt idx="5074">251207.502097349</cx:pt>
          <cx:pt idx="5075">248785.56883003301</cx:pt>
          <cx:pt idx="5076">257489.388769668</cx:pt>
          <cx:pt idx="5077">271500.04826961202</cx:pt>
          <cx:pt idx="5078">296652.59330713202</cx:pt>
          <cx:pt idx="5079">280778.43716842</cx:pt>
          <cx:pt idx="5080">293576.488268163</cx:pt>
          <cx:pt idx="5081">321879.01481012802</cx:pt>
          <cx:pt idx="5082">273957.93134139001</cx:pt>
          <cx:pt idx="5083">302608.00453007303</cx:pt>
          <cx:pt idx="5084">309797.40412961598</cx:pt>
          <cx:pt idx="5085">249981.22199702199</cx:pt>
          <cx:pt idx="5086">261916.123042605</cx:pt>
          <cx:pt idx="5087">255783.202247662</cx:pt>
          <cx:pt idx="5088">277834.650647923</cx:pt>
          <cx:pt idx="5089">268600.02582947398</cx:pt>
          <cx:pt idx="5090">253803.215522899</cx:pt>
          <cx:pt idx="5091">255014.50214512501</cx:pt>
          <cx:pt idx="5092">278239.00523667299</cx:pt>
          <cx:pt idx="5093">292099.18534318998</cx:pt>
          <cx:pt idx="5094">226924.74663625099</cx:pt>
          <cx:pt idx="5095">275809.63533756899</cx:pt>
          <cx:pt idx="5096">269419.81364892598</cx:pt>
          <cx:pt idx="5097">236688.642404579</cx:pt>
          <cx:pt idx="5098">295990.93744385999</cx:pt>
          <cx:pt idx="5099">290464.094804839</cx:pt>
          <cx:pt idx="5100">278313.961447604</cx:pt>
          <cx:pt idx="5101">294859.83452535101</cx:pt>
          <cx:pt idx="5102">272338.26146840898</cx:pt>
          <cx:pt idx="5103">245676.84413930401</cx:pt>
          <cx:pt idx="5104">303075.72737903602</cx:pt>
          <cx:pt idx="5105">286649.16501357802</cx:pt>
          <cx:pt idx="5106">284693.29923645698</cx:pt>
          <cx:pt idx="5107">276706.12108559802</cx:pt>
          <cx:pt idx="5108">274760.701700704</cx:pt>
          <cx:pt idx="5109">246530.41388640201</cx:pt>
          <cx:pt idx="5110">298402.90649545001</cx:pt>
          <cx:pt idx="5111">235691.268400912</cx:pt>
          <cx:pt idx="5112">263962.38340786</cx:pt>
          <cx:pt idx="5113">283202.01452406403</cx:pt>
          <cx:pt idx="5114">269425.15166606702</cx:pt>
          <cx:pt idx="5115">300503.07120680198</cx:pt>
          <cx:pt idx="5116">260799.64747155199</cx:pt>
          <cx:pt idx="5117">273164.39005125698</cx:pt>
          <cx:pt idx="5118">258466.149825214</cx:pt>
          <cx:pt idx="5119">263724.055152093</cx:pt>
          <cx:pt idx="5120">256020.190666468</cx:pt>
          <cx:pt idx="5121">298861.690667858</cx:pt>
          <cx:pt idx="5122">269129.83852435497</cx:pt>
          <cx:pt idx="5123">286232.81100476702</cx:pt>
          <cx:pt idx="5124">283127.73737311002</cx:pt>
          <cx:pt idx="5125">290298.06119325903</cx:pt>
          <cx:pt idx="5126">266938.26440272498</cx:pt>
          <cx:pt idx="5127">270805.96325176302</cx:pt>
          <cx:pt idx="5128">244244.120534855</cx:pt>
          <cx:pt idx="5129">282296.89725003002</cx:pt>
          <cx:pt idx="5130">282177.826175806</cx:pt>
          <cx:pt idx="5131">247494.87556603801</cx:pt>
          <cx:pt idx="5132">244111.24642954199</cx:pt>
          <cx:pt idx="5133">245659.70413487201</cx:pt>
          <cx:pt idx="5134">280802.651776415</cx:pt>
          <cx:pt idx="5135">263634.04530630802</cx:pt>
          <cx:pt idx="5136">277002.32577184797</cx:pt>
          <cx:pt idx="5137">263926.278949372</cx:pt>
          <cx:pt idx="5138">257878.49631993499</cx:pt>
          <cx:pt idx="5139">266864.94645464403</cx:pt>
          <cx:pt idx="5140">290221.36632093199</cx:pt>
          <cx:pt idx="5141">258211.761293038</cx:pt>
          <cx:pt idx="5142">275055.62377720501</cx:pt>
          <cx:pt idx="5143">297794.55886446702</cx:pt>
          <cx:pt idx="5144">255507.95340475999</cx:pt>
          <cx:pt idx="5145">281033.24860072503</cx:pt>
          <cx:pt idx="5146">262375.63642951002</cx:pt>
          <cx:pt idx="5147">266456.33162195497</cx:pt>
          <cx:pt idx="5148">267017.21659135201</cx:pt>
          <cx:pt idx="5149">285343.64836837701</cx:pt>
          <cx:pt idx="5150">273793.470814556</cx:pt>
          <cx:pt idx="5151">261494.95272437201</cx:pt>
          <cx:pt idx="5152">287555.679186453</cx:pt>
          <cx:pt idx="5153">251981.33931250099</cx:pt>
          <cx:pt idx="5154">260792.563146303</cx:pt>
          <cx:pt idx="5155">269302.16204022802</cx:pt>
          <cx:pt idx="5156">266002.65753416502</cx:pt>
          <cx:pt idx="5157">249716.17489734699</cx:pt>
          <cx:pt idx="5158">245881.55633640001</cx:pt>
          <cx:pt idx="5159">288293.78970667999</cx:pt>
          <cx:pt idx="5160">271144.66489002301</cx:pt>
          <cx:pt idx="5161">289503.81841318699</cx:pt>
          <cx:pt idx="5162">278393.82197707699</cx:pt>
          <cx:pt idx="5163">270944.47706085898</cx:pt>
          <cx:pt idx="5164">255610.74209260201</cx:pt>
          <cx:pt idx="5165">290158.67706301803</cx:pt>
          <cx:pt idx="5166">286051.89676237101</cx:pt>
          <cx:pt idx="5167">296037.678043388</cx:pt>
          <cx:pt idx="5168">255376.27510306999</cx:pt>
          <cx:pt idx="5169">247735.379116136</cx:pt>
          <cx:pt idx="5170">242347.66526891899</cx:pt>
          <cx:pt idx="5171">289875.17291674798</cx:pt>
          <cx:pt idx="5172">238057.928408173</cx:pt>
          <cx:pt idx="5173">273486.36133744702</cx:pt>
          <cx:pt idx="5174">307467.72218359698</cx:pt>
          <cx:pt idx="5175">292133.64300080301</cx:pt>
          <cx:pt idx="5176">267065.423207874</cx:pt>
          <cx:pt idx="5177">266075.87267702998</cx:pt>
          <cx:pt idx="5178">274814.57554023102</cx:pt>
          <cx:pt idx="5179">271067.18984933197</cx:pt>
          <cx:pt idx="5180">316112.10968302499</cx:pt>
          <cx:pt idx="5181">238494.40465523599</cx:pt>
          <cx:pt idx="5182">255728.38190067999</cx:pt>
          <cx:pt idx="5183">255918.94686373399</cx:pt>
          <cx:pt idx="5184">283591.86709971097</cx:pt>
          <cx:pt idx="5185">262666.79494196898</cx:pt>
          <cx:pt idx="5186">271554.15546517703</cx:pt>
          <cx:pt idx="5187">278444.480475638</cx:pt>
          <cx:pt idx="5188">270305.90159820602</cx:pt>
          <cx:pt idx="5189">264474.85601574002</cx:pt>
          <cx:pt idx="5190">281129.84354326001</cx:pt>
          <cx:pt idx="5191">278056.02042382298</cx:pt>
          <cx:pt idx="5192">294252.64602037001</cx:pt>
          <cx:pt idx="5193">271808.369931439</cx:pt>
          <cx:pt idx="5194">276298.19916060503</cx:pt>
          <cx:pt idx="5195">270214.79780569702</cx:pt>
          <cx:pt idx="5196">266140.60414656502</cx:pt>
          <cx:pt idx="5197">260070.78600101601</cx:pt>
          <cx:pt idx="5198">286733.25242647098</cx:pt>
          <cx:pt idx="5199">273499.88316228602</cx:pt>
          <cx:pt idx="5200">235806.85573699701</cx:pt>
          <cx:pt idx="5201">275224.16428040498</cx:pt>
          <cx:pt idx="5202">288009.83770816203</cx:pt>
          <cx:pt idx="5203">257837.989694288</cx:pt>
          <cx:pt idx="5204">242191.463644248</cx:pt>
          <cx:pt idx="5205">259286.03411391901</cx:pt>
          <cx:pt idx="5206">269940.88090102299</cx:pt>
          <cx:pt idx="5207">255439.77977044601</cx:pt>
          <cx:pt idx="5208">285629.34593196103</cx:pt>
          <cx:pt idx="5209">284229.88424759702</cx:pt>
          <cx:pt idx="5210">271033.28440741397</cx:pt>
          <cx:pt idx="5211">265747.77413501003</cx:pt>
          <cx:pt idx="5212">281709.34886244597</cx:pt>
          <cx:pt idx="5213">262613.77587212197</cx:pt>
          <cx:pt idx="5214">271461.079885574</cx:pt>
          <cx:pt idx="5215">277912.207456264</cx:pt>
          <cx:pt idx="5216">281599.22230396501</cx:pt>
          <cx:pt idx="5217">282371.73841034702</cx:pt>
          <cx:pt idx="5218">247051.56746894401</cx:pt>
          <cx:pt idx="5219">270170.96029862302</cx:pt>
          <cx:pt idx="5220">274060.19403357198</cx:pt>
          <cx:pt idx="5221">296286.13075749599</cx:pt>
          <cx:pt idx="5222">270971.891977394</cx:pt>
          <cx:pt idx="5223">264316.26689182298</cx:pt>
          <cx:pt idx="5224">285774.91577044601</cx:pt>
          <cx:pt idx="5225">278520.740264953</cx:pt>
          <cx:pt idx="5226">292549.200276396</cx:pt>
          <cx:pt idx="5227">301673.24295426701</cx:pt>
          <cx:pt idx="5228">264580.111937062</cx:pt>
          <cx:pt idx="5229">295597.64907189301</cx:pt>
          <cx:pt idx="5230">268317.32330458402</cx:pt>
          <cx:pt idx="5231">271487.635533377</cx:pt>
          <cx:pt idx="5232">268695.976512336</cx:pt>
          <cx:pt idx="5233">291509.86477974802</cx:pt>
          <cx:pt idx="5234">242182.31814989701</cx:pt>
          <cx:pt idx="5235">261172.266693552</cx:pt>
          <cx:pt idx="5236">238996.81157885399</cx:pt>
          <cx:pt idx="5237">306263.71987830399</cx:pt>
          <cx:pt idx="5238">287996.98189586098</cx:pt>
          <cx:pt idx="5239">260421.07234152101</cx:pt>
          <cx:pt idx="5240">279481.75549854402</cx:pt>
          <cx:pt idx="5241">278698.34567239502</cx:pt>
          <cx:pt idx="5242">273046.84241110901</cx:pt>
          <cx:pt idx="5243">283635.78262688598</cx:pt>
          <cx:pt idx="5244">310699.92888422299</cx:pt>
          <cx:pt idx="5245">250891.22692751201</cx:pt>
          <cx:pt idx="5246">294989.93060240999</cx:pt>
          <cx:pt idx="5247">268616.96465943201</cx:pt>
          <cx:pt idx="5248">302265.18982879398</cx:pt>
          <cx:pt idx="5249">260592.265851287</cx:pt>
          <cx:pt idx="5250">312285.85866908298</cx:pt>
          <cx:pt idx="5251">254155.81750634199</cx:pt>
          <cx:pt idx="5252">257522.77374141701</cx:pt>
          <cx:pt idx="5253">259770.734698963</cx:pt>
          <cx:pt idx="5254">293880.15727253701</cx:pt>
          <cx:pt idx="5255">280893.10793281603</cx:pt>
          <cx:pt idx="5256">311415.07088982803</cx:pt>
          <cx:pt idx="5257">268815.224978438</cx:pt>
          <cx:pt idx="5258">293070.83428605</cx:pt>
          <cx:pt idx="5259">278569.37702060799</cx:pt>
          <cx:pt idx="5260">262545.31944360799</cx:pt>
          <cx:pt idx="5261">257717.57769351199</cx:pt>
          <cx:pt idx="5262">303372.97134210198</cx:pt>
          <cx:pt idx="5263">251578.88284189801</cx:pt>
          <cx:pt idx="5264">299128.98065776599</cx:pt>
          <cx:pt idx="5265">305342.52122466802</cx:pt>
          <cx:pt idx="5266">239197.82844409801</cx:pt>
          <cx:pt idx="5267">234174.742116665</cx:pt>
          <cx:pt idx="5268">249703.17308240401</cx:pt>
          <cx:pt idx="5269">265946.39328267297</cx:pt>
          <cx:pt idx="5270">295715.792203627</cx:pt>
          <cx:pt idx="5271">290394.35812779301</cx:pt>
          <cx:pt idx="5272">255098.93070333701</cx:pt>
          <cx:pt idx="5273">277844.28626489203</cx:pt>
          <cx:pt idx="5274">306075.874138424</cx:pt>
          <cx:pt idx="5275">284550.028921741</cx:pt>
          <cx:pt idx="5276">278021.90997296799</cx:pt>
          <cx:pt idx="5277">288290.33790158102</cx:pt>
          <cx:pt idx="5278">275800.01225034101</cx:pt>
          <cx:pt idx="5279">270915.01331928099</cx:pt>
          <cx:pt idx="5280">222365.76099689401</cx:pt>
          <cx:pt idx="5281">252664.00679409099</cx:pt>
          <cx:pt idx="5282">309598.92520129902</cx:pt>
          <cx:pt idx="5283">266224.459249145</cx:pt>
          <cx:pt idx="5284">264356.680358137</cx:pt>
          <cx:pt idx="5285">298960.35986451898</cx:pt>
          <cx:pt idx="5286">287428.40414512297</cx:pt>
          <cx:pt idx="5287">269535.49418722099</cx:pt>
          <cx:pt idx="5288">288028.17612665001</cx:pt>
          <cx:pt idx="5289">275317.54719303403</cx:pt>
          <cx:pt idx="5290">310963.50884333602</cx:pt>
          <cx:pt idx="5291">268786.25770598103</cx:pt>
          <cx:pt idx="5292">252965.90166265401</cx:pt>
          <cx:pt idx="5293">261596.02266693901</cx:pt>
          <cx:pt idx="5294">267305.22798925103</cx:pt>
          <cx:pt idx="5295">250006.640850964</cx:pt>
          <cx:pt idx="5296">266811.958947576</cx:pt>
          <cx:pt idx="5297">302984.437690194</cx:pt>
          <cx:pt idx="5298">262163.34021370998</cx:pt>
          <cx:pt idx="5299">272646.51077696198</cx:pt>
          <cx:pt idx="5300">305458.84666332399</cx:pt>
          <cx:pt idx="5301">254639.77474291899</cx:pt>
          <cx:pt idx="5302">285071.22008718702</cx:pt>
          <cx:pt idx="5303">312313.27467033098</cx:pt>
          <cx:pt idx="5304">292678.88628254301</cx:pt>
          <cx:pt idx="5305">252863.58936008901</cx:pt>
          <cx:pt idx="5306">252900.28610860201</cx:pt>
          <cx:pt idx="5307">297329.13308917201</cx:pt>
          <cx:pt idx="5308">272657.73310964799</cx:pt>
          <cx:pt idx="5309">301257.88934042002</cx:pt>
          <cx:pt idx="5310">281944.44799119601</cx:pt>
          <cx:pt idx="5311">257932.707675026</cx:pt>
          <cx:pt idx="5312">292488.35431623098</cx:pt>
          <cx:pt idx="5313">284799.29277201899</cx:pt>
          <cx:pt idx="5314">258875.41670325099</cx:pt>
          <cx:pt idx="5315">287233.60152310302</cx:pt>
          <cx:pt idx="5316">299452.22246644599</cx:pt>
          <cx:pt idx="5317">222881.95876650899</cx:pt>
          <cx:pt idx="5318">266131.73928844702</cx:pt>
          <cx:pt idx="5319">298293.292209237</cx:pt>
          <cx:pt idx="5320">244339.98656531799</cx:pt>
          <cx:pt idx="5321">255082.90316943801</cx:pt>
          <cx:pt idx="5322">284805.72559389699</cx:pt>
          <cx:pt idx="5323">296678.96909617202</cx:pt>
          <cx:pt idx="5324">257024.63079302001</cx:pt>
          <cx:pt idx="5325">276149.82356374699</cx:pt>
          <cx:pt idx="5326">253715.44539677299</cx:pt>
          <cx:pt idx="5327">284838.25093809702</cx:pt>
          <cx:pt idx="5328">281974.72987614898</cx:pt>
          <cx:pt idx="5329">280877.588084088</cx:pt>
          <cx:pt idx="5330">271800.39089260902</cx:pt>
          <cx:pt idx="5331">262154.56458860601</cx:pt>
          <cx:pt idx="5332">289266.90424706199</cx:pt>
          <cx:pt idx="5333">277043.66773171898</cx:pt>
          <cx:pt idx="5334">314368.85453482001</cx:pt>
          <cx:pt idx="5335">288043.11248382099</cx:pt>
          <cx:pt idx="5336">279263.79757835198</cx:pt>
          <cx:pt idx="5337">290158.291749881</cx:pt>
          <cx:pt idx="5338">319279.37849894498</cx:pt>
          <cx:pt idx="5339">279689.412409749</cx:pt>
          <cx:pt idx="5340">281467.053261402</cx:pt>
          <cx:pt idx="5341">292654.38558087999</cx:pt>
          <cx:pt idx="5342">269726.23106595897</cx:pt>
          <cx:pt idx="5343">289138.46891168097</cx:pt>
          <cx:pt idx="5344">255519.36293227001</cx:pt>
          <cx:pt idx="5345">269536.71893623902</cx:pt>
          <cx:pt idx="5346">246395.09832596601</cx:pt>
          <cx:pt idx="5347">285349.56351734098</cx:pt>
          <cx:pt idx="5348">271340.49206538801</cx:pt>
          <cx:pt idx="5349">254390.634604836</cx:pt>
          <cx:pt idx="5350">288229.39217528998</cx:pt>
          <cx:pt idx="5351">256821.259850003</cx:pt>
          <cx:pt idx="5352">261178.025114082</cx:pt>
          <cx:pt idx="5353">264610.10143186402</cx:pt>
          <cx:pt idx="5354">233889.21025735501</cx:pt>
          <cx:pt idx="5355">278185.84775952698</cx:pt>
          <cx:pt idx="5356">242099.054429418</cx:pt>
          <cx:pt idx="5357">291519.00072292198</cx:pt>
          <cx:pt idx="5358">272112.30771819199</cx:pt>
          <cx:pt idx="5359">292907.91951790301</cx:pt>
          <cx:pt idx="5360">291727.37620110402</cx:pt>
          <cx:pt idx="5361">285646.07416612998</cx:pt>
          <cx:pt idx="5362">307058.753892801</cx:pt>
          <cx:pt idx="5363">255769.19805807999</cx:pt>
          <cx:pt idx="5364">304585.15123501798</cx:pt>
          <cx:pt idx="5365">261070.40490907</cx:pt>
          <cx:pt idx="5366">267784.40852636902</cx:pt>
          <cx:pt idx="5367">277844.43306204199</cx:pt>
          <cx:pt idx="5368">267959.67004961299</cx:pt>
          <cx:pt idx="5369">257025.61466962899</cx:pt>
          <cx:pt idx="5370">283116.18293626001</cx:pt>
          <cx:pt idx="5371">284855.40280345501</cx:pt>
          <cx:pt idx="5372">279824.60799979302</cx:pt>
          <cx:pt idx="5373">289921.61558538902</cx:pt>
          <cx:pt idx="5374">262340.93812974601</cx:pt>
          <cx:pt idx="5375">279477.28309068998</cx:pt>
          <cx:pt idx="5376">257356.190646314</cx:pt>
          <cx:pt idx="5377">282710.94994566101</cx:pt>
          <cx:pt idx="5378">243386.39161751501</cx:pt>
          <cx:pt idx="5379">270708.08637429797</cx:pt>
          <cx:pt idx="5380">276963.634935143</cx:pt>
          <cx:pt idx="5381">267796.683024497</cx:pt>
          <cx:pt idx="5382">278460.56148976501</cx:pt>
          <cx:pt idx="5383">267954.43972829398</cx:pt>
          <cx:pt idx="5384">248189.566262832</cx:pt>
          <cx:pt idx="5385">258222.46106577301</cx:pt>
          <cx:pt idx="5386">311721.98470479302</cx:pt>
          <cx:pt idx="5387">249305.64187574101</cx:pt>
          <cx:pt idx="5388">267370.89270668098</cx:pt>
          <cx:pt idx="5389">248784.87194433899</cx:pt>
          <cx:pt idx="5390">275073.07878525101</cx:pt>
          <cx:pt idx="5391">276859.23498402198</cx:pt>
          <cx:pt idx="5392">298821.12453380501</cx:pt>
          <cx:pt idx="5393">293332.965132743</cx:pt>
          <cx:pt idx="5394">314598.12448632199</cx:pt>
          <cx:pt idx="5395">262936.38083993702</cx:pt>
          <cx:pt idx="5396">259708.20313356299</cx:pt>
          <cx:pt idx="5397">264301.22206427902</cx:pt>
          <cx:pt idx="5398">279793.56034671998</cx:pt>
          <cx:pt idx="5399">295721.60722285102</cx:pt>
          <cx:pt idx="5400">267189.65875859698</cx:pt>
          <cx:pt idx="5401">276048.10035544698</cx:pt>
          <cx:pt idx="5402">264910.05297620402</cx:pt>
          <cx:pt idx="5403">273809.51129758102</cx:pt>
          <cx:pt idx="5404">300558.70984117303</cx:pt>
          <cx:pt idx="5405">265127.52049433702</cx:pt>
          <cx:pt idx="5406">289623.53740482399</cx:pt>
          <cx:pt idx="5407">261125.026253666</cx:pt>
          <cx:pt idx="5408">261707.377410457</cx:pt>
          <cx:pt idx="5409">288425.645390969</cx:pt>
          <cx:pt idx="5410">246719.393039966</cx:pt>
          <cx:pt idx="5411">276947.381849267</cx:pt>
          <cx:pt idx="5412">256283.85656104499</cx:pt>
          <cx:pt idx="5413">268972.48908336501</cx:pt>
          <cx:pt idx="5414">263238.23043732002</cx:pt>
          <cx:pt idx="5415">299955.980671942</cx:pt>
          <cx:pt idx="5416">308469.70775038702</cx:pt>
          <cx:pt idx="5417">264265.440275556</cx:pt>
          <cx:pt idx="5418">281028.86926151701</cx:pt>
          <cx:pt idx="5419">263365.01347530202</cx:pt>
          <cx:pt idx="5420">256451.99157221601</cx:pt>
          <cx:pt idx="5421">265088.81926190102</cx:pt>
          <cx:pt idx="5422">270203.93922028597</cx:pt>
          <cx:pt idx="5423">275677.75704757997</cx:pt>
          <cx:pt idx="5424">265747.49538763601</cx:pt>
          <cx:pt idx="5425">271938.51264980301</cx:pt>
          <cx:pt idx="5426">260690.993685483</cx:pt>
          <cx:pt idx="5427">254959.50866062701</cx:pt>
          <cx:pt idx="5428">252733.521917092</cx:pt>
          <cx:pt idx="5429">243316.87956273899</cx:pt>
          <cx:pt idx="5430">289161.86786269501</cx:pt>
          <cx:pt idx="5431">246635.05764111801</cx:pt>
          <cx:pt idx="5432">306595.32851455198</cx:pt>
          <cx:pt idx="5433">257056.242002265</cx:pt>
          <cx:pt idx="5434">276099.11045772</cx:pt>
          <cx:pt idx="5435">258901.049925759</cx:pt>
          <cx:pt idx="5436">265816.25715421402</cx:pt>
          <cx:pt idx="5437">249644.36012801799</cx:pt>
          <cx:pt idx="5438">280162.02201466198</cx:pt>
          <cx:pt idx="5439">278508.825306485</cx:pt>
          <cx:pt idx="5440">287003.387179096</cx:pt>
          <cx:pt idx="5441">280064.63282956497</cx:pt>
          <cx:pt idx="5442">263539.04592887399</cx:pt>
          <cx:pt idx="5443">252035.85084269801</cx:pt>
          <cx:pt idx="5444">294449.897587466</cx:pt>
          <cx:pt idx="5445">270244.76340081898</cx:pt>
          <cx:pt idx="5446">262120.83371687899</cx:pt>
          <cx:pt idx="5447">259962.789051139</cx:pt>
          <cx:pt idx="5448">300046.31868738402</cx:pt>
          <cx:pt idx="5449">244967.558510009</cx:pt>
          <cx:pt idx="5450">268238.21979947999</cx:pt>
          <cx:pt idx="5451">289828.264709329</cx:pt>
          <cx:pt idx="5452">289016.90624769399</cx:pt>
          <cx:pt idx="5453">284554.89772160898</cx:pt>
          <cx:pt idx="5454">288861.83564824</cx:pt>
          <cx:pt idx="5455">287640.80346780497</cx:pt>
          <cx:pt idx="5456">250543.297451819</cx:pt>
          <cx:pt idx="5457">276692.33208615799</cx:pt>
          <cx:pt idx="5458">255412.10319266099</cx:pt>
          <cx:pt idx="5459">274094.60509776202</cx:pt>
          <cx:pt idx="5460">277243.29150098702</cx:pt>
          <cx:pt idx="5461">322864.316755493</cx:pt>
          <cx:pt idx="5462">281557.60477265698</cx:pt>
          <cx:pt idx="5463">272907.29522602301</cx:pt>
          <cx:pt idx="5464">260947.559348262</cx:pt>
          <cx:pt idx="5465">257987.26442453801</cx:pt>
          <cx:pt idx="5466">280391.65275478101</cx:pt>
          <cx:pt idx="5467">268984.26118913002</cx:pt>
          <cx:pt idx="5468">279855.24105448998</cx:pt>
          <cx:pt idx="5469">269467.47842991102</cx:pt>
          <cx:pt idx="5470">303603.90263588901</cx:pt>
          <cx:pt idx="5471">274694.17374301399</cx:pt>
          <cx:pt idx="5472">290386.331893233</cx:pt>
          <cx:pt idx="5473">258841.15209857101</cx:pt>
          <cx:pt idx="5474">266684.903864244</cx:pt>
          <cx:pt idx="5475">249874.12813064901</cx:pt>
          <cx:pt idx="5476">274284.35687246697</cx:pt>
          <cx:pt idx="5477">276361.27310585801</cx:pt>
          <cx:pt idx="5478">243251.033993102</cx:pt>
          <cx:pt idx="5479">270910.72944620298</cx:pt>
          <cx:pt idx="5480">269051.86114853102</cx:pt>
          <cx:pt idx="5481">257845.54040108301</cx:pt>
          <cx:pt idx="5482">264833.714802292</cx:pt>
          <cx:pt idx="5483">288490.936160293</cx:pt>
          <cx:pt idx="5484">259858.05447288501</cx:pt>
          <cx:pt idx="5485">261126.79804552099</cx:pt>
          <cx:pt idx="5486">285220.16827146697</cx:pt>
          <cx:pt idx="5487">278630.60692868102</cx:pt>
          <cx:pt idx="5488">257553.02591703401</cx:pt>
          <cx:pt idx="5489">274013.877290687</cx:pt>
          <cx:pt idx="5490">273091.01233261998</cx:pt>
          <cx:pt idx="5491">269826.87269615202</cx:pt>
          <cx:pt idx="5492">260638.34980694699</cx:pt>
          <cx:pt idx="5493">265344.22241785203</cx:pt>
          <cx:pt idx="5494">284220.37749703199</cx:pt>
          <cx:pt idx="5495">232496.96283833199</cx:pt>
          <cx:pt idx="5496">260429.18339798899</cx:pt>
          <cx:pt idx="5497">267148.60845618299</cx:pt>
          <cx:pt idx="5498">267071.704829967</cx:pt>
          <cx:pt idx="5499">293769.22894487903</cx:pt>
          <cx:pt idx="5500">287645.89101501001</cx:pt>
          <cx:pt idx="5501">225533.56372471599</cx:pt>
          <cx:pt idx="5502">271635.731403246</cx:pt>
          <cx:pt idx="5503">276918.87897196802</cx:pt>
          <cx:pt idx="5504">294295.52927413402</cx:pt>
          <cx:pt idx="5505">280206.11843728099</cx:pt>
          <cx:pt idx="5506">285878.70460300398</cx:pt>
          <cx:pt idx="5507">265902.27659243002</cx:pt>
          <cx:pt idx="5508">270831.49601116602</cx:pt>
          <cx:pt idx="5509">298221.46980648598</cx:pt>
          <cx:pt idx="5510">257120.30823135501</cx:pt>
          <cx:pt idx="5511">268022.70271395898</cx:pt>
          <cx:pt idx="5512">278383.28030851699</cx:pt>
          <cx:pt idx="5513">285057.50299721299</cx:pt>
          <cx:pt idx="5514">303157.48176642699</cx:pt>
          <cx:pt idx="5515">288723.80889336899</cx:pt>
          <cx:pt idx="5516">230855.30319007899</cx:pt>
          <cx:pt idx="5517">290760.62152755301</cx:pt>
          <cx:pt idx="5518">287740.96240720199</cx:pt>
          <cx:pt idx="5519">273671.84583627398</cx:pt>
          <cx:pt idx="5520">285663.98103194498</cx:pt>
          <cx:pt idx="5521">246858.69925321901</cx:pt>
          <cx:pt idx="5522">284315.374231942</cx:pt>
          <cx:pt idx="5523">293365.19856314699</cx:pt>
          <cx:pt idx="5524">300940.57299019198</cx:pt>
          <cx:pt idx="5525">237504.48681299799</cx:pt>
          <cx:pt idx="5526">286960.56943324598</cx:pt>
          <cx:pt idx="5527">277538.68257112498</cx:pt>
          <cx:pt idx="5528">301573.72177276103</cx:pt>
          <cx:pt idx="5529">276615.41684545798</cx:pt>
          <cx:pt idx="5530">259867.72956003499</cx:pt>
          <cx:pt idx="5531">290807.28046670201</cx:pt>
          <cx:pt idx="5532">258818.81614709101</cx:pt>
          <cx:pt idx="5533">274497.052061975</cx:pt>
          <cx:pt idx="5534">253364.32980476401</cx:pt>
          <cx:pt idx="5535">292336.06529257901</cx:pt>
          <cx:pt idx="5536">277790.25808149501</cx:pt>
          <cx:pt idx="5537">286244.18281021301</cx:pt>
          <cx:pt idx="5538">267283.01951663999</cx:pt>
          <cx:pt idx="5539">298546.46013319597</cx:pt>
          <cx:pt idx="5540">273118.800484929</cx:pt>
          <cx:pt idx="5541">255017.80468768501</cx:pt>
          <cx:pt idx="5542">270889.89097672299</cx:pt>
          <cx:pt idx="5543">293923.77591550403</cx:pt>
          <cx:pt idx="5544">282134.11078442598</cx:pt>
          <cx:pt idx="5545">261278.024732308</cx:pt>
          <cx:pt idx="5546">271810.24810857902</cx:pt>
          <cx:pt idx="5547">255698.151292572</cx:pt>
          <cx:pt idx="5548">214029.40355331701</cx:pt>
          <cx:pt idx="5549">276759.746513183</cx:pt>
          <cx:pt idx="5550">247075.991948357</cx:pt>
          <cx:pt idx="5551">299288.38516346703</cx:pt>
          <cx:pt idx="5552">273439.77114621497</cx:pt>
          <cx:pt idx="5553">280446.34432745102</cx:pt>
          <cx:pt idx="5554">266803.37186758401</cx:pt>
          <cx:pt idx="5555">298062.04042116</cx:pt>
          <cx:pt idx="5556">268588.97191241803</cx:pt>
          <cx:pt idx="5557">283838.59158594499</cx:pt>
          <cx:pt idx="5558">291160.40261168202</cx:pt>
          <cx:pt idx="5559">267263.67189744097</cx:pt>
          <cx:pt idx="5560">291649.29999305197</cx:pt>
          <cx:pt idx="5561">259766.54568940101</cx:pt>
          <cx:pt idx="5562">246640.87809364</cx:pt>
          <cx:pt idx="5563">260254.04850345801</cx:pt>
          <cx:pt idx="5564">258593.96902873801</cx:pt>
          <cx:pt idx="5565">279898.09747916501</cx:pt>
          <cx:pt idx="5566">278540.346842903</cx:pt>
          <cx:pt idx="5567">299932.61428566597</cx:pt>
          <cx:pt idx="5568">275550.061321293</cx:pt>
          <cx:pt idx="5569">318561.586368819</cx:pt>
          <cx:pt idx="5570">275844.632920262</cx:pt>
          <cx:pt idx="5571">268872.782963645</cx:pt>
          <cx:pt idx="5572">261799.33123453101</cx:pt>
          <cx:pt idx="5573">244186.17337265299</cx:pt>
          <cx:pt idx="5574">268222.47480112797</cx:pt>
          <cx:pt idx="5575">235984.95913439701</cx:pt>
          <cx:pt idx="5576">273278.20471723698</cx:pt>
          <cx:pt idx="5577">236400.67474009801</cx:pt>
          <cx:pt idx="5578">262078.048449822</cx:pt>
          <cx:pt idx="5579">282637.71568857902</cx:pt>
          <cx:pt idx="5580">301897.88487074198</cx:pt>
          <cx:pt idx="5581">226399.078814921</cx:pt>
          <cx:pt idx="5582">267071.263933293</cx:pt>
          <cx:pt idx="5583">265829.23572744802</cx:pt>
          <cx:pt idx="5584">267356.79760798602</cx:pt>
          <cx:pt idx="5585">272210.87958608102</cx:pt>
          <cx:pt idx="5586">290062.93384617002</cx:pt>
          <cx:pt idx="5587">294265.61985892302</cx:pt>
          <cx:pt idx="5588">273488.990960425</cx:pt>
          <cx:pt idx="5589">270782.18114101002</cx:pt>
          <cx:pt idx="5590">295103.66652789601</cx:pt>
          <cx:pt idx="5591">281145.18670518103</cx:pt>
          <cx:pt idx="5592">259763.412783198</cx:pt>
          <cx:pt idx="5593">292649.08122479101</cx:pt>
          <cx:pt idx="5594">283295.207221294</cx:pt>
          <cx:pt idx="5595">276015.43376253301</cx:pt>
          <cx:pt idx="5596">280989.49730642198</cx:pt>
          <cx:pt idx="5597">279825.82054025499</cx:pt>
          <cx:pt idx="5598">252566.29890049101</cx:pt>
          <cx:pt idx="5599">259748.23489905201</cx:pt>
          <cx:pt idx="5600">276764.45286407502</cx:pt>
          <cx:pt idx="5601">272363.29308990802</cx:pt>
          <cx:pt idx="5602">291630.59664435597</cx:pt>
          <cx:pt idx="5603">274947.34718002001</cx:pt>
          <cx:pt idx="5604">258285.460632309</cx:pt>
          <cx:pt idx="5605">310337.96095612401</cx:pt>
          <cx:pt idx="5606">257391.07251536101</cx:pt>
          <cx:pt idx="5607">269674.901299719</cx:pt>
          <cx:pt idx="5608">280539.648066781</cx:pt>
          <cx:pt idx="5609">297656.59686830302</cx:pt>
          <cx:pt idx="5610">275156.69962970598</cx:pt>
          <cx:pt idx="5611">259328.32045687901</cx:pt>
          <cx:pt idx="5612">294770.82712559402</cx:pt>
          <cx:pt idx="5613">263562.67346157401</cx:pt>
          <cx:pt idx="5614">286237.53191982798</cx:pt>
          <cx:pt idx="5615">248752.16337320401</cx:pt>
          <cx:pt idx="5616">291316.28368493298</cx:pt>
          <cx:pt idx="5617">304237.87214208499</cx:pt>
          <cx:pt idx="5618">279272.81990521902</cx:pt>
          <cx:pt idx="5619">285569.97186151601</cx:pt>
          <cx:pt idx="5620">281766.666821839</cx:pt>
          <cx:pt idx="5621">266833.10802420502</cx:pt>
          <cx:pt idx="5622">295960.190581712</cx:pt>
          <cx:pt idx="5623">279614.09694514301</cx:pt>
          <cx:pt idx="5624">300383.432640107</cx:pt>
          <cx:pt idx="5625">265864.95616829599</cx:pt>
          <cx:pt idx="5626">271799.429649117</cx:pt>
          <cx:pt idx="5627">283424.73827616102</cx:pt>
          <cx:pt idx="5628">262057.03725624099</cx:pt>
          <cx:pt idx="5629">298995.31869456102</cx:pt>
          <cx:pt idx="5630">302436.80211759702</cx:pt>
          <cx:pt idx="5631">244018.27081621901</cx:pt>
          <cx:pt idx="5632">250418.24170298199</cx:pt>
          <cx:pt idx="5633">272438.90374180302</cx:pt>
          <cx:pt idx="5634">266008.32077026297</cx:pt>
          <cx:pt idx="5635">275322.09951119899</cx:pt>
          <cx:pt idx="5636">275284.432533352</cx:pt>
          <cx:pt idx="5637">270364.15269920102</cx:pt>
          <cx:pt idx="5638">247455.59227049601</cx:pt>
          <cx:pt idx="5639">284222.93464242702</cx:pt>
          <cx:pt idx="5640">266404.13024703698</cx:pt>
          <cx:pt idx="5641">269835.59527269402</cx:pt>
          <cx:pt idx="5642">309215.90645635797</cx:pt>
          <cx:pt idx="5643">281957.65109198098</cx:pt>
          <cx:pt idx="5644">290297.84985778702</cx:pt>
          <cx:pt idx="5645">283446.01693462202</cx:pt>
          <cx:pt idx="5646">285092.69500104099</cx:pt>
          <cx:pt idx="5647">301532.26691347198</cx:pt>
          <cx:pt idx="5648">301734.61220698903</cx:pt>
          <cx:pt idx="5649">259329.65085331601</cx:pt>
          <cx:pt idx="5650">264449.13122174703</cx:pt>
          <cx:pt idx="5651">252947.23074625499</cx:pt>
          <cx:pt idx="5652">285369.49348869198</cx:pt>
          <cx:pt idx="5653">270067.44092627103</cx:pt>
          <cx:pt idx="5654">294370.71499479399</cx:pt>
          <cx:pt idx="5655">293138.42894552398</cx:pt>
          <cx:pt idx="5656">296518.40802000702</cx:pt>
          <cx:pt idx="5657">273342.89448822202</cx:pt>
          <cx:pt idx="5658">284404.66892662097</cx:pt>
          <cx:pt idx="5659">282049.078605649</cx:pt>
          <cx:pt idx="5660">302451.47293512098</cx:pt>
          <cx:pt idx="5661">252586.25042734001</cx:pt>
          <cx:pt idx="5662">280655.49167733098</cx:pt>
          <cx:pt idx="5663">293225.78655219299</cx:pt>
          <cx:pt idx="5664">295882.00283264002</cx:pt>
          <cx:pt idx="5665">256793.00683290401</cx:pt>
          <cx:pt idx="5666">304471.44069336902</cx:pt>
          <cx:pt idx="5667">273235.565934457</cx:pt>
          <cx:pt idx="5668">297981.48155242403</cx:pt>
          <cx:pt idx="5669">281399.42190948402</cx:pt>
          <cx:pt idx="5670">277264.738076835</cx:pt>
          <cx:pt idx="5671">260362.50263252301</cx:pt>
          <cx:pt idx="5672">265782.48267140298</cx:pt>
          <cx:pt idx="5673">321353.10745034699</cx:pt>
          <cx:pt idx="5674">299384.75259084202</cx:pt>
          <cx:pt idx="5675">320090.42715745303</cx:pt>
          <cx:pt idx="5676">291273.19064136199</cx:pt>
          <cx:pt idx="5677">280219.524868785</cx:pt>
          <cx:pt idx="5678">255545.37112127</cx:pt>
          <cx:pt idx="5679">253071.36082854599</cx:pt>
          <cx:pt idx="5680">301641.24058427999</cx:pt>
          <cx:pt idx="5681">255866.36168846599</cx:pt>
          <cx:pt idx="5682">288153.34827687597</cx:pt>
          <cx:pt idx="5683">304537.984782424</cx:pt>
          <cx:pt idx="5684">285552.24701666099</cx:pt>
          <cx:pt idx="5685">247694.56339005099</cx:pt>
          <cx:pt idx="5686">246069.03056344399</cx:pt>
          <cx:pt idx="5687">271686.65740800498</cx:pt>
          <cx:pt idx="5688">262698.887516813</cx:pt>
          <cx:pt idx="5689">288309.40081070998</cx:pt>
          <cx:pt idx="5690">296210.49462853698</cx:pt>
          <cx:pt idx="5691">280635.17514860601</cx:pt>
          <cx:pt idx="5692">249003.178504941</cx:pt>
          <cx:pt idx="5693">242993.16122847999</cx:pt>
          <cx:pt idx="5694">267748.79342924303</cx:pt>
          <cx:pt idx="5695">304599.190485598</cx:pt>
          <cx:pt idx="5696">284760.67286191398</cx:pt>
          <cx:pt idx="5697">271419.15610800602</cx:pt>
          <cx:pt idx="5698">246495.37695501599</cx:pt>
          <cx:pt idx="5699">254373.89661450899</cx:pt>
          <cx:pt idx="5700">271598.95383575198</cx:pt>
          <cx:pt idx="5701">267899.83820539399</cx:pt>
          <cx:pt idx="5702">263210.43404714199</cx:pt>
          <cx:pt idx="5703">269002.12713648</cx:pt>
          <cx:pt idx="5704">267070.62453622901</cx:pt>
          <cx:pt idx="5705">288510.72860193101</cx:pt>
          <cx:pt idx="5706">265228.69183290302</cx:pt>
          <cx:pt idx="5707">252268.07407301199</cx:pt>
          <cx:pt idx="5708">284061.81409734499</cx:pt>
          <cx:pt idx="5709">240119.43711190301</cx:pt>
          <cx:pt idx="5710">285232.05248661601</cx:pt>
          <cx:pt idx="5711">281968.12096492201</cx:pt>
          <cx:pt idx="5712">284873.30353487999</cx:pt>
          <cx:pt idx="5713">289369.82170962601</cx:pt>
          <cx:pt idx="5714">292146.29598043399</cx:pt>
          <cx:pt idx="5715">272030.86136241001</cx:pt>
          <cx:pt idx="5716">261854.70398208799</cx:pt>
          <cx:pt idx="5717">233917.71030446401</cx:pt>
          <cx:pt idx="5718">270905.23438430799</cx:pt>
          <cx:pt idx="5719">277814.78632872499</cx:pt>
          <cx:pt idx="5720">269714.33397528599</cx:pt>
          <cx:pt idx="5721">257675.14753595699</cx:pt>
          <cx:pt idx="5722">278037.40894855198</cx:pt>
          <cx:pt idx="5723">265905.52414370503</cx:pt>
          <cx:pt idx="5724">251769.302806794</cx:pt>
          <cx:pt idx="5725">278444.75659780903</cx:pt>
          <cx:pt idx="5726">245577.230579525</cx:pt>
          <cx:pt idx="5727">273357.891318665</cx:pt>
          <cx:pt idx="5728">275385.86950220598</cx:pt>
          <cx:pt idx="5729">302753.25765969302</cx:pt>
          <cx:pt idx="5730">271833.70951657899</cx:pt>
          <cx:pt idx="5731">257059.43190795201</cx:pt>
          <cx:pt idx="5732">256276.03444673799</cx:pt>
          <cx:pt idx="5733">253930.49686880599</cx:pt>
          <cx:pt idx="5734">234019.82992061999</cx:pt>
          <cx:pt idx="5735">271115.01491138601</cx:pt>
          <cx:pt idx="5736">316992.76049637899</cx:pt>
          <cx:pt idx="5737">305017.09582879703</cx:pt>
          <cx:pt idx="5738">258932.907032277</cx:pt>
          <cx:pt idx="5739">276448.06822268298</cx:pt>
          <cx:pt idx="5740">260518.00684028299</cx:pt>
          <cx:pt idx="5741">236945.77136003299</cx:pt>
          <cx:pt idx="5742">246739.279495617</cx:pt>
          <cx:pt idx="5743">276030.21923461702</cx:pt>
          <cx:pt idx="5744">279546.60419788997</cx:pt>
          <cx:pt idx="5745">251686.28489444201</cx:pt>
          <cx:pt idx="5746">307282.50812755001</cx:pt>
          <cx:pt idx="5747">240003.079118583</cx:pt>
          <cx:pt idx="5748">259988.70953667801</cx:pt>
          <cx:pt idx="5749">267071.04985519499</cx:pt>
          <cx:pt idx="5750">263961.41230937</cx:pt>
          <cx:pt idx="5751">250464.73540194801</cx:pt>
          <cx:pt idx="5752">263151.32367572002</cx:pt>
          <cx:pt idx="5753">306199.81784752302</cx:pt>
          <cx:pt idx="5754">291412.676579302</cx:pt>
          <cx:pt idx="5755">265822.40735894401</cx:pt>
          <cx:pt idx="5756">268305.76948462299</cx:pt>
          <cx:pt idx="5757">283791.66079229902</cx:pt>
          <cx:pt idx="5758">269502.84053349902</cx:pt>
          <cx:pt idx="5759">288025.01203820802</cx:pt>
          <cx:pt idx="5760">266355.559892683</cx:pt>
          <cx:pt idx="5761">245953.88724287201</cx:pt>
          <cx:pt idx="5762">290870.51718079398</cx:pt>
          <cx:pt idx="5763">287206.08660515503</cx:pt>
          <cx:pt idx="5764">291627.85979999398</cx:pt>
          <cx:pt idx="5765">266691.082712123</cx:pt>
          <cx:pt idx="5766">287507.90064070601</cx:pt>
          <cx:pt idx="5767">289351.86429714598</cx:pt>
          <cx:pt idx="5768">255541.675032978</cx:pt>
          <cx:pt idx="5769">271004.27332725498</cx:pt>
          <cx:pt idx="5770">270179.40615719499</cx:pt>
          <cx:pt idx="5771">289499.58386785298</cx:pt>
          <cx:pt idx="5772">294561.63904259598</cx:pt>
          <cx:pt idx="5773">266175.69475080603</cx:pt>
          <cx:pt idx="5774">284716.33038014302</cx:pt>
          <cx:pt idx="5775">277065.99770418799</cx:pt>
          <cx:pt idx="5776">260312.81339140201</cx:pt>
          <cx:pt idx="5777">289313.29748807201</cx:pt>
          <cx:pt idx="5778">257472.836652008</cx:pt>
          <cx:pt idx="5779">261443.19523403599</cx:pt>
          <cx:pt idx="5780">280534.76325757097</cx:pt>
          <cx:pt idx="5781">276671.80809717299</cx:pt>
          <cx:pt idx="5782">277837.417861945</cx:pt>
          <cx:pt idx="5783">283166.448281163</cx:pt>
          <cx:pt idx="5784">251269.28314154601</cx:pt>
          <cx:pt idx="5785">282242.73177287303</cx:pt>
          <cx:pt idx="5786">286884.36223653099</cx:pt>
          <cx:pt idx="5787">305841.05037659698</cx:pt>
          <cx:pt idx="5788">270337.92978384899</cx:pt>
          <cx:pt idx="5789">259787.27845561199</cx:pt>
          <cx:pt idx="5790">255500.19174375199</cx:pt>
          <cx:pt idx="5791">281622.59187528997</cx:pt>
          <cx:pt idx="5792">242109.65409887701</cx:pt>
          <cx:pt idx="5793">272963.45328888</cx:pt>
          <cx:pt idx="5794">303340.90824629198</cx:pt>
          <cx:pt idx="5795">287455.00966724101</cx:pt>
          <cx:pt idx="5796">285200.912070986</cx:pt>
          <cx:pt idx="5797">247265.697146327</cx:pt>
          <cx:pt idx="5798">276213.90184348798</cx:pt>
          <cx:pt idx="5799">251046.72812643499</cx:pt>
          <cx:pt idx="5800">259625.403279419</cx:pt>
          <cx:pt idx="5801">308942.112441751</cx:pt>
          <cx:pt idx="5802">274388.86033102003</cx:pt>
          <cx:pt idx="5803">294288.59010518802</cx:pt>
          <cx:pt idx="5804">281399.562467004</cx:pt>
          <cx:pt idx="5805">266042.91208294802</cx:pt>
          <cx:pt idx="5806">290484.92732405697</cx:pt>
          <cx:pt idx="5807">288739.61969900201</cx:pt>
          <cx:pt idx="5808">291648.87678435398</cx:pt>
          <cx:pt idx="5809">278460.820051888</cx:pt>
          <cx:pt idx="5810">283720.57682023</cx:pt>
          <cx:pt idx="5811">284713.04097889602</cx:pt>
          <cx:pt idx="5812">256437.97819142</cx:pt>
          <cx:pt idx="5813">256615.66514176899</cx:pt>
          <cx:pt idx="5814">313617.24695887603</cx:pt>
          <cx:pt idx="5815">282609.67130860599</cx:pt>
          <cx:pt idx="5816">291439.52075881301</cx:pt>
          <cx:pt idx="5817">308822.12808973499</cx:pt>
          <cx:pt idx="5818">280250.951699197</cx:pt>
          <cx:pt idx="5819">295410.52729923499</cx:pt>
          <cx:pt idx="5820">258920.13321013699</cx:pt>
          <cx:pt idx="5821">295924.98295089701</cx:pt>
          <cx:pt idx="5822">256009.31256658101</cx:pt>
          <cx:pt idx="5823">291203.59037365502</cx:pt>
          <cx:pt idx="5824">268029.715246343</cx:pt>
          <cx:pt idx="5825">248108.24581569599</cx:pt>
          <cx:pt idx="5826">280174.42955017299</cx:pt>
          <cx:pt idx="5827">277277.49540921801</cx:pt>
          <cx:pt idx="5828">295756.35546347301</cx:pt>
          <cx:pt idx="5829">266251.75128533301</cx:pt>
          <cx:pt idx="5830">259244.639199609</cx:pt>
          <cx:pt idx="5831">286458.18639247998</cx:pt>
          <cx:pt idx="5832">252416.27008508699</cx:pt>
          <cx:pt idx="5833">286378.39086268703</cx:pt>
          <cx:pt idx="5834">243458.19036275501</cx:pt>
          <cx:pt idx="5835">280639.26260735799</cx:pt>
          <cx:pt idx="5836">284564.796000909</cx:pt>
          <cx:pt idx="5837">289336.15715948801</cx:pt>
          <cx:pt idx="5838">251726.780869076</cx:pt>
          <cx:pt idx="5839">269110.015728831</cx:pt>
          <cx:pt idx="5840">296840.35844121099</cx:pt>
          <cx:pt idx="5841">297551.45854937303</cx:pt>
          <cx:pt idx="5842">292625.13173485099</cx:pt>
          <cx:pt idx="5843">249559.37987865799</cx:pt>
          <cx:pt idx="5844">286443.007853074</cx:pt>
          <cx:pt idx="5845">285997.13255753199</cx:pt>
          <cx:pt idx="5846">261420.920404584</cx:pt>
          <cx:pt idx="5847">283458.97203904099</cx:pt>
          <cx:pt idx="5848">274042.73097178497</cx:pt>
          <cx:pt idx="5849">281062.46732275299</cx:pt>
          <cx:pt idx="5850">290000.311959802</cx:pt>
          <cx:pt idx="5851">285101.064393276</cx:pt>
          <cx:pt idx="5852">287526.09452000499</cx:pt>
          <cx:pt idx="5853">281942.91643894702</cx:pt>
          <cx:pt idx="5854">291403.66342739598</cx:pt>
          <cx:pt idx="5855">263013.97392957099</cx:pt>
          <cx:pt idx="5856">293889.70231680601</cx:pt>
          <cx:pt idx="5857">263028.02321015502</cx:pt>
          <cx:pt idx="5858">255940.84379964299</cx:pt>
          <cx:pt idx="5859">279512.79187731899</cx:pt>
          <cx:pt idx="5860">274747.573596387</cx:pt>
          <cx:pt idx="5861">303770.30227269098</cx:pt>
          <cx:pt idx="5862">262447.40320949501</cx:pt>
          <cx:pt idx="5863">273072.40060891001</cx:pt>
          <cx:pt idx="5864">295418.52879928198</cx:pt>
          <cx:pt idx="5865">259666.27683956001</cx:pt>
          <cx:pt idx="5866">277042.17271927802</cx:pt>
          <cx:pt idx="5867">275225.38404904999</cx:pt>
          <cx:pt idx="5868">306139.94943022798</cx:pt>
          <cx:pt idx="5869">281772.91653355898</cx:pt>
          <cx:pt idx="5870">299317.085243829</cx:pt>
          <cx:pt idx="5871">289278.08929238899</cx:pt>
          <cx:pt idx="5872">291296.56655533699</cx:pt>
          <cx:pt idx="5873">295543.89268222603</cx:pt>
          <cx:pt idx="5874">283174.91235334001</cx:pt>
          <cx:pt idx="5875">271242.640782581</cx:pt>
          <cx:pt idx="5876">303991.20246735</cx:pt>
          <cx:pt idx="5877">260294.610406005</cx:pt>
          <cx:pt idx="5878">277146.398810215</cx:pt>
          <cx:pt idx="5879">284925.75731420302</cx:pt>
          <cx:pt idx="5880">290583.58951440902</cx:pt>
          <cx:pt idx="5881">296242.35080647498</cx:pt>
          <cx:pt idx="5882">285794.31589152198</cx:pt>
          <cx:pt idx="5883">298219.77467472199</cx:pt>
          <cx:pt idx="5884">258158.73292929199</cx:pt>
          <cx:pt idx="5885">288296.06054391299</cx:pt>
          <cx:pt idx="5886">286320.17594496498</cx:pt>
          <cx:pt idx="5887">294868.52707676199</cx:pt>
          <cx:pt idx="5888">258378.01734252501</cx:pt>
          <cx:pt idx="5889">288683.82745582197</cx:pt>
          <cx:pt idx="5890">269501.79213605402</cx:pt>
          <cx:pt idx="5891">299602.053594856</cx:pt>
          <cx:pt idx="5892">251973.939268546</cx:pt>
          <cx:pt idx="5893">301915.38924942497</cx:pt>
          <cx:pt idx="5894">271940.196782924</cx:pt>
          <cx:pt idx="5895">276690.53339141503</cx:pt>
          <cx:pt idx="5896">262937.33431779302</cx:pt>
          <cx:pt idx="5897">305385.625136788</cx:pt>
          <cx:pt idx="5898">258498.689570555</cx:pt>
          <cx:pt idx="5899">264490.454283687</cx:pt>
          <cx:pt idx="5900">250352.03402028099</cx:pt>
          <cx:pt idx="5901">238863.88048984201</cx:pt>
          <cx:pt idx="5902">317162.19617560803</cx:pt>
          <cx:pt idx="5903">271246.84472938202</cx:pt>
          <cx:pt idx="5904">267238.21529133298</cx:pt>
          <cx:pt idx="5905">302328.94710121001</cx:pt>
          <cx:pt idx="5906">278293.20919008501</cx:pt>
          <cx:pt idx="5907">295028.81751833</cx:pt>
          <cx:pt idx="5908">301668.41468439199</cx:pt>
          <cx:pt idx="5909">265476.26917824801</cx:pt>
          <cx:pt idx="5910">289124.39764790901</cx:pt>
          <cx:pt idx="5911">241421.52495879601</cx:pt>
          <cx:pt idx="5912">264140.79269848397</cx:pt>
          <cx:pt idx="5913">256173.05379339101</cx:pt>
          <cx:pt idx="5914">266374.269550431</cx:pt>
          <cx:pt idx="5915">268620.460128562</cx:pt>
          <cx:pt idx="5916">273624.336943275</cx:pt>
          <cx:pt idx="5917">259155.42209402999</cx:pt>
          <cx:pt idx="5918">268554.18227897101</cx:pt>
          <cx:pt idx="5919">297411.32787658297</cx:pt>
          <cx:pt idx="5920">293447.07422316901</cx:pt>
          <cx:pt idx="5921">266585.80146566301</cx:pt>
          <cx:pt idx="5922">252849.00035579401</cx:pt>
          <cx:pt idx="5923">273498.18543552101</cx:pt>
          <cx:pt idx="5924">261896.02193535399</cx:pt>
          <cx:pt idx="5925">243778.69898705301</cx:pt>
          <cx:pt idx="5926">270197.38904910698</cx:pt>
          <cx:pt idx="5927">284758.06330689503</cx:pt>
          <cx:pt idx="5928">266778.40027285001</cx:pt>
          <cx:pt idx="5929">302523.25841375999</cx:pt>
          <cx:pt idx="5930">226913.68401922399</cx:pt>
          <cx:pt idx="5931">266986.13876197598</cx:pt>
          <cx:pt idx="5932">238142.20023082601</cx:pt>
          <cx:pt idx="5933">279734.11596702802</cx:pt>
          <cx:pt idx="5934">296329.24659962603</cx:pt>
          <cx:pt idx="5935">258803.37704763701</cx:pt>
          <cx:pt idx="5936">280496.491250019</cx:pt>
          <cx:pt idx="5937">268578.38398565701</cx:pt>
          <cx:pt idx="5938">302279.15271511901</cx:pt>
          <cx:pt idx="5939">259721.71937578701</cx:pt>
          <cx:pt idx="5940">298432.91907912301</cx:pt>
          <cx:pt idx="5941">257186.22507540201</cx:pt>
          <cx:pt idx="5942">302988.76243140001</cx:pt>
          <cx:pt idx="5943">290357.77150276402</cx:pt>
          <cx:pt idx="5944">282868.43091566901</cx:pt>
          <cx:pt idx="5945">275646.92967875599</cx:pt>
          <cx:pt idx="5946">263886.80919861601</cx:pt>
          <cx:pt idx="5947">293409.26784441102</cx:pt>
          <cx:pt idx="5948">253359.04434840399</cx:pt>
          <cx:pt idx="5949">273303.25567714003</cx:pt>
          <cx:pt idx="5950">301084.97375321598</cx:pt>
          <cx:pt idx="5951">269197.04346216499</cx:pt>
          <cx:pt idx="5952">279095.20620609901</cx:pt>
          <cx:pt idx="5953">289068.00188976101</cx:pt>
          <cx:pt idx="5954">265469.97041039902</cx:pt>
          <cx:pt idx="5955">286983.900411446</cx:pt>
          <cx:pt idx="5956">283234.49399862502</cx:pt>
          <cx:pt idx="5957">316506.62017176399</cx:pt>
          <cx:pt idx="5958">303422.14293737803</cx:pt>
          <cx:pt idx="5959">257480.18681868899</cx:pt>
          <cx:pt idx="5960">305739.62726755498</cx:pt>
          <cx:pt idx="5961">300680.37673105201</cx:pt>
          <cx:pt idx="5962">271997.31730651401</cx:pt>
          <cx:pt idx="5963">270488.942560228</cx:pt>
          <cx:pt idx="5964">292521.826062151</cx:pt>
          <cx:pt idx="5965">298865.13807691197</cx:pt>
          <cx:pt idx="5966">293367.189926758</cx:pt>
          <cx:pt idx="5967">288473.14924407098</cx:pt>
          <cx:pt idx="5968">268741.31171872199</cx:pt>
          <cx:pt idx="5969">297823.79565798998</cx:pt>
          <cx:pt idx="5970">280791.48982853198</cx:pt>
          <cx:pt idx="5971">321468.45339784003</cx:pt>
          <cx:pt idx="5972">277020.94007279398</cx:pt>
          <cx:pt idx="5973">295951.15694117598</cx:pt>
          <cx:pt idx="5974">265356.61742533598</cx:pt>
          <cx:pt idx="5975">258497.63553576899</cx:pt>
          <cx:pt idx="5976">281793.19955929503</cx:pt>
          <cx:pt idx="5977">273583.64843847801</cx:pt>
          <cx:pt idx="5978">302205.58183028101</cx:pt>
          <cx:pt idx="5979">255384.79747152701</cx:pt>
          <cx:pt idx="5980">253520.61497703401</cx:pt>
          <cx:pt idx="5981">290488.70060073998</cx:pt>
          <cx:pt idx="5982">251627.48174339801</cx:pt>
          <cx:pt idx="5983">257190.64133742501</cx:pt>
          <cx:pt idx="5984">287241.37417547998</cx:pt>
          <cx:pt idx="5985">282859.46605087502</cx:pt>
          <cx:pt idx="5986">258868.687756992</cx:pt>
          <cx:pt idx="5987">299164.12751477701</cx:pt>
          <cx:pt idx="5988">280947.43471626099</cx:pt>
          <cx:pt idx="5989">251261.44554923999</cx:pt>
          <cx:pt idx="5990">269513.66055539699</cx:pt>
          <cx:pt idx="5991">249688.294854156</cx:pt>
          <cx:pt idx="5992">262230.247192582</cx:pt>
          <cx:pt idx="5993">285532.55492682901</cx:pt>
          <cx:pt idx="5994">295201.18975238799</cx:pt>
          <cx:pt idx="5995">300332.98233071098</cx:pt>
          <cx:pt idx="5996">305387.84011737001</cx:pt>
          <cx:pt idx="5997">279630.222277803</cx:pt>
          <cx:pt idx="5998">294084.38682014402</cx:pt>
          <cx:pt idx="5999">254591.28905617501</cx:pt>
          <cx:pt idx="6000">277233.12950138102</cx:pt>
          <cx:pt idx="6001">256721.51037017599</cx:pt>
          <cx:pt idx="6002">298049.23974029598</cx:pt>
          <cx:pt idx="6003">304134.06067074102</cx:pt>
          <cx:pt idx="6004">267193.23765194701</cx:pt>
          <cx:pt idx="6005">281757.572718849</cx:pt>
          <cx:pt idx="6006">269693.70834866603</cx:pt>
          <cx:pt idx="6007">232580.28368731399</cx:pt>
          <cx:pt idx="6008">290073.98310718901</cx:pt>
          <cx:pt idx="6009">268383.79180471698</cx:pt>
          <cx:pt idx="6010">279365.00656322698</cx:pt>
          <cx:pt idx="6011">259442.56880762699</cx:pt>
          <cx:pt idx="6012">260519.96603664599</cx:pt>
          <cx:pt idx="6013">270461.08427370701</cx:pt>
          <cx:pt idx="6014">262465.029491711</cx:pt>
          <cx:pt idx="6015">261516.92282600401</cx:pt>
          <cx:pt idx="6016">291465.210745649</cx:pt>
          <cx:pt idx="6017">268281.41467504698</cx:pt>
          <cx:pt idx="6018">265654.15466975101</cx:pt>
          <cx:pt idx="6019">261723.04856433099</cx:pt>
          <cx:pt idx="6020">312165.55827583099</cx:pt>
          <cx:pt idx="6021">285701.62824977498</cx:pt>
          <cx:pt idx="6022">267627.06616190501</cx:pt>
          <cx:pt idx="6023">257439.48104643699</cx:pt>
          <cx:pt idx="6024">253870.11311161899</cx:pt>
          <cx:pt idx="6025">261665.52253919301</cx:pt>
          <cx:pt idx="6026">259693.613300431</cx:pt>
          <cx:pt idx="6027">259102.033631367</cx:pt>
          <cx:pt idx="6028">293993.416001682</cx:pt>
          <cx:pt idx="6029">284133.11368413101</cx:pt>
          <cx:pt idx="6030">258974.378669506</cx:pt>
          <cx:pt idx="6031">252604.438707655</cx:pt>
          <cx:pt idx="6032">309085.20949045802</cx:pt>
          <cx:pt idx="6033">267838.67190389201</cx:pt>
          <cx:pt idx="6034">273276.00739512302</cx:pt>
          <cx:pt idx="6035">278714.918932901</cx:pt>
          <cx:pt idx="6036">291037.664690879</cx:pt>
          <cx:pt idx="6037">283098.53823271301</cx:pt>
          <cx:pt idx="6038">267252.21522001101</cx:pt>
          <cx:pt idx="6039">279604.69793251698</cx:pt>
          <cx:pt idx="6040">269935.54643517802</cx:pt>
          <cx:pt idx="6041">276189.79128339601</cx:pt>
          <cx:pt idx="6042">290034.51909844897</cx:pt>
          <cx:pt idx="6043">269387.65935107798</cx:pt>
          <cx:pt idx="6044">275169.72224315</cx:pt>
          <cx:pt idx="6045">298384.37965190702</cx:pt>
          <cx:pt idx="6046">264011.92354427598</cx:pt>
          <cx:pt idx="6047">294853.630204877</cx:pt>
          <cx:pt idx="6048">295144.79539913201</cx:pt>
          <cx:pt idx="6049">268508.70916181599</cx:pt>
          <cx:pt idx="6050">320659.71406418999</cx:pt>
          <cx:pt idx="6051">257415.44663804601</cx:pt>
          <cx:pt idx="6052">263891.15924988798</cx:pt>
          <cx:pt idx="6053">240811.14514385199</cx:pt>
          <cx:pt idx="6054">285864.55170983</cx:pt>
          <cx:pt idx="6055">257776.19633299101</cx:pt>
          <cx:pt idx="6056">284065.47642198502</cx:pt>
          <cx:pt idx="6057">289830.14924139401</cx:pt>
          <cx:pt idx="6058">284000.05382576602</cx:pt>
          <cx:pt idx="6059">262218.50103137398</cx:pt>
          <cx:pt idx="6060">292795.491262222</cx:pt>
          <cx:pt idx="6061">260984.79528293901</cx:pt>
          <cx:pt idx="6062">256818.71968137199</cx:pt>
          <cx:pt idx="6063">281850.82723367203</cx:pt>
          <cx:pt idx="6064">265450.32003250398</cx:pt>
          <cx:pt idx="6065">268737.96224996401</cx:pt>
          <cx:pt idx="6066">265485.65409446898</cx:pt>
          <cx:pt idx="6067">291071.48757895298</cx:pt>
          <cx:pt idx="6068">288320.18965939898</cx:pt>
          <cx:pt idx="6069">309913.473892793</cx:pt>
          <cx:pt idx="6070">238788.839504303</cx:pt>
          <cx:pt idx="6071">294918.45346976299</cx:pt>
          <cx:pt idx="6072">239856.75145644901</cx:pt>
          <cx:pt idx="6073">294791.43557871901</cx:pt>
          <cx:pt idx="6074">291352.03023191099</cx:pt>
          <cx:pt idx="6075">294965.989885644</cx:pt>
          <cx:pt idx="6076">278086.64814241801</cx:pt>
          <cx:pt idx="6077">262385.29431898898</cx:pt>
          <cx:pt idx="6078">263504.79156181001</cx:pt>
          <cx:pt idx="6079">281057.89392055501</cx:pt>
          <cx:pt idx="6080">251572.73494420599</cx:pt>
          <cx:pt idx="6081">236733.60109667701</cx:pt>
          <cx:pt idx="6082">245275.010407444</cx:pt>
          <cx:pt idx="6083">273152.48544340202</cx:pt>
          <cx:pt idx="6084">294007.77403127297</cx:pt>
          <cx:pt idx="6085">271227.83268759103</cx:pt>
          <cx:pt idx="6086">231379.59778992701</cx:pt>
          <cx:pt idx="6087">282330.34401015402</cx:pt>
          <cx:pt idx="6088">289747.541617651</cx:pt>
          <cx:pt idx="6089">297670.26120475202</cx:pt>
          <cx:pt idx="6090">288169.59374818997</cx:pt>
          <cx:pt idx="6091">273491.57360123098</cx:pt>
          <cx:pt idx="6092">262059.63257689099</cx:pt>
          <cx:pt idx="6093">307452.53403338901</cx:pt>
          <cx:pt idx="6094">265100.85888272402</cx:pt>
          <cx:pt idx="6095">249128.16370785201</cx:pt>
          <cx:pt idx="6096">263143.82318842399</cx:pt>
          <cx:pt idx="6097">305899.77010307001</cx:pt>
          <cx:pt idx="6098">267245.22605058301</cx:pt>
          <cx:pt idx="6099">282009.53890579398</cx:pt>
          <cx:pt idx="6100">292542.43785521999</cx:pt>
          <cx:pt idx="6101">261626.58382473499</cx:pt>
          <cx:pt idx="6102">289304.64913964801</cx:pt>
          <cx:pt idx="6103">285358.59960613301</cx:pt>
          <cx:pt idx="6104">306580.39406438201</cx:pt>
          <cx:pt idx="6105">282063.68109184603</cx:pt>
          <cx:pt idx="6106">312935.606999207</cx:pt>
          <cx:pt idx="6107">276579.77216640202</cx:pt>
          <cx:pt idx="6108">264791.90514988598</cx:pt>
          <cx:pt idx="6109">270096.51977522601</cx:pt>
          <cx:pt idx="6110">313608.90164860297</cx:pt>
          <cx:pt idx="6111">289744.23215212801</cx:pt>
          <cx:pt idx="6112">274862.724259682</cx:pt>
          <cx:pt idx="6113">258079.19589335701</cx:pt>
          <cx:pt idx="6114">266335.75600923999</cx:pt>
          <cx:pt idx="6115">252056.19766985101</cx:pt>
          <cx:pt idx="6116">303848.02750407299</cx:pt>
          <cx:pt idx="6117">266102.35102659598</cx:pt>
          <cx:pt idx="6118">291044.20681371901</cx:pt>
          <cx:pt idx="6119">303296.59960703598</cx:pt>
          <cx:pt idx="6120">297863.98721075302</cx:pt>
          <cx:pt idx="6121">257205.66252872499</cx:pt>
          <cx:pt idx="6122">253324.802543194</cx:pt>
          <cx:pt idx="6123">266727.08749492298</cx:pt>
          <cx:pt idx="6124">264338.65242733801</cx:pt>
          <cx:pt idx="6125">306932.67408143001</cx:pt>
          <cx:pt idx="6126">262438.23785605701</cx:pt>
          <cx:pt idx="6127">259863.568422793</cx:pt>
          <cx:pt idx="6128">240517.810223248</cx:pt>
          <cx:pt idx="6129">277410.17983830703</cx:pt>
          <cx:pt idx="6130">267629.484037894</cx:pt>
          <cx:pt idx="6131">276905.07938370999</cx:pt>
          <cx:pt idx="6132">256360.512531649</cx:pt>
          <cx:pt idx="6133">287240.13978974702</cx:pt>
          <cx:pt idx="6134">303631.13586009201</cx:pt>
          <cx:pt idx="6135">296451.04500090901</cx:pt>
          <cx:pt idx="6136">274807.16197950701</cx:pt>
          <cx:pt idx="6137">290042.71013623301</cx:pt>
          <cx:pt idx="6138">276227.12082350597</cx:pt>
          <cx:pt idx="6139">301267.33807965397</cx:pt>
          <cx:pt idx="6140">264690.30268212501</cx:pt>
          <cx:pt idx="6141">293788.961265277</cx:pt>
          <cx:pt idx="6142">306692.55647754797</cx:pt>
          <cx:pt idx="6143">269669.81320143602</cx:pt>
          <cx:pt idx="6144">268428.74532431102</cx:pt>
          <cx:pt idx="6145">285195.34070569702</cx:pt>
          <cx:pt idx="6146">282804.991526314</cx:pt>
          <cx:pt idx="6147">273081.56038182898</cx:pt>
          <cx:pt idx="6148">295389.74152824201</cx:pt>
          <cx:pt idx="6149">265968.77619662898</cx:pt>
          <cx:pt idx="6150">320230.50921593502</cx:pt>
          <cx:pt idx="6151">322174.05626450799</cx:pt>
          <cx:pt idx="6152">263426.47620891599</cx:pt>
          <cx:pt idx="6153">244340.63314559599</cx:pt>
          <cx:pt idx="6154">289337.25676478999</cx:pt>
          <cx:pt idx="6155">267927.360789845</cx:pt>
          <cx:pt idx="6156">250900.079815365</cx:pt>
          <cx:pt idx="6157">248924.883591188</cx:pt>
          <cx:pt idx="6158">270480.55566651002</cx:pt>
          <cx:pt idx="6159">267816.11333187699</cx:pt>
          <cx:pt idx="6160">256781.552763068</cx:pt>
          <cx:pt idx="6161">271032.00180586398</cx:pt>
          <cx:pt idx="6162">268849.208584507</cx:pt>
          <cx:pt idx="6163">264309.63806542102</cx:pt>
          <cx:pt idx="6164">259964.051115801</cx:pt>
          <cx:pt idx="6165">279587.226551848</cx:pt>
          <cx:pt idx="6166">290015.35451957799</cx:pt>
          <cx:pt idx="6167">248767.664343771</cx:pt>
          <cx:pt idx="6168">256639.61181193401</cx:pt>
          <cx:pt idx="6169">309740.121592935</cx:pt>
          <cx:pt idx="6170">268305.748043378</cx:pt>
          <cx:pt idx="6171">289322.47097626003</cx:pt>
          <cx:pt idx="6172">249038.68285648199</cx:pt>
          <cx:pt idx="6173">280638.20503190102</cx:pt>
          <cx:pt idx="6174">265918.915898557</cx:pt>
          <cx:pt idx="6175">270766.49134724197</cx:pt>
          <cx:pt idx="6176">278977.05920409702</cx:pt>
          <cx:pt idx="6177">256028.978432937</cx:pt>
          <cx:pt idx="6178">286085.48576400499</cx:pt>
          <cx:pt idx="6179">291429.20145253203</cx:pt>
          <cx:pt idx="6180">297180.66222157801</cx:pt>
          <cx:pt idx="6181">228271.87626083201</cx:pt>
          <cx:pt idx="6182">233564.801904683</cx:pt>
          <cx:pt idx="6183">253739.02020832</cx:pt>
          <cx:pt idx="6184">277391.65176816902</cx:pt>
          <cx:pt idx="6185">276136.63818489102</cx:pt>
          <cx:pt idx="6186">286884.685238779</cx:pt>
          <cx:pt idx="6187">275077.820854966</cx:pt>
          <cx:pt idx="6188">290655.20444842201</cx:pt>
          <cx:pt idx="6189">288147.014807278</cx:pt>
          <cx:pt idx="6190">261352.01234565501</cx:pt>
          <cx:pt idx="6191">272800.253054414</cx:pt>
          <cx:pt idx="6192">252802.80134521201</cx:pt>
          <cx:pt idx="6193">264961.96996817598</cx:pt>
          <cx:pt idx="6194">282050.901800522</cx:pt>
          <cx:pt idx="6195">287113.200610206</cx:pt>
          <cx:pt idx="6196">292485.18047219497</cx:pt>
          <cx:pt idx="6197">264581.36952227802</cx:pt>
          <cx:pt idx="6198">291515.65307921299</cx:pt>
          <cx:pt idx="6199">281184.40572269302</cx:pt>
          <cx:pt idx="6200">252914.82313035199</cx:pt>
          <cx:pt idx="6201">264816.43335905398</cx:pt>
          <cx:pt idx="6202">315710.02832609601</cx:pt>
          <cx:pt idx="6203">265919.85564020002</cx:pt>
          <cx:pt idx="6204">266431.25134731497</cx:pt>
          <cx:pt idx="6205">292924.051652194</cx:pt>
          <cx:pt idx="6206">251224.87752235701</cx:pt>
          <cx:pt idx="6207">252897.12416324901</cx:pt>
          <cx:pt idx="6208">269892.50196819002</cx:pt>
          <cx:pt idx="6209">278794.37061651598</cx:pt>
          <cx:pt idx="6210">297640.61373232899</cx:pt>
          <cx:pt idx="6211">269722.443564118</cx:pt>
          <cx:pt idx="6212">224158.95248251199</cx:pt>
          <cx:pt idx="6213">300038.949553832</cx:pt>
          <cx:pt idx="6214">248603.53315100801</cx:pt>
          <cx:pt idx="6215">268578.36773396202</cx:pt>
          <cx:pt idx="6216">302510.186840732</cx:pt>
          <cx:pt idx="6217">285057.47548494098</cx:pt>
          <cx:pt idx="6218">288451.53295646602</cx:pt>
          <cx:pt idx="6219">245614.43775502499</cx:pt>
          <cx:pt idx="6220">247460.99714944899</cx:pt>
          <cx:pt idx="6221">291711.19588166598</cx:pt>
          <cx:pt idx="6222">287836.58429274999</cx:pt>
          <cx:pt idx="6223">254283.919282552</cx:pt>
          <cx:pt idx="6224">321650.67006692098</cx:pt>
          <cx:pt idx="6225">255745.63843481199</cx:pt>
          <cx:pt idx="6226">258518.39240534001</cx:pt>
          <cx:pt idx="6227">307563.77194614999</cx:pt>
          <cx:pt idx="6228">257905.60169917101</cx:pt>
          <cx:pt idx="6229">311275.95001875103</cx:pt>
          <cx:pt idx="6230">267829.71601768001</cx:pt>
          <cx:pt idx="6231">285577.85805273202</cx:pt>
          <cx:pt idx="6232">256391.366194464</cx:pt>
          <cx:pt idx="6233">294571.88741368201</cx:pt>
          <cx:pt idx="6234">267439.47825342801</cx:pt>
          <cx:pt idx="6235">239135.093019122</cx:pt>
          <cx:pt idx="6236">257615.794182193</cx:pt>
          <cx:pt idx="6237">273928.02276037697</cx:pt>
          <cx:pt idx="6238">286653.300363174</cx:pt>
          <cx:pt idx="6239">306986.916236402</cx:pt>
          <cx:pt idx="6240">300809.74156739499</cx:pt>
          <cx:pt idx="6241">267036.04085732199</cx:pt>
          <cx:pt idx="6242">276824.51327875198</cx:pt>
          <cx:pt idx="6243">291189.691636212</cx:pt>
          <cx:pt idx="6244">293877.32607161597</cx:pt>
          <cx:pt idx="6245">269042.332418787</cx:pt>
          <cx:pt idx="6246">298713.03804943</cx:pt>
          <cx:pt idx="6247">250243.44030726</cx:pt>
          <cx:pt idx="6248">281905.33053965599</cx:pt>
          <cx:pt idx="6249">269359.46653237299</cx:pt>
          <cx:pt idx="6250">271777.20085833903</cx:pt>
          <cx:pt idx="6251">242290.43321635001</cx:pt>
          <cx:pt idx="6252">279130.76204767701</cx:pt>
          <cx:pt idx="6253">277618.63014707097</cx:pt>
          <cx:pt idx="6254">290558.02189070103</cx:pt>
          <cx:pt idx="6255">243674.00859379399</cx:pt>
          <cx:pt idx="6256">243197.23801030399</cx:pt>
          <cx:pt idx="6257">274009.13768942398</cx:pt>
          <cx:pt idx="6258">283651.37259806303</cx:pt>
          <cx:pt idx="6259">270438.61851209402</cx:pt>
          <cx:pt idx="6260">277545.55096867902</cx:pt>
          <cx:pt idx="6261">284415.64551733597</cx:pt>
          <cx:pt idx="6262">302803.78690512502</cx:pt>
          <cx:pt idx="6263">283889.43342004501</cx:pt>
          <cx:pt idx="6264">275064.17330668401</cx:pt>
          <cx:pt idx="6265">275787.36804966902</cx:pt>
          <cx:pt idx="6266">238418.50607947301</cx:pt>
          <cx:pt idx="6267">226472.040006255</cx:pt>
          <cx:pt idx="6268">245738.83208803399</cx:pt>
          <cx:pt idx="6269">279725.14692082698</cx:pt>
          <cx:pt idx="6270">280442.02889378899</cx:pt>
          <cx:pt idx="6271">282200.60009477998</cx:pt>
          <cx:pt idx="6272">293355.07562707498</cx:pt>
          <cx:pt idx="6273">245007.234173884</cx:pt>
          <cx:pt idx="6274">268721.74361368897</cx:pt>
          <cx:pt idx="6275">312148.23874951398</cx:pt>
          <cx:pt idx="6276">291411.26029063098</cx:pt>
          <cx:pt idx="6277">291471.80577314901</cx:pt>
          <cx:pt idx="6278">292176.10068862297</cx:pt>
          <cx:pt idx="6279">289902.833868368</cx:pt>
          <cx:pt idx="6280">280835.141686277</cx:pt>
          <cx:pt idx="6281">259127.290701461</cx:pt>
          <cx:pt idx="6282">241736.69374066201</cx:pt>
          <cx:pt idx="6283">300336.10455749597</cx:pt>
          <cx:pt idx="6284">323244.84789862798</cx:pt>
          <cx:pt idx="6285">306940.12393971899</cx:pt>
          <cx:pt idx="6286">281745.17661884002</cx:pt>
          <cx:pt idx="6287">303912.82190909598</cx:pt>
          <cx:pt idx="6288">249652.03783416201</cx:pt>
          <cx:pt idx="6289">267727.49644952797</cx:pt>
          <cx:pt idx="6290">264280.08326470503</cx:pt>
          <cx:pt idx="6291">268060.15117783297</cx:pt>
          <cx:pt idx="6292">290230.39998050302</cx:pt>
          <cx:pt idx="6293">299726.359235126</cx:pt>
          <cx:pt idx="6294">304418.021914671</cx:pt>
          <cx:pt idx="6295">281709.16533758899</cx:pt>
          <cx:pt idx="6296">273204.78603782703</cx:pt>
          <cx:pt idx="6297">294905.87493089802</cx:pt>
          <cx:pt idx="6298">247939.29470233299</cx:pt>
          <cx:pt idx="6299">257341.55474942201</cx:pt>
          <cx:pt idx="6300">244389.14469235099</cx:pt>
          <cx:pt idx="6301">252426.40760451401</cx:pt>
          <cx:pt idx="6302">254692.47957092299</cx:pt>
          <cx:pt idx="6303">289949.091911992</cx:pt>
          <cx:pt idx="6304">264460.72711893899</cx:pt>
          <cx:pt idx="6305">273634.77101383201</cx:pt>
          <cx:pt idx="6306">247979.431448838</cx:pt>
          <cx:pt idx="6307">275843.04057210399</cx:pt>
          <cx:pt idx="6308">248786.37508472099</cx:pt>
          <cx:pt idx="6309">278892.00036131899</cx:pt>
          <cx:pt idx="6310">242051.81423734501</cx:pt>
          <cx:pt idx="6311">246882.033277229</cx:pt>
          <cx:pt idx="6312">269995.84336463601</cx:pt>
          <cx:pt idx="6313">251293.223604153</cx:pt>
          <cx:pt idx="6314">291442.80971356097</cx:pt>
          <cx:pt idx="6315">271120.49132134399</cx:pt>
          <cx:pt idx="6316">248932.490216871</cx:pt>
          <cx:pt idx="6317">295675.15703172499</cx:pt>
          <cx:pt idx="6318">287952.315439981</cx:pt>
          <cx:pt idx="6319">233701.477970434</cx:pt>
          <cx:pt idx="6320">277610.14676751598</cx:pt>
          <cx:pt idx="6321">262161.43422602699</cx:pt>
          <cx:pt idx="6322">293338.66998222301</cx:pt>
          <cx:pt idx="6323">286728.156370743</cx:pt>
          <cx:pt idx="6324">295216.21957321698</cx:pt>
          <cx:pt idx="6325">274748.754794879</cx:pt>
          <cx:pt idx="6326">254490.317951309</cx:pt>
          <cx:pt idx="6327">293121.70020152599</cx:pt>
          <cx:pt idx="6328">285379.44787594897</cx:pt>
          <cx:pt idx="6329">310942.146063747</cx:pt>
          <cx:pt idx="6330">267778.62388188997</cx:pt>
          <cx:pt idx="6331">264615.19650959299</cx:pt>
          <cx:pt idx="6332">258226.48652113701</cx:pt>
          <cx:pt idx="6333">291072.88619351998</cx:pt>
          <cx:pt idx="6334">298261.56045301497</cx:pt>
          <cx:pt idx="6335">293443.00825446699</cx:pt>
          <cx:pt idx="6336">234180.833683823</cx:pt>
          <cx:pt idx="6337">284844.13907081098</cx:pt>
          <cx:pt idx="6338">319019.80047277699</cx:pt>
          <cx:pt idx="6339">228520.46794848001</cx:pt>
          <cx:pt idx="6340">277525.07354242599</cx:pt>
          <cx:pt idx="6341">292719.03359393397</cx:pt>
          <cx:pt idx="6342">250591.84257552601</cx:pt>
          <cx:pt idx="6343">280223.20827532699</cx:pt>
          <cx:pt idx="6344">276662.33098865801</cx:pt>
          <cx:pt idx="6345">285557.77704411902</cx:pt>
          <cx:pt idx="6346">272912.108954861</cx:pt>
          <cx:pt idx="6347">293739.57629048201</cx:pt>
          <cx:pt idx="6348">252320.7279385</cx:pt>
          <cx:pt idx="6349">310456.86083048</cx:pt>
          <cx:pt idx="6350">276376.123410917</cx:pt>
          <cx:pt idx="6351">327834.14943363803</cx:pt>
          <cx:pt idx="6352">270225.322433564</cx:pt>
          <cx:pt idx="6353">276930.54358263302</cx:pt>
          <cx:pt idx="6354">262817.85132944997</cx:pt>
          <cx:pt idx="6355">295437.61546428502</cx:pt>
          <cx:pt idx="6356">286923.550791813</cx:pt>
          <cx:pt idx="6357">272284.19324276899</cx:pt>
          <cx:pt idx="6358">292873.45102445403</cx:pt>
          <cx:pt idx="6359">273873.87993461901</cx:pt>
          <cx:pt idx="6360">291097.58388140402</cx:pt>
          <cx:pt idx="6361">304350.67710656603</cx:pt>
          <cx:pt idx="6362">294144.66155115701</cx:pt>
          <cx:pt idx="6363">267044.590601301</cx:pt>
          <cx:pt idx="6364">248707.85775638599</cx:pt>
          <cx:pt idx="6365">233236.17651022499</cx:pt>
          <cx:pt idx="6366">271866.08739526803</cx:pt>
          <cx:pt idx="6367">262967.02716139302</cx:pt>
          <cx:pt idx="6368">280812.03870429</cx:pt>
          <cx:pt idx="6369">293727.11896328902</cx:pt>
          <cx:pt idx="6370">279099.270241616</cx:pt>
          <cx:pt idx="6371">273472.88694655499</cx:pt>
          <cx:pt idx="6372">255279.32516492601</cx:pt>
          <cx:pt idx="6373">299793.364270308</cx:pt>
          <cx:pt idx="6374">316732.30750066601</cx:pt>
          <cx:pt idx="6375">292286.49468409701</cx:pt>
          <cx:pt idx="6376">276820.034913407</cx:pt>
          <cx:pt idx="6377">271613.89527919499</cx:pt>
          <cx:pt idx="6378">245149.90200143101</cx:pt>
          <cx:pt idx="6379">262602.34679738397</cx:pt>
          <cx:pt idx="6380">283430.26123620901</cx:pt>
          <cx:pt idx="6381">288174.391575396</cx:pt>
          <cx:pt idx="6382">270074.39431784803</cx:pt>
          <cx:pt idx="6383">313014.706742718</cx:pt>
          <cx:pt idx="6384">274836.56755873503</cx:pt>
          <cx:pt idx="6385">257693.50220883399</cx:pt>
          <cx:pt idx="6386">247357.89931107499</cx:pt>
          <cx:pt idx="6387">253851.68237263401</cx:pt>
          <cx:pt idx="6388">261974.84238997899</cx:pt>
          <cx:pt idx="6389">275141.455240009</cx:pt>
          <cx:pt idx="6390">265693.24868956901</cx:pt>
          <cx:pt idx="6391">280292.55954640999</cx:pt>
          <cx:pt idx="6392">246416.92508499301</cx:pt>
          <cx:pt idx="6393">312940.08058784</cx:pt>
          <cx:pt idx="6394">249590.644488244</cx:pt>
          <cx:pt idx="6395">254989.39287819999</cx:pt>
          <cx:pt idx="6396">293745.664110718</cx:pt>
          <cx:pt idx="6397">273838.80619653402</cx:pt>
          <cx:pt idx="6398">262923.29726567102</cx:pt>
          <cx:pt idx="6399">295795.29066403297</cx:pt>
          <cx:pt idx="6400">284885.261748088</cx:pt>
          <cx:pt idx="6401">298612.56275229499</cx:pt>
          <cx:pt idx="6402">258109.27751081999</cx:pt>
          <cx:pt idx="6403">249715.25057240101</cx:pt>
          <cx:pt idx="6404">236750.85019784101</cx:pt>
          <cx:pt idx="6405">273707.76378642098</cx:pt>
          <cx:pt idx="6406">286937.263201355</cx:pt>
          <cx:pt idx="6407">278143.67038425198</cx:pt>
          <cx:pt idx="6408">256895.23843957801</cx:pt>
          <cx:pt idx="6409">272968.53081103001</cx:pt>
          <cx:pt idx="6410">251503.62328856401</cx:pt>
          <cx:pt idx="6411">302573.919344105</cx:pt>
          <cx:pt idx="6412">270382.94117635599</cx:pt>
          <cx:pt idx="6413">283755.17986815103</cx:pt>
          <cx:pt idx="6414">237032.40586087501</cx:pt>
          <cx:pt idx="6415">270607.619845248</cx:pt>
          <cx:pt idx="6416">265299.54918511398</cx:pt>
          <cx:pt idx="6417">274122.78630087298</cx:pt>
          <cx:pt idx="6418">268394.36295846401</cx:pt>
          <cx:pt idx="6419">274598.255236278</cx:pt>
          <cx:pt idx="6420">247073.271292388</cx:pt>
          <cx:pt idx="6421">299412.85203975398</cx:pt>
          <cx:pt idx="6422">261457.54307173501</cx:pt>
          <cx:pt idx="6423">242552.986611178</cx:pt>
          <cx:pt idx="6424">284654.23926940298</cx:pt>
          <cx:pt idx="6425">270282.43344407598</cx:pt>
          <cx:pt idx="6426">284505.59650767798</cx:pt>
          <cx:pt idx="6427">262434.43967095303</cx:pt>
          <cx:pt idx="6428">270535.84964449599</cx:pt>
          <cx:pt idx="6429">252131.371041965</cx:pt>
          <cx:pt idx="6430">258727.60691015201</cx:pt>
          <cx:pt idx="6431">276247.35924911703</cx:pt>
          <cx:pt idx="6432">271454.03438061598</cx:pt>
          <cx:pt idx="6433">269459.26641452202</cx:pt>
          <cx:pt idx="6434">311124.11154967197</cx:pt>
          <cx:pt idx="6435">249835.14294719699</cx:pt>
          <cx:pt idx="6436">260994.9380699</cx:pt>
          <cx:pt idx="6437">262331.25064501498</cx:pt>
          <cx:pt idx="6438">277100.085621826</cx:pt>
          <cx:pt idx="6439">289708.1614793</cx:pt>
          <cx:pt idx="6440">281060.28177662502</cx:pt>
          <cx:pt idx="6441">243679.65447835499</cx:pt>
          <cx:pt idx="6442">292332.44013462099</cx:pt>
          <cx:pt idx="6443">281273.82466238103</cx:pt>
          <cx:pt idx="6444">271816.94868177501</cx:pt>
          <cx:pt idx="6445">264133.41031103098</cx:pt>
          <cx:pt idx="6446">275260.78043639503</cx:pt>
          <cx:pt idx="6447">283639.30939837702</cx:pt>
          <cx:pt idx="6448">278669.160695792</cx:pt>
          <cx:pt idx="6449">275370.87274091499</cx:pt>
          <cx:pt idx="6450">277761.48350744101</cx:pt>
          <cx:pt idx="6451">282053.552971153</cx:pt>
          <cx:pt idx="6452">299190.00081267802</cx:pt>
          <cx:pt idx="6453">316081.15163573198</cx:pt>
          <cx:pt idx="6454">267750.61977154901</cx:pt>
          <cx:pt idx="6455">305469.07860553497</cx:pt>
          <cx:pt idx="6456">287333.66560065298</cx:pt>
          <cx:pt idx="6457">312706.46543321898</cx:pt>
          <cx:pt idx="6458">268700.46544553299</cx:pt>
          <cx:pt idx="6459">255194.285651507</cx:pt>
          <cx:pt idx="6460">294044.96223626903</cx:pt>
          <cx:pt idx="6461">268697.91494249599</cx:pt>
          <cx:pt idx="6462">277987.94780954497</cx:pt>
          <cx:pt idx="6463">261323.69927034999</cx:pt>
          <cx:pt idx="6464">272351.77172811102</cx:pt>
          <cx:pt idx="6465">279549.96852611197</cx:pt>
          <cx:pt idx="6466">243840.403604683</cx:pt>
          <cx:pt idx="6467">281192.95939388301</cx:pt>
          <cx:pt idx="6468">229302.732670064</cx:pt>
          <cx:pt idx="6469">273584.418643846</cx:pt>
          <cx:pt idx="6470">295414.18472930102</cx:pt>
          <cx:pt idx="6471">257350.37256751599</cx:pt>
          <cx:pt idx="6472">277838.36019917199</cx:pt>
          <cx:pt idx="6473">272260.26771123899</cx:pt>
          <cx:pt idx="6474">286652.76685210603</cx:pt>
          <cx:pt idx="6475">252123.287305668</cx:pt>
          <cx:pt idx="6476">291568.64474568702</cx:pt>
          <cx:pt idx="6477">275522.06824929098</cx:pt>
          <cx:pt idx="6478">288627.43087964301</cx:pt>
          <cx:pt idx="6479">289506.40142895898</cx:pt>
          <cx:pt idx="6480">316680.23916555097</cx:pt>
          <cx:pt idx="6481">289099.66310855001</cx:pt>
          <cx:pt idx="6482">278392.28074969602</cx:pt>
          <cx:pt idx="6483">253533.97637247399</cx:pt>
          <cx:pt idx="6484">289112.39860014297</cx:pt>
          <cx:pt idx="6485">263168.99461861001</cx:pt>
          <cx:pt idx="6486">251194.84818509</cx:pt>
          <cx:pt idx="6487">297717.54921312898</cx:pt>
          <cx:pt idx="6488">261987.79709296799</cx:pt>
          <cx:pt idx="6489">276761.990587554</cx:pt>
          <cx:pt idx="6490">255555.360368608</cx:pt>
          <cx:pt idx="6491">280022.879944949</cx:pt>
          <cx:pt idx="6492">248384.74116734599</cx:pt>
          <cx:pt idx="6493">288422.36925408797</cx:pt>
          <cx:pt idx="6494">258340.25802605599</cx:pt>
          <cx:pt idx="6495">275057.676880588</cx:pt>
          <cx:pt idx="6496">252937.13476701401</cx:pt>
          <cx:pt idx="6497">272355.267009751</cx:pt>
          <cx:pt idx="6498">256346.77877342899</cx:pt>
          <cx:pt idx="6499">271671.03540717001</cx:pt>
          <cx:pt idx="6500">275210.72293595999</cx:pt>
          <cx:pt idx="6501">279602.92983191903</cx:pt>
          <cx:pt idx="6502">276523.06935506099</cx:pt>
          <cx:pt idx="6503">263491.03950986598</cx:pt>
          <cx:pt idx="6504">304712.79306833999</cx:pt>
          <cx:pt idx="6505">274939.67131981498</cx:pt>
          <cx:pt idx="6506">265606.78635017201</cx:pt>
          <cx:pt idx="6507">263814.55403775501</cx:pt>
          <cx:pt idx="6508">274578.49980587198</cx:pt>
          <cx:pt idx="6509">275947.64704018697</cx:pt>
          <cx:pt idx="6510">262376.48153653299</cx:pt>
          <cx:pt idx="6511">239460.738494549</cx:pt>
          <cx:pt idx="6512">299518.10206995101</cx:pt>
          <cx:pt idx="6513">285678.87087622</cx:pt>
          <cx:pt idx="6514">257586.97582249099</cx:pt>
          <cx:pt idx="6515">267942.28469373501</cx:pt>
          <cx:pt idx="6516">310133.71862430999</cx:pt>
          <cx:pt idx="6517">280887.26655456499</cx:pt>
          <cx:pt idx="6518">271293.813134533</cx:pt>
          <cx:pt idx="6519">263321.194567108</cx:pt>
          <cx:pt idx="6520">275744.12394626503</cx:pt>
          <cx:pt idx="6521">274700.63602461602</cx:pt>
          <cx:pt idx="6522">289888.47052482498</cx:pt>
          <cx:pt idx="6523">306400.99019471998</cx:pt>
          <cx:pt idx="6524">286343.360184622</cx:pt>
          <cx:pt idx="6525">234026.26279159999</cx:pt>
          <cx:pt idx="6526">287251.30306293501</cx:pt>
          <cx:pt idx="6527">283944.81752661802</cx:pt>
          <cx:pt idx="6528">264904.223254985</cx:pt>
          <cx:pt idx="6529">311877.18431049201</cx:pt>
          <cx:pt idx="6530">274657.405917203</cx:pt>
          <cx:pt idx="6531">308053.99100734602</cx:pt>
          <cx:pt idx="6532">265852.42952209199</cx:pt>
          <cx:pt idx="6533">296657.952796283</cx:pt>
          <cx:pt idx="6534">278714.09083859198</cx:pt>
          <cx:pt idx="6535">304547.74346310098</cx:pt>
          <cx:pt idx="6536">222591.01093845299</cx:pt>
          <cx:pt idx="6537">264059.63656710298</cx:pt>
          <cx:pt idx="6538">259964.75219837899</cx:pt>
          <cx:pt idx="6539">283534.77782332402</cx:pt>
          <cx:pt idx="6540">278737.989442939</cx:pt>
          <cx:pt idx="6541">287440.80582161102</cx:pt>
          <cx:pt idx="6542">264138.27422862098</cx:pt>
          <cx:pt idx="6543">282942.03146228101</cx:pt>
          <cx:pt idx="6544">289946.13568172301</cx:pt>
          <cx:pt idx="6545">285748.50241409201</cx:pt>
          <cx:pt idx="6546">269230.65155369299</cx:pt>
          <cx:pt idx="6547">287316.765203872</cx:pt>
          <cx:pt idx="6548">255743.839180198</cx:pt>
          <cx:pt idx="6549">272049.33537092502</cx:pt>
          <cx:pt idx="6550">255286.32125894501</cx:pt>
          <cx:pt idx="6551">278225.27496422001</cx:pt>
          <cx:pt idx="6552">275206.051887198</cx:pt>
          <cx:pt idx="6553">263908.54808833601</cx:pt>
          <cx:pt idx="6554">259585.21360510899</cx:pt>
          <cx:pt idx="6555">269138.69393583399</cx:pt>
          <cx:pt idx="6556">224880.692472191</cx:pt>
          <cx:pt idx="6557">292753.23073054798</cx:pt>
          <cx:pt idx="6558">299943.23481388902</cx:pt>
          <cx:pt idx="6559">284784.30702762201</cx:pt>
          <cx:pt idx="6560">278088.56206671201</cx:pt>
          <cx:pt idx="6561">305402.92072184401</cx:pt>
          <cx:pt idx="6562">261578.791986789</cx:pt>
          <cx:pt idx="6563">257417.93028061799</cx:pt>
          <cx:pt idx="6564">288757.58836885501</cx:pt>
          <cx:pt idx="6565">264702.609900371</cx:pt>
          <cx:pt idx="6566">273263.636022055</cx:pt>
          <cx:pt idx="6567">257687.55252059901</cx:pt>
          <cx:pt idx="6568">244387.361562273</cx:pt>
          <cx:pt idx="6569">275801.377890667</cx:pt>
          <cx:pt idx="6570">268704.65920472902</cx:pt>
          <cx:pt idx="6571">254156.937778994</cx:pt>
          <cx:pt idx="6572">278847.20285854302</cx:pt>
          <cx:pt idx="6573">300154.56903249002</cx:pt>
          <cx:pt idx="6574">235881.184294498</cx:pt>
          <cx:pt idx="6575">232081.90719269999</cx:pt>
          <cx:pt idx="6576">241119.05730044001</cx:pt>
          <cx:pt idx="6577">287434.92445351603</cx:pt>
          <cx:pt idx="6578">278449.86924356601</cx:pt>
          <cx:pt idx="6579">277249.35142784403</cx:pt>
          <cx:pt idx="6580">299060.25313054502</cx:pt>
          <cx:pt idx="6581">261704.21215725801</cx:pt>
          <cx:pt idx="6582">302096.66772158298</cx:pt>
          <cx:pt idx="6583">280477.29279495298</cx:pt>
          <cx:pt idx="6584">309821.70390450303</cx:pt>
          <cx:pt idx="6585">265687.20057921502</cx:pt>
          <cx:pt idx="6586">253256.332578342</cx:pt>
          <cx:pt idx="6587">269787.26000361401</cx:pt>
          <cx:pt idx="6588">292507.97132581199</cx:pt>
          <cx:pt idx="6589">290756.40358795802</cx:pt>
          <cx:pt idx="6590">292179.19968358398</cx:pt>
          <cx:pt idx="6591">265957.50112007698</cx:pt>
          <cx:pt idx="6592">290107.81216595898</cx:pt>
          <cx:pt idx="6593">245762.49566349201</cx:pt>
          <cx:pt idx="6594">236370.99581216299</cx:pt>
          <cx:pt idx="6595">278079.80354037799</cx:pt>
          <cx:pt idx="6596">272498.67305239598</cx:pt>
          <cx:pt idx="6597">304465.01719491201</cx:pt>
          <cx:pt idx="6598">273024.23506457498</cx:pt>
          <cx:pt idx="6599">269567.35499223898</cx:pt>
          <cx:pt idx="6600">257524.54660775</cx:pt>
          <cx:pt idx="6601">285910.79019203503</cx:pt>
          <cx:pt idx="6602">280937.20652506599</cx:pt>
          <cx:pt idx="6603">270748.73054718802</cx:pt>
          <cx:pt idx="6604">296785.38582772599</cx:pt>
          <cx:pt idx="6605">268841.70469542302</cx:pt>
          <cx:pt idx="6606">268435.73598915897</cx:pt>
          <cx:pt idx="6607">311916.10005802201</cx:pt>
          <cx:pt idx="6608">243448.30838767599</cx:pt>
          <cx:pt idx="6609">260984.93286945799</cx:pt>
          <cx:pt idx="6610">269038.00463985797</cx:pt>
          <cx:pt idx="6611">279618.53964252601</cx:pt>
          <cx:pt idx="6612">304050.29055948101</cx:pt>
          <cx:pt idx="6613">268458.97061775799</cx:pt>
          <cx:pt idx="6614">253288.501884061</cx:pt>
          <cx:pt idx="6615">257063.32516288999</cx:pt>
          <cx:pt idx="6616">280236.03235938802</cx:pt>
          <cx:pt idx="6617">257866.08476848499</cx:pt>
          <cx:pt idx="6618">288716.82486532402</cx:pt>
          <cx:pt idx="6619">253061.233495397</cx:pt>
          <cx:pt idx="6620">294392.69936836697</cx:pt>
          <cx:pt idx="6621">253304.59989474001</cx:pt>
          <cx:pt idx="6622">250872.62940461299</cx:pt>
          <cx:pt idx="6623">256640.028981421</cx:pt>
          <cx:pt idx="6624">249415.047021645</cx:pt>
          <cx:pt idx="6625">241546.17521998499</cx:pt>
          <cx:pt idx="6626">273642.69049546798</cx:pt>
          <cx:pt idx="6627">257394.37575884501</cx:pt>
          <cx:pt idx="6628">272921.7304077</cx:pt>
          <cx:pt idx="6629">276685.60435411002</cx:pt>
          <cx:pt idx="6630">277028.15955240099</cx:pt>
          <cx:pt idx="6631">254833.58184728399</cx:pt>
          <cx:pt idx="6632">267346.177625863</cx:pt>
          <cx:pt idx="6633">305711.82579452702</cx:pt>
          <cx:pt idx="6634">293681.18465566903</cx:pt>
          <cx:pt idx="6635">238497.50006048099</cx:pt>
          <cx:pt idx="6636">258431.22400968801</cx:pt>
          <cx:pt idx="6637">300838.96248515398</cx:pt>
          <cx:pt idx="6638">305893.39254491398</cx:pt>
          <cx:pt idx="6639">260010.65567990401</cx:pt>
          <cx:pt idx="6640">243335.17594453401</cx:pt>
          <cx:pt idx="6641">298411.90735460399</cx:pt>
          <cx:pt idx="6642">270459.35386954999</cx:pt>
          <cx:pt idx="6643">224189.51826683601</cx:pt>
          <cx:pt idx="6644">280926.95117007202</cx:pt>
          <cx:pt idx="6645">228805.96975108801</cx:pt>
          <cx:pt idx="6646">273555.37203325197</cx:pt>
          <cx:pt idx="6647">276444.42659398902</cx:pt>
          <cx:pt idx="6648">247127.51391139699</cx:pt>
          <cx:pt idx="6649">250369.039067604</cx:pt>
          <cx:pt idx="6650">242193.69318204201</cx:pt>
          <cx:pt idx="6651">268359.02523549303</cx:pt>
          <cx:pt idx="6652">269351.59649176802</cx:pt>
          <cx:pt idx="6653">297949.421113958</cx:pt>
          <cx:pt idx="6654">270198.84979891102</cx:pt>
          <cx:pt idx="6655">261593.48487363101</cx:pt>
          <cx:pt idx="6656">262709.68060373701</cx:pt>
          <cx:pt idx="6657">285553.92738130799</cx:pt>
          <cx:pt idx="6658">259851.21660950701</cx:pt>
          <cx:pt idx="6659">249906.13410622699</cx:pt>
          <cx:pt idx="6660">280583.30413236102</cx:pt>
          <cx:pt idx="6661">302727.75327741099</cx:pt>
          <cx:pt idx="6662">288647.04502864799</cx:pt>
          <cx:pt idx="6663">293682.96403754299</cx:pt>
          <cx:pt idx="6664">300784.31781452103</cx:pt>
          <cx:pt idx="6665">275857.50160050701</cx:pt>
          <cx:pt idx="6666">290948.18525556498</cx:pt>
          <cx:pt idx="6667">296910.401373617</cx:pt>
          <cx:pt idx="6668">278055.81056458398</cx:pt>
          <cx:pt idx="6669">270219.79499147</cx:pt>
          <cx:pt idx="6670">299042.69873089402</cx:pt>
          <cx:pt idx="6671">263668.41126190301</cx:pt>
          <cx:pt idx="6672">248071.207120026</cx:pt>
          <cx:pt idx="6673">292789.86065327597</cx:pt>
          <cx:pt idx="6674">282405.514634041</cx:pt>
          <cx:pt idx="6675">281651.13305016799</cx:pt>
          <cx:pt idx="6676">253276.009784769</cx:pt>
          <cx:pt idx="6677">288403.732965314</cx:pt>
          <cx:pt idx="6678">285269.28487602703</cx:pt>
          <cx:pt idx="6679">292507.590094671</cx:pt>
          <cx:pt idx="6680">287433.07597721898</cx:pt>
          <cx:pt idx="6681">249672.774746462</cx:pt>
          <cx:pt idx="6682">261089.57257365101</cx:pt>
          <cx:pt idx="6683">271600.97520457499</cx:pt>
          <cx:pt idx="6684">279538.58468217403</cx:pt>
          <cx:pt idx="6685">269688.03156423202</cx:pt>
          <cx:pt idx="6686">289987.50385982601</cx:pt>
          <cx:pt idx="6687">296634.74813863903</cx:pt>
          <cx:pt idx="6688">292884.48181597103</cx:pt>
          <cx:pt idx="6689">308479.85204151302</cx:pt>
          <cx:pt idx="6690">301129.273368778</cx:pt>
          <cx:pt idx="6691">256035.380700182</cx:pt>
          <cx:pt idx="6692">253114.76369064199</cx:pt>
          <cx:pt idx="6693">265278.56658569298</cx:pt>
          <cx:pt idx="6694">237606.038617388</cx:pt>
          <cx:pt idx="6695">274835.36628468498</cx:pt>
          <cx:pt idx="6696">281866.77356146299</cx:pt>
          <cx:pt idx="6697">290724.91825721099</cx:pt>
          <cx:pt idx="6698">273682.57561633398</cx:pt>
          <cx:pt idx="6699">270333.92379094497</cx:pt>
          <cx:pt idx="6700">238590.82648330799</cx:pt>
          <cx:pt idx="6701">275343.18981242698</cx:pt>
          <cx:pt idx="6702">274477.66082704102</cx:pt>
          <cx:pt idx="6703">243722.618583912</cx:pt>
          <cx:pt idx="6704">253976.21265577199</cx:pt>
          <cx:pt idx="6705">270571.46323956503</cx:pt>
          <cx:pt idx="6706">251177.72629753401</cx:pt>
          <cx:pt idx="6707">245725.60736317799</cx:pt>
          <cx:pt idx="6708">275935.31770547701</cx:pt>
          <cx:pt idx="6709">258746.350494118</cx:pt>
          <cx:pt idx="6710">266825.352650902</cx:pt>
          <cx:pt idx="6711">266047.78030495101</cx:pt>
          <cx:pt idx="6712">285810.51128314598</cx:pt>
          <cx:pt idx="6713">247538.36493478899</cx:pt>
          <cx:pt idx="6714">253874.87520301301</cx:pt>
          <cx:pt idx="6715">271584.10029196599</cx:pt>
          <cx:pt idx="6716">240849.029407925</cx:pt>
          <cx:pt idx="6717">272425.25976757699</cx:pt>
          <cx:pt idx="6718">245453.42055115601</cx:pt>
          <cx:pt idx="6719">272648.72521274799</cx:pt>
          <cx:pt idx="6720">276823.23050167097</cx:pt>
          <cx:pt idx="6721">289237.68626808998</cx:pt>
          <cx:pt idx="6722">298902.05152415001</cx:pt>
          <cx:pt idx="6723">308466.58066214999</cx:pt>
          <cx:pt idx="6724">268371.655876395</cx:pt>
          <cx:pt idx="6725">257108.374996122</cx:pt>
          <cx:pt idx="6726">264615.54948992498</cx:pt>
          <cx:pt idx="6727">249004.92110776799</cx:pt>
          <cx:pt idx="6728">285421.54630064598</cx:pt>
          <cx:pt idx="6729">265283.28330997197</cx:pt>
          <cx:pt idx="6730">255518.66524930499</cx:pt>
          <cx:pt idx="6731">276504.675974874</cx:pt>
          <cx:pt idx="6732">253063.4328671</cx:pt>
          <cx:pt idx="6733">294808.03130004799</cx:pt>
          <cx:pt idx="6734">249882.84911045601</cx:pt>
          <cx:pt idx="6735">240474.04319875399</cx:pt>
          <cx:pt idx="6736">251202.16357062099</cx:pt>
          <cx:pt idx="6737">299958.11696388997</cx:pt>
          <cx:pt idx="6738">291096.319888058</cx:pt>
          <cx:pt idx="6739">254117.13158138201</cx:pt>
          <cx:pt idx="6740">278693.58391928597</cx:pt>
          <cx:pt idx="6741">248416.66824825201</cx:pt>
          <cx:pt idx="6742">289496.74407045601</cx:pt>
          <cx:pt idx="6743">261250.61263292201</cx:pt>
          <cx:pt idx="6744">262965.08703163301</cx:pt>
          <cx:pt idx="6745">302935.01938202698</cx:pt>
          <cx:pt idx="6746">279024.74816090602</cx:pt>
          <cx:pt idx="6747">258494.89030096299</cx:pt>
          <cx:pt idx="6748">262582.94081956003</cx:pt>
          <cx:pt idx="6749">331129.26185777702</cx:pt>
          <cx:pt idx="6750">241812.063142058</cx:pt>
          <cx:pt idx="6751">295443.98681918299</cx:pt>
          <cx:pt idx="6752">277820.51805618801</cx:pt>
          <cx:pt idx="6753">281605.04424164997</cx:pt>
          <cx:pt idx="6754">284290.216320006</cx:pt>
          <cx:pt idx="6755">297752.65455221903</cx:pt>
          <cx:pt idx="6756">258803.613257652</cx:pt>
          <cx:pt idx="6757">300519.96441877499</cx:pt>
          <cx:pt idx="6758">249797.58865497101</cx:pt>
          <cx:pt idx="6759">286370.93510366499</cx:pt>
          <cx:pt idx="6760">295898.35916673997</cx:pt>
          <cx:pt idx="6761">294563.08770719997</cx:pt>
          <cx:pt idx="6762">262884.910180073</cx:pt>
          <cx:pt idx="6763">226529.80467748601</cx:pt>
          <cx:pt idx="6764">281962.091531271</cx:pt>
          <cx:pt idx="6765">262869.079919632</cx:pt>
          <cx:pt idx="6766">278922.97241708299</cx:pt>
          <cx:pt idx="6767">271314.46668607602</cx:pt>
          <cx:pt idx="6768">288311.42299006099</cx:pt>
          <cx:pt idx="6769">250448.27303159499</cx:pt>
          <cx:pt idx="6770">287888.28845869697</cx:pt>
          <cx:pt idx="6771">267004.39530720498</cx:pt>
          <cx:pt idx="6772">260452.02238702</cx:pt>
          <cx:pt idx="6773">284906.17431349098</cx:pt>
          <cx:pt idx="6774">262442.334231688</cx:pt>
          <cx:pt idx="6775">295493.87244335999</cx:pt>
          <cx:pt idx="6776">281875.98341474199</cx:pt>
          <cx:pt idx="6777">278536.95009717502</cx:pt>
          <cx:pt idx="6778">287918.67534763901</cx:pt>
          <cx:pt idx="6779">267144.68480716902</cx:pt>
          <cx:pt idx="6780">286278.67367746501</cx:pt>
          <cx:pt idx="6781">257874.673343784</cx:pt>
          <cx:pt idx="6782">320042.57152179402</cx:pt>
          <cx:pt idx="6783">259621.08338523901</cx:pt>
          <cx:pt idx="6784">271772.325944187</cx:pt>
          <cx:pt idx="6785">285407.224648009</cx:pt>
          <cx:pt idx="6786">279582.33637692302</cx:pt>
          <cx:pt idx="6787">268860.56098504498</cx:pt>
          <cx:pt idx="6788">291258.56426313898</cx:pt>
          <cx:pt idx="6789">299800.19346856402</cx:pt>
          <cx:pt idx="6790">269354.65088822198</cx:pt>
          <cx:pt idx="6791">277142.93585538497</cx:pt>
          <cx:pt idx="6792">285582.09615007101</cx:pt>
          <cx:pt idx="6793">261103.37396735599</cx:pt>
          <cx:pt idx="6794">296513.93043059902</cx:pt>
          <cx:pt idx="6795">278506.12909937999</cx:pt>
          <cx:pt idx="6796">308920.33336594503</cx:pt>
          <cx:pt idx="6797">276389.86496083601</cx:pt>
          <cx:pt idx="6798">343518.41663759598</cx:pt>
          <cx:pt idx="6799">276104.59160438302</cx:pt>
          <cx:pt idx="6800">279442.80077731499</cx:pt>
          <cx:pt idx="6801">277829.18047410902</cx:pt>
          <cx:pt idx="6802">276632.550337655</cx:pt>
          <cx:pt idx="6803">267143.23409266199</cx:pt>
          <cx:pt idx="6804">275762.01753560599</cx:pt>
          <cx:pt idx="6805">243214.422343424</cx:pt>
          <cx:pt idx="6806">256702.70099193801</cx:pt>
          <cx:pt idx="6807">267612.53202648798</cx:pt>
          <cx:pt idx="6808">269426.68297329103</cx:pt>
          <cx:pt idx="6809">282724.18824048998</cx:pt>
          <cx:pt idx="6810">258030.95579076101</cx:pt>
          <cx:pt idx="6811">282591.33396552299</cx:pt>
          <cx:pt idx="6812">293295.95247910102</cx:pt>
          <cx:pt idx="6813">297457.38072856801</cx:pt>
          <cx:pt idx="6814">295274.85042922699</cx:pt>
          <cx:pt idx="6815">278701.69207046903</cx:pt>
          <cx:pt idx="6816">272847.661530499</cx:pt>
          <cx:pt idx="6817">271985.48005798401</cx:pt>
          <cx:pt idx="6818">269170.47549870802</cx:pt>
          <cx:pt idx="6819">276170.471106846</cx:pt>
          <cx:pt idx="6820">242910.00688174699</cx:pt>
          <cx:pt idx="6821">263657.82309993799</cx:pt>
          <cx:pt idx="6822">273965.06330590701</cx:pt>
          <cx:pt idx="6823">262174.31824819901</cx:pt>
          <cx:pt idx="6824">297545.62083533598</cx:pt>
          <cx:pt idx="6825">263969.27378707298</cx:pt>
          <cx:pt idx="6826">269503.20141606103</cx:pt>
          <cx:pt idx="6827">260385.606007756</cx:pt>
          <cx:pt idx="6828">293055.91247795703</cx:pt>
          <cx:pt idx="6829">287102.81883910601</cx:pt>
          <cx:pt idx="6830">240755.07172096</cx:pt>
          <cx:pt idx="6831">288155.44097157498</cx:pt>
          <cx:pt idx="6832">249758.23523240699</cx:pt>
          <cx:pt idx="6833">291628.64648401103</cx:pt>
          <cx:pt idx="6834">298171.96566555899</cx:pt>
          <cx:pt idx="6835">263032.67824400699</cx:pt>
          <cx:pt idx="6836">264536.08447246498</cx:pt>
          <cx:pt idx="6837">278403.18505572301</cx:pt>
          <cx:pt idx="6838">277558.21661559399</cx:pt>
          <cx:pt idx="6839">274548.02502447501</cx:pt>
          <cx:pt idx="6840">259806.70891087101</cx:pt>
          <cx:pt idx="6841">257542.37525492901</cx:pt>
          <cx:pt idx="6842">288092.547404162</cx:pt>
          <cx:pt idx="6843">268613.50357468199</cx:pt>
          <cx:pt idx="6844">291657.160753573</cx:pt>
          <cx:pt idx="6845">240265.23808964799</cx:pt>
          <cx:pt idx="6846">271031.22053464397</cx:pt>
          <cx:pt idx="6847">278244.56778079399</cx:pt>
          <cx:pt idx="6848">262561.19753576699</cx:pt>
          <cx:pt idx="6849">287007.49001625902</cx:pt>
          <cx:pt idx="6850">290093.306361961</cx:pt>
          <cx:pt idx="6851">287771.43068971502</cx:pt>
          <cx:pt idx="6852">262802.27022587002</cx:pt>
          <cx:pt idx="6853">254666.671567866</cx:pt>
          <cx:pt idx="6854">279215.00724193599</cx:pt>
          <cx:pt idx="6855">269527.23154885101</cx:pt>
          <cx:pt idx="6856">259265.79791557899</cx:pt>
          <cx:pt idx="6857">285689.84408167202</cx:pt>
          <cx:pt idx="6858">274640.29094756697</cx:pt>
          <cx:pt idx="6859">250748.864805805</cx:pt>
          <cx:pt idx="6860">269890.74669797003</cx:pt>
          <cx:pt idx="6861">263583.97804678301</cx:pt>
          <cx:pt idx="6862">281547.126090948</cx:pt>
          <cx:pt idx="6863">273774.40340291202</cx:pt>
          <cx:pt idx="6864">266080.53317527799</cx:pt>
          <cx:pt idx="6865">254397.30342749599</cx:pt>
          <cx:pt idx="6866">283036.49481396499</cx:pt>
          <cx:pt idx="6867">254293.52068237399</cx:pt>
          <cx:pt idx="6868">258211.256833978</cx:pt>
          <cx:pt idx="6869">289091.86818726</cx:pt>
          <cx:pt idx="6870">285586.64743066003</cx:pt>
          <cx:pt idx="6871">244351.37406240299</cx:pt>
          <cx:pt idx="6872">305517.14873521298</cx:pt>
          <cx:pt idx="6873">286490.666670518</cx:pt>
          <cx:pt idx="6874">273631.62981947901</cx:pt>
          <cx:pt idx="6875">273931.40570201701</cx:pt>
          <cx:pt idx="6876">270036.727043772</cx:pt>
          <cx:pt idx="6877">308295.34078139201</cx:pt>
          <cx:pt idx="6878">291137.39415213699</cx:pt>
          <cx:pt idx="6879">269509.83487895899</cx:pt>
          <cx:pt idx="6880">285407.06588015403</cx:pt>
          <cx:pt idx="6881">288186.299796217</cx:pt>
          <cx:pt idx="6882">268938.31577670103</cx:pt>
          <cx:pt idx="6883">305432.34771809098</cx:pt>
          <cx:pt idx="6884">286896.07426432997</cx:pt>
          <cx:pt idx="6885">302444.49390429998</cx:pt>
          <cx:pt idx="6886">240309.63436229099</cx:pt>
          <cx:pt idx="6887">275791.00652931398</cx:pt>
          <cx:pt idx="6888">251634.008327285</cx:pt>
          <cx:pt idx="6889">279470.33959018002</cx:pt>
          <cx:pt idx="6890">261324.328401181</cx:pt>
          <cx:pt idx="6891">288639.65092214901</cx:pt>
          <cx:pt idx="6892">268616.94362373702</cx:pt>
          <cx:pt idx="6893">273382.82139654399</cx:pt>
          <cx:pt idx="6894">269950.591282068</cx:pt>
          <cx:pt idx="6895">280000.67899356398</cx:pt>
          <cx:pt idx="6896">254811.83309648899</cx:pt>
          <cx:pt idx="6897">290819.11727885198</cx:pt>
          <cx:pt idx="6898">283766.47028507502</cx:pt>
          <cx:pt idx="6899">283304.95122604101</cx:pt>
          <cx:pt idx="6900">269846.25441354298</cx:pt>
          <cx:pt idx="6901">267859.05232760898</cx:pt>
          <cx:pt idx="6902">267199.49847827002</cx:pt>
          <cx:pt idx="6903">261080.39311259001</cx:pt>
          <cx:pt idx="6904">295828.66250389902</cx:pt>
          <cx:pt idx="6905">232076.579080372</cx:pt>
          <cx:pt idx="6906">281517.19938347797</cx:pt>
          <cx:pt idx="6907">264726.22651516699</cx:pt>
          <cx:pt idx="6908">265262.06726517598</cx:pt>
          <cx:pt idx="6909">285996.13716358901</cx:pt>
          <cx:pt idx="6910">255785.19376722601</cx:pt>
          <cx:pt idx="6911">281732.03996622202</cx:pt>
          <cx:pt idx="6912">259882.53634617801</cx:pt>
          <cx:pt idx="6913">304562.41291855898</cx:pt>
          <cx:pt idx="6914">270951.98041086399</cx:pt>
          <cx:pt idx="6915">281268.373797026</cx:pt>
          <cx:pt idx="6916">241661.52316129801</cx:pt>
          <cx:pt idx="6917">265943.67630761099</cx:pt>
          <cx:pt idx="6918">300507.47187943</cx:pt>
          <cx:pt idx="6919">263238.59029102098</cx:pt>
          <cx:pt idx="6920">309799.17597928701</cx:pt>
          <cx:pt idx="6921">231600.870500647</cx:pt>
          <cx:pt idx="6922">285087.19657130499</cx:pt>
          <cx:pt idx="6923">253880.68923725799</cx:pt>
          <cx:pt idx="6924">285312.5529984</cx:pt>
          <cx:pt idx="6925">258637.467640235</cx:pt>
          <cx:pt idx="6926">266510.43350174802</cx:pt>
          <cx:pt idx="6927">273156.43306320102</cx:pt>
          <cx:pt idx="6928">284863.91146564903</cx:pt>
          <cx:pt idx="6929">279728.94210376003</cx:pt>
          <cx:pt idx="6930">295389.30735809798</cx:pt>
          <cx:pt idx="6931">291854.38832096802</cx:pt>
          <cx:pt idx="6932">256811.657453814</cx:pt>
          <cx:pt idx="6933">271991.549865924</cx:pt>
          <cx:pt idx="6934">260473.15301780199</cx:pt>
          <cx:pt idx="6935">289045.14825339301</cx:pt>
          <cx:pt idx="6936">251759.64388397601</cx:pt>
          <cx:pt idx="6937">282385.23764702299</cx:pt>
          <cx:pt idx="6938">251259.30275322901</cx:pt>
          <cx:pt idx="6939">276858.66621475801</cx:pt>
          <cx:pt idx="6940">241853.50126197</cx:pt>
          <cx:pt idx="6941">295836.67219536903</cx:pt>
          <cx:pt idx="6942">279363.47433829802</cx:pt>
          <cx:pt idx="6943">276214.70788908098</cx:pt>
          <cx:pt idx="6944">295673.05409745598</cx:pt>
          <cx:pt idx="6945">270020.38402822602</cx:pt>
          <cx:pt idx="6946">301570.35021448502</cx:pt>
          <cx:pt idx="6947">286453.74387416401</cx:pt>
          <cx:pt idx="6948">231448.966670061</cx:pt>
          <cx:pt idx="6949">311474.29961128603</cx:pt>
          <cx:pt idx="6950">260070.780373949</cx:pt>
          <cx:pt idx="6951">284026.49026033602</cx:pt>
          <cx:pt idx="6952">293287.95990074403</cx:pt>
          <cx:pt idx="6953">271364.84631789499</cx:pt>
          <cx:pt idx="6954">254877.389743434</cx:pt>
          <cx:pt idx="6955">293773.95822086598</cx:pt>
          <cx:pt idx="6956">269241.19640526199</cx:pt>
          <cx:pt idx="6957">258279.61476276701</cx:pt>
          <cx:pt idx="6958">304813.40059625497</cx:pt>
          <cx:pt idx="6959">284152.54157799401</cx:pt>
          <cx:pt idx="6960">276836.81448745501</cx:pt>
          <cx:pt idx="6961">269834.71456499601</cx:pt>
          <cx:pt idx="6962">272374.44765108702</cx:pt>
          <cx:pt idx="6963">269489.98433181201</cx:pt>
          <cx:pt idx="6964">288071.867647757</cx:pt>
          <cx:pt idx="6965">283628.87332039501</cx:pt>
          <cx:pt idx="6966">278034.84919421998</cx:pt>
          <cx:pt idx="6967">264266.65888647398</cx:pt>
          <cx:pt idx="6968">275750.80163091002</cx:pt>
          <cx:pt idx="6969">251767.44835157899</cx:pt>
          <cx:pt idx="6970">284765.54912393098</cx:pt>
          <cx:pt idx="6971">253606.68982275799</cx:pt>
          <cx:pt idx="6972">259519.12255214399</cx:pt>
          <cx:pt idx="6973">259587.66237975299</cx:pt>
          <cx:pt idx="6974">309335.46846314002</cx:pt>
          <cx:pt idx="6975">299166.16736081103</cx:pt>
          <cx:pt idx="6976">296419.52337695402</cx:pt>
          <cx:pt idx="6977">274071.54467938299</cx:pt>
          <cx:pt idx="6978">261019.14633599701</cx:pt>
          <cx:pt idx="6979">283415.920326936</cx:pt>
          <cx:pt idx="6980">297347.02086761099</cx:pt>
          <cx:pt idx="6981">291784.733939289</cx:pt>
          <cx:pt idx="6982">309386.84436721599</cx:pt>
          <cx:pt idx="6983">284424.95620799501</cx:pt>
          <cx:pt idx="6984">251558.25364831</cx:pt>
          <cx:pt idx="6985">303593.62454524898</cx:pt>
          <cx:pt idx="6986">276800.39458833798</cx:pt>
          <cx:pt idx="6987">265331.50222069997</cx:pt>
          <cx:pt idx="6988">273661.49723445199</cx:pt>
          <cx:pt idx="6989">315751.09058050701</cx:pt>
          <cx:pt idx="6990">261895.2052992</cx:pt>
          <cx:pt idx="6991">265266.23705231101</cx:pt>
          <cx:pt idx="6992">278899.77923350298</cx:pt>
          <cx:pt idx="6993">261616.367357746</cx:pt>
          <cx:pt idx="6994">276011.48833859601</cx:pt>
          <cx:pt idx="6995">276091.746372453</cx:pt>
          <cx:pt idx="6996">286665.54588977899</cx:pt>
          <cx:pt idx="6997">240510.17901443999</cx:pt>
          <cx:pt idx="6998">279090.13507071702</cx:pt>
          <cx:pt idx="6999">276355.547212951</cx:pt>
          <cx:pt idx="7000">290007.09843896702</cx:pt>
          <cx:pt idx="7001">306803.33345408202</cx:pt>
          <cx:pt idx="7002">271820.79009108199</cx:pt>
          <cx:pt idx="7003">296267.74946936202</cx:pt>
          <cx:pt idx="7004">264556.69276973902</cx:pt>
          <cx:pt idx="7005">271092.91142536601</cx:pt>
          <cx:pt idx="7006">288303.45456555299</cx:pt>
          <cx:pt idx="7007">277853.02517098701</cx:pt>
          <cx:pt idx="7008">302263.83469778002</cx:pt>
          <cx:pt idx="7009">297457.48926085001</cx:pt>
          <cx:pt idx="7010">291642.50159245997</cx:pt>
          <cx:pt idx="7011">269267.32652542298</cx:pt>
          <cx:pt idx="7012">261367.937140108</cx:pt>
          <cx:pt idx="7013">284356.60702205199</cx:pt>
          <cx:pt idx="7014">263839.28451654001</cx:pt>
          <cx:pt idx="7015">287415.07937776099</cx:pt>
          <cx:pt idx="7016">317231.94240361702</cx:pt>
          <cx:pt idx="7017">292780.37293492898</cx:pt>
          <cx:pt idx="7018">271225.574578156</cx:pt>
          <cx:pt idx="7019">294782.00110149803</cx:pt>
          <cx:pt idx="7020">326006.55360970303</cx:pt>
          <cx:pt idx="7021">265094.88073212502</cx:pt>
          <cx:pt idx="7022">266936.92136334098</cx:pt>
          <cx:pt idx="7023">303381.54555227101</cx:pt>
          <cx:pt idx="7024">273179.29929579701</cx:pt>
          <cx:pt idx="7025">216945.14048923599</cx:pt>
          <cx:pt idx="7026">284944.046871709</cx:pt>
          <cx:pt idx="7027">284372.527548582</cx:pt>
          <cx:pt idx="7028">275406.49693896301</cx:pt>
          <cx:pt idx="7029">293834.61122128501</cx:pt>
          <cx:pt idx="7030">315380.14545942697</cx:pt>
          <cx:pt idx="7031">287698.54807262297</cx:pt>
          <cx:pt idx="7032">271145.23668787302</cx:pt>
          <cx:pt idx="7033">255136.91980664301</cx:pt>
          <cx:pt idx="7034">284011.82873482403</cx:pt>
          <cx:pt idx="7035">300334.15210458101</cx:pt>
          <cx:pt idx="7036">297010.23681745998</cx:pt>
          <cx:pt idx="7037">279565.84981887502</cx:pt>
          <cx:pt idx="7038">223524.388611806</cx:pt>
          <cx:pt idx="7039">282628.85130952799</cx:pt>
          <cx:pt idx="7040">300193.87554286898</cx:pt>
          <cx:pt idx="7041">272798.64008698199</cx:pt>
          <cx:pt idx="7042">265362.272679555</cx:pt>
          <cx:pt idx="7043">259147.07586975599</cx:pt>
          <cx:pt idx="7044">250617.447390177</cx:pt>
          <cx:pt idx="7045">278976.12191786902</cx:pt>
          <cx:pt idx="7046">297724.990458277</cx:pt>
          <cx:pt idx="7047">265046.59780741303</cx:pt>
          <cx:pt idx="7048">286851.88963767298</cx:pt>
          <cx:pt idx="7049">254085.22865406401</cx:pt>
          <cx:pt idx="7050">274022.18282434699</cx:pt>
          <cx:pt idx="7051">251958.682912335</cx:pt>
          <cx:pt idx="7052">258097.175446407</cx:pt>
          <cx:pt idx="7053">273578.67050517403</cx:pt>
          <cx:pt idx="7054">245318.30511036399</cx:pt>
          <cx:pt idx="7055">296212.88057943998</cx:pt>
          <cx:pt idx="7056">257518.721612275</cx:pt>
          <cx:pt idx="7057">278831.930846893</cx:pt>
          <cx:pt idx="7058">292316.93085780699</cx:pt>
          <cx:pt idx="7059">271323.02478000202</cx:pt>
          <cx:pt idx="7060">309351.03648349398</cx:pt>
          <cx:pt idx="7061">283937.58020422998</cx:pt>
          <cx:pt idx="7062">324170.60748077201</cx:pt>
          <cx:pt idx="7063">295071.11399186798</cx:pt>
          <cx:pt idx="7064">280679.66080660198</cx:pt>
          <cx:pt idx="7065">292762.04074777698</cx:pt>
          <cx:pt idx="7066">285511.62246502499</cx:pt>
          <cx:pt idx="7067">246098.582114205</cx:pt>
          <cx:pt idx="7068">270751.52856552199</cx:pt>
          <cx:pt idx="7069">281155.00588550803</cx:pt>
          <cx:pt idx="7070">292671.84322126798</cx:pt>
          <cx:pt idx="7071">284053.86256985</cx:pt>
          <cx:pt idx="7072">301148.181680359</cx:pt>
          <cx:pt idx="7073">283883.04305865499</cx:pt>
          <cx:pt idx="7074">248767.25887739801</cx:pt>
          <cx:pt idx="7075">267627.10104094102</cx:pt>
          <cx:pt idx="7076">298093.686731102</cx:pt>
          <cx:pt idx="7077">263890.60318685201</cx:pt>
          <cx:pt idx="7078">306810.04415659001</cx:pt>
          <cx:pt idx="7079">276937.74735738599</cx:pt>
          <cx:pt idx="7080">253077.33709334201</cx:pt>
          <cx:pt idx="7081">306864.14265534497</cx:pt>
          <cx:pt idx="7082">276007.19210921798</cx:pt>
          <cx:pt idx="7083">280230.81048331602</cx:pt>
          <cx:pt idx="7084">262368.77625047998</cx:pt>
          <cx:pt idx="7085">271182.11886565702</cx:pt>
          <cx:pt idx="7086">298824.70177804999</cx:pt>
          <cx:pt idx="7087">268268.62477574701</cx:pt>
          <cx:pt idx="7088">232505.72578832999</cx:pt>
          <cx:pt idx="7089">275568.74660233298</cx:pt>
          <cx:pt idx="7090">269924.68310743797</cx:pt>
          <cx:pt idx="7091">302863.47843888402</cx:pt>
          <cx:pt idx="7092">276232.25846625201</cx:pt>
          <cx:pt idx="7093">264139.81148229999</cx:pt>
          <cx:pt idx="7094">253277.24372711699</cx:pt>
          <cx:pt idx="7095">273300.597756378</cx:pt>
          <cx:pt idx="7096">249961.32799075701</cx:pt>
          <cx:pt idx="7097">298597.91349995497</cx:pt>
          <cx:pt idx="7098">278754.25110853399</cx:pt>
          <cx:pt idx="7099">336477.93667015102</cx:pt>
          <cx:pt idx="7100">264509.16051186598</cx:pt>
          <cx:pt idx="7101">261699.55959555699</cx:pt>
          <cx:pt idx="7102">274601.57900210802</cx:pt>
          <cx:pt idx="7103">270983.70865037298</cx:pt>
          <cx:pt idx="7104">315265.96561360301</cx:pt>
          <cx:pt idx="7105">267498.62557274802</cx:pt>
          <cx:pt idx="7106">273750.33836232498</cx:pt>
          <cx:pt idx="7107">288319.15465432301</cx:pt>
          <cx:pt idx="7108">278109.14552215597</cx:pt>
          <cx:pt idx="7109">249775.97295806301</cx:pt>
          <cx:pt idx="7110">271339.77150639199</cx:pt>
          <cx:pt idx="7111">258171.914993955</cx:pt>
          <cx:pt idx="7112">259380.94749704699</cx:pt>
          <cx:pt idx="7113">260639.412904</cx:pt>
          <cx:pt idx="7114">288519.70605788199</cx:pt>
          <cx:pt idx="7115">243816.38852454</cx:pt>
          <cx:pt idx="7116">294343.84880475601</cx:pt>
          <cx:pt idx="7117">304178.43580776599</cx:pt>
          <cx:pt idx="7118">267114.25607066799</cx:pt>
          <cx:pt idx="7119">299399.809686344</cx:pt>
          <cx:pt idx="7120">265235.48505423998</cx:pt>
          <cx:pt idx="7121">268604.99491185701</cx:pt>
          <cx:pt idx="7122">268217.22767961799</cx:pt>
          <cx:pt idx="7123">266158.423467085</cx:pt>
          <cx:pt idx="7124">271376.819225165</cx:pt>
          <cx:pt idx="7125">275207.10919847997</cx:pt>
          <cx:pt idx="7126">296673.33871468599</cx:pt>
          <cx:pt idx="7127">302299.99118744797</cx:pt>
          <cx:pt idx="7128">271391.47654000198</cx:pt>
          <cx:pt idx="7129">237874.26058198599</cx:pt>
          <cx:pt idx="7130">312037.91650516802</cx:pt>
          <cx:pt idx="7131">287876.99124552897</cx:pt>
          <cx:pt idx="7132">295577.93227176199</cx:pt>
          <cx:pt idx="7133">282166.26583328401</cx:pt>
          <cx:pt idx="7134">271832.496489821</cx:pt>
          <cx:pt idx="7135">290113.966725445</cx:pt>
          <cx:pt idx="7136">269232.96342160599</cx:pt>
          <cx:pt idx="7137">264174.87784552801</cx:pt>
          <cx:pt idx="7138">282047.37199227401</cx:pt>
          <cx:pt idx="7139">286986.87431255</cx:pt>
          <cx:pt idx="7140">319491.347401654</cx:pt>
          <cx:pt idx="7141">270080.38317795401</cx:pt>
          <cx:pt idx="7142">287823.159020591</cx:pt>
          <cx:pt idx="7143">286279.36680823303</cx:pt>
          <cx:pt idx="7144">276342.99840598198</cx:pt>
          <cx:pt idx="7145">273382.74450454302</cx:pt>
          <cx:pt idx="7146">252692.82884808499</cx:pt>
          <cx:pt idx="7147">268268.08654152398</cx:pt>
          <cx:pt idx="7148">253110.17476676501</cx:pt>
          <cx:pt idx="7149">262919.03823995398</cx:pt>
          <cx:pt idx="7150">276970.013612715</cx:pt>
          <cx:pt idx="7151">315805.40750992898</cx:pt>
          <cx:pt idx="7152">266542.54330944701</cx:pt>
          <cx:pt idx="7153">253458.43687103799</cx:pt>
          <cx:pt idx="7154">274886.28502285702</cx:pt>
          <cx:pt idx="7155">303825.65214504401</cx:pt>
          <cx:pt idx="7156">271800.45696258201</cx:pt>
          <cx:pt idx="7157">289931.426351993</cx:pt>
          <cx:pt idx="7158">227382.34031212801</cx:pt>
          <cx:pt idx="7159">283860.38545267499</cx:pt>
          <cx:pt idx="7160">318296.95151970698</cx:pt>
          <cx:pt idx="7161">260098.44901736599</cx:pt>
          <cx:pt idx="7162">252669.3417548</cx:pt>
          <cx:pt idx="7163">271200.93024886301</cx:pt>
          <cx:pt idx="7164">271222.84833701502</cx:pt>
          <cx:pt idx="7165">268740.76891759498</cx:pt>
          <cx:pt idx="7166">267124.30594755599</cx:pt>
          <cx:pt idx="7167">277776.18109155499</cx:pt>
          <cx:pt idx="7168">279130.02132816502</cx:pt>
          <cx:pt idx="7169">250525.11589801399</cx:pt>
          <cx:pt idx="7170">233009.568783522</cx:pt>
          <cx:pt idx="7171">255046.191257628</cx:pt>
          <cx:pt idx="7172">264756.528326075</cx:pt>
          <cx:pt idx="7173">262527.42639144399</cx:pt>
          <cx:pt idx="7174">276925.69725007098</cx:pt>
          <cx:pt idx="7175">292315.83496547001</cx:pt>
          <cx:pt idx="7176">257301.47222017101</cx:pt>
          <cx:pt idx="7177">262521.19258652901</cx:pt>
          <cx:pt idx="7178">242744.64296073199</cx:pt>
          <cx:pt idx="7179">246975.857426331</cx:pt>
          <cx:pt idx="7180">256633.365457876</cx:pt>
          <cx:pt idx="7181">261687.39941690501</cx:pt>
          <cx:pt idx="7182">267535.49081862601</cx:pt>
          <cx:pt idx="7183">236560.89937278299</cx:pt>
          <cx:pt idx="7184">288571.91182719299</cx:pt>
          <cx:pt idx="7185">279194.58482655702</cx:pt>
          <cx:pt idx="7186">241036.32010833401</cx:pt>
          <cx:pt idx="7187">252357.48178324901</cx:pt>
          <cx:pt idx="7188">275251.00112597598</cx:pt>
          <cx:pt idx="7189">268861.61871565803</cx:pt>
          <cx:pt idx="7190">279993.76232624502</cx:pt>
          <cx:pt idx="7191">272515.18573926698</cx:pt>
          <cx:pt idx="7192">267693.21287989599</cx:pt>
          <cx:pt idx="7193">242296.51787585599</cx:pt>
          <cx:pt idx="7194">267396.15713249001</cx:pt>
          <cx:pt idx="7195">273733.18886500603</cx:pt>
          <cx:pt idx="7196">280998.75527356198</cx:pt>
          <cx:pt idx="7197">302094.56029173202</cx:pt>
          <cx:pt idx="7198">301147.55068292201</cx:pt>
          <cx:pt idx="7199">262859.62841841998</cx:pt>
          <cx:pt idx="7200">269505.00202200998</cx:pt>
          <cx:pt idx="7201">310605.50615119701</cx:pt>
          <cx:pt idx="7202">295381.81998610101</cx:pt>
          <cx:pt idx="7203">264746.895381129</cx:pt>
          <cx:pt idx="7204">266288.33534403401</cx:pt>
          <cx:pt idx="7205">282692.20813074301</cx:pt>
          <cx:pt idx="7206">284285.69514727499</cx:pt>
          <cx:pt idx="7207">270018.74299133598</cx:pt>
          <cx:pt idx="7208">309694.14574131003</cx:pt>
          <cx:pt idx="7209">241951.46972394999</cx:pt>
          <cx:pt idx="7210">271599.601668205</cx:pt>
          <cx:pt idx="7211">268167.32681362599</cx:pt>
          <cx:pt idx="7212">291650.74617057299</cx:pt>
          <cx:pt idx="7213">225160.15920673401</cx:pt>
          <cx:pt idx="7214">296324.35792026302</cx:pt>
          <cx:pt idx="7215">278222.51315479801</cx:pt>
          <cx:pt idx="7216">270585.16186955402</cx:pt>
          <cx:pt idx="7217">299317.48821156099</cx:pt>
          <cx:pt idx="7218">254568.785611675</cx:pt>
          <cx:pt idx="7219">264081.50267964997</cx:pt>
          <cx:pt idx="7220">282437.46616956498</cx:pt>
          <cx:pt idx="7221">291075.52281281602</cx:pt>
          <cx:pt idx="7222">248816.265679748</cx:pt>
          <cx:pt idx="7223">313339.31546408002</cx:pt>
          <cx:pt idx="7224">263185.92551152501</cx:pt>
          <cx:pt idx="7225">302914.685485091</cx:pt>
          <cx:pt idx="7226">280474.43814265297</cx:pt>
          <cx:pt idx="7227">261997.795709862</cx:pt>
          <cx:pt idx="7228">272071.96741726901</cx:pt>
          <cx:pt idx="7229">288474.225661373</cx:pt>
          <cx:pt idx="7230">276691.42335843702</cx:pt>
          <cx:pt idx="7231">251386.93186805301</cx:pt>
          <cx:pt idx="7232">277556.02442097699</cx:pt>
          <cx:pt idx="7233">267744.84245388</cx:pt>
          <cx:pt idx="7234">255030.12296360501</cx:pt>
          <cx:pt idx="7235">263770.85727394302</cx:pt>
          <cx:pt idx="7236">259458.905680967</cx:pt>
          <cx:pt idx="7237">276975.83216413402</cx:pt>
          <cx:pt idx="7238">278329.90641350602</cx:pt>
          <cx:pt idx="7239">277307.565134576</cx:pt>
          <cx:pt idx="7240">261695.350746162</cx:pt>
          <cx:pt idx="7241">305426.00554200902</cx:pt>
          <cx:pt idx="7242">281680.01617395802</cx:pt>
          <cx:pt idx="7243">258399.078347642</cx:pt>
          <cx:pt idx="7244">262997.5407211</cx:pt>
          <cx:pt idx="7245">270839.25782644202</cx:pt>
          <cx:pt idx="7246">249066.18358082499</cx:pt>
          <cx:pt idx="7247">268905.60065792</cx:pt>
          <cx:pt idx="7248">230895.944374574</cx:pt>
          <cx:pt idx="7249">260073.684135755</cx:pt>
          <cx:pt idx="7250">290554.22123264498</cx:pt>
          <cx:pt idx="7251">235060.98294519199</cx:pt>
          <cx:pt idx="7252">314210.64428741299</cx:pt>
          <cx:pt idx="7253">265743.34295895498</cx:pt>
          <cx:pt idx="7254">271003.14256045897</cx:pt>
          <cx:pt idx="7255">291304.02894056903</cx:pt>
          <cx:pt idx="7256">293773.02894138498</cx:pt>
          <cx:pt idx="7257">265170.32880062901</cx:pt>
          <cx:pt idx="7258">278331.45807588799</cx:pt>
          <cx:pt idx="7259">270936.95250337501</cx:pt>
          <cx:pt idx="7260">266722.12385882501</cx:pt>
          <cx:pt idx="7261">292272.87298867101</cx:pt>
          <cx:pt idx="7262">254784.15315932001</cx:pt>
          <cx:pt idx="7263">252129.054901739</cx:pt>
          <cx:pt idx="7264">286449.030864926</cx:pt>
          <cx:pt idx="7265">240727.87714077299</cx:pt>
          <cx:pt idx="7266">281167.00557452597</cx:pt>
          <cx:pt idx="7267">296713.19748608599</cx:pt>
          <cx:pt idx="7268">305248.05125319702</cx:pt>
          <cx:pt idx="7269">266333.30248880998</cx:pt>
          <cx:pt idx="7270">298316.99276686198</cx:pt>
          <cx:pt idx="7271">307722.15666982601</cx:pt>
          <cx:pt idx="7272">283588.99251210102</cx:pt>
          <cx:pt idx="7273">280581.40917189402</cx:pt>
          <cx:pt idx="7274">263829.15283028502</cx:pt>
          <cx:pt idx="7275">258275.26555048901</cx:pt>
          <cx:pt idx="7276">267741.243439254</cx:pt>
          <cx:pt idx="7277">292920.73426053597</cx:pt>
          <cx:pt idx="7278">314763.90169957199</cx:pt>
          <cx:pt idx="7279">232973.68468477801</cx:pt>
          <cx:pt idx="7280">268883.95852747199</cx:pt>
          <cx:pt idx="7281">261363.66304386701</cx:pt>
          <cx:pt idx="7282">272371.049191094</cx:pt>
          <cx:pt idx="7283">279956.33205457398</cx:pt>
          <cx:pt idx="7284">255577.195957797</cx:pt>
          <cx:pt idx="7285">308701.760516754</cx:pt>
          <cx:pt idx="7286">286634.07522820297</cx:pt>
          <cx:pt idx="7287">282512.31193740602</cx:pt>
          <cx:pt idx="7288">280479.13713358599</cx:pt>
          <cx:pt idx="7289">241803.27767716101</cx:pt>
          <cx:pt idx="7290">277969.10531024402</cx:pt>
          <cx:pt idx="7291">243575.97701085801</cx:pt>
          <cx:pt idx="7292">253782.74276944701</cx:pt>
          <cx:pt idx="7293">274222.465510268</cx:pt>
          <cx:pt idx="7294">275730.85658968199</cx:pt>
          <cx:pt idx="7295">253019.376420432</cx:pt>
          <cx:pt idx="7296">249648.72874983601</cx:pt>
          <cx:pt idx="7297">284977.101803759</cx:pt>
          <cx:pt idx="7298">295044.23700608098</cx:pt>
          <cx:pt idx="7299">254370.031316737</cx:pt>
          <cx:pt idx="7300">253302.03173426501</cx:pt>
          <cx:pt idx="7301">250638.27288897199</cx:pt>
          <cx:pt idx="7302">330604.80156569299</cx:pt>
          <cx:pt idx="7303">266936.04886849201</cx:pt>
          <cx:pt idx="7304">292734.06772370799</cx:pt>
          <cx:pt idx="7305">231956.720683252</cx:pt>
          <cx:pt idx="7306">303082.97791900497</cx:pt>
          <cx:pt idx="7307">268389.67057306401</cx:pt>
          <cx:pt idx="7308">243141.653174565</cx:pt>
          <cx:pt idx="7309">267311.86190840398</cx:pt>
          <cx:pt idx="7310">248319.58153292301</cx:pt>
          <cx:pt idx="7311">268304.413994617</cx:pt>
          <cx:pt idx="7312">289959.58509369398</cx:pt>
          <cx:pt idx="7313">264261.97326497198</cx:pt>
          <cx:pt idx="7314">269246.57806073001</cx:pt>
          <cx:pt idx="7315">310951.78045352298</cx:pt>
          <cx:pt idx="7316">276365.63396697299</cx:pt>
          <cx:pt idx="7317">284201.980443354</cx:pt>
          <cx:pt idx="7318">281096.67857911799</cx:pt>
          <cx:pt idx="7319">250385.19802019899</cx:pt>
          <cx:pt idx="7320">255788.57440084501</cx:pt>
          <cx:pt idx="7321">285346.560652802</cx:pt>
          <cx:pt idx="7322">267059.85329985898</cx:pt>
          <cx:pt idx="7323">250266.66354916099</cx:pt>
          <cx:pt idx="7324">283486.61113738402</cx:pt>
          <cx:pt idx="7325">240040.90380567001</cx:pt>
          <cx:pt idx="7326">293422.58088121703</cx:pt>
          <cx:pt idx="7327">280356.75286495499</cx:pt>
          <cx:pt idx="7328">267202.763941438</cx:pt>
          <cx:pt idx="7329">266214.19446556398</cx:pt>
          <cx:pt idx="7330">301369.52279407502</cx:pt>
          <cx:pt idx="7331">288356.40387443698</cx:pt>
          <cx:pt idx="7332">254281.36648545301</cx:pt>
          <cx:pt idx="7333">261185.40257265899</cx:pt>
          <cx:pt idx="7334">261399.02486146099</cx:pt>
          <cx:pt idx="7335">276925.64249976201</cx:pt>
          <cx:pt idx="7336">259231.105482949</cx:pt>
          <cx:pt idx="7337">266841.56414638401</cx:pt>
          <cx:pt idx="7338">284042.14978857298</cx:pt>
          <cx:pt idx="7339">290149.837937854</cx:pt>
          <cx:pt idx="7340">272637.66436438402</cx:pt>
          <cx:pt idx="7341">262950.57340360997</cx:pt>
          <cx:pt idx="7342">280046.19615476701</cx:pt>
          <cx:pt idx="7343">266827.90500807302</cx:pt>
          <cx:pt idx="7344">292747.72475342703</cx:pt>
          <cx:pt idx="7345">295045.56067479198</cx:pt>
          <cx:pt idx="7346">272665.218060371</cx:pt>
          <cx:pt idx="7347">276780.798823388</cx:pt>
          <cx:pt idx="7348">293091.01234910497</cx:pt>
          <cx:pt idx="7349">259096.73832811599</cx:pt>
          <cx:pt idx="7350">293311.21371111303</cx:pt>
          <cx:pt idx="7351">269867.79828372202</cx:pt>
          <cx:pt idx="7352">267123.47231662401</cx:pt>
          <cx:pt idx="7353">253942.687010847</cx:pt>
          <cx:pt idx="7354">303324.092222723</cx:pt>
          <cx:pt idx="7355">279799.16020032403</cx:pt>
          <cx:pt idx="7356">267452.08634496498</cx:pt>
          <cx:pt idx="7357">272880.19926149602</cx:pt>
          <cx:pt idx="7358">270747.91935966699</cx:pt>
          <cx:pt idx="7359">290741.63846016</cx:pt>
          <cx:pt idx="7360">261948.92755351501</cx:pt>
          <cx:pt idx="7361">257515.31969038799</cx:pt>
          <cx:pt idx="7362">257031.124349191</cx:pt>
          <cx:pt idx="7363">257873.71501003799</cx:pt>
          <cx:pt idx="7364">268404.27513560001</cx:pt>
          <cx:pt idx="7365">262728.85245308001</cx:pt>
          <cx:pt idx="7366">271292.70273243601</cx:pt>
          <cx:pt idx="7367">271955.32083821099</cx:pt>
          <cx:pt idx="7368">293727.88967237499</cx:pt>
          <cx:pt idx="7369">294118.45931411901</cx:pt>
          <cx:pt idx="7370">257338.278445515</cx:pt>
          <cx:pt idx="7371">291109.75775102898</cx:pt>
          <cx:pt idx="7372">299017.09138521098</cx:pt>
          <cx:pt idx="7373">238858.576835852</cx:pt>
          <cx:pt idx="7374">271475.88449877402</cx:pt>
          <cx:pt idx="7375">266876.79321940901</cx:pt>
          <cx:pt idx="7376">252342.99120054999</cx:pt>
          <cx:pt idx="7377">280564.31189163501</cx:pt>
          <cx:pt idx="7378">282963.43318819097</cx:pt>
          <cx:pt idx="7379">319639.32505928498</cx:pt>
          <cx:pt idx="7380">264404.77957759</cx:pt>
          <cx:pt idx="7381">266268.35000072699</cx:pt>
          <cx:pt idx="7382">277301.56575376401</cx:pt>
          <cx:pt idx="7383">267511.56902646302</cx:pt>
          <cx:pt idx="7384">253050.837961846</cx:pt>
          <cx:pt idx="7385">288769.59646067</cx:pt>
          <cx:pt idx="7386">291889.37380327302</cx:pt>
          <cx:pt idx="7387">299413.94597390603</cx:pt>
          <cx:pt idx="7388">258086.067199054</cx:pt>
          <cx:pt idx="7389">270865.79917662399</cx:pt>
          <cx:pt idx="7390">271146.12904661801</cx:pt>
          <cx:pt idx="7391">282778.10851404502</cx:pt>
          <cx:pt idx="7392">298672.42479414202</cx:pt>
          <cx:pt idx="7393">292231.718131256</cx:pt>
          <cx:pt idx="7394">272181.39692325098</cx:pt>
          <cx:pt idx="7395">274469.82993747102</cx:pt>
          <cx:pt idx="7396">267817.16646414099</cx:pt>
          <cx:pt idx="7397">255426.71769852701</cx:pt>
          <cx:pt idx="7398">266211.65343362902</cx:pt>
          <cx:pt idx="7399">286475.15929156903</cx:pt>
          <cx:pt idx="7400">262284.26580982102</cx:pt>
          <cx:pt idx="7401">286362.84235485998</cx:pt>
          <cx:pt idx="7402">274112.90806250297</cx:pt>
          <cx:pt idx="7403">253839.84587650601</cx:pt>
          <cx:pt idx="7404">249995.16809232399</cx:pt>
          <cx:pt idx="7405">267071.48275150702</cx:pt>
          <cx:pt idx="7406">283619.27666037198</cx:pt>
          <cx:pt idx="7407">252604.19847607199</cx:pt>
          <cx:pt idx="7408">291638.909239923</cx:pt>
          <cx:pt idx="7409">276355.69607258198</cx:pt>
          <cx:pt idx="7410">284769.35571659199</cx:pt>
          <cx:pt idx="7411">261728.29240700201</cx:pt>
          <cx:pt idx="7412">274320.42365786998</cx:pt>
          <cx:pt idx="7413">279020.48251826799</cx:pt>
          <cx:pt idx="7414">287666.36250340001</cx:pt>
          <cx:pt idx="7415">264775.20251796802</cx:pt>
          <cx:pt idx="7416">258090.91710124299</cx:pt>
          <cx:pt idx="7417">299716.45115131303</cx:pt>
          <cx:pt idx="7418">301383.96680775803</cx:pt>
          <cx:pt idx="7419">261845.72818438799</cx:pt>
          <cx:pt idx="7420">294891.51135758701</cx:pt>
          <cx:pt idx="7421">293186.12701628701</cx:pt>
          <cx:pt idx="7422">281791.52015447099</cx:pt>
          <cx:pt idx="7423">256692.20995794199</cx:pt>
          <cx:pt idx="7424">276541.43728994101</cx:pt>
          <cx:pt idx="7425">271768.74732974003</cx:pt>
          <cx:pt idx="7426">255946.839507948</cx:pt>
          <cx:pt idx="7427">263256.13631761901</cx:pt>
          <cx:pt idx="7428">271914.573131632</cx:pt>
          <cx:pt idx="7429">268282.85769452399</cx:pt>
          <cx:pt idx="7430">266981.56732766202</cx:pt>
          <cx:pt idx="7431">276698.568756975</cx:pt>
          <cx:pt idx="7432">260331.18547415201</cx:pt>
          <cx:pt idx="7433">276341.26130087097</cx:pt>
          <cx:pt idx="7434">244152.147026266</cx:pt>
          <cx:pt idx="7435">301523.85372318298</cx:pt>
          <cx:pt idx="7436">277612.12646972301</cx:pt>
          <cx:pt idx="7437">272282.48606367799</cx:pt>
          <cx:pt idx="7438">287808.61184462399</cx:pt>
          <cx:pt idx="7439">268195.09619218</cx:pt>
          <cx:pt idx="7440">275188.64486957202</cx:pt>
          <cx:pt idx="7441">286689.217846371</cx:pt>
          <cx:pt idx="7442">283029.32996608102</cx:pt>
          <cx:pt idx="7443">295592.05076405703</cx:pt>
          <cx:pt idx="7444">279424.77766943298</cx:pt>
          <cx:pt idx="7445">294576.32346756902</cx:pt>
          <cx:pt idx="7446">263508.37292717502</cx:pt>
          <cx:pt idx="7447">274660.65577482502</cx:pt>
          <cx:pt idx="7448">253994.71135488001</cx:pt>
          <cx:pt idx="7449">267206.99810905301</cx:pt>
          <cx:pt idx="7450">288448.397140652</cx:pt>
          <cx:pt idx="7451">272458.02663660399</cx:pt>
          <cx:pt idx="7452">269882.238065721</cx:pt>
          <cx:pt idx="7453">315376.12449530401</cx:pt>
          <cx:pt idx="7454">282337.80308542599</cx:pt>
          <cx:pt idx="7455">304828.59067238698</cx:pt>
          <cx:pt idx="7456">287547.147751574</cx:pt>
          <cx:pt idx="7457">299380.53419913002</cx:pt>
          <cx:pt idx="7458">255341.82565346101</cx:pt>
          <cx:pt idx="7459">298257.81708171498</cx:pt>
          <cx:pt idx="7460">268631.81738471898</cx:pt>
          <cx:pt idx="7461">282276.655331266</cx:pt>
          <cx:pt idx="7462">237542.01648955801</cx:pt>
          <cx:pt idx="7463">273876.796220897</cx:pt>
          <cx:pt idx="7464">287137.45629342698</cx:pt>
          <cx:pt idx="7465">270739.28939255403</cx:pt>
          <cx:pt idx="7466">286146.21065873699</cx:pt>
          <cx:pt idx="7467">261214.914183616</cx:pt>
          <cx:pt idx="7468">310449.65121026698</cx:pt>
          <cx:pt idx="7469">263638.62175475899</cx:pt>
          <cx:pt idx="7470">274825.13766707102</cx:pt>
          <cx:pt idx="7471">249612.99078149101</cx:pt>
          <cx:pt idx="7472">271351.680585469</cx:pt>
          <cx:pt idx="7473">259707.419581494</cx:pt>
          <cx:pt idx="7474">253465.12923394801</cx:pt>
          <cx:pt idx="7475">295643.25862978102</cx:pt>
          <cx:pt idx="7476">257960.896205517</cx:pt>
          <cx:pt idx="7477">262277.69554395502</cx:pt>
          <cx:pt idx="7478">281374.59290512599</cx:pt>
          <cx:pt idx="7479">275700.98130621703</cx:pt>
          <cx:pt idx="7480">280066.10236431798</cx:pt>
          <cx:pt idx="7481">277768.37498624</cx:pt>
          <cx:pt idx="7482">264367.95541965298</cx:pt>
          <cx:pt idx="7483">277125.98601112398</cx:pt>
          <cx:pt idx="7484">254843.84637480401</cx:pt>
          <cx:pt idx="7485">270387.57229042001</cx:pt>
          <cx:pt idx="7486">259418.48829609001</cx:pt>
          <cx:pt idx="7487">290557.61825819901</cx:pt>
          <cx:pt idx="7488">281604.18815362902</cx:pt>
          <cx:pt idx="7489">265443.55411214801</cx:pt>
          <cx:pt idx="7490">231866.86260634099</cx:pt>
          <cx:pt idx="7491">289211.44210296299</cx:pt>
          <cx:pt idx="7492">264019.23882365599</cx:pt>
          <cx:pt idx="7493">246122.003321294</cx:pt>
          <cx:pt idx="7494">290072.744582207</cx:pt>
          <cx:pt idx="7495">267810.31967210601</cx:pt>
          <cx:pt idx="7496">295079.46337927302</cx:pt>
          <cx:pt idx="7497">270475.61240682501</cx:pt>
          <cx:pt idx="7498">256783.999223299</cx:pt>
          <cx:pt idx="7499">244601.333081102</cx:pt>
          <cx:pt idx="7500">308672.46401175897</cx:pt>
          <cx:pt idx="7501">280654.870173576</cx:pt>
          <cx:pt idx="7502">258877.87322651001</cx:pt>
          <cx:pt idx="7503">250417.709939441</cx:pt>
          <cx:pt idx="7504">271532.12438381597</cx:pt>
          <cx:pt idx="7505">262287.35504087899</cx:pt>
          <cx:pt idx="7506">250949.438944536</cx:pt>
          <cx:pt idx="7507">280462.282607687</cx:pt>
          <cx:pt idx="7508">276380.09303525701</cx:pt>
          <cx:pt idx="7509">279944.33604879398</cx:pt>
          <cx:pt idx="7510">270644.14252003201</cx:pt>
          <cx:pt idx="7511">302618.036104734</cx:pt>
          <cx:pt idx="7512">283213.49300578301</cx:pt>
          <cx:pt idx="7513">249114.30639321599</cx:pt>
          <cx:pt idx="7514">271157.41841492499</cx:pt>
          <cx:pt idx="7515">312838.86840656702</cx:pt>
          <cx:pt idx="7516">274150.23224343098</cx:pt>
          <cx:pt idx="7517">260837.07062216901</cx:pt>
          <cx:pt idx="7518">304599.25435947999</cx:pt>
          <cx:pt idx="7519">320855.726425923</cx:pt>
          <cx:pt idx="7520">292268.37913787703</cx:pt>
          <cx:pt idx="7521">285405.59500559699</cx:pt>
          <cx:pt idx="7522">242059.037531315</cx:pt>
          <cx:pt idx="7523">266134.71260981698</cx:pt>
          <cx:pt idx="7524">253618.10306655901</cx:pt>
          <cx:pt idx="7525">275012.117356951</cx:pt>
          <cx:pt idx="7526">280221.44905749202</cx:pt>
          <cx:pt idx="7527">291372.74311562499</cx:pt>
          <cx:pt idx="7528">266630.31659112801</cx:pt>
          <cx:pt idx="7529">256406.182276167</cx:pt>
          <cx:pt idx="7530">286120.89273192699</cx:pt>
          <cx:pt idx="7531">272854.50633572403</cx:pt>
          <cx:pt idx="7532">285660.82415440201</cx:pt>
          <cx:pt idx="7533">254897.27376598801</cx:pt>
          <cx:pt idx="7534">259851.24143041999</cx:pt>
          <cx:pt idx="7535">267121.79429977702</cx:pt>
          <cx:pt idx="7536">283385.73469173198</cx:pt>
          <cx:pt idx="7537">247475.90620274501</cx:pt>
          <cx:pt idx="7538">265624.11880461598</cx:pt>
          <cx:pt idx="7539">286614.83260624303</cx:pt>
          <cx:pt idx="7540">280569.07515479001</cx:pt>
          <cx:pt idx="7541">290182.01150832901</cx:pt>
          <cx:pt idx="7542">270708.50038241601</cx:pt>
          <cx:pt idx="7543">241985.91397636099</cx:pt>
          <cx:pt idx="7544">275771.36948269798</cx:pt>
          <cx:pt idx="7545">241757.683488451</cx:pt>
          <cx:pt idx="7546">278988.500730581</cx:pt>
          <cx:pt idx="7547">296922.21144073497</cx:pt>
          <cx:pt idx="7548">286775.34654442198</cx:pt>
          <cx:pt idx="7549">245628.15968852199</cx:pt>
          <cx:pt idx="7550">283608.95007063099</cx:pt>
          <cx:pt idx="7551">286394.23889782402</cx:pt>
          <cx:pt idx="7552">241682.18534746399</cx:pt>
          <cx:pt idx="7553">261574.918202439</cx:pt>
          <cx:pt idx="7554">289803.382819772</cx:pt>
          <cx:pt idx="7555">255373.612203867</cx:pt>
          <cx:pt idx="7556">262840.90405404603</cx:pt>
          <cx:pt idx="7557">283164.63482948701</cx:pt>
          <cx:pt idx="7558">285164.656032125</cx:pt>
          <cx:pt idx="7559">246396.736950666</cx:pt>
          <cx:pt idx="7560">291860.904048294</cx:pt>
          <cx:pt idx="7561">278879.53272783698</cx:pt>
          <cx:pt idx="7562">303501.57251606102</cx:pt>
          <cx:pt idx="7563">308945.59386142303</cx:pt>
          <cx:pt idx="7564">268099.67425678798</cx:pt>
          <cx:pt idx="7565">314676.98408040701</cx:pt>
          <cx:pt idx="7566">253614.381700217</cx:pt>
          <cx:pt idx="7567">269060.553831545</cx:pt>
          <cx:pt idx="7568">245426.48004414901</cx:pt>
          <cx:pt idx="7569">222013.581991057</cx:pt>
          <cx:pt idx="7570">290493.02528038702</cx:pt>
          <cx:pt idx="7571">278849.83549677202</cx:pt>
          <cx:pt idx="7572">291464.44434148102</cx:pt>
          <cx:pt idx="7573">281384.25697189401</cx:pt>
          <cx:pt idx="7574">292952.61124094599</cx:pt>
          <cx:pt idx="7575">259884.737469666</cx:pt>
          <cx:pt idx="7576">271911.97676149203</cx:pt>
          <cx:pt idx="7577">263035.36370592599</cx:pt>
          <cx:pt idx="7578">290636.280761806</cx:pt>
          <cx:pt idx="7579">268325.18907351297</cx:pt>
          <cx:pt idx="7580">276029.67425945902</cx:pt>
          <cx:pt idx="7581">278522.35487570497</cx:pt>
          <cx:pt idx="7582">264095.97704142402</cx:pt>
          <cx:pt idx="7583">272565.13715875201</cx:pt>
          <cx:pt idx="7584">292114.49410871603</cx:pt>
          <cx:pt idx="7585">283716.86443842098</cx:pt>
          <cx:pt idx="7586">286107.28414150397</cx:pt>
          <cx:pt idx="7587">260596.19207774801</cx:pt>
          <cx:pt idx="7588">283422.48795410001</cx:pt>
          <cx:pt idx="7589">250166.54809857701</cx:pt>
          <cx:pt idx="7590">307677.16680348502</cx:pt>
          <cx:pt idx="7591">299719.46373932698</cx:pt>
          <cx:pt idx="7592">267578.84337443701</cx:pt>
          <cx:pt idx="7593">307808.659314472</cx:pt>
          <cx:pt idx="7594">283294.30896513502</cx:pt>
          <cx:pt idx="7595">260329.76307844499</cx:pt>
          <cx:pt idx="7596">248327.984959997</cx:pt>
          <cx:pt idx="7597">229200.994582535</cx:pt>
          <cx:pt idx="7598">268346.02771470998</cx:pt>
          <cx:pt idx="7599">305041.06934607902</cx:pt>
          <cx:pt idx="7600">249094.15686981101</cx:pt>
          <cx:pt idx="7601">268138.22315058199</cx:pt>
          <cx:pt idx="7602">269460.98316829198</cx:pt>
          <cx:pt idx="7603">267511.75213443598</cx:pt>
          <cx:pt idx="7604">287822.29070651799</cx:pt>
          <cx:pt idx="7605">294216.12448205298</cx:pt>
          <cx:pt idx="7606">257553.95922051201</cx:pt>
          <cx:pt idx="7607">256464.88059102101</cx:pt>
          <cx:pt idx="7608">275516.82235579798</cx:pt>
          <cx:pt idx="7609">307917.562917692</cx:pt>
          <cx:pt idx="7610">282727.854403715</cx:pt>
          <cx:pt idx="7611">279060.72409467102</cx:pt>
          <cx:pt idx="7612">287403.28638833301</cx:pt>
          <cx:pt idx="7613">300480.548952677</cx:pt>
          <cx:pt idx="7614">283422.665026478</cx:pt>
          <cx:pt idx="7615">235739.379934058</cx:pt>
          <cx:pt idx="7616">297141.35611569701</cx:pt>
          <cx:pt idx="7617">269578.71317748498</cx:pt>
          <cx:pt idx="7618">283910.62680806703</cx:pt>
          <cx:pt idx="7619">297316.55373704399</cx:pt>
          <cx:pt idx="7620">285323.639871775</cx:pt>
          <cx:pt idx="7621">259560.64886153699</cx:pt>
          <cx:pt idx="7622">303180.48884314002</cx:pt>
          <cx:pt idx="7623">289625.64135725901</cx:pt>
          <cx:pt idx="7624">273777.49377073802</cx:pt>
          <cx:pt idx="7625">296415.542461209</cx:pt>
          <cx:pt idx="7626">268946.38002999901</cx:pt>
          <cx:pt idx="7627">287502.31281141099</cx:pt>
          <cx:pt idx="7628">310914.15600425401</cx:pt>
          <cx:pt idx="7629">270037.11999514</cx:pt>
          <cx:pt idx="7630">312906.67594616098</cx:pt>
          <cx:pt idx="7631">284269.60410798702</cx:pt>
          <cx:pt idx="7632">297360.51534583</cx:pt>
          <cx:pt idx="7633">273705.63129404897</cx:pt>
          <cx:pt idx="7634">266246.642059359</cx:pt>
          <cx:pt idx="7635">293410.59389770799</cx:pt>
          <cx:pt idx="7636">256462.22821959</cx:pt>
          <cx:pt idx="7637">279022.86736703798</cx:pt>
          <cx:pt idx="7638">255780.41477386499</cx:pt>
          <cx:pt idx="7639">265769.24431957299</cx:pt>
          <cx:pt idx="7640">254164.49054802599</cx:pt>
          <cx:pt idx="7641">278087.66736820602</cx:pt>
          <cx:pt idx="7642">248817.44660348099</cx:pt>
          <cx:pt idx="7643">316230.67921544</cx:pt>
          <cx:pt idx="7644">266059.53217073198</cx:pt>
          <cx:pt idx="7645">280656.73550097703</cx:pt>
          <cx:pt idx="7646">281430.00607985398</cx:pt>
          <cx:pt idx="7647">262193.79859045101</cx:pt>
          <cx:pt idx="7648">294639.74746232602</cx:pt>
          <cx:pt idx="7649">266971.173363137</cx:pt>
          <cx:pt idx="7650">286221.75427998399</cx:pt>
          <cx:pt idx="7651">270867.172810552</cx:pt>
          <cx:pt idx="7652">272641.233509499</cx:pt>
          <cx:pt idx="7653">245656.21713607101</cx:pt>
          <cx:pt idx="7654">290633.96775542601</cx:pt>
          <cx:pt idx="7655">284437.15534934599</cx:pt>
          <cx:pt idx="7656">252600.74637445799</cx:pt>
          <cx:pt idx="7657">272868.47511967301</cx:pt>
          <cx:pt idx="7658">294692.933488629</cx:pt>
          <cx:pt idx="7659">300115.93347925798</cx:pt>
          <cx:pt idx="7660">272772.79360449198</cx:pt>
          <cx:pt idx="7661">276754.28414360998</cx:pt>
          <cx:pt idx="7662">291183.87754060701</cx:pt>
          <cx:pt idx="7663">280137.43292924698</cx:pt>
          <cx:pt idx="7664">316051.07655732002</cx:pt>
          <cx:pt idx="7665">279181.99351827602</cx:pt>
          <cx:pt idx="7666">289659.060960314</cx:pt>
          <cx:pt idx="7667">269082.24835951399</cx:pt>
          <cx:pt idx="7668">284817.245775724</cx:pt>
          <cx:pt idx="7669">281136.78922358801</cx:pt>
          <cx:pt idx="7670">296559.099925633</cx:pt>
          <cx:pt idx="7671">279173.30924376397</cx:pt>
          <cx:pt idx="7672">267030.00627171202</cx:pt>
          <cx:pt idx="7673">279680.67478039302</cx:pt>
          <cx:pt idx="7674">231557.43583142801</cx:pt>
          <cx:pt idx="7675">275698.95993418898</cx:pt>
          <cx:pt idx="7676">278483.27816427202</cx:pt>
          <cx:pt idx="7677">253878.493098095</cx:pt>
          <cx:pt idx="7678">273338.53195642901</cx:pt>
          <cx:pt idx="7679">277194.79108516697</cx:pt>
          <cx:pt idx="7680">236792.677474089</cx:pt>
          <cx:pt idx="7681">278575.60002190701</cx:pt>
          <cx:pt idx="7682">289199.81334086298</cx:pt>
          <cx:pt idx="7683">288584.83639637701</cx:pt>
          <cx:pt idx="7684">255047.81942417199</cx:pt>
          <cx:pt idx="7685">297220.99024134403</cx:pt>
          <cx:pt idx="7686">261734.97716057999</cx:pt>
          <cx:pt idx="7687">271399.80793540803</cx:pt>
          <cx:pt idx="7688">271948.85722467699</cx:pt>
          <cx:pt idx="7689">284752.01418222801</cx:pt>
          <cx:pt idx="7690">310417.54099261301</cx:pt>
          <cx:pt idx="7691">298165.41436936101</cx:pt>
          <cx:pt idx="7692">276251.91473322001</cx:pt>
          <cx:pt idx="7693">291255.68750156299</cx:pt>
          <cx:pt idx="7694">286058.69061387598</cx:pt>
          <cx:pt idx="7695">247422.68467610099</cx:pt>
          <cx:pt idx="7696">268512.32488343603</cx:pt>
          <cx:pt idx="7697">301707.46625713899</cx:pt>
          <cx:pt idx="7698">272439.364061556</cx:pt>
          <cx:pt idx="7699">260129.508289561</cx:pt>
          <cx:pt idx="7700">261416.79630308601</cx:pt>
          <cx:pt idx="7701">268579.50784230698</cx:pt>
          <cx:pt idx="7702">271932.94961591798</cx:pt>
          <cx:pt idx="7703">241450.35181465701</cx:pt>
          <cx:pt idx="7704">256790.431361478</cx:pt>
          <cx:pt idx="7705">260034.53411044701</cx:pt>
          <cx:pt idx="7706">232138.41390995699</cx:pt>
          <cx:pt idx="7707">268246.45864839101</cx:pt>
          <cx:pt idx="7708">264330.89111807599</cx:pt>
          <cx:pt idx="7709">270699.62425771798</cx:pt>
          <cx:pt idx="7710">253002.33319967601</cx:pt>
          <cx:pt idx="7711">280500.28700287302</cx:pt>
          <cx:pt idx="7712">300113.55144185701</cx:pt>
          <cx:pt idx="7713">313003.748909463</cx:pt>
          <cx:pt idx="7714">266898.14182958798</cx:pt>
          <cx:pt idx="7715">278562.52802262298</cx:pt>
          <cx:pt idx="7716">246842.763738251</cx:pt>
          <cx:pt idx="7717">239940.42759183599</cx:pt>
          <cx:pt idx="7718">271211.81183466699</cx:pt>
          <cx:pt idx="7719">271582.23369734403</cx:pt>
          <cx:pt idx="7720">263911.99694688898</cx:pt>
          <cx:pt idx="7721">222808.50674045499</cx:pt>
          <cx:pt idx="7722">278292.886767452</cx:pt>
          <cx:pt idx="7723">290825.910602107</cx:pt>
          <cx:pt idx="7724">257584.73946437199</cx:pt>
          <cx:pt idx="7725">296486.06385180698</cx:pt>
          <cx:pt idx="7726">265970.79261015198</cx:pt>
          <cx:pt idx="7727">259655.952075312</cx:pt>
          <cx:pt idx="7728">263025.05728953303</cx:pt>
          <cx:pt idx="7729">285687.66282636899</cx:pt>
          <cx:pt idx="7730">226480.391379537</cx:pt>
          <cx:pt idx="7731">285970.11314423103</cx:pt>
          <cx:pt idx="7732">252636.61169227801</cx:pt>
          <cx:pt idx="7733">275921.98395948502</cx:pt>
          <cx:pt idx="7734">243210.78963397999</cx:pt>
          <cx:pt idx="7735">283493.52280259499</cx:pt>
          <cx:pt idx="7736">242380.68000909899</cx:pt>
          <cx:pt idx="7737">268394.252546011</cx:pt>
          <cx:pt idx="7738">284210.57189437997</cx:pt>
          <cx:pt idx="7739">274224.84941422299</cx:pt>
          <cx:pt idx="7740">281221.56078821101</cx:pt>
          <cx:pt idx="7741">251458.73083856399</cx:pt>
          <cx:pt idx="7742">264502.38863610203</cx:pt>
          <cx:pt idx="7743">275731.201156419</cx:pt>
          <cx:pt idx="7744">251039.74473924501</cx:pt>
          <cx:pt idx="7745">260052.915506669</cx:pt>
          <cx:pt idx="7746">267917.81312132103</cx:pt>
          <cx:pt idx="7747">250895.73397434899</cx:pt>
          <cx:pt idx="7748">254894.36541286501</cx:pt>
          <cx:pt idx="7749">256207.679791259</cx:pt>
          <cx:pt idx="7750">277697.38795950398</cx:pt>
          <cx:pt idx="7751">247014.05152331601</cx:pt>
          <cx:pt idx="7752">281649.57628162199</cx:pt>
          <cx:pt idx="7753">244986.43146514799</cx:pt>
          <cx:pt idx="7754">254884.66775327199</cx:pt>
          <cx:pt idx="7755">234364.62916233201</cx:pt>
          <cx:pt idx="7756">258384.480010409</cx:pt>
          <cx:pt idx="7757">260337.680333436</cx:pt>
          <cx:pt idx="7758">286977.18737813999</cx:pt>
          <cx:pt idx="7759">300159.47547662602</cx:pt>
          <cx:pt idx="7760">236391.96462619599</cx:pt>
          <cx:pt idx="7761">292534.00596751901</cx:pt>
          <cx:pt idx="7762">261191.046053472</cx:pt>
          <cx:pt idx="7763">286292.28147776</cx:pt>
          <cx:pt idx="7764">298556.77110273403</cx:pt>
          <cx:pt idx="7765">276122.57162401301</cx:pt>
          <cx:pt idx="7766">276039.17442672199</cx:pt>
          <cx:pt idx="7767">291880.76484501699</cx:pt>
          <cx:pt idx="7768">280604.27056832</cx:pt>
          <cx:pt idx="7769">293189.981610674</cx:pt>
          <cx:pt idx="7770">241651.39296873301</cx:pt>
          <cx:pt idx="7771">278140.14406305098</cx:pt>
          <cx:pt idx="7772">268989.31154350197</cx:pt>
          <cx:pt idx="7773">264529.39593545202</cx:pt>
          <cx:pt idx="7774">272013.73152478301</cx:pt>
          <cx:pt idx="7775">298435.14052029903</cx:pt>
          <cx:pt idx="7776">258081.00346951399</cx:pt>
          <cx:pt idx="7777">276045.33542620199</cx:pt>
          <cx:pt idx="7778">286314.655222614</cx:pt>
          <cx:pt idx="7779">277682.54057211202</cx:pt>
          <cx:pt idx="7780">258131.335225955</cx:pt>
          <cx:pt idx="7781">272028.88002906903</cx:pt>
          <cx:pt idx="7782">319721.78933090798</cx:pt>
          <cx:pt idx="7783">259902.32221370799</cx:pt>
          <cx:pt idx="7784">278432.18359255901</cx:pt>
          <cx:pt idx="7785">318972.036799083</cx:pt>
          <cx:pt idx="7786">275235.86901646497</cx:pt>
          <cx:pt idx="7787">295184.81136655202</cx:pt>
          <cx:pt idx="7788">279100.55990361399</cx:pt>
          <cx:pt idx="7789">304702.70059162099</cx:pt>
          <cx:pt idx="7790">278752.95030730602</cx:pt>
          <cx:pt idx="7791">256591.532265235</cx:pt>
          <cx:pt idx="7792">263341.36336280202</cx:pt>
          <cx:pt idx="7793">235721.57986392899</cx:pt>
          <cx:pt idx="7794">271098.78353134799</cx:pt>
          <cx:pt idx="7795">291687.15237063903</cx:pt>
          <cx:pt idx="7796">280164.32933658501</cx:pt>
          <cx:pt idx="7797">257102.757471185</cx:pt>
          <cx:pt idx="7798">300856.17576447298</cx:pt>
          <cx:pt idx="7799">277652.55291531299</cx:pt>
          <cx:pt idx="7800">251666.38824913901</cx:pt>
          <cx:pt idx="7801">299313.13814577198</cx:pt>
          <cx:pt idx="7802">287720.64409588499</cx:pt>
          <cx:pt idx="7803">278825.98909141199</cx:pt>
          <cx:pt idx="7804">259978.25994081801</cx:pt>
          <cx:pt idx="7805">275716.416130925</cx:pt>
          <cx:pt idx="7806">292837.80050310399</cx:pt>
          <cx:pt idx="7807">287278.274050546</cx:pt>
          <cx:pt idx="7808">286545.87063538597</cx:pt>
          <cx:pt idx="7809">289678.41499934898</cx:pt>
          <cx:pt idx="7810">298757.43672192702</cx:pt>
          <cx:pt idx="7811">280719.55260263401</cx:pt>
          <cx:pt idx="7812">278238.995494175</cx:pt>
          <cx:pt idx="7813">272588.47777269699</cx:pt>
          <cx:pt idx="7814">282540.11109079298</cx:pt>
          <cx:pt idx="7815">268755.30349937303</cx:pt>
          <cx:pt idx="7816">271209.17331621301</cx:pt>
          <cx:pt idx="7817">275311.02629244898</cx:pt>
          <cx:pt idx="7818">279587.88460269</cx:pt>
          <cx:pt idx="7819">287751.664919601</cx:pt>
          <cx:pt idx="7820">265528.58620894002</cx:pt>
          <cx:pt idx="7821">286799.73606505903</cx:pt>
          <cx:pt idx="7822">308252.69482751703</cx:pt>
          <cx:pt idx="7823">276327.02961507603</cx:pt>
          <cx:pt idx="7824">270331.182263917</cx:pt>
          <cx:pt idx="7825">284845.79134911502</cx:pt>
          <cx:pt idx="7826">294461.851279439</cx:pt>
          <cx:pt idx="7827">270654.920409324</cx:pt>
          <cx:pt idx="7828">269133.26415959501</cx:pt>
          <cx:pt idx="7829">271316.39963140897</cx:pt>
          <cx:pt idx="7830">316783.527248386</cx:pt>
          <cx:pt idx="7831">251174.69378107801</cx:pt>
          <cx:pt idx="7832">294352.782076412</cx:pt>
          <cx:pt idx="7833">270561.52100154298</cx:pt>
          <cx:pt idx="7834">271920.18059914402</cx:pt>
          <cx:pt idx="7835">256908.508468132</cx:pt>
          <cx:pt idx="7836">283891.06050694198</cx:pt>
          <cx:pt idx="7837">287055.44857561402</cx:pt>
          <cx:pt idx="7838">302754.220250457</cx:pt>
          <cx:pt idx="7839">262590.519699717</cx:pt>
          <cx:pt idx="7840">289766.31985872099</cx:pt>
          <cx:pt idx="7841">244886.20295166099</cx:pt>
          <cx:pt idx="7842">296759.73888300598</cx:pt>
          <cx:pt idx="7843">259041.971026596</cx:pt>
          <cx:pt idx="7844">261216.52912415599</cx:pt>
          <cx:pt idx="7845">301182.64821729698</cx:pt>
          <cx:pt idx="7846">272298.98831290298</cx:pt>
          <cx:pt idx="7847">258637.28373078699</cx:pt>
          <cx:pt idx="7848">300602.36363480799</cx:pt>
          <cx:pt idx="7849">276249.20748231502</cx:pt>
          <cx:pt idx="7850">266957.90760259499</cx:pt>
          <cx:pt idx="7851">243470.20876172301</cx:pt>
          <cx:pt idx="7852">248795.74532490401</cx:pt>
          <cx:pt idx="7853">278884.69397626002</cx:pt>
          <cx:pt idx="7854">260525.68806621199</cx:pt>
          <cx:pt idx="7855">285620.51798099797</cx:pt>
          <cx:pt idx="7856">289249.09939479502</cx:pt>
          <cx:pt idx="7857">238071.377563419</cx:pt>
          <cx:pt idx="7858">310755.41466922098</cx:pt>
          <cx:pt idx="7859">258718.070347064</cx:pt>
          <cx:pt idx="7860">261806.49141624299</cx:pt>
          <cx:pt idx="7861">276797.24478905299</cx:pt>
          <cx:pt idx="7862">287618.45114364702</cx:pt>
          <cx:pt idx="7863">232700.53895948801</cx:pt>
          <cx:pt idx="7864">275228.06314543303</cx:pt>
          <cx:pt idx="7865">256061.78316808</cx:pt>
          <cx:pt idx="7866">258392.88986567</cx:pt>
          <cx:pt idx="7867">299592.930301218</cx:pt>
          <cx:pt idx="7868">279626.66007997101</cx:pt>
          <cx:pt idx="7869">298842.88657266501</cx:pt>
          <cx:pt idx="7870">289818.604875725</cx:pt>
          <cx:pt idx="7871">264022.34906012099</cx:pt>
          <cx:pt idx="7872">272435.029328359</cx:pt>
          <cx:pt idx="7873">297755.197631786</cx:pt>
          <cx:pt idx="7874">244903.26874211599</cx:pt>
          <cx:pt idx="7875">296301.83733023697</cx:pt>
          <cx:pt idx="7876">255498.54173991599</cx:pt>
          <cx:pt idx="7877">286920.12609105202</cx:pt>
          <cx:pt idx="7878">298660.77717407001</cx:pt>
          <cx:pt idx="7879">278707.12964812003</cx:pt>
          <cx:pt idx="7880">279766.88174552098</cx:pt>
          <cx:pt idx="7881">312676.85304080998</cx:pt>
          <cx:pt idx="7882">262792.40213051101</cx:pt>
          <cx:pt idx="7883">268104.59430766403</cx:pt>
          <cx:pt idx="7884">291471.82923634199</cx:pt>
          <cx:pt idx="7885">256933.70862202899</cx:pt>
          <cx:pt idx="7886">247932.057850918</cx:pt>
          <cx:pt idx="7887">291628.683089923</cx:pt>
          <cx:pt idx="7888">305203.34034009901</cx:pt>
          <cx:pt idx="7889">243669.12131639401</cx:pt>
          <cx:pt idx="7890">274558.569008324</cx:pt>
          <cx:pt idx="7891">271098.57643022703</cx:pt>
          <cx:pt idx="7892">301152.67061438598</cx:pt>
          <cx:pt idx="7893">238060.872366506</cx:pt>
          <cx:pt idx="7894">281230.10912098101</cx:pt>
          <cx:pt idx="7895">266147.51984243299</cx:pt>
          <cx:pt idx="7896">273845.545828173</cx:pt>
          <cx:pt idx="7897">266719.35975430498</cx:pt>
          <cx:pt idx="7898">260922.46872498799</cx:pt>
          <cx:pt idx="7899">283580.61016647099</cx:pt>
          <cx:pt idx="7900">275914.53093641601</cx:pt>
          <cx:pt idx="7901">279368.70970595902</cx:pt>
          <cx:pt idx="7902">252403.92384772099</cx:pt>
          <cx:pt idx="7903">267856.85354261298</cx:pt>
          <cx:pt idx="7904">231661.17286711399</cx:pt>
          <cx:pt idx="7905">272784.10949114099</cx:pt>
          <cx:pt idx="7906">262606.03871517797</cx:pt>
          <cx:pt idx="7907">317092.44528957101</cx:pt>
          <cx:pt idx="7908">273633.88004174503</cx:pt>
          <cx:pt idx="7909">292734.54589485098</cx:pt>
          <cx:pt idx="7910">272164.97404590802</cx:pt>
          <cx:pt idx="7911">278476.58173858799</cx:pt>
          <cx:pt idx="7912">314767.37309671601</cx:pt>
          <cx:pt idx="7913">267435.81631275202</cx:pt>
          <cx:pt idx="7914">270940.65996696701</cx:pt>
          <cx:pt idx="7915">268978.84624691401</cx:pt>
          <cx:pt idx="7916">246308.26258232701</cx:pt>
          <cx:pt idx="7917">258070.19233450701</cx:pt>
          <cx:pt idx="7918">250264.08877620101</cx:pt>
          <cx:pt idx="7919">288965.13734839897</cx:pt>
          <cx:pt idx="7920">282597.55611171701</cx:pt>
          <cx:pt idx="7921">277602.39910463197</cx:pt>
          <cx:pt idx="7922">272743.50029673299</cx:pt>
          <cx:pt idx="7923">311276.23969455803</cx:pt>
          <cx:pt idx="7924">288332.488019232</cx:pt>
          <cx:pt idx="7925">290925.95641284401</cx:pt>
          <cx:pt idx="7926">296011.72962917603</cx:pt>
          <cx:pt idx="7927">251041.705109431</cx:pt>
          <cx:pt idx="7928">273768.50173366</cx:pt>
          <cx:pt idx="7929">286955.07340670098</cx:pt>
          <cx:pt idx="7930">259405.53627785001</cx:pt>
          <cx:pt idx="7931">290789.21352013102</cx:pt>
          <cx:pt idx="7932">283666.89523894998</cx:pt>
          <cx:pt idx="7933">275293.09297908499</cx:pt>
          <cx:pt idx="7934">258053.661527902</cx:pt>
          <cx:pt idx="7935">300907.19599984202</cx:pt>
          <cx:pt idx="7936">262011.94569066999</cx:pt>
          <cx:pt idx="7937">253911.19517941901</cx:pt>
          <cx:pt idx="7938">319034.150169659</cx:pt>
          <cx:pt idx="7939">283236.56946207199</cx:pt>
          <cx:pt idx="7940">305343.55550488603</cx:pt>
          <cx:pt idx="7941">267741.328512231</cx:pt>
          <cx:pt idx="7942">280698.19428487698</cx:pt>
          <cx:pt idx="7943">279575.22294090001</cx:pt>
          <cx:pt idx="7944">281601.96872919297</cx:pt>
          <cx:pt idx="7945">279670.84271166899</cx:pt>
          <cx:pt idx="7946">293716.63812172599</cx:pt>
          <cx:pt idx="7947">305818.07060667197</cx:pt>
          <cx:pt idx="7948">281210.570539165</cx:pt>
          <cx:pt idx="7949">255519.36661132501</cx:pt>
          <cx:pt idx="7950">287095.49535297498</cx:pt>
          <cx:pt idx="7951">308485.44730993698</cx:pt>
          <cx:pt idx="7952">236873.05384196699</cx:pt>
          <cx:pt idx="7953">280186.85503970197</cx:pt>
          <cx:pt idx="7954">285633.44585583999</cx:pt>
          <cx:pt idx="7955">296573.42624674499</cx:pt>
          <cx:pt idx="7956">281873.60387996898</cx:pt>
          <cx:pt idx="7957">256693.281207441</cx:pt>
          <cx:pt idx="7958">258709.099617984</cx:pt>
          <cx:pt idx="7959">309478.82275934599</cx:pt>
          <cx:pt idx="7960">254682.40727295401</cx:pt>
          <cx:pt idx="7961">266501.20358093001</cx:pt>
          <cx:pt idx="7962">257739.09292035401</cx:pt>
          <cx:pt idx="7963">254410.67718890999</cx:pt>
          <cx:pt idx="7964">271289.35770825797</cx:pt>
          <cx:pt idx="7965">298037.72394383699</cx:pt>
          <cx:pt idx="7966">236774.608327711</cx:pt>
          <cx:pt idx="7967">319284.26241582597</cx:pt>
          <cx:pt idx="7968">287241.99653157801</cx:pt>
          <cx:pt idx="7969">268351.01751576102</cx:pt>
          <cx:pt idx="7970">289773.75300393399</cx:pt>
          <cx:pt idx="7971">271430.00375817</cx:pt>
          <cx:pt idx="7972">284446.22955960501</cx:pt>
          <cx:pt idx="7973">270520.80985649599</cx:pt>
          <cx:pt idx="7974">260819.02873947099</cx:pt>
          <cx:pt idx="7975">283949.21273795498</cx:pt>
          <cx:pt idx="7976">266318.58144458599</cx:pt>
          <cx:pt idx="7977">291374.98913581099</cx:pt>
          <cx:pt idx="7978">294590.04859300802</cx:pt>
          <cx:pt idx="7979">286299.93386259599</cx:pt>
          <cx:pt idx="7980">262804.842323836</cx:pt>
          <cx:pt idx="7981">304771.89908397198</cx:pt>
          <cx:pt idx="7982">277919.72085786599</cx:pt>
          <cx:pt idx="7983">287287.92642797402</cx:pt>
          <cx:pt idx="7984">282357.58349122299</cx:pt>
          <cx:pt idx="7985">263842.026447854</cx:pt>
          <cx:pt idx="7986">257059.66705077101</cx:pt>
          <cx:pt idx="7987">257061.85018224601</cx:pt>
          <cx:pt idx="7988">283877.02946612</cx:pt>
          <cx:pt idx="7989">293223.69863692799</cx:pt>
          <cx:pt idx="7990">285152.946200184</cx:pt>
          <cx:pt idx="7991">267706.27984976699</cx:pt>
          <cx:pt idx="7992">274718.11729187198</cx:pt>
          <cx:pt idx="7993">281499.45483240602</cx:pt>
          <cx:pt idx="7994">276073.82220654102</cx:pt>
          <cx:pt idx="7995">280950.86173316801</cx:pt>
          <cx:pt idx="7996">281100.66410559101</cx:pt>
          <cx:pt idx="7997">270488.73342900199</cx:pt>
          <cx:pt idx="7998">282592.75619195402</cx:pt>
          <cx:pt idx="7999">294318.36882895598</cx:pt>
          <cx:pt idx="8000">255877.43542361399</cx:pt>
          <cx:pt idx="8001">281413.897604989</cx:pt>
          <cx:pt idx="8002">266159.17789045197</cx:pt>
          <cx:pt idx="8003">292833.628618079</cx:pt>
          <cx:pt idx="8004">253555.09881527699</cx:pt>
          <cx:pt idx="8005">265347.230575294</cx:pt>
          <cx:pt idx="8006">253048.11174441801</cx:pt>
          <cx:pt idx="8007">273731.49139641901</cx:pt>
          <cx:pt idx="8008">301863.91119224997</cx:pt>
          <cx:pt idx="8009">326186.26153637399</cx:pt>
          <cx:pt idx="8010">253416.85436589399</cx:pt>
          <cx:pt idx="8011">252496.21400677599</cx:pt>
          <cx:pt idx="8012">260242.42127162099</cx:pt>
          <cx:pt idx="8013">290411.35289298301</cx:pt>
          <cx:pt idx="8014">246070.596011021</cx:pt>
          <cx:pt idx="8015">250175.93505606399</cx:pt>
          <cx:pt idx="8016">257181.95261257101</cx:pt>
          <cx:pt idx="8017">265217.87981803302</cx:pt>
          <cx:pt idx="8018">307512.357189128</cx:pt>
          <cx:pt idx="8019">256301.58486652901</cx:pt>
          <cx:pt idx="8020">264169.29361485702</cx:pt>
          <cx:pt idx="8021">305498.990019024</cx:pt>
          <cx:pt idx="8022">274657.56772155</cx:pt>
          <cx:pt idx="8023">279594.01605735801</cx:pt>
          <cx:pt idx="8024">247103.93747687299</cx:pt>
          <cx:pt idx="8025">283606.49431469501</cx:pt>
          <cx:pt idx="8026">309640.46766615403</cx:pt>
          <cx:pt idx="8027">299541.38105594303</cx:pt>
          <cx:pt idx="8028">278721.24585487798</cx:pt>
          <cx:pt idx="8029">267768.55942600098</cx:pt>
          <cx:pt idx="8030">257284.79448643699</cx:pt>
          <cx:pt idx="8031">294945.43459950102</cx:pt>
          <cx:pt idx="8032">271227.22850872902</cx:pt>
          <cx:pt idx="8033">300066.840823618</cx:pt>
          <cx:pt idx="8034">272512.81372930499</cx:pt>
          <cx:pt idx="8035">297774.57942641299</cx:pt>
          <cx:pt idx="8036">286085.689539182</cx:pt>
          <cx:pt idx="8037">304106.49000489799</cx:pt>
          <cx:pt idx="8038">262151.75891496701</cx:pt>
          <cx:pt idx="8039">284010.135600498</cx:pt>
          <cx:pt idx="8040">280734.32265997602</cx:pt>
          <cx:pt idx="8041">285824.73984913802</cx:pt>
          <cx:pt idx="8042">277947.57885722001</cx:pt>
          <cx:pt idx="8043">253728.31945117199</cx:pt>
          <cx:pt idx="8044">272166.29060974799</cx:pt>
          <cx:pt idx="8045">277897.86891085602</cx:pt>
          <cx:pt idx="8046">275903.617164222</cx:pt>
          <cx:pt idx="8047">251917.33501857499</cx:pt>
          <cx:pt idx="8048">303464.54773370299</cx:pt>
          <cx:pt idx="8049">254153.752335439</cx:pt>
          <cx:pt idx="8050">252678.206742724</cx:pt>
          <cx:pt idx="8051">311276.25590032502</cx:pt>
          <cx:pt idx="8052">268217.14134311298</cx:pt>
          <cx:pt idx="8053">272942.74675480899</cx:pt>
          <cx:pt idx="8054">246332.39909358401</cx:pt>
          <cx:pt idx="8055">277643.88244771201</cx:pt>
          <cx:pt idx="8056">310996.88804880797</cx:pt>
          <cx:pt idx="8057">266455.52204245602</cx:pt>
          <cx:pt idx="8058">292010.79680481</cx:pt>
          <cx:pt idx="8059">273213.29554002802</cx:pt>
          <cx:pt idx="8060">277255.42655307002</cx:pt>
          <cx:pt idx="8061">251950.87699295301</cx:pt>
          <cx:pt idx="8062">282903.40026579401</cx:pt>
          <cx:pt idx="8063">247271.03731893099</cx:pt>
          <cx:pt idx="8064">290044.280376571</cx:pt>
          <cx:pt idx="8065">281567.562144191</cx:pt>
          <cx:pt idx="8066">286137.19142019597</cx:pt>
          <cx:pt idx="8067">296151.14045642997</cx:pt>
          <cx:pt idx="8068">246791.35969709599</cx:pt>
          <cx:pt idx="8069">269734.09263138397</cx:pt>
          <cx:pt idx="8070">239069.860211191</cx:pt>
          <cx:pt idx="8071">281160.43501640798</cx:pt>
          <cx:pt idx="8072">288795.706062691</cx:pt>
          <cx:pt idx="8073">312683.00485466101</cx:pt>
          <cx:pt idx="8074">266665.77183217299</cx:pt>
          <cx:pt idx="8075">249479.65939821699</cx:pt>
          <cx:pt idx="8076">265139.32460594602</cx:pt>
          <cx:pt idx="8077">268392.10216530401</cx:pt>
          <cx:pt idx="8078">266563.57589540799</cx:pt>
          <cx:pt idx="8079">245965.817472444</cx:pt>
          <cx:pt idx="8080">275466.23559101101</cx:pt>
          <cx:pt idx="8081">270506.93668961298</cx:pt>
          <cx:pt idx="8082">263234.75186939002</cx:pt>
          <cx:pt idx="8083">261055.55073960801</cx:pt>
          <cx:pt idx="8084">267173.30295404198</cx:pt>
          <cx:pt idx="8085">247709.16651134301</cx:pt>
          <cx:pt idx="8086">294348.14472333802</cx:pt>
          <cx:pt idx="8087">266924.76390958898</cx:pt>
          <cx:pt idx="8088">297532.90523759997</cx:pt>
          <cx:pt idx="8089">247883.61657458701</cx:pt>
          <cx:pt idx="8090">301154.48553872801</cx:pt>
          <cx:pt idx="8091">270361.320892232</cx:pt>
          <cx:pt idx="8092">261636.84379826501</cx:pt>
          <cx:pt idx="8093">261631.96556575599</cx:pt>
          <cx:pt idx="8094">278812.15548815602</cx:pt>
          <cx:pt idx="8095">285617.37387594703</cx:pt>
          <cx:pt idx="8096">286163.08927706402</cx:pt>
          <cx:pt idx="8097">277202.65518035297</cx:pt>
          <cx:pt idx="8098">283620.24589411699</cx:pt>
          <cx:pt idx="8099">282978.10619934503</cx:pt>
          <cx:pt idx="8100">273140.83795947098</cx:pt>
          <cx:pt idx="8101">279890.28472634999</cx:pt>
          <cx:pt idx="8102">272455.14506008598</cx:pt>
          <cx:pt idx="8103">285421.34751204198</cx:pt>
          <cx:pt idx="8104">258651.74865101901</cx:pt>
          <cx:pt idx="8105">281576.95038825</cx:pt>
          <cx:pt idx="8106">273334.06756420399</cx:pt>
          <cx:pt idx="8107">272638.66656468</cx:pt>
          <cx:pt idx="8108">283501.75277096097</cx:pt>
          <cx:pt idx="8109">306701.03463105898</cx:pt>
          <cx:pt idx="8110">279796.51437420998</cx:pt>
          <cx:pt idx="8111">276150.90569492098</cx:pt>
          <cx:pt idx="8112">269164.00868405402</cx:pt>
          <cx:pt idx="8113">247043.88289076401</cx:pt>
          <cx:pt idx="8114">269514.78701916098</cx:pt>
          <cx:pt idx="8115">292829.65173243399</cx:pt>
          <cx:pt idx="8116">262950.97435479198</cx:pt>
          <cx:pt idx="8117">291941.01237944001</cx:pt>
          <cx:pt idx="8118">260332.403593333</cx:pt>
          <cx:pt idx="8119">288765.39189912501</cx:pt>
          <cx:pt idx="8120">303179.19069473998</cx:pt>
          <cx:pt idx="8121">259305.95865782601</cx:pt>
          <cx:pt idx="8122">278458.23875446501</cx:pt>
          <cx:pt idx="8123">261933.17586312399</cx:pt>
          <cx:pt idx="8124">262934.12087966001</cx:pt>
          <cx:pt idx="8125">277382.25964518299</cx:pt>
          <cx:pt idx="8126">266152.26444497099</cx:pt>
          <cx:pt idx="8127">274414.49698497303</cx:pt>
          <cx:pt idx="8128">270292.43670475198</cx:pt>
          <cx:pt idx="8129">282842.61706613598</cx:pt>
          <cx:pt idx="8130">273122.426465603</cx:pt>
          <cx:pt idx="8131">281527.86234464799</cx:pt>
          <cx:pt idx="8132">294595.03879066301</cx:pt>
          <cx:pt idx="8133">275295.31677920499</cx:pt>
          <cx:pt idx="8134">266520.340743215</cx:pt>
          <cx:pt idx="8135">291982.34810986603</cx:pt>
          <cx:pt idx="8136">288643.75612367201</cx:pt>
          <cx:pt idx="8137">324415.32633324899</cx:pt>
          <cx:pt idx="8138">271183.378669717</cx:pt>
          <cx:pt idx="8139">247085.53218380199</cx:pt>
          <cx:pt idx="8140">257241.33955617601</cx:pt>
          <cx:pt idx="8141">278193.019201455</cx:pt>
          <cx:pt idx="8142">267756.93983725598</cx:pt>
          <cx:pt idx="8143">266100.76472447201</cx:pt>
          <cx:pt idx="8144">279450.11398589099</cx:pt>
          <cx:pt idx="8145">278793.50345366303</cx:pt>
          <cx:pt idx="8146">257682.675686234</cx:pt>
          <cx:pt idx="8147">283765.99436522502</cx:pt>
          <cx:pt idx="8148">308114.90042358299</cx:pt>
          <cx:pt idx="8149">229567.70457728801</cx:pt>
          <cx:pt idx="8150">326516.50606993499</cx:pt>
          <cx:pt idx="8151">307759.72208274697</cx:pt>
          <cx:pt idx="8152">269872.36261232098</cx:pt>
          <cx:pt idx="8153">274586.60372020002</cx:pt>
          <cx:pt idx="8154">286175.34519969998</cx:pt>
          <cx:pt idx="8155">294522.16681841802</cx:pt>
          <cx:pt idx="8156">276069.95899147802</cx:pt>
          <cx:pt idx="8157">271346.75946003199</cx:pt>
          <cx:pt idx="8158">278031.159853119</cx:pt>
          <cx:pt idx="8159">289226.52412564401</cx:pt>
          <cx:pt idx="8160">269323.55531187297</cx:pt>
          <cx:pt idx="8161">285671.39108112297</cx:pt>
          <cx:pt idx="8162">288194.43538680399</cx:pt>
          <cx:pt idx="8163">247121.19888877499</cx:pt>
          <cx:pt idx="8164">261020.92609716501</cx:pt>
          <cx:pt idx="8165">307536.02057302301</cx:pt>
          <cx:pt idx="8166">246678.75418318601</cx:pt>
          <cx:pt idx="8167">248087.69726667801</cx:pt>
          <cx:pt idx="8168">255665.375907779</cx:pt>
          <cx:pt idx="8169">267967.053590614</cx:pt>
          <cx:pt idx="8170">276902.61536649597</cx:pt>
          <cx:pt idx="8171">289161.966793439</cx:pt>
          <cx:pt idx="8172">272248.91492767702</cx:pt>
          <cx:pt idx="8173">274415.28169389599</cx:pt>
          <cx:pt idx="8174">269242.866239283</cx:pt>
          <cx:pt idx="8175">261115.20045679901</cx:pt>
          <cx:pt idx="8176">244555.621915845</cx:pt>
          <cx:pt idx="8177">266814.56245761801</cx:pt>
          <cx:pt idx="8178">271037.66208372999</cx:pt>
          <cx:pt idx="8179">261061.410094455</cx:pt>
          <cx:pt idx="8180">314472.59563793603</cx:pt>
          <cx:pt idx="8181">245615.803810643</cx:pt>
          <cx:pt idx="8182">287513.80277546798</cx:pt>
          <cx:pt idx="8183">266300.474514378</cx:pt>
          <cx:pt idx="8184">293908.195806531</cx:pt>
          <cx:pt idx="8185">268634.50072424603</cx:pt>
          <cx:pt idx="8186">269740.36280097102</cx:pt>
          <cx:pt idx="8187">267950.38734518999</cx:pt>
          <cx:pt idx="8188">300506.61068692402</cx:pt>
          <cx:pt idx="8189">255369.52079870101</cx:pt>
          <cx:pt idx="8190">280221.298449561</cx:pt>
          <cx:pt idx="8191">247517.05346736099</cx:pt>
          <cx:pt idx="8192">297554.740658383</cx:pt>
          <cx:pt idx="8193">275007.54875844298</cx:pt>
          <cx:pt idx="8194">286589.55474395899</cx:pt>
          <cx:pt idx="8195">285056.35250809003</cx:pt>
          <cx:pt idx="8196">278116.000351633</cx:pt>
          <cx:pt idx="8197">254589.80610891501</cx:pt>
          <cx:pt idx="8198">293158.089713633</cx:pt>
          <cx:pt idx="8199">297929.052514382</cx:pt>
          <cx:pt idx="8200">280601.12321391702</cx:pt>
          <cx:pt idx="8201">285606.326448354</cx:pt>
          <cx:pt idx="8202">286042.73370577401</cx:pt>
          <cx:pt idx="8203">274230.55802982702</cx:pt>
          <cx:pt idx="8204">268683.85920462699</cx:pt>
          <cx:pt idx="8205">270349.50365112099</cx:pt>
          <cx:pt idx="8206">273635.60478558298</cx:pt>
          <cx:pt idx="8207">283354.49582337402</cx:pt>
          <cx:pt idx="8208">279940.56444364903</cx:pt>
          <cx:pt idx="8209">276231.93158726703</cx:pt>
          <cx:pt idx="8210">250764.88301400599</cx:pt>
          <cx:pt idx="8211">248685.89935978001</cx:pt>
          <cx:pt idx="8212">276613.42702081602</cx:pt>
          <cx:pt idx="8213">301706.00798173499</cx:pt>
          <cx:pt idx="8214">305307.06657534401</cx:pt>
          <cx:pt idx="8215">271890.66176418599</cx:pt>
          <cx:pt idx="8216">261617.22482184699</cx:pt>
          <cx:pt idx="8217">276311.46838822297</cx:pt>
          <cx:pt idx="8218">287220.78257420502</cx:pt>
          <cx:pt idx="8219">284516.24001087801</cx:pt>
          <cx:pt idx="8220">312792.18644016603</cx:pt>
          <cx:pt idx="8221">250628.75384579299</cx:pt>
          <cx:pt idx="8222">229804.44278785499</cx:pt>
          <cx:pt idx="8223">246757.20395653101</cx:pt>
          <cx:pt idx="8224">266762.32569532999</cx:pt>
          <cx:pt idx="8225">271799.54146085703</cx:pt>
          <cx:pt idx="8226">274114.65777938702</cx:pt>
          <cx:pt idx="8227">273008.11753755499</cx:pt>
          <cx:pt idx="8228">282793.02315279702</cx:pt>
          <cx:pt idx="8229">284548.00689633703</cx:pt>
          <cx:pt idx="8230">232653.629330553</cx:pt>
          <cx:pt idx="8231">273075.897782935</cx:pt>
          <cx:pt idx="8232">259879.31501173999</cx:pt>
          <cx:pt idx="8233">265832.91564777598</cx:pt>
          <cx:pt idx="8234">280287.47232999402</cx:pt>
          <cx:pt idx="8235">295427.16763649503</cx:pt>
          <cx:pt idx="8236">255273.381278994</cx:pt>
          <cx:pt idx="8237">284782.66700117098</cx:pt>
          <cx:pt idx="8238">276144.78052098397</cx:pt>
          <cx:pt idx="8239">239494.78389130099</cx:pt>
          <cx:pt idx="8240">256844.77253532599</cx:pt>
          <cx:pt idx="8241">300402.60975449102</cx:pt>
          <cx:pt idx="8242">271608.45113008999</cx:pt>
          <cx:pt idx="8243">273446.45601393899</cx:pt>
          <cx:pt idx="8244">260255.888288688</cx:pt>
          <cx:pt idx="8245">315343.87740984402</cx:pt>
          <cx:pt idx="8246">308100.59585390799</cx:pt>
          <cx:pt idx="8247">260170.57684499701</cx:pt>
          <cx:pt idx="8248">244327.864953248</cx:pt>
          <cx:pt idx="8249">257822.54814066601</cx:pt>
          <cx:pt idx="8250">252456.677723478</cx:pt>
          <cx:pt idx="8251">273953.69343909802</cx:pt>
          <cx:pt idx="8252">279492.22979922697</cx:pt>
          <cx:pt idx="8253">243130.406188842</cx:pt>
          <cx:pt idx="8254">295903.831220383</cx:pt>
          <cx:pt idx="8255">301339.16829632001</cx:pt>
          <cx:pt idx="8256">274967.878943499</cx:pt>
          <cx:pt idx="8257">269176.23151427199</cx:pt>
          <cx:pt idx="8258">271765.70202570502</cx:pt>
          <cx:pt idx="8259">257015.456550045</cx:pt>
          <cx:pt idx="8260">299011.71919724398</cx:pt>
          <cx:pt idx="8261">270961.40439531498</cx:pt>
          <cx:pt idx="8262">296055.86963812198</cx:pt>
          <cx:pt idx="8263">273430.32945765997</cx:pt>
          <cx:pt idx="8264">268588.05091799702</cx:pt>
          <cx:pt idx="8265">287146.44875532901</cx:pt>
          <cx:pt idx="8266">270336.88193953497</cx:pt>
          <cx:pt idx="8267">288625.08600814099</cx:pt>
          <cx:pt idx="8268">281481.17368613603</cx:pt>
          <cx:pt idx="8269">275862.609394047</cx:pt>
          <cx:pt idx="8270">264702.14094177401</cx:pt>
          <cx:pt idx="8271">251651.22871341201</cx:pt>
          <cx:pt idx="8272">247705.39783286001</cx:pt>
          <cx:pt idx="8273">291738.17995195801</cx:pt>
          <cx:pt idx="8274">294285.89457841899</cx:pt>
          <cx:pt idx="8275">300253.433918408</cx:pt>
          <cx:pt idx="8276">262746.60772455903</cx:pt>
          <cx:pt idx="8277">270346.07667602401</cx:pt>
          <cx:pt idx="8278">253509.5608608</cx:pt>
          <cx:pt idx="8279">258975.21938228799</cx:pt>
          <cx:pt idx="8280">264143.86068409099</cx:pt>
          <cx:pt idx="8281">282253.71803292597</cx:pt>
          <cx:pt idx="8282">258034.42581408101</cx:pt>
          <cx:pt idx="8283">283840.97243886499</cx:pt>
          <cx:pt idx="8284">271553.83712282701</cx:pt>
          <cx:pt idx="8285">266169.47432876402</cx:pt>
          <cx:pt idx="8286">273674.03973563301</cx:pt>
          <cx:pt idx="8287">249426.28074292999</cx:pt>
          <cx:pt idx="8288">264117.88955680298</cx:pt>
          <cx:pt idx="8289">303438.18037628097</cx:pt>
          <cx:pt idx="8290">331670.821897296</cx:pt>
          <cx:pt idx="8291">308878.548500798</cx:pt>
          <cx:pt idx="8292">281283.76089318102</cx:pt>
          <cx:pt idx="8293">254079.36124748201</cx:pt>
          <cx:pt idx="8294">210262.701111517</cx:pt>
          <cx:pt idx="8295">260201.13724812999</cx:pt>
          <cx:pt idx="8296">333979.17167569802</cx:pt>
          <cx:pt idx="8297">265944.181251192</cx:pt>
          <cx:pt idx="8298">310783.862281485</cx:pt>
          <cx:pt idx="8299">265508.11544669198</cx:pt>
          <cx:pt idx="8300">275359.699174396</cx:pt>
          <cx:pt idx="8301">263935.47849760001</cx:pt>
          <cx:pt idx="8302">276876.88882361702</cx:pt>
          <cx:pt idx="8303">270348.64846534398</cx:pt>
          <cx:pt idx="8304">238362.14432151301</cx:pt>
          <cx:pt idx="8305">275349.26927594398</cx:pt>
          <cx:pt idx="8306">283611.022305672</cx:pt>
          <cx:pt idx="8307">285551.05529407901</cx:pt>
          <cx:pt idx="8308">270428.84239896003</cx:pt>
          <cx:pt idx="8309">269442.40019280498</cx:pt>
          <cx:pt idx="8310">270956.58067078202</cx:pt>
          <cx:pt idx="8311">290267.90784624399</cx:pt>
          <cx:pt idx="8312">252392.69108066001</cx:pt>
          <cx:pt idx="8313">259115.769673123</cx:pt>
          <cx:pt idx="8314">277463.08850993798</cx:pt>
          <cx:pt idx="8315">233498.23156273999</cx:pt>
          <cx:pt idx="8316">265810.91047697002</cx:pt>
          <cx:pt idx="8317">292737.83898238803</cx:pt>
          <cx:pt idx="8318">282324.90070085402</cx:pt>
          <cx:pt idx="8319">269061.57223561697</cx:pt>
          <cx:pt idx="8320">300388.27251728898</cx:pt>
          <cx:pt idx="8321">275139.73395849101</cx:pt>
          <cx:pt idx="8322">291248.75684233202</cx:pt>
          <cx:pt idx="8323">244778.20747836001</cx:pt>
          <cx:pt idx="8324">289439.68687708798</cx:pt>
          <cx:pt idx="8325">255020.08531742101</cx:pt>
          <cx:pt idx="8326">281050.33262912801</cx:pt>
          <cx:pt idx="8327">289417.95980261499</cx:pt>
          <cx:pt idx="8328">283826.79773695202</cx:pt>
          <cx:pt idx="8329">276381.07954619901</cx:pt>
          <cx:pt idx="8330">270500.89790605899</cx:pt>
          <cx:pt idx="8331">285577.385117931</cx:pt>
          <cx:pt idx="8332">273413.14789915999</cx:pt>
          <cx:pt idx="8333">278544.81969172403</cx:pt>
          <cx:pt idx="8334">259350.26627456001</cx:pt>
          <cx:pt idx="8335">304717.391359033</cx:pt>
          <cx:pt idx="8336">243776.36546536899</cx:pt>
          <cx:pt idx="8337">287715.44333519699</cx:pt>
          <cx:pt idx="8338">271882.039574711</cx:pt>
          <cx:pt idx="8339">290465.19725818501</cx:pt>
          <cx:pt idx="8340">238286.96498940801</cx:pt>
          <cx:pt idx="8341">290085.40165909502</cx:pt>
          <cx:pt idx="8342">285775.09350563498</cx:pt>
          <cx:pt idx="8343">251784.20887995901</cx:pt>
          <cx:pt idx="8344">270335.44695127098</cx:pt>
          <cx:pt idx="8345">266958.98146336898</cx:pt>
          <cx:pt idx="8346">264396.95094606897</cx:pt>
          <cx:pt idx="8347">271871.62641161197</cx:pt>
          <cx:pt idx="8348">238702.13955111799</cx:pt>
          <cx:pt idx="8349">306593.67578064301</cx:pt>
          <cx:pt idx="8350">269342.72693881299</cx:pt>
          <cx:pt idx="8351">267495.67824156902</cx:pt>
          <cx:pt idx="8352">272601.35240468598</cx:pt>
          <cx:pt idx="8353">314371.43670480401</cx:pt>
          <cx:pt idx="8354">303126.289719689</cx:pt>
          <cx:pt idx="8355">319096.972261652</cx:pt>
          <cx:pt idx="8356">263080.04075450101</cx:pt>
          <cx:pt idx="8357">249502.10554553001</cx:pt>
          <cx:pt idx="8358">285401.70339709503</cx:pt>
          <cx:pt idx="8359">271539.963536394</cx:pt>
          <cx:pt idx="8360">302013.46924962098</cx:pt>
          <cx:pt idx="8361">248591.11920927899</cx:pt>
          <cx:pt idx="8362">254087.695222426</cx:pt>
          <cx:pt idx="8363">234435.22301481699</cx:pt>
          <cx:pt idx="8364">293438.91314772301</cx:pt>
          <cx:pt idx="8365">287504.50338814798</cx:pt>
          <cx:pt idx="8366">272898.92083566199</cx:pt>
          <cx:pt idx="8367">287578.51573709399</cx:pt>
          <cx:pt idx="8368">261296.87219708401</cx:pt>
          <cx:pt idx="8369">253027.50737257799</cx:pt>
          <cx:pt idx="8370">299962.65569823497</cx:pt>
          <cx:pt idx="8371">258839.461786578</cx:pt>
          <cx:pt idx="8372">293526.40723258798</cx:pt>
          <cx:pt idx="8373">285161.51754706103</cx:pt>
          <cx:pt idx="8374">267343.53217848903</cx:pt>
          <cx:pt idx="8375">276702.58885401598</cx:pt>
          <cx:pt idx="8376">266841.85174623702</cx:pt>
          <cx:pt idx="8377">279991.40983758401</cx:pt>
          <cx:pt idx="8378">263479.77641394502</cx:pt>
          <cx:pt idx="8379">277100.55287619901</cx:pt>
          <cx:pt idx="8380">300565.12721855397</cx:pt>
          <cx:pt idx="8381">293596.98384966003</cx:pt>
          <cx:pt idx="8382">273374.34476561198</cx:pt>
          <cx:pt idx="8383">266577.50788526097</cx:pt>
          <cx:pt idx="8384">274686.26363538799</cx:pt>
          <cx:pt idx="8385">262110.558155771</cx:pt>
          <cx:pt idx="8386">287915.81821617502</cx:pt>
          <cx:pt idx="8387">274465.28016046103</cx:pt>
          <cx:pt idx="8388">296568.53466399701</cx:pt>
          <cx:pt idx="8389">258889.45387175601</cx:pt>
          <cx:pt idx="8390">303226.99834232201</cx:pt>
          <cx:pt idx="8391">309762.84716879902</cx:pt>
          <cx:pt idx="8392">285559.717644641</cx:pt>
          <cx:pt idx="8393">272915.87369781098</cx:pt>
          <cx:pt idx="8394">297247.55208793801</cx:pt>
          <cx:pt idx="8395">240140.23718658401</cx:pt>
          <cx:pt idx="8396">302331.91296630201</cx:pt>
          <cx:pt idx="8397">314356.47323557601</cx:pt>
          <cx:pt idx="8398">274566.26047658699</cx:pt>
          <cx:pt idx="8399">285909.55117703899</cx:pt>
          <cx:pt idx="8400">275987.66565768799</cx:pt>
          <cx:pt idx="8401">289480.47662487498</cx:pt>
          <cx:pt idx="8402">311799.65849719202</cx:pt>
          <cx:pt idx="8403">241288.30963503901</cx:pt>
          <cx:pt idx="8404">288441.282464572</cx:pt>
          <cx:pt idx="8405">255236.63837156401</cx:pt>
          <cx:pt idx="8406">296077.879332927</cx:pt>
          <cx:pt idx="8407">299662.74754935701</cx:pt>
          <cx:pt idx="8408">293338.69367810199</cx:pt>
          <cx:pt idx="8409">280782.51377221203</cx:pt>
          <cx:pt idx="8410">264641.085773364</cx:pt>
          <cx:pt idx="8411">259728.63908748099</cx:pt>
          <cx:pt idx="8412">287913.757910716</cx:pt>
          <cx:pt idx="8413">273874.57762521098</cx:pt>
          <cx:pt idx="8414">260554.065644427</cx:pt>
          <cx:pt idx="8415">252185.840303112</cx:pt>
          <cx:pt idx="8416">287084.01902774599</cx:pt>
          <cx:pt idx="8417">285355.47902750998</cx:pt>
          <cx:pt idx="8418">266023.51449701597</cx:pt>
          <cx:pt idx="8419">276974.58296971302</cx:pt>
          <cx:pt idx="8420">278328.48021506402</cx:pt>
          <cx:pt idx="8421">261695.83069966399</cx:pt>
          <cx:pt idx="8422">241012.034653223</cx:pt>
          <cx:pt idx="8423">269656.57284946198</cx:pt>
          <cx:pt idx="8424">268789.19095963601</cx:pt>
          <cx:pt idx="8425">252529.246631621</cx:pt>
          <cx:pt idx="8426">264065.29210390401</cx:pt>
          <cx:pt idx="8427">276338.07835906203</cx:pt>
          <cx:pt idx="8428">281713.89662019798</cx:pt>
          <cx:pt idx="8429">259401.76619166901</cx:pt>
          <cx:pt idx="8430">268984.16292689601</cx:pt>
          <cx:pt idx="8431">289887.98121636303</cx:pt>
          <cx:pt idx="8432">274465.76600923197</cx:pt>
          <cx:pt idx="8433">276201.406357706</cx:pt>
          <cx:pt idx="8434">239135.04175533101</cx:pt>
          <cx:pt idx="8435">289639.04188817099</cx:pt>
          <cx:pt idx="8436">292718.702402247</cx:pt>
          <cx:pt idx="8437">257789.514493055</cx:pt>
          <cx:pt idx="8438">298734.533947805</cx:pt>
          <cx:pt idx="8439">269746.78096434899</cx:pt>
          <cx:pt idx="8440">268751.28751983203</cx:pt>
          <cx:pt idx="8441">257568.45609431199</cx:pt>
          <cx:pt idx="8442">264193.24438828003</cx:pt>
          <cx:pt idx="8443">287429.37324756599</cx:pt>
          <cx:pt idx="8444">255351.41171335499</cx:pt>
          <cx:pt idx="8445">293229.36646488903</cx:pt>
          <cx:pt idx="8446">247979.24211613901</cx:pt>
          <cx:pt idx="8447">292930.27402965701</cx:pt>
          <cx:pt idx="8448">287713.10721379</cx:pt>
          <cx:pt idx="8449">270751.676973478</cx:pt>
          <cx:pt idx="8450">290051.90284739999</cx:pt>
          <cx:pt idx="8451">273538.634299392</cx:pt>
          <cx:pt idx="8452">260204.120384904</cx:pt>
          <cx:pt idx="8453">258689.78684783599</cx:pt>
          <cx:pt idx="8454">285121.09356214298</cx:pt>
          <cx:pt idx="8455">272081.69973242201</cx:pt>
          <cx:pt idx="8456">277852.225817942</cx:pt>
          <cx:pt idx="8457">264939.03099605802</cx:pt>
          <cx:pt idx="8458">241289.67880566299</cx:pt>
          <cx:pt idx="8459">262943.87459086103</cx:pt>
          <cx:pt idx="8460">227891.09177435</cx:pt>
          <cx:pt idx="8461">298247.49755885702</cx:pt>
          <cx:pt idx="8462">297761.78857322602</cx:pt>
          <cx:pt idx="8463">306425.89820095903</cx:pt>
          <cx:pt idx="8464">264308.041477227</cx:pt>
          <cx:pt idx="8465">260518.31904050399</cx:pt>
          <cx:pt idx="8466">244889.682854126</cx:pt>
          <cx:pt idx="8467">259065.17538890301</cx:pt>
          <cx:pt idx="8468">268536.087238479</cx:pt>
          <cx:pt idx="8469">267217.079357396</cx:pt>
          <cx:pt idx="8470">271870.85985933</cx:pt>
          <cx:pt idx="8471">270448.56518768298</cx:pt>
          <cx:pt idx="8472">293755.323157746</cx:pt>
          <cx:pt idx="8473">289542.82888965699</cx:pt>
          <cx:pt idx="8474">276122.57614592899</cx:pt>
          <cx:pt idx="8475">291759.53484769701</cx:pt>
          <cx:pt idx="8476">257232.30966448801</cx:pt>
          <cx:pt idx="8477">274896.51310227299</cx:pt>
          <cx:pt idx="8478">282099.611987565</cx:pt>
          <cx:pt idx="8479">303757.99574627099</cx:pt>
          <cx:pt idx="8480">286290.22195250698</cx:pt>
          <cx:pt idx="8481">262760.297316654</cx:pt>
          <cx:pt idx="8482">293837.32873552298</cx:pt>
          <cx:pt idx="8483">304171.71389557299</cx:pt>
          <cx:pt idx="8484">228482.666110563</cx:pt>
          <cx:pt idx="8485">249307.92385768899</cx:pt>
          <cx:pt idx="8486">278356.13556981902</cx:pt>
          <cx:pt idx="8487">294288.54689376999</cx:pt>
          <cx:pt idx="8488">275559.93378938001</cx:pt>
          <cx:pt idx="8489">282986.37300769798</cx:pt>
          <cx:pt idx="8490">269665.54094959499</cx:pt>
          <cx:pt idx="8491">299021.84013053199</cx:pt>
          <cx:pt idx="8492">310412.27838336403</cx:pt>
          <cx:pt idx="8493">284178.67608377</cx:pt>
          <cx:pt idx="8494">288442.06445564498</cx:pt>
          <cx:pt idx="8495">263990.76407048298</cx:pt>
          <cx:pt idx="8496">262830.69848613499</cx:pt>
          <cx:pt idx="8497">296453.58153730299</cx:pt>
          <cx:pt idx="8498">277908.97224087903</cx:pt>
          <cx:pt idx="8499">244462.77919336499</cx:pt>
          <cx:pt idx="8500">260178.04243006901</cx:pt>
          <cx:pt idx="8501">261912.38056661101</cx:pt>
          <cx:pt idx="8502">242452.031608541</cx:pt>
          <cx:pt idx="8503">253846.99419000701</cx:pt>
          <cx:pt idx="8504">239478.31568587699</cx:pt>
          <cx:pt idx="8505">293796.22604476701</cx:pt>
          <cx:pt idx="8506">276601.401943776</cx:pt>
          <cx:pt idx="8507">264574.50595295202</cx:pt>
          <cx:pt idx="8508">254625.575496762</cx:pt>
          <cx:pt idx="8509">253280.13985731601</cx:pt>
          <cx:pt idx="8510">271697.72548588098</cx:pt>
          <cx:pt idx="8511">265752.18710983603</cx:pt>
          <cx:pt idx="8512">293459.85732019501</cx:pt>
          <cx:pt idx="8513">277046.94740176998</cx:pt>
          <cx:pt idx="8514">290455.72571884899</cx:pt>
          <cx:pt idx="8515">276030.09421670699</cx:pt>
          <cx:pt idx="8516">291516.07029803202</cx:pt>
          <cx:pt idx="8517">279265.96907707897</cx:pt>
          <cx:pt idx="8518">277861.85987509502</cx:pt>
          <cx:pt idx="8519">264902.59521923697</cx:pt>
          <cx:pt idx="8520">270062.85013040103</cx:pt>
          <cx:pt idx="8521">273446.57637427101</cx:pt>
          <cx:pt idx="8522">276359.24734677101</cx:pt>
          <cx:pt idx="8523">243499.09873877899</cx:pt>
          <cx:pt idx="8524">271330.17190870899</cx:pt>
          <cx:pt idx="8525">266180.82315358298</cx:pt>
          <cx:pt idx="8526">245427.78143738001</cx:pt>
          <cx:pt idx="8527">262852.78246865899</cx:pt>
          <cx:pt idx="8528">253844.099683754</cx:pt>
          <cx:pt idx="8529">268672.78628631</cx:pt>
          <cx:pt idx="8530">269802.60336908302</cx:pt>
          <cx:pt idx="8531">256153.90900110899</cx:pt>
          <cx:pt idx="8532">306633.30147075001</cx:pt>
          <cx:pt idx="8533">245471.34539063799</cx:pt>
          <cx:pt idx="8534">297248.69302350102</cx:pt>
          <cx:pt idx="8535">290398.129345564</cx:pt>
          <cx:pt idx="8536">295453.96469568298</cx:pt>
          <cx:pt idx="8537">240262.12642663001</cx:pt>
          <cx:pt idx="8538">273259.10920816899</cx:pt>
          <cx:pt idx="8539">258726.195242699</cx:pt>
          <cx:pt idx="8540">264664.03665931401</cx:pt>
          <cx:pt idx="8541">297934.96907448699</cx:pt>
          <cx:pt idx="8542">256583.86805995501</cx:pt>
          <cx:pt idx="8543">268297.97743163898</cx:pt>
          <cx:pt idx="8544">277008.504063281</cx:pt>
          <cx:pt idx="8545">277515.889969118</cx:pt>
          <cx:pt idx="8546">240895.345174424</cx:pt>
          <cx:pt idx="8547">264822.33302825002</cx:pt>
          <cx:pt idx="8548">262133.200008991</cx:pt>
          <cx:pt idx="8549">262034.38628172901</cx:pt>
          <cx:pt idx="8550">266929.43656576501</cx:pt>
          <cx:pt idx="8551">267328.32761231798</cx:pt>
          <cx:pt idx="8552">253840.03923315901</cx:pt>
          <cx:pt idx="8553">290008.784589627</cx:pt>
          <cx:pt idx="8554">267276.91580627899</cx:pt>
          <cx:pt idx="8555">239286.77189820501</cx:pt>
          <cx:pt idx="8556">266838.47427263903</cx:pt>
          <cx:pt idx="8557">286103.93313530501</cx:pt>
          <cx:pt idx="8558">231572.39163765399</cx:pt>
          <cx:pt idx="8559">269923.55179935199</cx:pt>
          <cx:pt idx="8560">293269.97844191402</cx:pt>
          <cx:pt idx="8561">296653.93412937998</cx:pt>
          <cx:pt idx="8562">299965.73086522397</cx:pt>
          <cx:pt idx="8563">309237.440378103</cx:pt>
          <cx:pt idx="8564">266170.90728981001</cx:pt>
          <cx:pt idx="8565">281438.721143467</cx:pt>
          <cx:pt idx="8566">304423.49704172497</cx:pt>
          <cx:pt idx="8567">272076.37997786998</cx:pt>
          <cx:pt idx="8568">300832.14362777502</cx:pt>
          <cx:pt idx="8569">258428.54956817001</cx:pt>
          <cx:pt idx="8570">301159.75402357301</cx:pt>
          <cx:pt idx="8571">276397.34711073502</cx:pt>
          <cx:pt idx="8572">241637.90077849399</cx:pt>
          <cx:pt idx="8573">277191.32700729399</cx:pt>
          <cx:pt idx="8574">265234.18725747103</cx:pt>
          <cx:pt idx="8575">296036.13968006801</cx:pt>
          <cx:pt idx="8576">313753.01975645998</cx:pt>
          <cx:pt idx="8577">277283.84211327299</cx:pt>
          <cx:pt idx="8578">277547.25767504203</cx:pt>
          <cx:pt idx="8579">277251.46418380702</cx:pt>
          <cx:pt idx="8580">284288.11325950897</cx:pt>
          <cx:pt idx="8581">265856.77957820502</cx:pt>
          <cx:pt idx="8582">279625.98169555102</cx:pt>
          <cx:pt idx="8583">300211.48858310201</cx:pt>
          <cx:pt idx="8584">248985.64121902201</cx:pt>
          <cx:pt idx="8585">281816.62741981598</cx:pt>
          <cx:pt idx="8586">279941.88942472701</cx:pt>
          <cx:pt idx="8587">235586.14352913501</cx:pt>
          <cx:pt idx="8588">279151.87351777399</cx:pt>
          <cx:pt idx="8589">263830.76694088202</cx:pt>
          <cx:pt idx="8590">263807.18379688601</cx:pt>
          <cx:pt idx="8591">223611.13098638901</cx:pt>
          <cx:pt idx="8592">296457.46114275401</cx:pt>
          <cx:pt idx="8593">260688.14759951999</cx:pt>
          <cx:pt idx="8594">262860.994318015</cx:pt>
          <cx:pt idx="8595">277692.38973880297</cx:pt>
          <cx:pt idx="8596">229133.40993904299</cx:pt>
          <cx:pt idx="8597">256292.549697551</cx:pt>
          <cx:pt idx="8598">265115.47943165002</cx:pt>
          <cx:pt idx="8599">276184.26965356001</cx:pt>
          <cx:pt idx="8600">289377.05915271101</cx:pt>
          <cx:pt idx="8601">274933.98748811102</cx:pt>
          <cx:pt idx="8602">247634.470307201</cx:pt>
          <cx:pt idx="8603">266954.67212661501</cx:pt>
          <cx:pt idx="8604">307175.02259941399</cx:pt>
          <cx:pt idx="8605">257729.37458536099</cx:pt>
          <cx:pt idx="8606">287339.68326421699</cx:pt>
          <cx:pt idx="8607">304016.914162728</cx:pt>
          <cx:pt idx="8608">250496.239470081</cx:pt>
          <cx:pt idx="8609">268193.24192340899</cx:pt>
          <cx:pt idx="8610">242144.12952399501</cx:pt>
          <cx:pt idx="8611">277089.28367716999</cx:pt>
          <cx:pt idx="8612">301648.50892828201</cx:pt>
          <cx:pt idx="8613">289118.56353154097</cx:pt>
          <cx:pt idx="8614">271138.43635171501</cx:pt>
          <cx:pt idx="8615">274171.03889585298</cx:pt>
          <cx:pt idx="8616">251791.01595692401</cx:pt>
          <cx:pt idx="8617">258531.47754231101</cx:pt>
          <cx:pt idx="8618">257727.18410879199</cx:pt>
          <cx:pt idx="8619">266334.85116802598</cx:pt>
          <cx:pt idx="8620">241785.12325339601</cx:pt>
          <cx:pt idx="8621">271215.66502844897</cx:pt>
          <cx:pt idx="8622">296847.84582780203</cx:pt>
          <cx:pt idx="8623">273561.43336462497</cx:pt>
          <cx:pt idx="8624">285946.43825386697</cx:pt>
          <cx:pt idx="8625">268712.19525222998</cx:pt>
          <cx:pt idx="8626">271306.90491457598</cx:pt>
          <cx:pt idx="8627">236240.931280291</cx:pt>
          <cx:pt idx="8628">292539.241663541</cx:pt>
          <cx:pt idx="8629">274790.80269534799</cx:pt>
          <cx:pt idx="8630">241140.55420442001</cx:pt>
          <cx:pt idx="8631">279687.08557287802</cx:pt>
          <cx:pt idx="8632">298055.08451166301</cx:pt>
          <cx:pt idx="8633">272675.51224361901</cx:pt>
          <cx:pt idx="8634">253297.449308368</cx:pt>
          <cx:pt idx="8635">315008.89922571997</cx:pt>
          <cx:pt idx="8636">239855.56144319399</cx:pt>
          <cx:pt idx="8637">315586.29736202402</cx:pt>
          <cx:pt idx="8638">295856.77715887199</cx:pt>
          <cx:pt idx="8639">288288.74987106101</cx:pt>
          <cx:pt idx="8640">253353.08608512001</cx:pt>
          <cx:pt idx="8641">251773.103323566</cx:pt>
          <cx:pt idx="8642">262421.15386613598</cx:pt>
          <cx:pt idx="8643">255479.860582839</cx:pt>
          <cx:pt idx="8644">246387.65187060201</cx:pt>
          <cx:pt idx="8645">303112.68633733399</cx:pt>
          <cx:pt idx="8646">270678.989261879</cx:pt>
          <cx:pt idx="8647">288597.09565710399</cx:pt>
          <cx:pt idx="8648">300873.50175146799</cx:pt>
          <cx:pt idx="8649">270933.437675789</cx:pt>
          <cx:pt idx="8650">277096.57168859802</cx:pt>
          <cx:pt idx="8651">316027.94990541402</cx:pt>
          <cx:pt idx="8652">265926.99476695003</cx:pt>
          <cx:pt idx="8653">271668.96032519703</cx:pt>
          <cx:pt idx="8654">274567.99056510901</cx:pt>
          <cx:pt idx="8655">261886.746611838</cx:pt>
          <cx:pt idx="8656">254243.46401530699</cx:pt>
          <cx:pt idx="8657">284723.517178902</cx:pt>
          <cx:pt idx="8658">278818.36860558199</cx:pt>
          <cx:pt idx="8659">251345.64100336199</cx:pt>
          <cx:pt idx="8660">292358.39959069801</cx:pt>
          <cx:pt idx="8661">274517.64589527802</cx:pt>
          <cx:pt idx="8662">267889.522501064</cx:pt>
          <cx:pt idx="8663">272518.67909100698</cx:pt>
          <cx:pt idx="8664">263501.67938235501</cx:pt>
          <cx:pt idx="8665">297041.90699266602</cx:pt>
          <cx:pt idx="8666">292203.50462459598</cx:pt>
          <cx:pt idx="8667">259277.33880290299</cx:pt>
          <cx:pt idx="8668">280566.92000310798</cx:pt>
          <cx:pt idx="8669">266822.14331032202</cx:pt>
          <cx:pt idx="8670">306352.62669044</cx:pt>
          <cx:pt idx="8671">285033.30313748203</cx:pt>
          <cx:pt idx="8672">292003.09099195502</cx:pt>
          <cx:pt idx="8673">254244.29665311801</cx:pt>
          <cx:pt idx="8674">277201.53075908002</cx:pt>
          <cx:pt idx="8675">263095.229302747</cx:pt>
          <cx:pt idx="8676">296302.98937482998</cx:pt>
          <cx:pt idx="8677">274028.61958709901</cx:pt>
          <cx:pt idx="8678">259656.24997172601</cx:pt>
          <cx:pt idx="8679">231281.603464699</cx:pt>
          <cx:pt idx="8680">310870.300230427</cx:pt>
          <cx:pt idx="8681">294426.86518305697</cx:pt>
          <cx:pt idx="8682">277664.47197363601</cx:pt>
          <cx:pt idx="8683">298975.3407003</cx:pt>
          <cx:pt idx="8684">248353.13592011601</cx:pt>
          <cx:pt idx="8685">287763.50940062199</cx:pt>
          <cx:pt idx="8686">254681.101810794</cx:pt>
          <cx:pt idx="8687">296474.32539445697</cx:pt>
          <cx:pt idx="8688">305493.780708345</cx:pt>
          <cx:pt idx="8689">297043.02964089299</cx:pt>
          <cx:pt idx="8690">287755.92609104502</cx:pt>
          <cx:pt idx="8691">244787.711448085</cx:pt>
          <cx:pt idx="8692">258603.03589249399</cx:pt>
          <cx:pt idx="8693">262754.68215341802</cx:pt>
          <cx:pt idx="8694">261771.203600926</cx:pt>
          <cx:pt idx="8695">283241.66086546698</cx:pt>
          <cx:pt idx="8696">289019.00509070599</cx:pt>
          <cx:pt idx="8697">252139.86448817301</cx:pt>
          <cx:pt idx="8698">295858.36216587602</cx:pt>
          <cx:pt idx="8699">275226.30697810301</cx:pt>
          <cx:pt idx="8700">245900.330518976</cx:pt>
          <cx:pt idx="8701">255700.67570736801</cx:pt>
          <cx:pt idx="8702">264340.11028745299</cx:pt>
          <cx:pt idx="8703">297071.29184538202</cx:pt>
          <cx:pt idx="8704">282771.61915400199</cx:pt>
          <cx:pt idx="8705">250025.37571133801</cx:pt>
          <cx:pt idx="8706">283836.66932915302</cx:pt>
          <cx:pt idx="8707">275258.059077251</cx:pt>
          <cx:pt idx="8708">278896.120559384</cx:pt>
          <cx:pt idx="8709">270829.487654656</cx:pt>
          <cx:pt idx="8710">288067.58640647703</cx:pt>
          <cx:pt idx="8711">265813.413212727</cx:pt>
          <cx:pt idx="8712">304664.31382867001</cx:pt>
          <cx:pt idx="8713">325223.15877831698</cx:pt>
          <cx:pt idx="8714">292721.781822077</cx:pt>
          <cx:pt idx="8715">255156.93716726301</cx:pt>
          <cx:pt idx="8716">262736.87290876999</cx:pt>
          <cx:pt idx="8717">297074.16937378299</cx:pt>
          <cx:pt idx="8718">292807.85301023198</cx:pt>
          <cx:pt idx="8719">287944.94997421501</cx:pt>
          <cx:pt idx="8720">281772.92787397001</cx:pt>
          <cx:pt idx="8721">289032.00047277397</cx:pt>
          <cx:pt idx="8722">304358.835127528</cx:pt>
          <cx:pt idx="8723">287237.22407236998</cx:pt>
          <cx:pt idx="8724">248938.770244657</cx:pt>
          <cx:pt idx="8725">296659.66193940002</cx:pt>
          <cx:pt idx="8726">309188.15098869102</cx:pt>
          <cx:pt idx="8727">247943.02161529401</cx:pt>
          <cx:pt idx="8728">273607.604952831</cx:pt>
          <cx:pt idx="8729">237862.06951084299</cx:pt>
          <cx:pt idx="8730">264824.72793438903</cx:pt>
          <cx:pt idx="8731">296946.83326528902</cx:pt>
          <cx:pt idx="8732">269687.67101379298</cx:pt>
          <cx:pt idx="8733">286180.13228738401</cx:pt>
          <cx:pt idx="8734">284687.67436532199</cx:pt>
          <cx:pt idx="8735">270961.88144573598</cx:pt>
          <cx:pt idx="8736">253979.552953365</cx:pt>
          <cx:pt idx="8737">264143.59446589602</cx:pt>
          <cx:pt idx="8738">276329.46662930102</cx:pt>
          <cx:pt idx="8739">286396.33616402099</cx:pt>
          <cx:pt idx="8740">293088.48939866602</cx:pt>
          <cx:pt idx="8741">288032.84375189297</cx:pt>
          <cx:pt idx="8742">289838.83026807802</cx:pt>
          <cx:pt idx="8743">292117.58245559601</cx:pt>
          <cx:pt idx="8744">255324.11353822201</cx:pt>
          <cx:pt idx="8745">270702.63950783701</cx:pt>
          <cx:pt idx="8746">285182.02355149499</cx:pt>
          <cx:pt idx="8747">279727.05136201601</cx:pt>
          <cx:pt idx="8748">308873.00310686597</cx:pt>
          <cx:pt idx="8749">272240.45937821502</cx:pt>
          <cx:pt idx="8750">238807.28603445299</cx:pt>
          <cx:pt idx="8751">272481.33992387902</cx:pt>
          <cx:pt idx="8752">285881.42346954002</cx:pt>
          <cx:pt idx="8753">268205.14563693502</cx:pt>
          <cx:pt idx="8754">264712.44654595002</cx:pt>
          <cx:pt idx="8755">297050.61686463398</cx:pt>
          <cx:pt idx="8756">269884.97016175301</cx:pt>
          <cx:pt idx="8757">282260.73441485898</cx:pt>
          <cx:pt idx="8758">273625.57421386999</cx:pt>
          <cx:pt idx="8759">263747.076643768</cx:pt>
          <cx:pt idx="8760">277167.45516414801</cx:pt>
          <cx:pt idx="8761">283373.69501870102</cx:pt>
          <cx:pt idx="8762">269897.89023056201</cx:pt>
          <cx:pt idx="8763">244834.38963685301</cx:pt>
          <cx:pt idx="8764">238007.730058357</cx:pt>
          <cx:pt idx="8765">212858.72007079</cx:pt>
          <cx:pt idx="8766">301958.58199865097</cx:pt>
          <cx:pt idx="8767">305760.02136998501</cx:pt>
          <cx:pt idx="8768">289484.078015887</cx:pt>
          <cx:pt idx="8769">274364.679877377</cx:pt>
          <cx:pt idx="8770">253681.53043428299</cx:pt>
          <cx:pt idx="8771">245508.04733936</cx:pt>
          <cx:pt idx="8772">255641.20642191099</cx:pt>
          <cx:pt idx="8773">250634.130811237</cx:pt>
          <cx:pt idx="8774">267220.86820002599</cx:pt>
          <cx:pt idx="8775">288977.71319292003</cx:pt>
          <cx:pt idx="8776">274308.62836346601</cx:pt>
          <cx:pt idx="8777">260018.590822664</cx:pt>
          <cx:pt idx="8778">257727.29784887901</cx:pt>
          <cx:pt idx="8779">287092.90178995801</cx:pt>
          <cx:pt idx="8780">316314.530543031</cx:pt>
          <cx:pt idx="8781">284592.53319604002</cx:pt>
          <cx:pt idx="8782">263542.11592283897</cx:pt>
          <cx:pt idx="8783">271459.61040454998</cx:pt>
          <cx:pt idx="8784">277215.55055804801</cx:pt>
          <cx:pt idx="8785">295615.96189195401</cx:pt>
          <cx:pt idx="8786">275831.26230211603</cx:pt>
          <cx:pt idx="8787">261891.95249015899</cx:pt>
          <cx:pt idx="8788">298721.79796479299</cx:pt>
          <cx:pt idx="8789">273686.69637427398</cx:pt>
          <cx:pt idx="8790">312017.13013528002</cx:pt>
          <cx:pt idx="8791">266552.16229806701</cx:pt>
          <cx:pt idx="8792">299712.57884069398</cx:pt>
          <cx:pt idx="8793">291815.56123967603</cx:pt>
          <cx:pt idx="8794">260456.05441988699</cx:pt>
          <cx:pt idx="8795">267872.98596806702</cx:pt>
          <cx:pt idx="8796">282509.68754549901</cx:pt>
          <cx:pt idx="8797">277054.93964548397</cx:pt>
          <cx:pt idx="8798">249928.93411917301</cx:pt>
          <cx:pt idx="8799">294724.412129445</cx:pt>
          <cx:pt idx="8800">292109.88881142897</cx:pt>
          <cx:pt idx="8801">260981.764034441</cx:pt>
          <cx:pt idx="8802">239894.977649145</cx:pt>
          <cx:pt idx="8803">270801.46301036503</cx:pt>
          <cx:pt idx="8804">266098.44710039202</cx:pt>
          <cx:pt idx="8805">250692.12434636499</cx:pt>
          <cx:pt idx="8806">273911.04534112901</cx:pt>
          <cx:pt idx="8807">308487.642328516</cx:pt>
          <cx:pt idx="8808">290712.94991695101</cx:pt>
          <cx:pt idx="8809">277286.28570081701</cx:pt>
          <cx:pt idx="8810">273420.21200886002</cx:pt>
          <cx:pt idx="8811">255217.483941518</cx:pt>
          <cx:pt idx="8812">272061.82562356198</cx:pt>
          <cx:pt idx="8813">263559.64281793498</cx:pt>
          <cx:pt idx="8814">247867.686481073</cx:pt>
          <cx:pt idx="8815">305388.822391344</cx:pt>
          <cx:pt idx="8816">291383.220133867</cx:pt>
          <cx:pt idx="8817">287860.62885332102</cx:pt>
          <cx:pt idx="8818">269991.29998153698</cx:pt>
          <cx:pt idx="8819">280110.90512584301</cx:pt>
          <cx:pt idx="8820">287164.64413932001</cx:pt>
          <cx:pt idx="8821">259600.317460839</cx:pt>
          <cx:pt idx="8822">265337.859214956</cx:pt>
          <cx:pt idx="8823">297989.73589718901</cx:pt>
          <cx:pt idx="8824">262436.89562713099</cx:pt>
          <cx:pt idx="8825">282348.68451198598</cx:pt>
          <cx:pt idx="8826">274752.46920562</cx:pt>
          <cx:pt idx="8827">258841.69070233699</cx:pt>
          <cx:pt idx="8828">285041.85714236298</cx:pt>
          <cx:pt idx="8829">282411.90049474</cx:pt>
          <cx:pt idx="8830">265727.668121116</cx:pt>
          <cx:pt idx="8831">261160.69694420401</cx:pt>
          <cx:pt idx="8832">271057.26387150999</cx:pt>
          <cx:pt idx="8833">237517.42050004701</cx:pt>
          <cx:pt idx="8834">298904.29842113203</cx:pt>
          <cx:pt idx="8835">259777.74446143</cx:pt>
          <cx:pt idx="8836">273938.462467462</cx:pt>
          <cx:pt idx="8837">288606.19113670097</cx:pt>
          <cx:pt idx="8838">306784.396276179</cx:pt>
          <cx:pt idx="8839">266159.30404477898</cx:pt>
          <cx:pt idx="8840">258245.438918356</cx:pt>
          <cx:pt idx="8841">257957.886651829</cx:pt>
          <cx:pt idx="8842">305739.37424612697</cx:pt>
          <cx:pt idx="8843">258453.692450601</cx:pt>
          <cx:pt idx="8844">274440.71823633701</cx:pt>
          <cx:pt idx="8845">286735.78674222197</cx:pt>
          <cx:pt idx="8846">313565.96827288001</cx:pt>
          <cx:pt idx="8847">263671.224497594</cx:pt>
          <cx:pt idx="8848">230223.69911751401</cx:pt>
          <cx:pt idx="8849">310608.35297796299</cx:pt>
          <cx:pt idx="8850">290915.56681669102</cx:pt>
          <cx:pt idx="8851">298090.18515971798</cx:pt>
          <cx:pt idx="8852">271808.40455748601</cx:pt>
          <cx:pt idx="8853">260904.94741615199</cx:pt>
          <cx:pt idx="8854">250160.53277344001</cx:pt>
          <cx:pt idx="8855">265727.24562626699</cx:pt>
          <cx:pt idx="8856">277272.40185699699</cx:pt>
          <cx:pt idx="8857">275608.57230497798</cx:pt>
          <cx:pt idx="8858">265521.23851231701</cx:pt>
          <cx:pt idx="8859">309923.20224281499</cx:pt>
          <cx:pt idx="8860">276692.66749805299</cx:pt>
          <cx:pt idx="8861">261538.23896810701</cx:pt>
          <cx:pt idx="8862">238753.528352275</cx:pt>
          <cx:pt idx="8863">260798.03431355901</cx:pt>
          <cx:pt idx="8864">300799.63478239701</cx:pt>
          <cx:pt idx="8865">264600.383315877</cx:pt>
          <cx:pt idx="8866">280289.63487677497</cx:pt>
          <cx:pt idx="8867">251429.44672080199</cx:pt>
          <cx:pt idx="8868">267435.30175294197</cx:pt>
          <cx:pt idx="8869">242125.063205343</cx:pt>
          <cx:pt idx="8870">289463.45918096398</cx:pt>
          <cx:pt idx="8871">270728.26527942502</cx:pt>
          <cx:pt idx="8872">265226.04761922703</cx:pt>
          <cx:pt idx="8873">259032.913231293</cx:pt>
          <cx:pt idx="8874">265240.20230594499</cx:pt>
          <cx:pt idx="8875">264222.58349011798</cx:pt>
          <cx:pt idx="8876">260046.559671069</cx:pt>
          <cx:pt idx="8877">248205.50113897401</cx:pt>
          <cx:pt idx="8878">277697.61817524099</cx:pt>
          <cx:pt idx="8879">280990.15994266298</cx:pt>
          <cx:pt idx="8880">259387.39749467801</cx:pt>
          <cx:pt idx="8881">282564.79815808102</cx:pt>
          <cx:pt idx="8882">276470.03790241497</cx:pt>
          <cx:pt idx="8883">264165.70803445898</cx:pt>
          <cx:pt idx="8884">254664.622331878</cx:pt>
          <cx:pt idx="8885">254419.640423787</cx:pt>
          <cx:pt idx="8886">264605.67313341203</cx:pt>
          <cx:pt idx="8887">272550.74868956499</cx:pt>
          <cx:pt idx="8888">267973.05184573401</cx:pt>
          <cx:pt idx="8889">251906.39442360599</cx:pt>
          <cx:pt idx="8890">286768.762462452</cx:pt>
          <cx:pt idx="8891">269787.06857389701</cx:pt>
          <cx:pt idx="8892">294801.280088372</cx:pt>
          <cx:pt idx="8893">302654.894357791</cx:pt>
          <cx:pt idx="8894">311696.82974456099</cx:pt>
          <cx:pt idx="8895">277237.957966869</cx:pt>
          <cx:pt idx="8896">278519.172576471</cx:pt>
          <cx:pt idx="8897">305032.674429334</cx:pt>
          <cx:pt idx="8898">264730.68603337603</cx:pt>
          <cx:pt idx="8899">269391.84490533097</cx:pt>
          <cx:pt idx="8900">247557.761788923</cx:pt>
          <cx:pt idx="8901">297610.63600119302</cx:pt>
          <cx:pt idx="8902">256235.336498305</cx:pt>
          <cx:pt idx="8903">282156.794566211</cx:pt>
          <cx:pt idx="8904">261784.23676572199</cx:pt>
          <cx:pt idx="8905">286963.05979765102</cx:pt>
          <cx:pt idx="8906">250087.59414524899</cx:pt>
          <cx:pt idx="8907">262753.09213145601</cx:pt>
          <cx:pt idx="8908">306939.82235910301</cx:pt>
          <cx:pt idx="8909">283749.79653390101</cx:pt>
          <cx:pt idx="8910">247022.30560050701</cx:pt>
          <cx:pt idx="8911">279961.74939146201</cx:pt>
          <cx:pt idx="8912">276364.0373887</cx:pt>
          <cx:pt idx="8913">260884.76821994799</cx:pt>
          <cx:pt idx="8914">286310.91774454201</cx:pt>
          <cx:pt idx="8915">307367.95352314098</cx:pt>
          <cx:pt idx="8916">259041.89025618101</cx:pt>
          <cx:pt idx="8917">281752.00106269598</cx:pt>
          <cx:pt idx="8918">252083.39874986201</cx:pt>
          <cx:pt idx="8919">286293.61873784102</cx:pt>
          <cx:pt idx="8920">278796.24521793798</cx:pt>
          <cx:pt idx="8921">251357.14915675099</cx:pt>
          <cx:pt idx="8922">271516.61390071898</cx:pt>
          <cx:pt idx="8923">265838.10411098902</cx:pt>
          <cx:pt idx="8924">301319.39764887898</cx:pt>
          <cx:pt idx="8925">282815.242271305</cx:pt>
          <cx:pt idx="8926">277292.04999276903</cx:pt>
          <cx:pt idx="8927">284334.70921173802</cx:pt>
          <cx:pt idx="8928">276272.30097436701</cx:pt>
          <cx:pt idx="8929">244679.623917444</cx:pt>
          <cx:pt idx="8930">263327.21208965802</cx:pt>
          <cx:pt idx="8931">249792.94559071699</cx:pt>
          <cx:pt idx="8932">224115.011748377</cx:pt>
          <cx:pt idx="8933">257403.36932733201</cx:pt>
          <cx:pt idx="8934">259977.65363799501</cx:pt>
          <cx:pt idx="8935">275073.628865582</cx:pt>
          <cx:pt idx="8936">270121.143303402</cx:pt>
          <cx:pt idx="8937">266614.75517130701</cx:pt>
          <cx:pt idx="8938">257012.108481684</cx:pt>
          <cx:pt idx="8939">258024.24869018199</cx:pt>
          <cx:pt idx="8940">234713.69237694901</cx:pt>
          <cx:pt idx="8941">256432.07017664801</cx:pt>
          <cx:pt idx="8942">297105.08703945298</cx:pt>
          <cx:pt idx="8943">275019.58593612298</cx:pt>
          <cx:pt idx="8944">286063.33324283501</cx:pt>
          <cx:pt idx="8945">253875.41335296101</cx:pt>
          <cx:pt idx="8946">284270.92326323799</cx:pt>
          <cx:pt idx="8947">282745.21609936701</cx:pt>
          <cx:pt idx="8948">257516.83635164701</cx:pt>
          <cx:pt idx="8949">236372.826286486</cx:pt>
          <cx:pt idx="8950">278339.87811498099</cx:pt>
          <cx:pt idx="8951">287504.82974212099</cx:pt>
          <cx:pt idx="8952">277457.712156803</cx:pt>
          <cx:pt idx="8953">248243.14188870901</cx:pt>
          <cx:pt idx="8954">262009.73310708799</cx:pt>
          <cx:pt idx="8955">268132.73611702002</cx:pt>
          <cx:pt idx="8956">254953.26414263301</cx:pt>
          <cx:pt idx="8957">285951.84831885103</cx:pt>
          <cx:pt idx="8958">321295.58079746098</cx:pt>
          <cx:pt idx="8959">286102.54011685197</cx:pt>
          <cx:pt idx="8960">317421.02211370401</cx:pt>
          <cx:pt idx="8961">297164.36203320499</cx:pt>
          <cx:pt idx="8962">245091.918092015</cx:pt>
          <cx:pt idx="8963">291482.29724549199</cx:pt>
          <cx:pt idx="8964">260356.14024539001</cx:pt>
          <cx:pt idx="8965">306156.01896700502</cx:pt>
          <cx:pt idx="8966">290263.34613970999</cx:pt>
          <cx:pt idx="8967">296537.76837290899</cx:pt>
          <cx:pt idx="8968">285365.84056447202</cx:pt>
          <cx:pt idx="8969">260480.864807932</cx:pt>
          <cx:pt idx="8970">272155.50816678302</cx:pt>
          <cx:pt idx="8971">273807.03384182701</cx:pt>
          <cx:pt idx="8972">267609.34991532</cx:pt>
          <cx:pt idx="8973">245319.36105555299</cx:pt>
          <cx:pt idx="8974">286639.11906058597</cx:pt>
          <cx:pt idx="8975">277326.716380945</cx:pt>
          <cx:pt idx="8976">307379.56492778001</cx:pt>
          <cx:pt idx="8977">323188.39646593301</cx:pt>
          <cx:pt idx="8978">293232.567417324</cx:pt>
          <cx:pt idx="8979">286080.36909410701</cx:pt>
          <cx:pt idx="8980">276250.44393265399</cx:pt>
          <cx:pt idx="8981">307729.091122112</cx:pt>
          <cx:pt idx="8982">267107.24590820802</cx:pt>
          <cx:pt idx="8983">269530.41224560601</cx:pt>
          <cx:pt idx="8984">282765.57153385802</cx:pt>
          <cx:pt idx="8985">283715.177205669</cx:pt>
          <cx:pt idx="8986">275179.27992982703</cx:pt>
          <cx:pt idx="8987">279189.95232066099</cx:pt>
          <cx:pt idx="8988">262050.94345261701</cx:pt>
          <cx:pt idx="8989">280190.33739752899</cx:pt>
          <cx:pt idx="8990">280353.28268240998</cx:pt>
          <cx:pt idx="8991">296535.25357687002</cx:pt>
          <cx:pt idx="8992">274806.33554917597</cx:pt>
          <cx:pt idx="8993">282977.741709986</cx:pt>
          <cx:pt idx="8994">275867.90796801698</cx:pt>
          <cx:pt idx="8995">260065.37682528599</cx:pt>
          <cx:pt idx="8996">308698.658800437</cx:pt>
          <cx:pt idx="8997">249945.866427331</cx:pt>
          <cx:pt idx="8998">270401.98473229702</cx:pt>
          <cx:pt idx="8999">244715.73879886899</cx:pt>
          <cx:pt idx="9000">314473.069257328</cx:pt>
          <cx:pt idx="9001">257222.584561828</cx:pt>
          <cx:pt idx="9002">294484.32759185898</cx:pt>
          <cx:pt idx="9003">280435.980451476</cx:pt>
          <cx:pt idx="9004">267859.15210408799</cx:pt>
          <cx:pt idx="9005">262647.91007304197</cx:pt>
          <cx:pt idx="9006">220626.634797721</cx:pt>
          <cx:pt idx="9007">257819.386075266</cx:pt>
          <cx:pt idx="9008">270663.04178580199</cx:pt>
          <cx:pt idx="9009">255203.76763231799</cx:pt>
          <cx:pt idx="9010">276063.400428858</cx:pt>
          <cx:pt idx="9011">286502.00721700001</cx:pt>
          <cx:pt idx="9012">249247.93590502499</cx:pt>
          <cx:pt idx="9013">276430.95809544</cx:pt>
          <cx:pt idx="9014">268142.406150005</cx:pt>
          <cx:pt idx="9015">255813.099470218</cx:pt>
          <cx:pt idx="9016">276174.85118362698</cx:pt>
          <cx:pt idx="9017">295677.038731893</cx:pt>
          <cx:pt idx="9018">284710.53805805399</cx:pt>
          <cx:pt idx="9019">314547.78962227202</cx:pt>
          <cx:pt idx="9020">293475.353594249</cx:pt>
          <cx:pt idx="9021">233509.11488226501</cx:pt>
          <cx:pt idx="9022">252785.25496654899</cx:pt>
          <cx:pt idx="9023">233401.76492048701</cx:pt>
          <cx:pt idx="9024">278897.66847715899</cx:pt>
          <cx:pt idx="9025">273953.17129859002</cx:pt>
          <cx:pt idx="9026">266333.01751206099</cx:pt>
          <cx:pt idx="9027">266548.78980326798</cx:pt>
          <cx:pt idx="9028">240268.86717408599</cx:pt>
          <cx:pt idx="9029">271427.90927884</cx:pt>
          <cx:pt idx="9030">236489.54636979199</cx:pt>
          <cx:pt idx="9031">296976.04596585501</cx:pt>
          <cx:pt idx="9032">270223.35045049898</cx:pt>
          <cx:pt idx="9033">282251.50592503703</cx:pt>
          <cx:pt idx="9034">264027.68017768301</cx:pt>
          <cx:pt idx="9035">296898.75100665499</cx:pt>
          <cx:pt idx="9036">264118.56282753497</cx:pt>
          <cx:pt idx="9037">266923.19326078601</cx:pt>
          <cx:pt idx="9038">279880.96847494697</cx:pt>
          <cx:pt idx="9039">298839.86696901202</cx:pt>
          <cx:pt idx="9040">262079.199393274</cx:pt>
          <cx:pt idx="9041">273771.047192775</cx:pt>
          <cx:pt idx="9042">292470.14215428598</cx:pt>
          <cx:pt idx="9043">254890.966942431</cx:pt>
          <cx:pt idx="9044">277567.928289128</cx:pt>
          <cx:pt idx="9045">293672.21985645202</cx:pt>
          <cx:pt idx="9046">284210.35768056498</cx:pt>
          <cx:pt idx="9047">267255.76304647903</cx:pt>
          <cx:pt idx="9048">269566.52272663702</cx:pt>
          <cx:pt idx="9049">260223.81034320901</cx:pt>
          <cx:pt idx="9050">281064.918855094</cx:pt>
          <cx:pt idx="9051">290503.90444003901</cx:pt>
          <cx:pt idx="9052">243999.66356010601</cx:pt>
          <cx:pt idx="9053">252589.44620256199</cx:pt>
          <cx:pt idx="9054">286786.881129694</cx:pt>
          <cx:pt idx="9055">297170.56609625899</cx:pt>
          <cx:pt idx="9056">307704.86053147999</cx:pt>
          <cx:pt idx="9057">270138.75892173499</cx:pt>
          <cx:pt idx="9058">278393.85804952402</cx:pt>
          <cx:pt idx="9059">263574.48166458501</cx:pt>
          <cx:pt idx="9060">286618.65307454101</cx:pt>
          <cx:pt idx="9061">273400.04378894501</cx:pt>
          <cx:pt idx="9062">265430.98117632198</cx:pt>
          <cx:pt idx="9063">284583.81676714902</cx:pt>
          <cx:pt idx="9064">279861.27564051701</cx:pt>
          <cx:pt idx="9065">294882.22293198499</cx:pt>
          <cx:pt idx="9066">266933.37038760999</cx:pt>
          <cx:pt idx="9067">272010.06699127099</cx:pt>
          <cx:pt idx="9068">296656.94831526303</cx:pt>
          <cx:pt idx="9069">310038.38545892702</cx:pt>
          <cx:pt idx="9070">253627.65566446699</cx:pt>
          <cx:pt idx="9071">291523.72935933102</cx:pt>
          <cx:pt idx="9072">286571.403955121</cx:pt>
          <cx:pt idx="9073">283058.457784325</cx:pt>
          <cx:pt idx="9074">268429.84669024899</cx:pt>
          <cx:pt idx="9075">267051.915110445</cx:pt>
          <cx:pt idx="9076">256009.511862835</cx:pt>
          <cx:pt idx="9077">304475.82712927298</cx:pt>
          <cx:pt idx="9078">253369.107217841</cx:pt>
          <cx:pt idx="9079">305192.78081733099</cx:pt>
          <cx:pt idx="9080">296482.48282867699</cx:pt>
          <cx:pt idx="9081">286390.31552413502</cx:pt>
          <cx:pt idx="9082">236537.97847564801</cx:pt>
          <cx:pt idx="9083">280578.25162946997</cx:pt>
          <cx:pt idx="9084">253472.71166436799</cx:pt>
          <cx:pt idx="9085">264553.59719183098</cx:pt>
          <cx:pt idx="9086">289214.233909195</cx:pt>
          <cx:pt idx="9087">297475.77958254103</cx:pt>
          <cx:pt idx="9088">300868.02473910799</cx:pt>
          <cx:pt idx="9089">254971.32704920199</cx:pt>
          <cx:pt idx="9090">259359.033031767</cx:pt>
          <cx:pt idx="9091">262516.28476399602</cx:pt>
          <cx:pt idx="9092">280095.42780752998</cx:pt>
          <cx:pt idx="9093">285078.16692557902</cx:pt>
          <cx:pt idx="9094">311178.94684961601</cx:pt>
          <cx:pt idx="9095">275046.23011272203</cx:pt>
          <cx:pt idx="9096">310818.651049326</cx:pt>
          <cx:pt idx="9097">267573.91632286698</cx:pt>
          <cx:pt idx="9098">279065.416423127</cx:pt>
          <cx:pt idx="9099">260581.92768946901</cx:pt>
          <cx:pt idx="9100">259644.79473813801</cx:pt>
          <cx:pt idx="9101">292567.4510834</cx:pt>
          <cx:pt idx="9102">259896.81464747401</cx:pt>
          <cx:pt idx="9103">273463.494437685</cx:pt>
          <cx:pt idx="9104">279879.70955763798</cx:pt>
          <cx:pt idx="9105">287320.59346630302</cx:pt>
          <cx:pt idx="9106">286576.88024589198</cx:pt>
          <cx:pt idx="9107">289183.94859579997</cx:pt>
          <cx:pt idx="9108">285809.51403093099</cx:pt>
          <cx:pt idx="9109">284678.652999165</cx:pt>
          <cx:pt idx="9110">272337.340960673</cx:pt>
          <cx:pt idx="9111">259737.05326520701</cx:pt>
          <cx:pt idx="9112">290476.21784305701</cx:pt>
          <cx:pt idx="9113">281525.48665158002</cx:pt>
          <cx:pt idx="9114">302826.41159409197</cx:pt>
          <cx:pt idx="9115">283091.61187832803</cx:pt>
          <cx:pt idx="9116">265872.67084807402</cx:pt>
          <cx:pt idx="9117">274663.554861154</cx:pt>
          <cx:pt idx="9118">295304.38393514801</cx:pt>
          <cx:pt idx="9119">289408.11614570901</cx:pt>
          <cx:pt idx="9120">268674.96579762298</cx:pt>
          <cx:pt idx="9121">298564.32856359403</cx:pt>
          <cx:pt idx="9122">291218.56383779901</cx:pt>
          <cx:pt idx="9123">274734.54359529301</cx:pt>
          <cx:pt idx="9124">308368.44038763002</cx:pt>
          <cx:pt idx="9125">268727.80932292802</cx:pt>
          <cx:pt idx="9126">306828.92340083298</cx:pt>
          <cx:pt idx="9127">316230.548828375</cx:pt>
          <cx:pt idx="9128">288835.56662857399</cx:pt>
          <cx:pt idx="9129">265832.970367881</cx:pt>
          <cx:pt idx="9130">264479.07086333598</cx:pt>
          <cx:pt idx="9131">267421.47684481501</cx:pt>
          <cx:pt idx="9132">287299.52942156198</cx:pt>
          <cx:pt idx="9133">288920.72027867299</cx:pt>
          <cx:pt idx="9134">255023.71660235801</cx:pt>
          <cx:pt idx="9135">282090.53706790297</cx:pt>
          <cx:pt idx="9136">301724.37117223302</cx:pt>
          <cx:pt idx="9137">305096.284972661</cx:pt>
          <cx:pt idx="9138">243998.92897381799</cx:pt>
          <cx:pt idx="9139">284839.72135439102</cx:pt>
          <cx:pt idx="9140">304197.15509939101</cx:pt>
          <cx:pt idx="9141">241645.81993696</cx:pt>
          <cx:pt idx="9142">267647.42274397099</cx:pt>
          <cx:pt idx="9143">288247.01296382298</cx:pt>
          <cx:pt idx="9144">255142.15830660699</cx:pt>
          <cx:pt idx="9145">275985.23476643302</cx:pt>
          <cx:pt idx="9146">282370.38373899501</cx:pt>
          <cx:pt idx="9147">281159.41155448701</cx:pt>
          <cx:pt idx="9148">305137.411338265</cx:pt>
          <cx:pt idx="9149">284160.75718791998</cx:pt>
          <cx:pt idx="9150">302469.91321655503</cx:pt>
          <cx:pt idx="9151">279593.21323011001</cx:pt>
          <cx:pt idx="9152">279252.49890352902</cx:pt>
          <cx:pt idx="9153">238691.295180644</cx:pt>
          <cx:pt idx="9154">255312.27382378801</cx:pt>
          <cx:pt idx="9155">261946.22516477801</cx:pt>
          <cx:pt idx="9156">277088.86833944003</cx:pt>
          <cx:pt idx="9157">280623.80801925599</cx:pt>
          <cx:pt idx="9158">277933.45777775999</cx:pt>
          <cx:pt idx="9159">258406.48081401901</cx:pt>
          <cx:pt idx="9160">263730.7468429</cx:pt>
          <cx:pt idx="9161">274666.77924627298</cx:pt>
          <cx:pt idx="9162">271589.48381831701</cx:pt>
          <cx:pt idx="9163">292667.93702209898</cx:pt>
          <cx:pt idx="9164">289162.64625855099</cx:pt>
          <cx:pt idx="9165">282584.91048849002</cx:pt>
          <cx:pt idx="9166">272006.07524614601</cx:pt>
          <cx:pt idx="9167">291323.40916067001</cx:pt>
          <cx:pt idx="9168">317986.02081470698</cx:pt>
          <cx:pt idx="9169">270510.59621234197</cx:pt>
          <cx:pt idx="9170">302623.63362368202</cx:pt>
          <cx:pt idx="9171">269749.56084720598</cx:pt>
          <cx:pt idx="9172">284244.55344114901</cx:pt>
          <cx:pt idx="9173">280114.87743081001</cx:pt>
          <cx:pt idx="9174">286538.58680660202</cx:pt>
          <cx:pt idx="9175">292418.55006484798</cx:pt>
          <cx:pt idx="9176">281607.20061414299</cx:pt>
          <cx:pt idx="9177">290237.31522930303</cx:pt>
          <cx:pt idx="9178">295282.96934445098</cx:pt>
          <cx:pt idx="9179">251239.967423575</cx:pt>
          <cx:pt idx="9180">262848.76017778099</cx:pt>
          <cx:pt idx="9181">311434.70561204001</cx:pt>
          <cx:pt idx="9182">250964.216179707</cx:pt>
          <cx:pt idx="9183">280895.16812751</cx:pt>
          <cx:pt idx="9184">277961.266796412</cx:pt>
          <cx:pt idx="9185">254059.700708377</cx:pt>
          <cx:pt idx="9186">287399.29979716701</cx:pt>
          <cx:pt idx="9187">277530.86985169898</cx:pt>
          <cx:pt idx="9188">312299.41906318697</cx:pt>
          <cx:pt idx="9189">267519.49189263</cx:pt>
          <cx:pt idx="9190">255629.38229252899</cx:pt>
          <cx:pt idx="9191">257583.67889120799</cx:pt>
          <cx:pt idx="9192">294883.77285261999</cx:pt>
          <cx:pt idx="9193">267565.69524215203</cx:pt>
          <cx:pt idx="9194">273213.485787093</cx:pt>
          <cx:pt idx="9195">294567.46958546602</cx:pt>
          <cx:pt idx="9196">247454.99774431399</cx:pt>
          <cx:pt idx="9197">269959.85734607797</cx:pt>
          <cx:pt idx="9198">274999.89099007199</cx:pt>
          <cx:pt idx="9199">268402.30096816202</cx:pt>
          <cx:pt idx="9200">277964.47454019502</cx:pt>
          <cx:pt idx="9201">251355.115062553</cx:pt>
          <cx:pt idx="9202">299376.38143373199</cx:pt>
          <cx:pt idx="9203">281247.98162748001</cx:pt>
          <cx:pt idx="9204">293823.64726023597</cx:pt>
          <cx:pt idx="9205">260696.045243614</cx:pt>
          <cx:pt idx="9206">302414.08025112702</cx:pt>
          <cx:pt idx="9207">307196.43601835403</cx:pt>
          <cx:pt idx="9208">250806.24533733501</cx:pt>
          <cx:pt idx="9209">261582.59664562301</cx:pt>
          <cx:pt idx="9210">289901.91195067001</cx:pt>
          <cx:pt idx="9211">272347.06055704498</cx:pt>
          <cx:pt idx="9212">259703.76756257901</cx:pt>
          <cx:pt idx="9213">262302.75507073198</cx:pt>
          <cx:pt idx="9214">290781.96351321897</cx:pt>
          <cx:pt idx="9215">271663.17514140398</cx:pt>
          <cx:pt idx="9216">263013.08998691599</cx:pt>
          <cx:pt idx="9217">285950.63700703601</cx:pt>
          <cx:pt idx="9218">299190.19092889701</cx:pt>
          <cx:pt idx="9219">249283.48292203201</cx:pt>
          <cx:pt idx="9220">267152.98513370001</cx:pt>
          <cx:pt idx="9221">298116.43696582399</cx:pt>
          <cx:pt idx="9222">274575.34003188601</cx:pt>
          <cx:pt idx="9223">286268.30107841402</cx:pt>
          <cx:pt idx="9224">251401.326464994</cx:pt>
          <cx:pt idx="9225">283955.63336611597</cx:pt>
          <cx:pt idx="9226">271855.78594535397</cx:pt>
          <cx:pt idx="9227">294404.98867454397</cx:pt>
          <cx:pt idx="9228">276599.81829450501</cx:pt>
          <cx:pt idx="9229">296644.49198229302</cx:pt>
          <cx:pt idx="9230">269640.174916877</cx:pt>
          <cx:pt idx="9231">249263.33340065199</cx:pt>
          <cx:pt idx="9232">283195.63039920898</cx:pt>
          <cx:pt idx="9233">251908.397087897</cx:pt>
          <cx:pt idx="9234">290093.49376697501</cx:pt>
          <cx:pt idx="9235">271006.161375464</cx:pt>
          <cx:pt idx="9236">279484.49020051397</cx:pt>
          <cx:pt idx="9237">298541.99542957201</cx:pt>
          <cx:pt idx="9238">305975.42027922999</cx:pt>
          <cx:pt idx="9239">318238.21963620902</cx:pt>
          <cx:pt idx="9240">287832.41155303997</cx:pt>
          <cx:pt idx="9241">242498.620086699</cx:pt>
          <cx:pt idx="9242">289439.48817606602</cx:pt>
          <cx:pt idx="9243">245825.704888949</cx:pt>
          <cx:pt idx="9244">267805.23406114598</cx:pt>
          <cx:pt idx="9245">258233.244766519</cx:pt>
          <cx:pt idx="9246">283164.428895841</cx:pt>
          <cx:pt idx="9247">260582.436316726</cx:pt>
          <cx:pt idx="9248">270202.25527225301</cx:pt>
          <cx:pt idx="9249">280709.91825414402</cx:pt>
          <cx:pt idx="9250">282489.998256155</cx:pt>
          <cx:pt idx="9251">265585.29283412202</cx:pt>
          <cx:pt idx="9252">279355.60158326098</cx:pt>
          <cx:pt idx="9253">273146.82155179698</cx:pt>
          <cx:pt idx="9254">272168.297664846</cx:pt>
          <cx:pt idx="9255">260401.96024728799</cx:pt>
          <cx:pt idx="9256">260718.49605362499</cx:pt>
          <cx:pt idx="9257">283114.11583319498</cx:pt>
          <cx:pt idx="9258">287945.083161138</cx:pt>
          <cx:pt idx="9259">276811.25827607501</cx:pt>
          <cx:pt idx="9260">264937.11493879399</cx:pt>
          <cx:pt idx="9261">274131.26288531697</cx:pt>
          <cx:pt idx="9262">275757.58332273999</cx:pt>
          <cx:pt idx="9263">262541.16712424799</cx:pt>
          <cx:pt idx="9264">277506.48816964502</cx:pt>
          <cx:pt idx="9265">267971.24151460099</cx:pt>
          <cx:pt idx="9266">300223.19255145802</cx:pt>
          <cx:pt idx="9267">272024.69487679598</cx:pt>
          <cx:pt idx="9268">297848.45156992401</cx:pt>
          <cx:pt idx="9269">269382.86630781798</cx:pt>
          <cx:pt idx="9270">279717.97262598202</cx:pt>
          <cx:pt idx="9271">324285.95675115701</cx:pt>
          <cx:pt idx="9272">262467.58935670002</cx:pt>
          <cx:pt idx="9273">269460.64758657903</cx:pt>
          <cx:pt idx="9274">285365.40716382698</cx:pt>
          <cx:pt idx="9275">298389.304895612</cx:pt>
          <cx:pt idx="9276">277412.71663509199</cx:pt>
          <cx:pt idx="9277">256188.30215591399</cx:pt>
          <cx:pt idx="9278">298567.90290347801</cx:pt>
          <cx:pt idx="9279">277899.67503022403</cx:pt>
          <cx:pt idx="9280">262204.02729454701</cx:pt>
          <cx:pt idx="9281">285788.92080502398</cx:pt>
          <cx:pt idx="9282">275319.98730160698</cx:pt>
          <cx:pt idx="9283">264061.28903519001</cx:pt>
          <cx:pt idx="9284">266930.529563018</cx:pt>
          <cx:pt idx="9285">284218.97557697498</cx:pt>
          <cx:pt idx="9286">281243.96332379698</cx:pt>
          <cx:pt idx="9287">259298.06074191799</cx:pt>
          <cx:pt idx="9288">271596.686768924</cx:pt>
          <cx:pt idx="9289">276247.31714039901</cx:pt>
          <cx:pt idx="9290">277964.855200794</cx:pt>
          <cx:pt idx="9291">274275.44249233103</cx:pt>
          <cx:pt idx="9292">329593.25594387</cx:pt>
          <cx:pt idx="9293">259314.54595087501</cx:pt>
          <cx:pt idx="9294">270096.46949912299</cx:pt>
          <cx:pt idx="9295">289805.451571805</cx:pt>
          <cx:pt idx="9296">289642.496483033</cx:pt>
          <cx:pt idx="9297">269639.57188726199</cx:pt>
          <cx:pt idx="9298">314402.222098111</cx:pt>
          <cx:pt idx="9299">275941.93949359201</cx:pt>
          <cx:pt idx="9300">278785.44711989898</cx:pt>
          <cx:pt idx="9301">294472.90356273198</cx:pt>
          <cx:pt idx="9302">285515.15304863901</cx:pt>
          <cx:pt idx="9303">267450.141966503</cx:pt>
          <cx:pt idx="9304">311340.289314339</cx:pt>
          <cx:pt idx="9305">295458.88482455001</cx:pt>
          <cx:pt idx="9306">260521.63657655899</cx:pt>
          <cx:pt idx="9307">269656.393652089</cx:pt>
          <cx:pt idx="9308">264767.33478073799</cx:pt>
          <cx:pt idx="9309">262522.21901602898</cx:pt>
          <cx:pt idx="9310">290831.97982324398</cx:pt>
          <cx:pt idx="9311">296200.45195822098</cx:pt>
          <cx:pt idx="9312">324906.52928856702</cx:pt>
          <cx:pt idx="9313">258942.97832093301</cx:pt>
          <cx:pt idx="9314">288218.11398469901</cx:pt>
          <cx:pt idx="9315">281374.96206162497</cx:pt>
          <cx:pt idx="9316">256716.857638719</cx:pt>
          <cx:pt idx="9317">270395.61691521102</cx:pt>
          <cx:pt idx="9318">277431.31273106602</cx:pt>
          <cx:pt idx="9319">259811.50015042801</cx:pt>
          <cx:pt idx="9320">254429.54909489799</cx:pt>
          <cx:pt idx="9321">273761.62145429099</cx:pt>
          <cx:pt idx="9322">292022.52911870898</cx:pt>
          <cx:pt idx="9323">279532.91688176099</cx:pt>
          <cx:pt idx="9324">265269.79571430798</cx:pt>
          <cx:pt idx="9325">252337.203408573</cx:pt>
          <cx:pt idx="9326">276622.47096131602</cx:pt>
          <cx:pt idx="9327">278819.68420046102</cx:pt>
          <cx:pt idx="9328">275819.49580008199</cx:pt>
          <cx:pt idx="9329">258989.24794264499</cx:pt>
          <cx:pt idx="9330">248378.20292636199</cx:pt>
          <cx:pt idx="9331">271787.59946001298</cx:pt>
          <cx:pt idx="9332">284920.31317587401</cx:pt>
          <cx:pt idx="9333">271413.29778591602</cx:pt>
          <cx:pt idx="9334">253896.36437526901</cx:pt>
          <cx:pt idx="9335">289092.69891822099</cx:pt>
          <cx:pt idx="9336">253643.17501963</cx:pt>
          <cx:pt idx="9337">287535.58675754903</cx:pt>
          <cx:pt idx="9338">263680.168638876</cx:pt>
          <cx:pt idx="9339">262249.45943926298</cx:pt>
          <cx:pt idx="9340">252760.16100679699</cx:pt>
          <cx:pt idx="9341">299302.35241229302</cx:pt>
          <cx:pt idx="9342">297888.89051397302</cx:pt>
          <cx:pt idx="9343">288888.94418115797</cx:pt>
          <cx:pt idx="9344">249806.98780514899</cx:pt>
          <cx:pt idx="9345">280854.28930176998</cx:pt>
          <cx:pt idx="9346">268938.47344093799</cx:pt>
          <cx:pt idx="9347">234958.492299618</cx:pt>
          <cx:pt idx="9348">267707.07029599597</cx:pt>
          <cx:pt idx="9349">259481.59637535299</cx:pt>
          <cx:pt idx="9350">298511.48555999802</cx:pt>
          <cx:pt idx="9351">262813.708163212</cx:pt>
          <cx:pt idx="9352">276024.54594749201</cx:pt>
          <cx:pt idx="9353">268865.50836883701</cx:pt>
          <cx:pt idx="9354">291278.06448695099</cx:pt>
          <cx:pt idx="9355">300796.27522289299</cx:pt>
          <cx:pt idx="9356">269608.63969705999</cx:pt>
          <cx:pt idx="9357">263587.12039958499</cx:pt>
          <cx:pt idx="9358">237277.09205825999</cx:pt>
          <cx:pt idx="9359">242223.90085469201</cx:pt>
          <cx:pt idx="9360">271429.55298671301</cx:pt>
          <cx:pt idx="9361">261499.36445416501</cx:pt>
          <cx:pt idx="9362">270992.86579843401</cx:pt>
          <cx:pt idx="9363">270218.67060215201</cx:pt>
          <cx:pt idx="9364">275334.716018059</cx:pt>
          <cx:pt idx="9365">287015.34374731302</cx:pt>
          <cx:pt idx="9366">252830.654906804</cx:pt>
          <cx:pt idx="9367">275749.65990624699</cx:pt>
          <cx:pt idx="9368">306597.85889678198</cx:pt>
          <cx:pt idx="9369">304915.53881442401</cx:pt>
          <cx:pt idx="9370">255264.94636609999</cx:pt>
          <cx:pt idx="9371">271746.75342285202</cx:pt>
          <cx:pt idx="9372">259033.055056274</cx:pt>
          <cx:pt idx="9373">272193.63358031801</cx:pt>
          <cx:pt idx="9374">267647.29441884399</cx:pt>
          <cx:pt idx="9375">295434.18424473301</cx:pt>
          <cx:pt idx="9376">278443.50751684897</cx:pt>
          <cx:pt idx="9377">234847.094631063</cx:pt>
          <cx:pt idx="9378">277264.43465622998</cx:pt>
          <cx:pt idx="9379">270606.14299973397</cx:pt>
          <cx:pt idx="9380">268919.698023615</cx:pt>
          <cx:pt idx="9381">290601.00584503298</cx:pt>
          <cx:pt idx="9382">261205.91942261299</cx:pt>
          <cx:pt idx="9383">300284.25155618601</cx:pt>
          <cx:pt idx="9384">275015.507927311</cx:pt>
          <cx:pt idx="9385">304676.037485771</cx:pt>
          <cx:pt idx="9386">272571.84377903998</cx:pt>
          <cx:pt idx="9387">275763.40342644998</cx:pt>
          <cx:pt idx="9388">238503.40304456701</cx:pt>
          <cx:pt idx="9389">274293.282649484</cx:pt>
          <cx:pt idx="9390">281743.472150004</cx:pt>
          <cx:pt idx="9391">310383.045491678</cx:pt>
          <cx:pt idx="9392">274848.33981321403</cx:pt>
          <cx:pt idx="9393">264158.77376928099</cx:pt>
          <cx:pt idx="9394">285949.492864192</cx:pt>
          <cx:pt idx="9395">246888.77978287</cx:pt>
          <cx:pt idx="9396">274607.45920022798</cx:pt>
          <cx:pt idx="9397">279737.66769698798</cx:pt>
          <cx:pt idx="9398">290503.61752596602</cx:pt>
          <cx:pt idx="9399">283181.77676535601</cx:pt>
          <cx:pt idx="9400">272597.45308553701</cx:pt>
          <cx:pt idx="9401">278778.58001544798</cx:pt>
          <cx:pt idx="9402">281728.031359485</cx:pt>
          <cx:pt idx="9403">300833.67696363502</cx:pt>
          <cx:pt idx="9404">257664.66460899101</cx:pt>
          <cx:pt idx="9405">288928.94842505601</cx:pt>
          <cx:pt idx="9406">294697.69708011299</cx:pt>
          <cx:pt idx="9407">266486.62696944602</cx:pt>
          <cx:pt idx="9408">278518.74852974602</cx:pt>
          <cx:pt idx="9409">276315.28077180701</cx:pt>
          <cx:pt idx="9410">264005.906146958</cx:pt>
          <cx:pt idx="9411">263705.849996951</cx:pt>
          <cx:pt idx="9412">259657.13189814199</cx:pt>
          <cx:pt idx="9413">273482.52719656099</cx:pt>
          <cx:pt idx="9414">237195.40733790299</cx:pt>
          <cx:pt idx="9415">274064.79446085001</cx:pt>
          <cx:pt idx="9416">245888.086500309</cx:pt>
          <cx:pt idx="9417">236102.549997247</cx:pt>
          <cx:pt idx="9418">295675.64076562598</cx:pt>
          <cx:pt idx="9419">263219.60298584303</cx:pt>
          <cx:pt idx="9420">278852.90736438602</cx:pt>
          <cx:pt idx="9421">277437.04621963197</cx:pt>
          <cx:pt idx="9422">253947.41806519899</cx:pt>
          <cx:pt idx="9423">285201.74268224201</cx:pt>
          <cx:pt idx="9424">264548.50702341902</cx:pt>
          <cx:pt idx="9425">263928.10836593702</cx:pt>
          <cx:pt idx="9426">274850.445265844</cx:pt>
          <cx:pt idx="9427">259555.427881866</cx:pt>
          <cx:pt idx="9428">270793.61162505997</cx:pt>
          <cx:pt idx="9429">296656.321077634</cx:pt>
          <cx:pt idx="9430">265470.20000619401</cx:pt>
          <cx:pt idx="9431">294351.913699547</cx:pt>
          <cx:pt idx="9432">269659.61188355403</cx:pt>
          <cx:pt idx="9433">290409.47234171903</cx:pt>
          <cx:pt idx="9434">249401.18942390499</cx:pt>
          <cx:pt idx="9435">285973.30227793002</cx:pt>
          <cx:pt idx="9436">290014.90267818002</cx:pt>
          <cx:pt idx="9437">268287.14616365201</cx:pt>
          <cx:pt idx="9438">274423.04060235398</cx:pt>
          <cx:pt idx="9439">258619.21466008099</cx:pt>
          <cx:pt idx="9440">306701.99380553002</cx:pt>
          <cx:pt idx="9441">305010.46343982901</cx:pt>
          <cx:pt idx="9442">299978.79717775102</cx:pt>
          <cx:pt idx="9443">289279.35653114697</cx:pt>
          <cx:pt idx="9444">289902.990879911</cx:pt>
          <cx:pt idx="9445">266457.760613736</cx:pt>
          <cx:pt idx="9446">273486.58674288198</cx:pt>
          <cx:pt idx="9447">257133.69896688499</cx:pt>
          <cx:pt idx="9448">294724.65473572299</cx:pt>
          <cx:pt idx="9449">272073.59375813999</cx:pt>
          <cx:pt idx="9450">245317.62760100499</cx:pt>
          <cx:pt idx="9451">267952.67638683302</cx:pt>
          <cx:pt idx="9452">298029.122580303</cx:pt>
          <cx:pt idx="9453">289744.14257120801</cx:pt>
          <cx:pt idx="9454">255369.290785766</cx:pt>
          <cx:pt idx="9455">304407.188610285</cx:pt>
          <cx:pt idx="9456">300326.21433993598</cx:pt>
          <cx:pt idx="9457">298899.11842101102</cx:pt>
          <cx:pt idx="9458">284155.41658001899</cx:pt>
          <cx:pt idx="9459">296059.75662139797</cx:pt>
          <cx:pt idx="9460">256905.19258713501</cx:pt>
          <cx:pt idx="9461">283822.38445248402</cx:pt>
          <cx:pt idx="9462">258281.99205975901</cx:pt>
          <cx:pt idx="9463">247801.49292195801</cx:pt>
          <cx:pt idx="9464">268863.85743240902</cx:pt>
          <cx:pt idx="9465">267913.07157647703</cx:pt>
          <cx:pt idx="9466">279896.027750885</cx:pt>
          <cx:pt idx="9467">279362.307522827</cx:pt>
          <cx:pt idx="9468">279747.24356561003</cx:pt>
          <cx:pt idx="9469">260091.01575479901</cx:pt>
          <cx:pt idx="9470">258110.543847455</cx:pt>
          <cx:pt idx="9471">261902.3572505</cx:pt>
          <cx:pt idx="9472">259695.497330196</cx:pt>
          <cx:pt idx="9473">249716.75334994501</cx:pt>
          <cx:pt idx="9474">272230.622202628</cx:pt>
          <cx:pt idx="9475">245050.20056897801</cx:pt>
          <cx:pt idx="9476">293554.92595678702</cx:pt>
          <cx:pt idx="9477">306963.193060096</cx:pt>
          <cx:pt idx="9478">284637.96936087101</cx:pt>
          <cx:pt idx="9479">275739.05180103198</cx:pt>
          <cx:pt idx="9480">248072.23444914</cx:pt>
          <cx:pt idx="9481">241828.49172096499</cx:pt>
          <cx:pt idx="9482">241808.711975802</cx:pt>
          <cx:pt idx="9483">269586.76493585302</cx:pt>
          <cx:pt idx="9484">281503.65453641198</cx:pt>
          <cx:pt idx="9485">232063.436922564</cx:pt>
          <cx:pt idx="9486">289410.41495124903</cx:pt>
          <cx:pt idx="9487">288051.969956277</cx:pt>
          <cx:pt idx="9488">304115.514695046</cx:pt>
          <cx:pt idx="9489">274325.52354986098</cx:pt>
          <cx:pt idx="9490">260373.943363828</cx:pt>
          <cx:pt idx="9491">251599.22001552701</cx:pt>
          <cx:pt idx="9492">305409.738751647</cx:pt>
          <cx:pt idx="9493">279146.089887382</cx:pt>
          <cx:pt idx="9494">282459.11468552198</cx:pt>
          <cx:pt idx="9495">295746.84132899402</cx:pt>
          <cx:pt idx="9496">229586.35953418101</cx:pt>
          <cx:pt idx="9497">252716.246420134</cx:pt>
          <cx:pt idx="9498">292603.95128455898</cx:pt>
          <cx:pt idx="9499">282192.94281850202</cx:pt>
          <cx:pt idx="9500">274256.11949138099</cx:pt>
          <cx:pt idx="9501">290704.60288108501</cx:pt>
          <cx:pt idx="9502">255935.25189459501</cx:pt>
          <cx:pt idx="9503">324228.82140238298</cx:pt>
          <cx:pt idx="9504">307715.06645700301</cx:pt>
          <cx:pt idx="9505">278806.29518327198</cx:pt>
          <cx:pt idx="9506">274625.81225810101</cx:pt>
          <cx:pt idx="9507">280930.199440272</cx:pt>
          <cx:pt idx="9508">282020.36899212701</cx:pt>
          <cx:pt idx="9509">293370.63189811498</cx:pt>
          <cx:pt idx="9510">273042.42103940598</cx:pt>
          <cx:pt idx="9511">259197.12780010101</cx:pt>
          <cx:pt idx="9512">297169.66749744798</cx:pt>
          <cx:pt idx="9513">291421.19690380001</cx:pt>
          <cx:pt idx="9514">267073.12636702199</cx:pt>
          <cx:pt idx="9515">243991.823431703</cx:pt>
          <cx:pt idx="9516">276096.51142697799</cx:pt>
          <cx:pt idx="9517">280825.69804587599</cx:pt>
          <cx:pt idx="9518">255524.36594911301</cx:pt>
          <cx:pt idx="9519">282655.60578144598</cx:pt>
          <cx:pt idx="9520">264535.99409062602</cx:pt>
          <cx:pt idx="9521">234900.65482542399</cx:pt>
          <cx:pt idx="9522">273508.429991438</cx:pt>
          <cx:pt idx="9523">292151.237326028</cx:pt>
          <cx:pt idx="9524">279082.58856957802</cx:pt>
          <cx:pt idx="9525">261093.88508342399</cx:pt>
          <cx:pt idx="9526">258408.125750151</cx:pt>
          <cx:pt idx="9527">298142.80787994899</cx:pt>
          <cx:pt idx="9528">280743.12286224001</cx:pt>
          <cx:pt idx="9529">258849.009884158</cx:pt>
          <cx:pt idx="9530">259118.90119853301</cx:pt>
          <cx:pt idx="9531">298652.13532681402</cx:pt>
          <cx:pt idx="9532">301183.84924715298</cx:pt>
          <cx:pt idx="9533">283296.956922671</cx:pt>
          <cx:pt idx="9534">290778.046112012</cx:pt>
          <cx:pt idx="9535">266940.19613006199</cx:pt>
          <cx:pt idx="9536">293173.390746155</cx:pt>
          <cx:pt idx="9537">234306.09527996401</cx:pt>
          <cx:pt idx="9538">273440.991504315</cx:pt>
          <cx:pt idx="9539">285192.82072235999</cx:pt>
          <cx:pt idx="9540">257960.35956631799</cx:pt>
          <cx:pt idx="9541">283170.49127927102</cx:pt>
          <cx:pt idx="9542">310859.882416229</cx:pt>
          <cx:pt idx="9543">267779.14807031403</cx:pt>
          <cx:pt idx="9544">299256.68260587403</cx:pt>
          <cx:pt idx="9545">253969.374486368</cx:pt>
          <cx:pt idx="9546">242129.10743684499</cx:pt>
          <cx:pt idx="9547">300592.77490286803</cx:pt>
          <cx:pt idx="9548">308515.28734858503</cx:pt>
          <cx:pt idx="9549">251563.057279906</cx:pt>
          <cx:pt idx="9550">300434.699119261</cx:pt>
          <cx:pt idx="9551">270896.76932136703</cx:pt>
          <cx:pt idx="9552">268404.70991387498</cx:pt>
          <cx:pt idx="9553">267451.42346505198</cx:pt>
          <cx:pt idx="9554">278387.64958317898</cx:pt>
          <cx:pt idx="9555">259871.03663548801</cx:pt>
          <cx:pt idx="9556">262352.97650164901</cx:pt>
          <cx:pt idx="9557">289318.073172128</cx:pt>
          <cx:pt idx="9558">283717.117718458</cx:pt>
          <cx:pt idx="9559">245994.120236741</cx:pt>
          <cx:pt idx="9560">282284.59490995703</cx:pt>
          <cx:pt idx="9561">269228.891189788</cx:pt>
          <cx:pt idx="9562">231839.71972383899</cx:pt>
          <cx:pt idx="9563">307232.35220174497</cx:pt>
          <cx:pt idx="9564">283991.06535510899</cx:pt>
          <cx:pt idx="9565">258399.92427271299</cx:pt>
          <cx:pt idx="9566">278170.43285682698</cx:pt>
          <cx:pt idx="9567">274373.283721424</cx:pt>
          <cx:pt idx="9568">274222.95883242402</cx:pt>
          <cx:pt idx="9569">272067.66179593501</cx:pt>
          <cx:pt idx="9570">280523.93083642301</cx:pt>
          <cx:pt idx="9571">248302.69601024801</cx:pt>
          <cx:pt idx="9572">277333.35928728402</cx:pt>
          <cx:pt idx="9573">286950.18576968298</cx:pt>
          <cx:pt idx="9574">298029.51008098701</cx:pt>
          <cx:pt idx="9575">283560.38593995897</cx:pt>
          <cx:pt idx="9576">261718.20737289201</cx:pt>
          <cx:pt idx="9577">271942.06647388701</cx:pt>
          <cx:pt idx="9578">269562.306272007</cx:pt>
          <cx:pt idx="9579">293572.802741564</cx:pt>
          <cx:pt idx="9580">291047.05997711897</cx:pt>
          <cx:pt idx="9581">267159.71228525898</cx:pt>
          <cx:pt idx="9582">272362.48172673502</cx:pt>
          <cx:pt idx="9583">294524.91176684399</cx:pt>
          <cx:pt idx="9584">300304.914575806</cx:pt>
          <cx:pt idx="9585">259117.81148995599</cx:pt>
          <cx:pt idx="9586">259572.534886535</cx:pt>
          <cx:pt idx="9587">310214.60878950101</cx:pt>
          <cx:pt idx="9588">271000.51968935598</cx:pt>
          <cx:pt idx="9589">257718.579943944</cx:pt>
          <cx:pt idx="9590">300719.27972842398</cx:pt>
          <cx:pt idx="9591">298583.85790853202</cx:pt>
          <cx:pt idx="9592">292198.97852302599</cx:pt>
          <cx:pt idx="9593">293516.39292206703</cx:pt>
          <cx:pt idx="9594">279927.57621656399</cx:pt>
          <cx:pt idx="9595">279146.489354969</cx:pt>
          <cx:pt idx="9596">271554.322702459</cx:pt>
          <cx:pt idx="9597">280807.98136454</cx:pt>
          <cx:pt idx="9598">246723.59376700301</cx:pt>
          <cx:pt idx="9599">307249.65965520497</cx:pt>
          <cx:pt idx="9600">299813.29823910299</cx:pt>
          <cx:pt idx="9601">257608.73464429699</cx:pt>
          <cx:pt idx="9602">250906.84967290799</cx:pt>
          <cx:pt idx="9603">252087.00241785901</cx:pt>
          <cx:pt idx="9604">271838.15564395802</cx:pt>
          <cx:pt idx="9605">267151.14101880998</cx:pt>
          <cx:pt idx="9606">275192.48459371098</cx:pt>
          <cx:pt idx="9607">254979.536782379</cx:pt>
          <cx:pt idx="9608">283010.59424180299</cx:pt>
          <cx:pt idx="9609">252555.50669332899</cx:pt>
          <cx:pt idx="9610">264824.18519879499</cx:pt>
          <cx:pt idx="9611">258663.09125604801</cx:pt>
          <cx:pt idx="9612">290373.37730180001</cx:pt>
          <cx:pt idx="9613">274611.52538028703</cx:pt>
          <cx:pt idx="9614">236137.01418624001</cx:pt>
          <cx:pt idx="9615">298118.43592867901</cx:pt>
          <cx:pt idx="9616">243743.17698859199</cx:pt>
          <cx:pt idx="9617">276291.48972486699</cx:pt>
          <cx:pt idx="9618">267008.95958990202</cx:pt>
          <cx:pt idx="9619">274876.66359941202</cx:pt>
          <cx:pt idx="9620">285742.52842530399</cx:pt>
          <cx:pt idx="9621">262724.09259913798</cx:pt>
          <cx:pt idx="9622">244540.300704539</cx:pt>
          <cx:pt idx="9623">282656.83555305901</cx:pt>
          <cx:pt idx="9624">286325.81762299198</cx:pt>
          <cx:pt idx="9625">283285.424617432</cx:pt>
          <cx:pt idx="9626">280385.44878678297</cx:pt>
          <cx:pt idx="9627">295049.18732087797</cx:pt>
          <cx:pt idx="9628">282078.96436117502</cx:pt>
          <cx:pt idx="9629">290304.24302429298</cx:pt>
          <cx:pt idx="9630">286051.73010071798</cx:pt>
          <cx:pt idx="9631">272974.61092285602</cx:pt>
          <cx:pt idx="9632">263860.92337208003</cx:pt>
          <cx:pt idx="9633">307513.52654508298</cx:pt>
          <cx:pt idx="9634">279131.73427039402</cx:pt>
          <cx:pt idx="9635">272452.49399578001</cx:pt>
          <cx:pt idx="9636">268407.13405157201</cx:pt>
          <cx:pt idx="9637">259604.223471687</cx:pt>
          <cx:pt idx="9638">265787.533218525</cx:pt>
          <cx:pt idx="9639">250997.79811233899</cx:pt>
          <cx:pt idx="9640">277940.32389989099</cx:pt>
          <cx:pt idx="9641">259274.076740388</cx:pt>
          <cx:pt idx="9642">279235.94476066501</cx:pt>
          <cx:pt idx="9643">264430.395121629</cx:pt>
          <cx:pt idx="9644">302386.30786257703</cx:pt>
          <cx:pt idx="9645">255558.47038707501</cx:pt>
          <cx:pt idx="9646">292903.53730361501</cx:pt>
          <cx:pt idx="9647">275888.40044295101</cx:pt>
          <cx:pt idx="9648">266104.21487294999</cx:pt>
          <cx:pt idx="9649">260431.49208840201</cx:pt>
          <cx:pt idx="9650">262403.29058524797</cx:pt>
          <cx:pt idx="9651">313887.02513068402</cx:pt>
          <cx:pt idx="9652">303896.68623851601</cx:pt>
          <cx:pt idx="9653">299534.465935065</cx:pt>
          <cx:pt idx="9654">301299.43906885397</cx:pt>
          <cx:pt idx="9655">277579.54113852902</cx:pt>
          <cx:pt idx="9656">305963.03530470701</cx:pt>
          <cx:pt idx="9657">266706.77937238902</cx:pt>
          <cx:pt idx="9658">271169.57206829102</cx:pt>
          <cx:pt idx="9659">273347.55950582802</cx:pt>
          <cx:pt idx="9660">261854.592663141</cx:pt>
          <cx:pt idx="9661">298659.516141831</cx:pt>
          <cx:pt idx="9662">288114.22342633101</cx:pt>
          <cx:pt idx="9663">278178.602987992</cx:pt>
          <cx:pt idx="9664">264756.75748370402</cx:pt>
          <cx:pt idx="9665">280464.22949779499</cx:pt>
          <cx:pt idx="9666">268174.38066676201</cx:pt>
          <cx:pt idx="9667">275476.58694466198</cx:pt>
          <cx:pt idx="9668">297873.42563273798</cx:pt>
          <cx:pt idx="9669">274347.53206225199</cx:pt>
          <cx:pt idx="9670">286501.16260882799</cx:pt>
          <cx:pt idx="9671">263387.76924846601</cx:pt>
          <cx:pt idx="9672">290261.69659683201</cx:pt>
          <cx:pt idx="9673">271939.057623756</cx:pt>
          <cx:pt idx="9674">293383.31296794402</cx:pt>
          <cx:pt idx="9675">239892.667756396</cx:pt>
          <cx:pt idx="9676">259114.68848730001</cx:pt>
          <cx:pt idx="9677">287328.29561679199</cx:pt>
          <cx:pt idx="9678">271921.89013940102</cx:pt>
          <cx:pt idx="9679">279788.66931054398</cx:pt>
          <cx:pt idx="9680">297449.557420636</cx:pt>
          <cx:pt idx="9681">265109.45535788703</cx:pt>
          <cx:pt idx="9682">269421.32137687597</cx:pt>
          <cx:pt idx="9683">272994.82198861497</cx:pt>
          <cx:pt idx="9684">265304.355081713</cx:pt>
          <cx:pt idx="9685">274025.55230514699</cx:pt>
          <cx:pt idx="9686">273795.50114195899</cx:pt>
          <cx:pt idx="9687">300878.80216401699</cx:pt>
          <cx:pt idx="9688">276553.25571938901</cx:pt>
          <cx:pt idx="9689">242866.79631619601</cx:pt>
          <cx:pt idx="9690">295473.08467696299</cx:pt>
          <cx:pt idx="9691">267733.84677480801</cx:pt>
          <cx:pt idx="9692">261932.64840953099</cx:pt>
          <cx:pt idx="9693">281346.99023348599</cx:pt>
          <cx:pt idx="9694">316880.628558631</cx:pt>
          <cx:pt idx="9695">262436.13993006898</cx:pt>
          <cx:pt idx="9696">294635.84679945302</cx:pt>
          <cx:pt idx="9697">259597.43361876099</cx:pt>
          <cx:pt idx="9698">276783.83552480402</cx:pt>
          <cx:pt idx="9699">312189.73542576301</cx:pt>
          <cx:pt idx="9700">254306.75563229099</cx:pt>
          <cx:pt idx="9701">299817.35432241799</cx:pt>
          <cx:pt idx="9702">280042.37643735303</cx:pt>
          <cx:pt idx="9703">292207.24949506798</cx:pt>
          <cx:pt idx="9704">265987.09254309599</cx:pt>
          <cx:pt idx="9705">255205.31664424099</cx:pt>
          <cx:pt idx="9706">268650.97003890102</cx:pt>
          <cx:pt idx="9707">264493.22939237201</cx:pt>
          <cx:pt idx="9708">266923.41989910201</cx:pt>
          <cx:pt idx="9709">282220.85273392301</cx:pt>
          <cx:pt idx="9710">262009.590337954</cx:pt>
          <cx:pt idx="9711">271791.41290852602</cx:pt>
          <cx:pt idx="9712">273721.663829064</cx:pt>
          <cx:pt idx="9713">291250.093678943</cx:pt>
          <cx:pt idx="9714">337748.44782714499</cx:pt>
          <cx:pt idx="9715">277246.45540536602</cx:pt>
          <cx:pt idx="9716">285626.51346410398</cx:pt>
          <cx:pt idx="9717">283485.49075302703</cx:pt>
          <cx:pt idx="9718">283854.05580389098</cx:pt>
          <cx:pt idx="9719">281684.29547048401</cx:pt>
          <cx:pt idx="9720">256194.934376891</cx:pt>
          <cx:pt idx="9721">264442.47647015098</cx:pt>
          <cx:pt idx="9722">285471.29280962999</cx:pt>
          <cx:pt idx="9723">305393.361216672</cx:pt>
          <cx:pt idx="9724">274805.33214226598</cx:pt>
          <cx:pt idx="9725">251235.634712464</cx:pt>
          <cx:pt idx="9726">249200.79226266799</cx:pt>
          <cx:pt idx="9727">279592.17203658301</cx:pt>
          <cx:pt idx="9728">264395.99278508098</cx:pt>
          <cx:pt idx="9729">274930.32611126697</cx:pt>
          <cx:pt idx="9730">281480.23908690503</cx:pt>
          <cx:pt idx="9731">270632.487347544</cx:pt>
          <cx:pt idx="9732">286465.14518014999</cx:pt>
          <cx:pt idx="9733">304982.40706151503</cx:pt>
          <cx:pt idx="9734">278476.32785096299</cx:pt>
          <cx:pt idx="9735">294549.06870167499</cx:pt>
          <cx:pt idx="9736">294479.66800307197</cx:pt>
          <cx:pt idx="9737">259920.04359558699</cx:pt>
          <cx:pt idx="9738">262258.69507578999</cx:pt>
          <cx:pt idx="9739">287892.36067058501</cx:pt>
          <cx:pt idx="9740">277185.84140637697</cx:pt>
          <cx:pt idx="9741">286491.090404791</cx:pt>
          <cx:pt idx="9742">281824.22749038902</cx:pt>
          <cx:pt idx="9743">273884.69852458598</cx:pt>
          <cx:pt idx="9744">258537.654109986</cx:pt>
          <cx:pt idx="9745">269248.38479962002</cx:pt>
          <cx:pt idx="9746">309080.98365746997</cx:pt>
          <cx:pt idx="9747">284179.98268575303</cx:pt>
          <cx:pt idx="9748">307188.02738129301</cx:pt>
          <cx:pt idx="9749">243388.77520094</cx:pt>
          <cx:pt idx="9750">279221.47969188</cx:pt>
          <cx:pt idx="9751">268616.12076942797</cx:pt>
          <cx:pt idx="9752">247837.27991696101</cx:pt>
          <cx:pt idx="9753">279991.21547918703</cx:pt>
          <cx:pt idx="9754">280817.99028834997</cx:pt>
          <cx:pt idx="9755">299696.259517206</cx:pt>
          <cx:pt idx="9756">265846.31110781198</cx:pt>
          <cx:pt idx="9757">279820.24049721501</cx:pt>
          <cx:pt idx="9758">297507.139383659</cx:pt>
          <cx:pt idx="9759">263931.50429368502</cx:pt>
          <cx:pt idx="9760">302409.652380004</cx:pt>
          <cx:pt idx="9761">269492.85885798302</cx:pt>
          <cx:pt idx="9762">260800.085560415</cx:pt>
          <cx:pt idx="9763">263193.56928577099</cx:pt>
          <cx:pt idx="9764">291782.14637561701</cx:pt>
          <cx:pt idx="9765">275896.57902047603</cx:pt>
          <cx:pt idx="9766">276874.74718254799</cx:pt>
          <cx:pt idx="9767">262667.25641503697</cx:pt>
          <cx:pt idx="9768">282702.85164371203</cx:pt>
          <cx:pt idx="9769">228030.76349986999</cx:pt>
          <cx:pt idx="9770">289382.12168050098</cx:pt>
          <cx:pt idx="9771">257288.470402718</cx:pt>
          <cx:pt idx="9772">238991.94194734999</cx:pt>
          <cx:pt idx="9773">267451.23073116498</cx:pt>
          <cx:pt idx="9774">244184.21995508499</cx:pt>
          <cx:pt idx="9775">294369.55936157698</cx:pt>
          <cx:pt idx="9776">271299.52597219899</cx:pt>
          <cx:pt idx="9777">292542.96559293498</cx:pt>
          <cx:pt idx="9778">231274.649010341</cx:pt>
          <cx:pt idx="9779">250604.77875792701</cx:pt>
          <cx:pt idx="9780">272753.27159017901</cx:pt>
          <cx:pt idx="9781">281381.40234637097</cx:pt>
          <cx:pt idx="9782">240317.65687398499</cx:pt>
          <cx:pt idx="9783">250722.67770351001</cx:pt>
          <cx:pt idx="9784">233423.60122729201</cx:pt>
          <cx:pt idx="9785">263506.552818292</cx:pt>
          <cx:pt idx="9786">262540.45651943801</cx:pt>
          <cx:pt idx="9787">276159.44714761502</cx:pt>
          <cx:pt idx="9788">292149.47324615001</cx:pt>
          <cx:pt idx="9789">302702.53237470402</cx:pt>
          <cx:pt idx="9790">290791.04640212603</cx:pt>
          <cx:pt idx="9791">292095.88181690301</cx:pt>
          <cx:pt idx="9792">264151.47350721899</cx:pt>
          <cx:pt idx="9793">277358.69866050698</cx:pt>
          <cx:pt idx="9794">251720.013504353</cx:pt>
          <cx:pt idx="9795">273459.80407599697</cx:pt>
          <cx:pt idx="9796">263546.43992808199</cx:pt>
          <cx:pt idx="9797">254408.15360128801</cx:pt>
          <cx:pt idx="9798">282231.20136228501</cx:pt>
          <cx:pt idx="9799">227955.582009142</cx:pt>
          <cx:pt idx="9800">296563.099013181</cx:pt>
          <cx:pt idx="9801">263073.31172324799</cx:pt>
          <cx:pt idx="9802">289426.43758348102</cx:pt>
          <cx:pt idx="9803">290954.00725608203</cx:pt>
          <cx:pt idx="9804">241421.90849889201</cx:pt>
          <cx:pt idx="9805">252702.653232532</cx:pt>
          <cx:pt idx="9806">280936.021105555</cx:pt>
          <cx:pt idx="9807">269668.180180158</cx:pt>
          <cx:pt idx="9808">270994.32886483299</cx:pt>
          <cx:pt idx="9809">263747.071445685</cx:pt>
          <cx:pt idx="9810">264553.04133804399</cx:pt>
          <cx:pt idx="9811">291739.56568639801</cx:pt>
          <cx:pt idx="9812">313128.13800805499</cx:pt>
          <cx:pt idx="9813">241510.596777028</cx:pt>
          <cx:pt idx="9814">272324.67015296</cx:pt>
          <cx:pt idx="9815">244136.43201867599</cx:pt>
          <cx:pt idx="9816">279562.49867920298</cx:pt>
          <cx:pt idx="9817">264020.88494978403</cx:pt>
          <cx:pt idx="9818">239809.14404963501</cx:pt>
          <cx:pt idx="9819">288852.408686721</cx:pt>
          <cx:pt idx="9820">270759.20107779797</cx:pt>
          <cx:pt idx="9821">272209.69614872499</cx:pt>
          <cx:pt idx="9822">275676.58395538299</cx:pt>
          <cx:pt idx="9823">299130.42071376398</cx:pt>
          <cx:pt idx="9824">266218.85219802603</cx:pt>
          <cx:pt idx="9825">265411.52823699598</cx:pt>
          <cx:pt idx="9826">256732.01022292301</cx:pt>
          <cx:pt idx="9827">276891.46630088799</cx:pt>
          <cx:pt idx="9828">276319.85563892999</cx:pt>
          <cx:pt idx="9829">244833.051657731</cx:pt>
          <cx:pt idx="9830">258997.83223098499</cx:pt>
          <cx:pt idx="9831">271039.792232204</cx:pt>
          <cx:pt idx="9832">233232.75553725299</cx:pt>
          <cx:pt idx="9833">261298.50526118299</cx:pt>
          <cx:pt idx="9834">292418.56456820801</cx:pt>
          <cx:pt idx="9835">247348.07409942299</cx:pt>
          <cx:pt idx="9836">265816.02436442598</cx:pt>
          <cx:pt idx="9837">254383.41248249501</cx:pt>
          <cx:pt idx="9838">257109.004221326</cx:pt>
          <cx:pt idx="9839">283424.541047131</cx:pt>
          <cx:pt idx="9840">267297.37417576899</cx:pt>
          <cx:pt idx="9841">260767.492087591</cx:pt>
          <cx:pt idx="9842">291397.53238269797</cx:pt>
          <cx:pt idx="9843">284361.21453645697</cx:pt>
          <cx:pt idx="9844">258189.758815284</cx:pt>
          <cx:pt idx="9845">238114.324253767</cx:pt>
          <cx:pt idx="9846">303603.86839627102</cx:pt>
          <cx:pt idx="9847">287000.25133075798</cx:pt>
          <cx:pt idx="9848">250880.94710867599</cx:pt>
          <cx:pt idx="9849">268835.94071442401</cx:pt>
          <cx:pt idx="9850">260525.061454157</cx:pt>
          <cx:pt idx="9851">262664.84277278499</cx:pt>
          <cx:pt idx="9852">299712.34756316303</cx:pt>
          <cx:pt idx="9853">277349.58679404401</cx:pt>
          <cx:pt idx="9854">273519.07344772603</cx:pt>
          <cx:pt idx="9855">289344.03151610697</cx:pt>
          <cx:pt idx="9856">295811.22977773001</cx:pt>
          <cx:pt idx="9857">274956.379565346</cx:pt>
          <cx:pt idx="9858">290028.39052474598</cx:pt>
          <cx:pt idx="9859">308166.00136120099</cx:pt>
          <cx:pt idx="9860">289956.01104065898</cx:pt>
          <cx:pt idx="9861">301009.52666090103</cx:pt>
          <cx:pt idx="9862">282012.10112623102</cx:pt>
          <cx:pt idx="9863">272008.132655714</cx:pt>
          <cx:pt idx="9864">272874.56650576898</cx:pt>
          <cx:pt idx="9865">282873.42551644199</cx:pt>
          <cx:pt idx="9866">273090.59828298102</cx:pt>
          <cx:pt idx="9867">299838.05421106901</cx:pt>
          <cx:pt idx="9868">275251.645257267</cx:pt>
          <cx:pt idx="9869">228881.14377564099</cx:pt>
          <cx:pt idx="9870">278412.528691374</cx:pt>
          <cx:pt idx="9871">300804.01724009</cx:pt>
          <cx:pt idx="9872">282116.51635318698</cx:pt>
          <cx:pt idx="9873">295064.47566098202</cx:pt>
          <cx:pt idx="9874">269227.50908126298</cx:pt>
          <cx:pt idx="9875">286024.05287808197</cx:pt>
          <cx:pt idx="9876">276952.36652172997</cx:pt>
          <cx:pt idx="9877">267946.48558699799</cx:pt>
          <cx:pt idx="9878">269439.57080963202</cx:pt>
          <cx:pt idx="9879">304881.92779360799</cx:pt>
          <cx:pt idx="9880">284282.88125128002</cx:pt>
          <cx:pt idx="9881">306908.52971486701</cx:pt>
          <cx:pt idx="9882">265668.15062129399</cx:pt>
          <cx:pt idx="9883">268942.583135714</cx:pt>
          <cx:pt idx="9884">270197.98966822401</cx:pt>
          <cx:pt idx="9885">297165.266748822</cx:pt>
          <cx:pt idx="9886">274520.46008527803</cx:pt>
          <cx:pt idx="9887">258463.71082034201</cx:pt>
          <cx:pt idx="9888">324039.98124775302</cx:pt>
          <cx:pt idx="9889">295228.223955628</cx:pt>
          <cx:pt idx="9890">240903.65944797799</cx:pt>
          <cx:pt idx="9891">257672.93563463399</cx:pt>
          <cx:pt idx="9892">259535.33052021801</cx:pt>
          <cx:pt idx="9893">275467.31075536698</cx:pt>
          <cx:pt idx="9894">279299.65685713902</cx:pt>
          <cx:pt idx="9895">266881.607605981</cx:pt>
          <cx:pt idx="9896">283401.90335257701</cx:pt>
          <cx:pt idx="9897">262433.72023179103</cx:pt>
          <cx:pt idx="9898">273678.960096822</cx:pt>
          <cx:pt idx="9899">264667.21677366103</cx:pt>
          <cx:pt idx="9900">280186.078603603</cx:pt>
          <cx:pt idx="9901">304465.055934184</cx:pt>
          <cx:pt idx="9902">277764.04566616198</cx:pt>
          <cx:pt idx="9903">272092.58879017201</cx:pt>
          <cx:pt idx="9904">259618.689684018</cx:pt>
          <cx:pt idx="9905">287111.29289934703</cx:pt>
          <cx:pt idx="9906">279822.02580149798</cx:pt>
          <cx:pt idx="9907">255927.565840539</cx:pt>
          <cx:pt idx="9908">286897.09244578698</cx:pt>
          <cx:pt idx="9909">233469.152362419</cx:pt>
          <cx:pt idx="9910">274012.62913115101</cx:pt>
          <cx:pt idx="9911">283044.40496859601</cx:pt>
          <cx:pt idx="9912">293105.18771447602</cx:pt>
          <cx:pt idx="9913">265136.53004344302</cx:pt>
          <cx:pt idx="9914">262303.870917589</cx:pt>
          <cx:pt idx="9915">273479.69141837402</cx:pt>
          <cx:pt idx="9916">273761.67719676998</cx:pt>
          <cx:pt idx="9917">259039.47519270901</cx:pt>
          <cx:pt idx="9918">302430.02924985398</cx:pt>
          <cx:pt idx="9919">237535.86363652899</cx:pt>
          <cx:pt idx="9920">247099.19407323599</cx:pt>
          <cx:pt idx="9921">281008.19587969</cx:pt>
          <cx:pt idx="9922">253982.762589163</cx:pt>
          <cx:pt idx="9923">241826.943327291</cx:pt>
          <cx:pt idx="9924">285870.61246385699</cx:pt>
          <cx:pt idx="9925">295095.352694406</cx:pt>
          <cx:pt idx="9926">278374.26625199401</cx:pt>
          <cx:pt idx="9927">268952.4566265</cx:pt>
          <cx:pt idx="9928">271518.263712265</cx:pt>
          <cx:pt idx="9929">258984.36683700199</cx:pt>
          <cx:pt idx="9930">274245.07216147002</cx:pt>
          <cx:pt idx="9931">236926.515113295</cx:pt>
          <cx:pt idx="9932">279863.72521925298</cx:pt>
          <cx:pt idx="9933">261145.186734588</cx:pt>
          <cx:pt idx="9934">318958.10059641901</cx:pt>
          <cx:pt idx="9935">301797.46050152503</cx:pt>
          <cx:pt idx="9936">273320.31089271</cx:pt>
          <cx:pt idx="9937">269495.11756867601</cx:pt>
          <cx:pt idx="9938">270824.071125769</cx:pt>
          <cx:pt idx="9939">294304.10801953898</cx:pt>
          <cx:pt idx="9940">270424.11447088601</cx:pt>
          <cx:pt idx="9941">296358.383039976</cx:pt>
          <cx:pt idx="9942">271782.274646957</cx:pt>
          <cx:pt idx="9943">255175.113743366</cx:pt>
          <cx:pt idx="9944">319711.85666079901</cx:pt>
          <cx:pt idx="9945">267324.59197064</cx:pt>
          <cx:pt idx="9946">307341.595828789</cx:pt>
          <cx:pt idx="9947">290418.67177477799</cx:pt>
          <cx:pt idx="9948">283473.99594850698</cx:pt>
          <cx:pt idx="9949">241187.47457030401</cx:pt>
          <cx:pt idx="9950">220806.26095611099</cx:pt>
          <cx:pt idx="9951">253361.51802535899</cx:pt>
          <cx:pt idx="9952">295478.38519530999</cx:pt>
          <cx:pt idx="9953">290980.78495824302</cx:pt>
          <cx:pt idx="9954">271389.58619987598</cx:pt>
          <cx:pt idx="9955">276699.68346663198</cx:pt>
          <cx:pt idx="9956">281345.30064378999</cx:pt>
          <cx:pt idx="9957">260251.17229212201</cx:pt>
          <cx:pt idx="9958">296548.91650111601</cx:pt>
          <cx:pt idx="9959">287128.38309387898</cx:pt>
          <cx:pt idx="9960">252133.648250461</cx:pt>
          <cx:pt idx="9961">258933.35859698101</cx:pt>
          <cx:pt idx="9962">304456.89062178601</cx:pt>
          <cx:pt idx="9963">272175.328505905</cx:pt>
          <cx:pt idx="9964">264800.297288434</cx:pt>
          <cx:pt idx="9965">294650.287529558</cx:pt>
          <cx:pt idx="9966">263714.71701602201</cx:pt>
          <cx:pt idx="9967">278360.34614557697</cx:pt>
          <cx:pt idx="9968">256886.022356876</cx:pt>
          <cx:pt idx="9969">272521.04051406798</cx:pt>
          <cx:pt idx="9970">306033.73333363299</cx:pt>
          <cx:pt idx="9971">262742.79041276802</cx:pt>
          <cx:pt idx="9972">295633.38916070497</cx:pt>
          <cx:pt idx="9973">294116.80189145298</cx:pt>
          <cx:pt idx="9974">265521.19776410598</cx:pt>
          <cx:pt idx="9975">285085.85952672199</cx:pt>
          <cx:pt idx="9976">273525.27995216299</cx:pt>
          <cx:pt idx="9977">249617.83786687601</cx:pt>
          <cx:pt idx="9978">224657.68754601001</cx:pt>
          <cx:pt idx="9979">265842.82852740498</cx:pt>
          <cx:pt idx="9980">259470.976842384</cx:pt>
          <cx:pt idx="9981">275701.34532854398</cx:pt>
          <cx:pt idx="9982">284375.041656213</cx:pt>
          <cx:pt idx="9983">290433.68621726899</cx:pt>
          <cx:pt idx="9984">249360.49369765501</cx:pt>
          <cx:pt idx="9985">298083.49454867898</cx:pt>
          <cx:pt idx="9986">253173.32281269599</cx:pt>
          <cx:pt idx="9987">279350.55075684999</cx:pt>
          <cx:pt idx="9988">279051.22684299602</cx:pt>
          <cx:pt idx="9989">262220.22215140902</cx:pt>
          <cx:pt idx="9990">270366.55680758198</cx:pt>
          <cx:pt idx="9991">277143.02304300101</cx:pt>
          <cx:pt idx="9992">245446.608057384</cx:pt>
          <cx:pt idx="9993">285229.22130062297</cx:pt>
          <cx:pt idx="9994">323907.39636878698</cx:pt>
          <cx:pt idx="9995">277976.94030613598</cx:pt>
          <cx:pt idx="9996">250223.29401550401</cx:pt>
          <cx:pt idx="9997">287677.85063606902</cx:pt>
          <cx:pt idx="9998">253429.45372067601</cx:pt>
          <cx:pt idx="9999">252398.09728415299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nb-NO">
                <a:effectLst/>
              </a:rPr>
              <a:t>Total Gas Output EEV</a:t>
            </a:r>
            <a:endParaRPr lang="nb-NO"/>
          </a:p>
        </cx:rich>
      </cx:tx>
    </cx:title>
    <cx:plotArea>
      <cx:plotAreaRegion>
        <cx:series layoutId="clusteredColumn" uniqueId="{5AB71AF6-72B8-4D30-A812-E88EEE44AEF0}">
          <cx:tx>
            <cx:txData>
              <cx:f>EEV!$D$1</cx:f>
              <cx:v>tot_gas</cx:v>
            </cx:txData>
          </cx:tx>
          <cx:dataPt idx="24">
            <cx:spPr>
              <a:solidFill>
                <a:schemeClr val="accent2"/>
              </a:solidFill>
            </cx:spPr>
          </cx:dataPt>
          <cx:dataPt idx="25">
            <cx:spPr>
              <a:solidFill>
                <a:schemeClr val="accent2"/>
              </a:solidFill>
            </cx:spPr>
          </cx:dataPt>
          <cx:dataPt idx="26">
            <cx:spPr>
              <a:solidFill>
                <a:schemeClr val="accent2"/>
              </a:solidFill>
            </cx:spPr>
          </cx:dataPt>
          <cx:dataPt idx="27">
            <cx:spPr>
              <a:solidFill>
                <a:schemeClr val="accent2"/>
              </a:solidFill>
            </cx:spPr>
          </cx:dataPt>
          <cx:dataPt idx="28">
            <cx:spPr>
              <a:solidFill>
                <a:schemeClr val="accent2"/>
              </a:solidFill>
            </cx:spPr>
          </cx:dataPt>
          <cx:dataPt idx="29">
            <cx:spPr>
              <a:solidFill>
                <a:schemeClr val="accent2"/>
              </a:solidFill>
            </cx:spPr>
          </cx:dataPt>
          <cx:dataPt idx="30">
            <cx:spPr>
              <a:solidFill>
                <a:schemeClr val="accent2"/>
              </a:solidFill>
            </cx:spPr>
          </cx:dataPt>
          <cx:dataPt idx="31">
            <cx:spPr>
              <a:solidFill>
                <a:schemeClr val="accent2"/>
              </a:solidFill>
            </cx:spPr>
          </cx:dataPt>
          <cx:dataPt idx="32">
            <cx:spPr>
              <a:solidFill>
                <a:schemeClr val="accent2"/>
              </a:solidFill>
            </cx:spPr>
          </cx:dataPt>
          <cx:dataPt idx="33">
            <cx:spPr>
              <a:solidFill>
                <a:schemeClr val="accent2"/>
              </a:solidFill>
            </cx:spPr>
          </cx:dataPt>
          <cx:dataPt idx="34">
            <cx:spPr>
              <a:solidFill>
                <a:schemeClr val="accent2"/>
              </a:solidFill>
            </cx:spPr>
          </cx:dataPt>
          <cx:dataPt idx="35">
            <cx:spPr>
              <a:solidFill>
                <a:schemeClr val="accent2"/>
              </a:solidFill>
            </cx:spPr>
          </cx:dataPt>
          <cx:dataPt idx="36">
            <cx:spPr>
              <a:solidFill>
                <a:schemeClr val="accent2"/>
              </a:solidFill>
            </cx:spPr>
          </cx:dataPt>
          <cx:dataPt idx="37">
            <cx:spPr>
              <a:solidFill>
                <a:schemeClr val="accent2"/>
              </a:solidFill>
            </cx:spPr>
          </cx:dataPt>
          <cx:dataPt idx="38">
            <cx:spPr>
              <a:solidFill>
                <a:schemeClr val="accent2"/>
              </a:solidFill>
            </cx:spPr>
          </cx:dataPt>
          <cx:dataPt idx="39">
            <cx:spPr>
              <a:solidFill>
                <a:schemeClr val="accent2"/>
              </a:solidFill>
            </cx:spPr>
          </cx:dataPt>
          <cx:dataPt idx="40">
            <cx:spPr>
              <a:solidFill>
                <a:schemeClr val="accent2"/>
              </a:solidFill>
            </cx:spPr>
          </cx:dataPt>
          <cx:dataPt idx="41">
            <cx:spPr>
              <a:solidFill>
                <a:schemeClr val="accent2"/>
              </a:solidFill>
            </cx:spPr>
          </cx:dataPt>
          <cx:dataPt idx="42">
            <cx:spPr>
              <a:solidFill>
                <a:schemeClr val="accent2"/>
              </a:solidFill>
            </cx:spPr>
          </cx:dataPt>
          <cx:dataPt idx="43">
            <cx:spPr>
              <a:solidFill>
                <a:schemeClr val="accent2"/>
              </a:solidFill>
            </cx:spPr>
          </cx:dataPt>
          <cx:dataPt idx="44">
            <cx:spPr>
              <a:solidFill>
                <a:schemeClr val="accent2"/>
              </a:solidFill>
            </cx:spPr>
          </cx:dataPt>
          <cx:dataPt idx="45">
            <cx:spPr>
              <a:solidFill>
                <a:schemeClr val="accent2"/>
              </a:solidFill>
            </cx:spPr>
          </cx:dataPt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13:54:22.73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1854 0 3488 0 0,'-56'4'49'0'0,"-1"2"0"0"0,1 2-1 0 0,-18 7-48 0 0,13-4 14 0 0,6 1 3 0 0,3 2 37 0 0,2 2 39 0 0,0 0 40 0 0,7-1 13 0 0,6-1 388 0 0,-25 12-534 0 0,-27 19 463 0 0,22-6-85 0 0,36-18 69 0 0,-22 19-447 0 0,19-11 407 0 0,-9 12-407 0 0,-8 13 304 0 0,-52 67 296 0 0,37-35-279 0 0,57-74-288 0 0,-30 40 62 0 0,0 2-44 0 0,1 1-41 0 0,3 2 0 0 0,1 2-10 0 0,-44 100 0 0 0,55-114 0 0 0,-34 73 0 0 0,11 1 0 0 0,-10 51 0 0 0,36-109 0 0 0,-33 124 0 0 0,16-8 0 0 0,23-110-1 0 0,-16 78 12 0 0,6 6-11 0 0,5 39 54 0 0,7 131-54 0 0,16-19 58 0 0,2-190 52 0 0,15 72-110 0 0,5-52 102 0 0,2 4 4 0 0,-18-68-57 0 0,26 141 20 0 0,-22-141-39 0 0,33 139 27 0 0,-8-73-4 0 0,-5 7-26 0 0,2-7 26 0 0,-11 0-26 0 0,13 20 22 0 0,-8-36-31 0 0,57 247 54 0 0,-19-104-17 0 0,-48-186-46 0 0,17 52-9 0 0,26 53 0 0 0,-48-140 4 0 0,25 61 46 0 0,-29-77 3 0 0,1-1 0 0 0,14 22-53 0 0,43 53 267 0 0,-34-54-60 0 0,5 3-207 0 0,-13-18 143 0 0,29 23-143 0 0,-32-32 39 0 0,1-2 1 0 0,20 12-40 0 0,2-1 43 0 0,29 16 57 0 0,-39-25 53 0 0,10 3-153 0 0,29 15 106 0 0,7 2 0 0 0,-25-18-78 0 0,85 22-28 0 0,-115-36 18 0 0,-1-1 0 0 0,1-2 0 0 0,0 0 0 0 0,12-1-18 0 0,1 1 21 0 0,-5 0 15 0 0,-14-2-10 0 0,0 0 0 0 0,20-1-26 0 0,-3-6 45 0 0,-5-3 6 0 0,0-1-1 0 0,26-12-50 0 0,-42 14 11 0 0,-2 0 27 0 0,-1 0 0 0 0,1-2 0 0 0,-1 0 0 0 0,-1 0 0 0 0,0-1-1 0 0,8-7-37 0 0,-1-1 51 0 0,0-1-1 0 0,0-3-50 0 0,81-71 80 0 0,-57 44-59 0 0,-20 19 14 0 0,25-21-35 0 0,-21 24-34 0 0,16-13-230 0 0,24-30 264 0 0,-41 39-71 0 0,49-55-128 0 0,-27 27-11 0 0,-10 8-64 0 0,-20 25 92 0 0,-1-1-37 0 0,26-39-305 0 0,56-95-805 0 0,-73 112 968 0 0,-3-1 54 0 0,10-29-64 0 0,-8-1 86 0 0,16-80-154 0 0,-24 84 235 0 0,-6 28 81 0 0,11-45-62 0 0,-10 0 118 0 0,-1-52 65 0 0,-6 64 10 0 0,0 0-13 0 0,7-65 6 0 0,-8 49 46 0 0,-2 1 72 0 0,0 1 40 0 0,5-348 772 0 0,-9 364-851 0 0,0-2-43 0 0,0-80-22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13:09:12.80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177 31 9528 0 0,'0'-13'216'0'0,"0"11"32"0"0,0 0 10 0 0,0-4-107 0 0,-2 2-78 0 0,0 3-65 0 0,0 0 0 0 0,-1 1 0 0 0,1-1 0 0 0,0 1 0 0 0,0-1 0 0 0,-1 1 0 0 0,1 0 0 0 0,0 0 0 0 0,-1 0 0 0 0,1 0 0 0 0,0 1 0 0 0,0-1-8 0 0,-5 1 64 0 0,2 1 46 0 0,0 1-34 0 0,1 0 1 0 0,0 0 0 0 0,0 0-1 0 0,0 1 1 0 0,0 0-1 0 0,-3 4-76 0 0,-8 8 190 0 0,9-10-134 0 0,-8 10 53 0 0,10-7-37 0 0,-1 3 42 0 0,2-4-55 0 0,0-1 0 0 0,0 0 0 0 0,-1 0 0 0 0,-1 2-59 0 0,-13 18 127 0 0,13-19-101 0 0,2-3-20 0 0,1 0 0 0 0,0 0 0 0 0,0 0 0 0 0,0 0 0 0 0,1 0 0 0 0,-1 0 0 0 0,1 0 0 0 0,0 1 0 0 0,1-1 0 0 0,-1 1-6 0 0,1-2 4 0 0,0 1-1 0 0,0 0 1 0 0,1-1 0 0 0,-1 1 0 0 0,2 4-4 0 0,-1-7-2 0 0,-1 1 0 0 0,1-1 1 0 0,0 0-1 0 0,0 0 0 0 0,0 0 0 0 0,0 1 0 0 0,0-1 0 0 0,1 0 0 0 0,-1 0 0 0 0,1-1 1 0 0,0 2 1 0 0,8 8-56 0 0,11 10-81 0 0,-6-12-60 0 0,17-1-98 0 0,4 1 44 0 0,-12 1 55 0 0,6 2-12 0 0,-1 0 14 0 0,-5-2 24 0 0,-15-7 88 0 0,-1-1-1 0 0,1 0 1 0 0,8 1 82 0 0,25 6-212 0 0,-35-6 184 0 0,0 0 0 0 0,0 1 1 0 0,0-1-1 0 0,0 2 28 0 0,3 1-55 0 0,0 0 1 0 0,11 3 54 0 0,-13-6-18 0 0,-1 1-1 0 0,1-1 1 0 0,0 1-1 0 0,-1 1 1 0 0,0-1-1 0 0,0 1 1 0 0,-1 0-1 0 0,6 6 19 0 0,13 12-14 0 0,-14-13 14 0 0,-1-1 0 0 0,0 2 0 0 0,-1-1 1 0 0,0 1-1 0 0,2 5 0 0 0,7 22 28 0 0,-4-5 46 0 0,-3-10 9 0 0,-7-13-32 0 0,-1-1 1 0 0,0 1-1 0 0,-1 0 1 0 0,0 0-1 0 0,0 0 1 0 0,-1 0-1 0 0,0 0 1 0 0,-1 4-52 0 0,0 42 131 0 0,0-52-119 0 0,0-1 1 0 0,0 0-1 0 0,0 0 0 0 0,-1 1 1 0 0,0-1-1 0 0,0 0 1 0 0,1 0-1 0 0,-2 0 0 0 0,1 0 1 0 0,0 0-1 0 0,-1 0 1 0 0,1 0-1 0 0,-1-1 0 0 0,-1 2-12 0 0,-11 8 107 0 0,-8-3 55 0 0,0-3 56 0 0,-6-2 97 0 0,19-4-183 0 0,0-1 0 0 0,0 1 0 0 0,0-2 1 0 0,-2 0-133 0 0,-20-8 272 0 0,22 6-153 0 0,-1 1 0 0 0,1 0 0 0 0,-5-1-119 0 0,-27-3 267 0 0,34 4-213 0 0,0 0 0 0 0,0-1 1 0 0,0 1-1 0 0,0-2-54 0 0,-3-1 147 0 0,0 0-1 0 0,-11-3-146 0 0,-35-13 250 0 0,0 0-42 0 0,36 15-128 0 0,1 2-39 0 0,12 4-38 0 0,1-1-1 0 0,0 1 0 0 0,-1-2 1 0 0,1 1-1 0 0,0-1 1 0 0,-4-2-3 0 0,4 1-17 0 0,3 2-45 0 0,1 0-39 0 0,0 0-64 0 0,0 1-79 0 0,0 0-94 0 0,0 0 34 0 0,1 1-51 0 0,-1-1-43 0 0,1 1-39 0 0,-1 0-132 0 0,0-1-37 0 0,0 1-159 0 0,-1 0-425 0 0,3 0 1181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13:09:10.82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978 614 7688 0 0,'0'0'166'0'0,"0"0"29"0"0,0 3 14 0 0,-1 6-176 0 0,1 0 0 0 0,-2-1 0 0 0,1 1 0 0 0,-1 0 0 0 0,-2 4-33 0 0,-15 42 57 0 0,3-20-1 0 0,1-1 87 0 0,-17 40 274 0 0,22-42-289 0 0,-3 4 46 0 0,-1-4-78 0 0,-1 4-52 0 0,6-10-18 0 0,2 0-1 0 0,0 0 0 0 0,-1 14-25 0 0,4-10-16 0 0,0 1-42 0 0,1 2-58 0 0,-1 1-72 0 0,1-7-11 0 0,-6 58-160 0 0,6-19-7 0 0</inkml:trace>
  <inkml:trace contextRef="#ctx0" brushRef="#br0" timeOffset="319.8511">569 1140 9528 0 0,'-10'-19'135'0'0,"7"15"-70"0"0,1 0 0 0 0,-1-1 1 0 0,1 1-1 0 0,0-1 0 0 0,0 0 1 0 0,1 1-1 0 0,-1-1 0 0 0,1 0 0 0 0,0-3-65 0 0,0 3 151 0 0,-1 2-78 0 0,2 3-73 0 0,-3-4 36 0 0,-3-6-26 0 0,1-15-10 0 0,-1 15 11 0 0,2 6 28 0 0,4 4-39 0 0,-2-2 82 0 0,2 1 91 0 0,0 1 138 0 0,0 0 1 0 0,2 0-42 0 0,23 3-172 0 0,-1 2-80 0 0,-15-3-24 0 0,1 0 0 0 0,0-1 0 0 0,-1 0 0 0 0,4 0 6 0 0,5 0-57 0 0,1 0-1 0 0,15 4 58 0 0,-3 0-57 0 0,29 2-70 0 0,1-2 82 0 0,25 3 93 0 0,-1 4 95 0 0,91 16 146 0 0,-63-12-165 0 0,6-6-8 0 0,-16-1-22 0 0,7 10-2 0 0,16 1-16 0 0,181 15 46 0 0,157 18 204 0 0,-365-45-260 0 0,0-2-40 0 0,97 9-22 0 0,210 29-4 0 0,-231-18 1 0 0,-93-12-34 0 0,58 2 33 0 0,-74-13-71 0 0,128 11-277 0 0,-74 0 79 0 0</inkml:trace>
  <inkml:trace contextRef="#ctx0" brushRef="#br0" timeOffset="592.5771">5211 1023 14064 0 0,'0'-15'215'0'0,"0"5"-43"0"0,0 1 13 0 0,0 2 59 0 0,0 5-142 0 0,-2 1-60 0 0,1 1-41 0 0,0 1 1 0 0,0-1-1 0 0,0 0 1 0 0,0 0 0 0 0,0 1-1 0 0,0-1 1 0 0,1 1-1 0 0,-1-1 1 0 0,0 1 0 0 0,0-1-1 0 0,0 1 1 0 0,1-1 0 0 0,-1 1-1 0 0,0 0 1 0 0,1-1-1 0 0,-1 1 1 0 0,0 0 0 0 0,1 0-1 0 0,-1-1 1 0 0,1 1-1 0 0,0 0 1 0 0,-1 0 0 0 0,1 0-1 0 0,-1 0 1 0 0,1-1 0 0 0,0 1-2 0 0,-9 31 84 0 0,6-21-58 0 0,-8 22 40 0 0,8-25-49 0 0,0 0 0 0 0,0 0 0 0 0,-1 8-17 0 0,-1 20 11 0 0,-7 30-27 0 0,0-4-49 0 0,1 32 49 0 0,7-63 17 0 0,-2 20-2 0 0,-3 32 20 0 0,7-22 43 0 0,3-12-52 0 0,0-11-83 0 0,-1 0 0 0 0,-4 22 73 0 0,-1-31-42 0 0,2-15-9 0 0,1-1 0 0 0,1 1 0 0 0,0 8 51 0 0,1 26-126 0 0,0 1-33 0 0,-3-18-16 0 0,-3-6-73 0 0,2-8 36 0 0,0 13-323 0 0,-6-11-17 0 0,9-15 441 0 0,0 0-1 0 0,1 0 0 0 0,-1 0 0 0 0,1 0 1 0 0,0 3 111 0 0</inkml:trace>
  <inkml:trace contextRef="#ctx0" brushRef="#br0" timeOffset="1485.9506">277 2059 4256 0 0,'2'0'99'0'0,"-1"1"-95"0"0,-1-1 0 0 0,1 0 1 0 0,-1 0-1 0 0,0 0 1 0 0,1 0-1 0 0,-1 0 0 0 0,1 0 1 0 0,-1 0-1 0 0,0 0 1 0 0,1-1-1 0 0,-1 1 1 0 0,1 0-1 0 0,-1 0 0 0 0,0 0 1 0 0,1 0-1 0 0,-1 0 1 0 0,0-1-1 0 0,1 1 1 0 0,-1 0-1 0 0,0 0 0 0 0,1-1 1 0 0,-1 1-1 0 0,0 0 1 0 0,1 0-1 0 0,-1-1 1 0 0,0 1-1 0 0,0 0 0 0 0,1-1 1 0 0,-1 1-1 0 0,0 0 1 0 0,0-1-1 0 0,0 1 0 0 0,0-1 1 0 0,1 1-1 0 0,-1 0 1 0 0,0-1-1 0 0,0 1 1 0 0,0-1-1 0 0,0 1 0 0 0,0 0 1 0 0,0-1-1 0 0,0 1 1 0 0,0-1-1 0 0,0 1 1 0 0,0 0-1 0 0,0-1 0 0 0,-1 1-4 0 0,1-2 14 0 0,1 0-1 0 0,-1 1 1 0 0,0-1-1 0 0,0 0 1 0 0,1 1-1 0 0,-1-1 1 0 0,0 0-1 0 0,1 1 1 0 0,0-2-14 0 0,9-11 20 0 0,-10 12-20 0 0,1 1 0 0 0,-1-1 0 0 0,1 1 0 0 0,-1-1 0 0 0,0 1 0 0 0,0-1 0 0 0,0 0 0 0 0,0 1 0 0 0,0-1 0 0 0,0 1 0 0 0,0-3 33 0 0,0 1 63 0 0,1-1 54 0 0,-1 0 45 0 0,0-2 102 0 0,1 0 43 0 0,-1-14 889 0 0,-1 11-742 0 0,0 0-78 0 0,0 5-252 0 0,0 0-40 0 0,-1-2 61 0 0,0 0 14 0 0,0-1 38 0 0,-3-7 313 0 0,4 12-454 0 0,0 1 1 0 0,0-1-1 0 0,1 0 1 0 0,-1 1-1 0 0,0-1 1 0 0,0 1-1 0 0,-1-1 0 0 0,1 1 1 0 0,0-1-1 0 0,0 1 1 0 0,-1 0-1 0 0,1 0 1 0 0,-1-1-90 0 0,-3 0 311 0 0,0-1-57 0 0,-3-1 74 0 0,-11-3 316 0 0,12 6-343 0 0,0 1-53 0 0,0-2-57 0 0,2 1-46 0 0,-1-1-33 0 0,-13-3 187 0 0,4 10-129 0 0,-1 0-22 0 0,1-7 2 0 0,7-1-93 0 0,5 1-36 0 0,0 1 0 0 0,0 0-1 0 0,0 0 1 0 0,0 0 0 0 0,0 0 0 0 0,0 1-1 0 0,0-1 1 0 0,0 1 0 0 0,0 0-1 0 0,0 0 1 0 0,0 0 0 0 0,-1 0 0 0 0,-1 1-21 0 0,-10 4 77 0 0,12-3-65 0 0,0-1 1 0 0,0 0 0 0 0,0 0 0 0 0,0-1 0 0 0,0 1 0 0 0,0-1 0 0 0,-1 1 0 0 0,0-1-13 0 0,2 0 7 0 0,1 0 0 0 0,-1 0 0 0 0,1 0 0 0 0,-1 0 0 0 0,1 0 0 0 0,0 1 0 0 0,-1-1 0 0 0,1 1 0 0 0,-1-1 0 0 0,1 1 0 0 0,0-1 0 0 0,-1 1 0 0 0,1 0 0 0 0,0-1 0 0 0,-1 1 0 0 0,1 0 1 0 0,0 0-1 0 0,0 0 0 0 0,0 0 0 0 0,-1 1-7 0 0,2-2 4 0 0,-3 3 75 0 0,1-1 1 0 0,-8 10 0 0 0,10-11-77 0 0,0 0 0 0 0,-1-1 0 0 0,1 1 0 0 0,0-1 0 0 0,0 1 1 0 0,0 0-1 0 0,-1-1 0 0 0,1 1 0 0 0,0 0 0 0 0,0-1 0 0 0,0 1 1 0 0,0 0-1 0 0,0-1 0 0 0,0 1 0 0 0,1 0 0 0 0,-1-1 1 0 0,0 1-1 0 0,0 0 0 0 0,0-1 0 0 0,1 1 0 0 0,-1 0-3 0 0,15 26 14 0 0,-4-20-28 0 0,4 3-50 0 0,-8-3 18 0 0,-4-4 19 0 0,0 0-1 0 0,0 0 1 0 0,0 0-1 0 0,0-1 1 0 0,1 1 0 0 0,0-1 27 0 0,10 8-111 0 0,-1 6 36 0 0,3 5-19 0 0,-13-19 81 0 0,-1 1 1 0 0,1-1 0 0 0,-1 1 0 0 0,0 0 0 0 0,0 0 0 0 0,-1 0 0 0 0,1 0 0 0 0,0 0 0 0 0,-1 0 0 0 0,0 0 0 0 0,0 1 12 0 0,9 19-38 0 0,5 18-26 0 0,-6-21 21 0 0,-6-8 34 0 0,-2-10 8 0 0,-1 0 0 0 0,1 0 0 0 0,-1 0 0 0 0,1 1 0 0 0,0-1 0 0 0,-1 0 0 0 0,1 0 0 0 0,0 0 0 0 0,0-1 0 0 0,1 1 0 0 0,-1 0 0 0 0,0 0 1 0 0,1-1-1 0 0,-1 1 1 0 0,2 2-6 0 0,0-1 0 0 0,-1 1 0 0 0,1-1 0 0 0,-1 1 1 0 0,0 0-1 0 0,-1 0 0 0 0,1 0 0 0 0,0 1 6 0 0,8 16-13 0 0,-6-15 21 0 0,0 0 0 0 0,1 0 1 0 0,0-1-1 0 0,1 0 0 0 0,-1 0 1 0 0,1 0-1 0 0,0-1 0 0 0,2 2-8 0 0,10 4 59 0 0,0 0 1 0 0,5 1-60 0 0,0 0 33 0 0,4 1 20 0 0,-3-4-39 0 0,26 1-67 0 0,-34-6 25 0 0,0 0-41 0 0,-11-1 1 0 0,0-1-37 0 0,-1 1-18 0 0,1-1-40 0 0,-1 1-43 0 0,1-1-50 0 0,-5-1 254 0 0,4 1-309 0 0,0 1-49 0 0,1-1-45 0 0,-1 1-38 0 0,1 0-133 0 0,1-1-38 0 0,0 1-159 0 0,3 2-429 0 0</inkml:trace>
  <inkml:trace contextRef="#ctx0" brushRef="#br0" timeOffset="2933.8687">759 1125 5488 0 0,'24'0'158'0'0,"-24"0"-152"0"0,1 0 0 0 0,-1 0 0 0 0,0 0 0 0 0,1 0 0 0 0,-1 0 0 0 0,0 0 0 0 0,0 0 0 0 0,1 0 0 0 0,-1 0-1 0 0,0 0 1 0 0,1 0 0 0 0,-1 0 0 0 0,0 0 0 0 0,0 0 0 0 0,1 0 0 0 0,-1 0 0 0 0,0 0 0 0 0,1-1 0 0 0,-1 1-1 0 0,0 0 1 0 0,0 0 0 0 0,0 0 0 0 0,1 0 0 0 0,-1-1 0 0 0,0 1 0 0 0,0 0-6 0 0,13-8 31 0 0,13 2-31 0 0,5 6 4 0 0,-11 1 34 0 0,5 0 103 0 0,7-4 38 0 0,-3-2-49 0 0,-18 3-66 0 0,0 0 0 0 0,0 0-1 0 0,9 1-63 0 0,19 2 30 0 0,-22 0-35 0 0,-1-1-1 0 0,0-1 1 0 0,15-2 5 0 0,-8-2-27 0 0,-9 3 9 0 0,1-1 0 0 0,-1 2 1 0 0,8-1 17 0 0,-9 2 0 0 0,1-1 0 0 0,-1 0 0 0 0,10-4 0 0 0,-8 3 0 0 0,-1-1 0 0 0,1 2 0 0 0,12 0 0 0 0,-13 0-2 0 0,0-1 1 0 0,0 0-1 0 0,0-1 0 0 0,0-1 1 0 0,0 0-1 0 0,3-2 2 0 0,3-1 27 0 0,1 1 0 0 0,9-1-27 0 0,-6 4 104 0 0,-13 2-3 0 0,1-1 0 0 0,-1-1 0 0 0,0 1 0 0 0,6-4-101 0 0,3-2 170 0 0,8-3 49 0 0,-1 1-60 0 0,-20 8-126 0 0,0-1 0 0 0,0-1 0 0 0,0 1-1 0 0,2-2-32 0 0,24-18 91 0 0,-21 14-44 0 0,1 1 0 0 0,9-5-47 0 0,-12 8 18 0 0,-2 1-9 0 0,0 0 0 0 0,0-1-1 0 0,0 1 1 0 0,0-1 0 0 0,-1-1 0 0 0,0 0 0 0 0,2-2-9 0 0,29-26 20 0 0,-27 25-10 0 0,-1-1 0 0 0,0 0 1 0 0,0 0-1 0 0,-1-1 1 0 0,5-7-11 0 0,0-4 5 0 0,2-1 43 0 0,15-19-48 0 0,-9 14 12 0 0,-1-1-1 0 0,6-13-11 0 0,3-8 48 0 0,-7 9-8 0 0,7-13-23 0 0,-8 18 42 0 0,-2 6 57 0 0,1 2 90 0 0,10-15 148 0 0,1-1 19 0 0,-7 16-53 0 0,-9 12-94 0 0,1-1-5 0 0,-4 4 37 0 0,1 0 0 0 0,1 1 0 0 0,11-7-258 0 0,-3 4 268 0 0,4 1 63 0 0,24-10-111 0 0,-25 14-105 0 0,0 0 1 0 0,17-2-116 0 0,-34 10 17 0 0,47-12 51 0 0,5 3-49 0 0,18 2-19 0 0,-1 3 0 0 0,1 4 0 0 0,-41 2 3 0 0,17 0 62 0 0,37 4-65 0 0,-72-1-2 0 0,-1 0 0 0 0,3 2 2 0 0,18 5-5 0 0,56 17-134 0 0,-74-20 119 0 0,-2-2 18 0 0,0 2 1 0 0,0 1-1 0 0,-1 0 1 0 0,0 1-1 0 0,-1 1 1 0 0,0 1-1 0 0,0 1 1 0 0,5 5 1 0 0,-7-4 1 0 0,24 20 48 0 0,-30-23-15 0 0,-1 0 0 0 0,0 0 0 0 0,0 2-34 0 0,8 10 33 0 0,-9-13-23 0 0,0 1 0 0 0,-1 1 1 0 0,6 10-11 0 0,7 24 0 0 0,-2 1 0 0 0,0 9 0 0 0,-13-41 0 0 0,-1 1 11 0 0,-1 0 0 0 0,0-1 1 0 0,-2 1-1 0 0,1 0 0 0 0,-2 5-11 0 0,4 30 24 0 0,1-20-24 0 0,-2-16 0 0 0,-1-1 0 0 0,-1 1 0 0 0,0 5 0 0 0,-1 5 0 0 0,0-1 0 0 0,0-1 0 0 0,3 9 0 0 0,21 102 0 0 0,-5-1 64 0 0,-17-125-63 0 0,-1 1-1 0 0,1 0 1 0 0,1-1 0 0 0,-1 0 0 0 0,1 0 0 0 0,1 0 0 0 0,2 5-1 0 0,13 12 74 0 0,-16-20-67 0 0,0-1 1 0 0,-1 0-1 0 0,1 1 1 0 0,-1 0 0 0 0,0-1-1 0 0,0 1 1 0 0,0 0-1 0 0,0 0 1 0 0,0 0-1 0 0,0 3-7 0 0,2 5 21 0 0,2 4-18 0 0,1 0 0 0 0,0 0 0 0 0,2-1 0 0 0,-1 0 1 0 0,11 12-4 0 0,15 31 17 0 0,-21-40 28 0 0,-5-6-9 0 0,1 0-1 0 0,0-1 1 0 0,0 0-1 0 0,2-1 1 0 0,1 2-36 0 0,13 6 61 0 0,2-1-1 0 0,0-1 1 0 0,0-1 0 0 0,6 1-61 0 0,3-1 43 0 0,1-2 1 0 0,1-1-1 0 0,4-1-43 0 0,38 9 48 0 0,0-1-45 0 0,0-1-44 0 0,1-2-46 0 0,-8-1 23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13:50:26.98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613 25 4104 0 0,'-29'-8'102'0'0,"0"3"-44"0"0,2 0-30 0 0,15 2 0 0 0,-10-1 41 0 0,-19 11 38 0 0,24-4-69 0 0,7-2-8 0 0,1 1 1 0 0,-1 0-1 0 0,0 1 1 0 0,1 0 0 0 0,-2 1-31 0 0,-17 5 20 0 0,17-5-21 0 0,0 0 0 0 0,0 0 0 0 0,-10 6 1 0 0,-1 4-18 0 0,3 1-38 0 0,-18 12-121 0 0,33-25 139 0 0,1 0 0 0 0,0 0 0 0 0,0 0 0 0 0,0 1 0 0 0,0-1 0 0 0,0 1 0 0 0,1 0-1 0 0,-1-1 1 0 0,1 1 0 0 0,0 0 0 0 0,0 1 0 0 0,0-1 0 0 0,0 0 0 0 0,0 1 38 0 0,-7 17-366 0 0,2-7 43 0 0,6-2 27 0 0,-1-2 46 0 0,-2-2 42 0 0,0 3-25 0 0,7-2 137 0 0,1-1 61 0 0,0 4 20 0 0,-3-9 6 0 0,0 1-1 0 0,0 0 1 0 0,0-1-1 0 0,1 1 1 0 0,-1-1-1 0 0,1 1 1 0 0,0-1 0 0 0,0 1 9 0 0,9 13-34 0 0,0 3-107 0 0,1 4-128 0 0,6 13-233 0 0,-5-9 144 0 0,-5-11 164 0 0,-2-4 106 0 0,0 1 32 0 0,8 27-34 0 0,-13-38 79 0 0,0-2 10 0 0,-1 0 0 0 0,0 0 1 0 0,0 0-1 0 0,0 0 0 0 0,1 0 0 0 0,-1 0 1 0 0,0 0-1 0 0,0 0 0 0 0,0 1 0 0 0,-1-1 0 0 0,1 0 1 0 0,0 0-1 0 0,0 0 0 0 0,-1 0 0 0 0,1 0 1 0 0,0 0-1 0 0,-1 0 0 0 0,1 0 0 0 0,-1 0 1 0 0,0 1 0 0 0,-15 14 60 0 0,8-9 7 0 0,2-1-87 0 0,-1-1 94 0 0,0-1 85 0 0,0 0 75 0 0,0-1 67 0 0,-1-1 58 0 0,0 0 48 0 0,-1 0 40 0 0,-5-1 369 0 0,-22 0 1184 0 0,25-1-1423 0 0,0 0-44 0 0,-5-1 97 0 0,8 1-369 0 0,0 0-43 0 0,-1 1 111 0 0,-16 7 521 0 0,17-4-588 0 0,1 0-88 0 0,0 1-52 0 0,1 0-65 0 0,0 0-78 0 0,3-2 26 0 0,1 1 0 0 0,-1-1 0 0 0,1 1 0 0 0,0 0 1 0 0,0 0-1 0 0,-1 1-5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13:50:25.57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1665 248 920 0 0,'-4'-4'0'0'0,"1"-1"0"0"0,-1 1 0 0 0,1-1 0 0 0,1 1 0 0 0,-1-1 0 0 0,1 0 0 0 0,-1 0 0 0 0,0-5 0 0 0,-2-14 0 0 0,1 16-14 0 0,-1 1 99 0 0,0 1 31 0 0,0 1 36 0 0,-6-5 226 0 0,0 0 114 0 0,4 3-183 0 0,4 4-146 0 0,0 0 1 0 0,0 0-1 0 0,0 0 1 0 0,0 0-1 0 0,-1 1 1 0 0,0-1-164 0 0,-2 0 331 0 0,0 0-44 0 0,0 0-39 0 0,0-1-33 0 0,-7-3 199 0 0,-6-5 80 0 0,12 8-244 0 0,0 0-40 0 0,0 1 1 0 0,-3 0 53 0 0,-8-4 161 0 0,4-1-51 0 0,12 7-330 0 0,-18-10 395 0 0,10 9-222 0 0,-2 2 86 0 0,9-1-247 0 0,-1 1 0 0 0,0 0-1 0 0,1-1 1 0 0,-1 0 0 0 0,1 0-1 0 0,-1 0 1 0 0,1 0 0 0 0,-1-1 0 0 0,1 1-1 0 0,-3-3-55 0 0,-7 1 192 0 0,0 3-73 0 0,-2-1-7 0 0,4-5-46 0 0,11 5-65 0 0,-1 1 0 0 0,0-1 0 0 0,1 1 0 0 0,-1-1 0 0 0,0 1 0 0 0,1-1 0 0 0,-1 1 0 0 0,0 0 0 0 0,0-1 0 0 0,1 1 0 0 0,-1 0 0 0 0,0 0-1 0 0,0 0 1 0 0,0-1 0 0 0,1 1 0 0 0,-1 0 0 0 0,0 0 0 0 0,0 0 0 0 0,0 0 0 0 0,0 0 0 0 0,1 1 0 0 0,-1-1 0 0 0,0 0 0 0 0,0 0 0 0 0,0 0 0 0 0,0 1-1 0 0,-6 3 7 0 0,6-3-3 0 0,-1 0-1 0 0,1 0 1 0 0,0 0-1 0 0,-1 0 1 0 0,1-1-1 0 0,-1 1 1 0 0,1-1-1 0 0,-1 1 1 0 0,1-1-1 0 0,-1 0 1 0 0,1 1-1 0 0,-1-1 1 0 0,1 0-1 0 0,-1 0 1 0 0,-1 0-4 0 0,-5-1 12 0 0,6 1-12 0 0,-1 0 0 0 0,0 0 0 0 0,0-1 0 0 0,1 2 0 0 0,-1-1 0 0 0,0 0 0 0 0,0 0 0 0 0,1 1 0 0 0,-1 0 0 0 0,0-1 0 0 0,0 1 0 0 0,-4 4 0 0 0,5-4 0 0 0,1 0 0 0 0,0 0 0 0 0,-1-1 0 0 0,1 1 0 0 0,0 0 0 0 0,-1-1 0 0 0,1 1 0 0 0,-1-1 0 0 0,1 1 0 0 0,-1-1 0 0 0,1 0 0 0 0,-1 0 0 0 0,1 1 0 0 0,-1-1 0 0 0,-1 0-1 0 0,0 0 0 0 0,0 0 0 0 0,0 1 0 0 0,0 0 0 0 0,0-1 0 0 0,0 1 0 0 0,0 0 0 0 0,1 0-1 0 0,-1 1 1 0 0,0-1 0 0 0,1 0 0 0 0,-1 1 0 0 0,-1 1 1 0 0,-14 12-66 0 0</inkml:trace>
  <inkml:trace contextRef="#ctx0" brushRef="#br0" timeOffset="352.9373">964 204 2096 0 0,'0'-12'15'0'0,"0"10"21"0"0,0 1 46 0 0,0 1 27 0 0,-3 3 106 0 0,-2 2-13 0 0,1 3 34 0 0,1 5 165 0 0,2-1-151 0 0,-2-1-57 0 0,-5 3 11 0 0,-1 0-69 0 0,6-10-95 0 0,0 0 1 0 0,0 1-1 0 0,1-1 0 0 0,-1 0 0 0 0,1 1 1 0 0,0-1-1 0 0,0 3-40 0 0,-4 20 181 0 0,5-20-120 0 0,0 0-1 0 0,-1 0 1 0 0,0-1-1 0 0,0 1 1 0 0,-1 0-61 0 0,-3 5 150 0 0,1-2-35 0 0,-2 2 14 0 0,5-8-84 0 0,1 0 0 0 0,-1 0 0 0 0,1 0 1 0 0,0 0-1 0 0,-1 3-45 0 0,1 0 61 0 0,-5 21 195 0 0,-4 0-97 0 0,7-17-108 0 0,0-1-1 0 0,0 1 1 0 0,1 0 0 0 0,1 0 0 0 0,0 0-1 0 0,0 3-50 0 0,1 19 93 0 0,-1-22-74 0 0,0 0 0 0 0,0 0 1 0 0,-1 0-1 0 0,-1 2-19 0 0,1-4 9 0 0,0 0 0 0 0,0 0 0 0 0,2 0 0 0 0,-1 0-9 0 0,0 19 37 0 0,0-19-23 0 0,1 1 0 0 0,0-1 0 0 0,1 1 0 0 0,0-1 0 0 0,1 6-14 0 0,11 15 11 0 0</inkml:trace>
  <inkml:trace contextRef="#ctx0" brushRef="#br0" timeOffset="652.7339">745 540 2384 0 0,'-24'-3'147'0'0,"22"3"-139"0"0,0-1 0 0 0,0 0 0 0 0,1 1 0 0 0,-1-1 0 0 0,0 0 0 0 0,1 0 0 0 0,-1-1 0 0 0,1 1 0 0 0,-1 0 0 0 0,1 0 0 0 0,-1-1-8 0 0,-15-12 43 0 0,11 11-57 0 0,1 0 1 0 0,0 0-1 0 0,-1 0 0 0 0,-4 0 14 0 0,-4-2 3 0 0,-1 1 56 0 0,0 1 88 0 0,3 0 44 0 0,0 1 83 0 0,-13-5 353 0 0,-3 0 61 0 0,9 3-281 0 0,5 0-137 0 0,1 1-89 0 0,-1 1-3 0 0,0 1-43 0 0,-1 1-14 0 0,-8 0 13 0 0,-1 1 4 0 0,6 0-40 0 0,1 2-33 0 0,-18 5-5 0 0,17-3-49 0 0,-11 7 43 0 0</inkml:trace>
  <inkml:trace contextRef="#ctx0" brushRef="#br0" timeOffset="904.4026">59 890 9760 0 0,'0'-3'72'0'0,"0"0"-35"0"0,0 0 42 0 0,0-3 92 0 0,0 2-36 0 0,0-1 40 0 0,0 7-173 0 0,-1-1-1 0 0,1 1 1 0 0,-1 0 0 0 0,0 0-1 0 0,1 0 1 0 0,-1 0 0 0 0,0 0-1 0 0,-1 1-1 0 0,-8 20-2 0 0,0 18-27 0 0,7-27-16 0 0,0-1 1 0 0,-1 1-1 0 0,-3 6 45 0 0,-8 21-173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13:26:32.15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15 4102 4088 0 0,'0'0'117'0'0,"0"-2"-2"0"0,-1-13-117 0 0,-1 7 103 0 0,0 4 86 0 0,-2 2 70 0 0,1 0 117 0 0,1-8 263 0 0,2 0-74 0 0,0 2-98 0 0,0 0-70 0 0,0-11 459 0 0,0 5-245 0 0,0 14-589 0 0,0-1 1 0 0,0 0-1 0 0,0 1 0 0 0,0-1 1 0 0,0 0-1 0 0,0 1 1 0 0,0-1-1 0 0,0 0 1 0 0,0 1-1 0 0,0-1 0 0 0,1 1 1 0 0,-1-1-1 0 0,0 1 1 0 0,1-1-1 0 0,-1 0 1 0 0,0 1-1 0 0,1-1 0 0 0,-1 1 1 0 0,0-1-1 0 0,1 1 1 0 0,-1-1-1 0 0,1 1 1 0 0,-1 0-1 0 0,1-1 0 0 0,-1 1 1 0 0,1 0-21 0 0,0-1 19 0 0,-1 1 1 0 0,1 0 0 0 0,-1-1-1 0 0,1 1 1 0 0,-1-1-1 0 0,0 1 1 0 0,1-1-1 0 0,-1 1 1 0 0,1-1 0 0 0,-1 1-1 0 0,0-1 1 0 0,1 1-1 0 0,-1-1 1 0 0,0 1-1 0 0,0-1 1 0 0,1 0 0 0 0,-1 1-1 0 0,0-1 1 0 0,0 1-1 0 0,0-1 1 0 0,0 0-1 0 0,0 1 1 0 0,0-1 0 0 0,0 0-1 0 0,0 1 1 0 0,0-1-20 0 0,2-10 274 0 0,2 0-38 0 0,8-10 136 0 0,-3 6-152 0 0,-4 5-64 0 0,2-4-1 0 0,0 1-59 0 0,-4 7-65 0 0,1 0 0 0 0,0 0 0 0 0,1 0 0 0 0,0 1 0 0 0,1-2-31 0 0,2-2 30 0 0,-2 0-1 0 0,1 0 1 0 0,-1 0 0 0 0,0-1 0 0 0,-1 0 0 0 0,0 0 0 0 0,1-5-30 0 0,21-38 111 0 0,-27 52-111 0 0,4-5 8 0 0,0-2 0 0 0,0 1 0 0 0,0 0 0 0 0,-1-1 0 0 0,0 0 0 0 0,-1 1 0 0 0,0-1 0 0 0,1-5-8 0 0,8-28 0 0 0,1 1 0 0 0,17-35 0 0 0,4-15 0 0 0,-23 60 2 0 0,1 1 80 0 0,6-15 157 0 0,3 1 94 0 0,-12 27-202 0 0,12-23 190 0 0,-5 15-78 0 0,-1 5 0 0 0,2 0 53 0 0,-7 9-192 0 0,-8 9-95 0 0,0-1 0 0 0,0 1 0 0 0,0 0 1 0 0,0 0-1 0 0,0-1 0 0 0,0 1 0 0 0,1 0 0 0 0,-1 0 0 0 0,1 0 0 0 0,-1 0 1 0 0,0 1-10 0 0,13-4 78 0 0,8 2 61 0 0,-20 2-139 0 0,-1 0 1 0 0,1 1 0 0 0,0-1 0 0 0,-1 1-1 0 0,1-1 1 0 0,0 1 0 0 0,-1 0 0 0 0,1-1 0 0 0,0 1-1 0 0,-1 0 1 0 0,1 0 0 0 0,-1 0 0 0 0,0 0-1 0 0,1 0 1 0 0,-1 0 0 0 0,0 1 0 0 0,0-1 0 0 0,1 0-1 0 0,-1 1 1 0 0,0-1 0 0 0,0 1 0 0 0,-1-1-1 0 0,1 1 1 0 0,0 1-1 0 0,11 12-2 0 0,1-3 2 0 0,-9-9 0 0 0,-1 0 0 0 0,0 1 0 0 0,0-1 0 0 0,0 1 0 0 0,0-1 0 0 0,0 1 0 0 0,-1 0 0 0 0,2 3 0 0 0,12 30 12 0 0,-2 1 0 0 0,-2 0 0 0 0,5 24-12 0 0,-3-6 17 0 0,24 95 89 0 0,-17-66-57 0 0,-15-54 25 0 0,2 25-74 0 0,-4-24 16 0 0,7 24-16 0 0,0-10 37 0 0,0 1-29 0 0,2 0 1 0 0,13 30-9 0 0,15 7 0 0 0,-21-45 0 0 0,4 13 0 0 0,-19-40 0 0 0,1 0 1 0 0,0 0-1 0 0,1 0 1 0 0,2 0-1 0 0,16 32 68 0 0,-22-40-58 0 0,-1 0 1 0 0,1 0-1 0 0,-1 0 0 0 0,1-1 1 0 0,0 1-1 0 0,1-1 0 0 0,-1 0 0 0 0,1 0 1 0 0,-1 0-1 0 0,1-1 0 0 0,0 1 0 0 0,0-1 1 0 0,0 0-1 0 0,0 0-10 0 0,17 11 39 0 0,-7-1-26 0 0,-12-10-13 0 0,-1-1-1 0 0,1 1 1 0 0,-1-1 0 0 0,1 1 0 0 0,0-1 0 0 0,0 0-1 0 0,-1 0 1 0 0,1 0 0 0 0,0 0 0 0 0,1 0 0 0 0,1 1 5 0 0,1-1 0 0 0,-1-1 1 0 0,1 1-1 0 0,-1-1 1 0 0,0 0-1 0 0,1 0 1 0 0,-1 0-1 0 0,1 0 1 0 0,-1-1-1 0 0,1 0 1 0 0,2-1-6 0 0,34-24 78 0 0,-37 22-65 0 0,0 1-1 0 0,-1-1 0 0 0,1 0 1 0 0,-1 1-1 0 0,0-1 1 0 0,0-1-1 0 0,-1 1 1 0 0,1 0-1 0 0,-1-1 0 0 0,0 0 1 0 0,0 1-1 0 0,0-1 1 0 0,-1 0-1 0 0,1-3-12 0 0,5-10 38 0 0,-3 6-4 0 0,2 2 0 0 0,0-1 0 0 0,0 0-34 0 0,13-23 46 0 0,-13 18-39 0 0,-1-1 0 0 0,2-10-7 0 0,9-28 0 0 0,1 10 0 0 0,-3-2 0 0 0,-1 0 0 0 0,-1-8 0 0 0,5-26 0 0 0,-5 39-1 0 0,1-3-18 0 0,3-31 19 0 0,28-169-252 0 0,-29 168 193 0 0,-2 11 46 0 0,0-27 13 0 0,3-100 3 0 0,-15 108 47 0 0,-1 47-63 0 0,0 0 35 0 0,0-1 36 0 0,0 1 37 0 0,0 0 36 0 0,0 0 39 0 0,0 0 37 0 0,0 1 39 0 0,2 20-57 0 0,4 1-56 0 0,0 3-11 0 0,-5 1 38 0 0,-1 9-48 0 0,0 3-31 0 0,0 0-8 0 0,2 3-29 0 0,2 2-64 0 0,-2 0 0 0 0,1 0-1 0 0,0 0 1 0 0,-1 0 0 0 0,0 1-1 0 0,-1-1 1 0 0,1 1 0 0 0,-1 0-1 0 0,1 3 21 0 0,1 4-25 0 0,-2-6 22 0 0,0 0 0 0 0,0 0 0 0 0,-1 0 0 0 0,0 7 3 0 0,2 17 0 0 0,5 3-44 0 0,8 24 44 0 0,4 13-19 0 0,-11-25 18 0 0,1 34 1 0 0,3 23 0 0 0,-2-48 0 0 0,5 31 0 0 0,6 7 0 0 0,-9-51 0 0 0,1 3 0 0 0,4 31 0 0 0,-2-4 0 0 0,24 67 0 0 0,-32-117 0 0 0,11 31 0 0 0,20 38 0 0 0,-27-68 0 0 0,1-1 0 0 0,8 11 0 0 0,-7-11 27 0 0,0 0 0 0 0,8 21-27 0 0,-8-15 25 0 0,1-1 1 0 0,1-1-1 0 0,5 5-25 0 0,60 78 115 0 0,-62-84-90 0 0,-5-10-13 0 0,0-1-1 0 0,3 1-11 0 0,-2-1 41 0 0,-12-12-40 0 0,-1-1 0 0 0,1 1 0 0 0,0-1 0 0 0,0 0 0 0 0,0 0 1 0 0,0 0-1 0 0,0 0 0 0 0,0 0 0 0 0,0 0 0 0 0,0 0 0 0 0,0-1 0 0 0,0 1 0 0 0,0-1 1 0 0,1 1-1 0 0,-1-1 0 0 0,0 0 0 0 0,0 0 0 0 0,0 0 0 0 0,2 0-1 0 0,-2-1 6 0 0,1 1 0 0 0,0-1 0 0 0,0 1 1 0 0,0-1-1 0 0,0 0 0 0 0,-1-1 0 0 0,1 1 0 0 0,-1 0 0 0 0,1-1 0 0 0,-1 1 0 0 0,1-1 0 0 0,-1 0 1 0 0,0 0-1 0 0,1 0 0 0 0,0-2-6 0 0,3-2 9 0 0,0 0 1 0 0,0-1-1 0 0,-1 0 0 0 0,3-5-9 0 0,11-25 44 0 0,8-11-14 0 0,-10 20 5 0 0,-1 0-1 0 0,8-20-34 0 0,21-60-5 0 0,1-4-46 0 0,-43 105 50 0 0,33-73-28 0 0,-21 40-42 0 0,2-8 71 0 0,70-239-156 0 0,-71 232 147 0 0,-3 0 0 0 0,2-25 9 0 0,-3 16 0 0 0,9-21 0 0 0,-8 36 0 0 0,-2-1 0 0 0,3-42 0 0 0,-11 53 1 0 0,2-20 22 0 0,4-1 39 0 0,0 15 2 0 0,0 8 98 0 0,-1-13-162 0 0,2-26 158 0 0,14-111 212 0 0,-14 144-268 0 0,-3 3 17 0 0,0 8 286 0 0,8-25-405 0 0,-14 55 8 0 0,-1 1-2 0 0,0 0-1 0 0,0 1 0 0 0,0-1 0 0 0,0 0 1 0 0,0 1-1 0 0,1-1 0 0 0,-1 1 0 0 0,0-1 0 0 0,0 0 1 0 0,1 1-1 0 0,-1-1 0 0 0,0 1 0 0 0,1-1 1 0 0,-1 0-1 0 0,0 1 0 0 0,1-1 0 0 0,-1 1 0 0 0,1-1 1 0 0,-1 1-1 0 0,1 0 0 0 0,-1-1 0 0 0,1 1 1 0 0,-1-1-1 0 0,1 1 0 0 0,0 0 0 0 0,-1-1 0 0 0,1 1-5 0 0,5-3 33 0 0,7-7 47 0 0,-13 10-78 0 0,0 0-1 0 0,0 0 0 0 0,0 0 0 0 0,0 0 0 0 0,0 0 0 0 0,0 0 1 0 0,0 0-1 0 0,0 0 0 0 0,0 0 0 0 0,0-1 0 0 0,0 1 0 0 0,0 0 1 0 0,0 0-1 0 0,1 0 0 0 0,-1 0 0 0 0,0 0 0 0 0,0 0 0 0 0,0 0 1 0 0,0 0-1 0 0,0 0 0 0 0,0 0 0 0 0,0 0 0 0 0,0 0 1 0 0,1 0-1 0 0,-1 0 0 0 0,0 0 0 0 0,0 0 0 0 0,0 0 0 0 0,0 0 1 0 0,0 0-1 0 0,0 0 0 0 0,0 0 0 0 0,1 0 0 0 0,-1 0 0 0 0,0 0 1 0 0,0 0-1 0 0,0 0 0 0 0,0 0 0 0 0,0 0 0 0 0,0 0 0 0 0,0 0 1 0 0,0 0-1 0 0,1 0 0 0 0,-1 0 0 0 0,0 0 0 0 0,0 0 0 0 0,0 0 1 0 0,0 1-1 0 0,0-1 0 0 0,0 0 0 0 0,0 0 0 0 0,0 0 0 0 0,0 0 1 0 0,0 0-1 0 0,0 0 0 0 0,0 0 0 0 0,0 0-1 0 0,24 25-44 0 0,-18-17 8 0 0,1-1 0 0 0,-2 1 0 0 0,1 0 0 0 0,2 7 36 0 0,19 47-124 0 0,-7 4 51 0 0,12 67 6 0 0,-23-90 50 0 0,9 40-31 0 0,3 32 44 0 0,-16-89 2 0 0,9 95-29 0 0,1 1-2 0 0,87 377 33 0 0,-95-464 0 0 0,2 19 0 0 0,-7-31 0 0 0,2-1 0 0 0,1 1 0 0 0,0-1 0 0 0,7 16 0 0 0,-8-26-22 0 0,0 1-1 0 0,2 11 23 0 0,-4-14-42 0 0,1-1 1 0 0,-1 1-1 0 0,2-1 0 0 0,3 8 42 0 0,2-5-22 0 0,-8-11 19 0 0,-1-1 1 0 0,0 0-1 0 0,0 0 1 0 0,1 1 0 0 0,-1-1-1 0 0,0 0 1 0 0,1 0-1 0 0,-1 1 1 0 0,0-1-1 0 0,1 0 1 0 0,-1 0 0 0 0,1 0-1 0 0,-1 0 1 0 0,0 0-1 0 0,1 0 1 0 0,-1 0-1 0 0,1 0 1 0 0,-1 1 0 0 0,0-1-1 0 0,1 0 1 0 0,-1-1-1 0 0,1 1 3 0 0,7-5 22 0 0,-8 5-22 0 0,5-5 41 0 0,-1 0 0 0 0,0 0 0 0 0,0 0 1 0 0,2-5-42 0 0,12-27 86 0 0,-6 3-16 0 0,2-15-70 0 0,-8 26 23 0 0,10-24 13 0 0,2 1 1 0 0,11-17-37 0 0,11-27 1 0 0,-11 10-20 0 0,-2 1-47 0 0,36-97-137 0 0,-45 132 153 0 0,0 5-20 0 0,-3-1 0 0 0,2-10 70 0 0,-11 29-7 0 0,23-89-4 0 0,-3-7 11 0 0,-17 73 0 0 0,12-30 0 0 0,-7 29 0 0 0,0-14 0 0 0,-7 20-1 0 0,-2-13 1 0 0,-1 19 9 0 0,0 0-1 0 0,5-14-8 0 0,4-14 202 0 0,-2-16-202 0 0,-8 57 26 0 0,13-74 212 0 0,-12 79-152 0 0,0-1-1 0 0,1 1 1 0 0,0-1-1 0 0,5-6-85 0 0,-8 8 104 0 0,-2 13-100 0 0,0 1 0 0 0,0 0-1 0 0,0-1 1 0 0,0 1-1 0 0,0-1 1 0 0,0 1 0 0 0,0-1-1 0 0,0 1 1 0 0,0 0 0 0 0,0-1-1 0 0,0 1 1 0 0,0-1-1 0 0,0 1 1 0 0,0 0 0 0 0,0-1-1 0 0,1 1 1 0 0,-1 0-1 0 0,0-1 1 0 0,0 1 0 0 0,0-1-1 0 0,1 1 1 0 0,-1 0-1 0 0,0 0 1 0 0,1-1-4 0 0,18 9 21 0 0,-17-7-24 0 0,0 0 1 0 0,-1 0 0 0 0,1 0 0 0 0,-1 0 0 0 0,1 1 0 0 0,-1-1 0 0 0,1 0 0 0 0,-1 1 0 0 0,0-1 0 0 0,0 1 0 0 0,0-1 0 0 0,0 1-1 0 0,1 0 3 0 0,15 56-230 0 0,-10-38 189 0 0,-1-1 1 0 0,-1 1-1 0 0,1 5 41 0 0,7 62-74 0 0,-6-39 28 0 0,7 23 46 0 0,-8-43 0 0 0,-1 1 0 0 0,-1 12 0 0 0,0-7 0 0 0,6 26 0 0 0,34 139 0 0 0,-34-157 0 0 0,-4-19 0 0 0,-1 0 0 0 0,1 11 0 0 0,-4-7 0 0 0,0-8 0 0 0,0-1 0 0 0,1 1 0 0 0,5 15 0 0 0,-4-15-11 0 0,0 1 0 0 0,0 12 11 0 0,-2-13-35 0 0,1-1 0 0 0,1 1-1 0 0,4 12 36 0 0,8 29-93 0 0,-5-14 54 0 0,-9-37 41 0 0,2 1-1 0 0,-1-1 0 0 0,2 3-1 0 0,-2 0-12 0 0,-3-1-56 0 0,0-7 14 0 0,1-3-107 0 0,2 0 82 0 0,7-1 7 0 0,-10 0 46 0 0,11-1-35 0 0,-2-3 42 0 0,6-9 76 0 0,-10 5 15 0 0,1 1 1 0 0,-2-1-1 0 0,1 0 1 0 0,-1 0-73 0 0,4-9 101 0 0,1 3-58 0 0,10-13-23 0 0,-12 15-62 0 0,0-1 0 0 0,4-10 42 0 0,19-51-111 0 0,-9 23 62 0 0,-2 6 46 0 0,2 0 3 0 0,1-5 0 0 0,-1-1 0 0 0,0-10 0 0 0,1-13 0 0 0,32-100 0 0 0,-18 69 0 0 0,42-138 0 0 0,-67 199 0 0 0,-2-4 0 0 0,5-23 0 0 0,18-31 0 0 0,-17 60 0 0 0,-3-1 0 0 0,0-4 0 0 0,21-106 69 0 0,-15 76 7 0 0,4-2 38 0 0,-11 40 75 0 0,4-34-189 0 0,-13 66 15 0 0,2-26 147 0 0,6-15-162 0 0,-7 38 34 0 0,-1 1-1 0 0,2-1 0 0 0,0 1 0 0 0,0 0 0 0 0,0 0 0 0 0,6-7-33 0 0,-1 3 59 0 0,-7 10-53 0 0,1-1 0 0 0,-1 1 0 0 0,0-1 0 0 0,0 1 0 0 0,0-1 0 0 0,-1 1 0 0 0,1-1 0 0 0,-1-1-6 0 0,1-4 12 0 0,-2 8-10 0 0,0-1 1 0 0,1 1 0 0 0,-1 0-1 0 0,0 0 1 0 0,1-1-1 0 0,-1 1 1 0 0,1 0-1 0 0,-1 0 1 0 0,1 0 0 0 0,-1 0-1 0 0,1-1 1 0 0,0 1-3 0 0,11-4 13 0 0,-5 3-5 0 0,0-5 27 0 0,-6 7-34 0 0,-1-1 0 0 0,0 1-1 0 0,1 0 1 0 0,-1-1-1 0 0,0 1 1 0 0,0 0 0 0 0,1-1-1 0 0,-1 1 1 0 0,1 0 0 0 0,-1-1-1 0 0,0 1 1 0 0,1 0-1 0 0,-1 0 1 0 0,1-1 0 0 0,-1 1-1 0 0,0 0 1 0 0,1 0 0 0 0,-1 0-1 0 0,1 0 1 0 0,-1 0-1 0 0,1 0 1 0 0,-1 0 0 0 0,1 0-1 0 0,-1-1 1 0 0,1 2 0 0 0,-1-1-1 0 0,1 0 1 0 0,-1 0-1 0 0,1 0 0 0 0,2 0 0 0 0,0 0 0 0 0,0 1 0 0 0,0-1 0 0 0,0 1 0 0 0,0 0 0 0 0,0-1 0 0 0,0 1 0 0 0,0 1 0 0 0,1 0 0 0 0,6 2 0 0 0,-8-3-5 0 0,0-1 0 0 0,0 1 0 0 0,0 0 0 0 0,0 0 0 0 0,-1-1 0 0 0,1 2 0 0 0,0-1 0 0 0,-1 0 0 0 0,1 0 0 0 0,0 0 0 0 0,-1 1 0 0 0,0-1 0 0 0,1 1 0 0 0,-1-1 0 0 0,0 1 0 0 0,0 0 0 0 0,1-1 0 0 0,-1 3 5 0 0,18 20-92 0 0,-14-18 77 0 0,0 1 0 0 0,0 0 1 0 0,0 0-1 0 0,-1 0 0 0 0,0 0 0 0 0,0 1 1 0 0,-1 0-1 0 0,2 6 15 0 0,13 29-28 0 0,-6-22-4 0 0,-7-10 19 0 0,1-1 1 0 0,-1 1-1 0 0,-1 0 0 0 0,0 0 0 0 0,1 6 13 0 0,13 49-64 0 0,-6-31 51 0 0,-2-5 12 0 0,-1 0-1 0 0,1 9 2 0 0,63 340-10 0 0,-62-308-30 0 0,1 35 25 0 0,-8-64 16 0 0,0 34-1 0 0,-5 55 0 0 0,0-48 0 0 0,2-31-7 0 0,1-30-12 0 0,-2 1 0 0 0,-1 0 0 0 0,-3 20 19 0 0,0-20 0 0 0,1-9-20 0 0,0 1 0 0 0,2 0 0 0 0,-1 3 20 0 0,0 11-50 0 0,-3-4-88 0 0,0-1-98 0 0,3 3-120 0 0,2-13 107 0 0,0-16 116 0 0,0-11 93 0 0,0-3 71 0 0,-1-1-4 0 0,1 8 10 0 0,0-1-1 0 0,0 0 1 0 0,1 0 0 0 0,1-7-37 0 0,4-17 58 0 0,0-11-23 0 0,-1 7 15 0 0,5-20-50 0 0,2-6 19 0 0,8-28 26 0 0,4 12-35 0 0,-11 23-9 0 0,-1 2 9 0 0,9-18-10 0 0,-2 9 57 0 0,1-19-57 0 0,14-50 76 0 0,-7 36-40 0 0,-2-6 54 0 0,-6 28 2 0 0,16-104 153 0 0,-23 108-171 0 0,2 2-59 0 0,29-123-4 0 0,-32 155 89 0 0,10-22-100 0 0,6-18 105 0 0,-13 39-32 0 0,12-13 85 0 0,-10 21-77 0 0,-13 23-63 0 0,1-2 19 0 0,1 0 1 0 0,0 0-1 0 0,0 1 0 0 0,1-1 1 0 0,0 1-1 0 0,4-3-37 0 0,-2 2 52 0 0,-2 3 34 0 0,1-1 0 0 0,0 1 0 0 0,3-2-86 0 0,6 0 109 0 0,3 5-39 0 0,-16 4-68 0 0,0-1-1 0 0,0 0 1 0 0,0 1-1 0 0,0 0 1 0 0,-1 0-1 0 0,1 0 1 0 0,0 0-1 0 0,0 0 1 0 0,0 0 0 0 0,-1 1-1 0 0,1 0 1 0 0,-1-1-1 0 0,1 1 1 0 0,-1 0-1 0 0,2 2-1 0 0,2 1 0 0 0,0 1-1 0 0,-1 1 1 0 0,0-1-1 0 0,3 5 1 0 0,-4-5 0 0 0,0-1 0 0 0,1 1 0 0 0,0-1 0 0 0,2 2 0 0 0,12 13 0 0 0,-4 3-23 0 0,0 0 0 0 0,-1 2-1 0 0,-2 0 1 0 0,2 5 23 0 0,-6-11-30 0 0,-2 1 0 0 0,1 3 30 0 0,6 20-20 0 0,12 10-28 0 0,-16-34 39 0 0,0 2-1 0 0,2 5 10 0 0,4 30 0 0 0,5 33 0 0 0,-9-34 0 0 0,-1-2 0 0 0,1 36 0 0 0,-6-42 0 0 0,1 0 0 0 0,6 11 0 0 0,-1-2 0 0 0,-1 4 0 0 0,-4-20-16 0 0,-5-30-19 0 0,0 1 0 0 0,0-1-1 0 0,-1 4 36 0 0,2 14-95 0 0,5-5-30 0 0,-6-21 104 0 0,0 0 1 0 0,-1 1-1 0 0,1-1 1 0 0,0 1-1 0 0,-1-1 0 0 0,0 1 1 0 0,1 1 20 0 0,-1 1-204 0 0,0-5-27 0 0,0-1 31 0 0,0-2 86 0 0,0 1 64 0 0,0-6 19 0 0,0 7-13 0 0,0-2 35 0 0,0 0 0 0 0,0 0 0 0 0,1 0 0 0 0,-1 0 0 0 0,1 1 0 0 0,0-1 0 0 0,0 0 0 0 0,1-2 9 0 0,4-13-28 0 0,11-72 6 0 0,2 9-25 0 0,5-22-24 0 0,6 0 71 0 0,-15 59 1 0 0,26-88 85 0 0,-19 42-5 0 0,7 4 17 0 0,-9 29 28 0 0,-1-2 57 0 0,-13 40-117 0 0,32-111 423 0 0,-17 66 80 0 0,4 0-569 0 0,-2 8 293 0 0,3-5 54 0 0,-9 19-77 0 0,-1 5-1 0 0,2-3 53 0 0,14-25 140 0 0,-14 33-283 0 0,2 3-44 0 0,25-37 178 0 0,-2 3-35 0 0,-41 60-274 0 0,0 0 0 0 0,1 0-1 0 0,0 0 1 0 0,-1 1 0 0 0,1-1 0 0 0,0 1 0 0 0,0 0-1 0 0,1-1 1 0 0,-1 1-4 0 0,13-9-1 0 0,-10 4 1 0 0,-4 5 0 0 0,0 0 0 0 0,-1 1 0 0 0,1-1 0 0 0,0 0 0 0 0,0 1 0 0 0,0-1 0 0 0,1 1 0 0 0,-1 0 0 0 0,1-1 0 0 0,1 1 0 0 0,1 0 0 0 0,-1 0 0 0 0,1 1 0 0 0,-1-1 0 0 0,1 1 0 0 0,4 0 0 0 0,-7 0 0 0 0,0 0 0 0 0,0 0 0 0 0,0 0 0 0 0,0 0 0 0 0,0 0 0 0 0,0 1 0 0 0,0-1 0 0 0,0 1 0 0 0,0-1 0 0 0,0 1 0 0 0,0 0 0 0 0,0-1 0 0 0,0 1 0 0 0,0 0 0 0 0,0 0 0 0 0,0 0 0 0 0,-1 1 0 0 0,1-1 0 0 0,0 0 0 0 0,-1 1 0 0 0,1-1 0 0 0,0 1 0 0 0,19 18 0 0 0,-8-8 0 0 0,-1 0 0 0 0,0 1 0 0 0,-1 0 0 0 0,5 7 0 0 0,18 39 25 0 0,-4 6-37 0 0,-3 3-56 0 0,-1 1-78 0 0,-23-59 187 0 0,1 0-48 0 0,-1 1-51 0 0,0-1-51 0 0,0 0-53 0 0,0 1-56 0 0,0 0-57 0 0,0-1-58 0 0,-1 1-61 0 0,1 0-63 0 0,0 1-63 0 0,-1-1-66 0 0,1 1-68 0 0,-1 0-69 0 0,1 0-71 0 0,0 1-73 0 0,-3-13 843 0 0,4 21-1269 0 0,2 1-36 0 0,11 47-2787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D205-F5CA-48CA-979F-411B072F8191}" type="datetimeFigureOut">
              <a:rPr lang="nb-NO" smtClean="0"/>
              <a:t>04.05.2018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51DD-D05C-4B05-8289-9AED2B8A75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6504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D205-F5CA-48CA-979F-411B072F8191}" type="datetimeFigureOut">
              <a:rPr lang="nb-NO" smtClean="0"/>
              <a:t>04.05.2018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51DD-D05C-4B05-8289-9AED2B8A75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560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D205-F5CA-48CA-979F-411B072F8191}" type="datetimeFigureOut">
              <a:rPr lang="nb-NO" smtClean="0"/>
              <a:t>04.05.2018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51DD-D05C-4B05-8289-9AED2B8A75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2255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D205-F5CA-48CA-979F-411B072F8191}" type="datetimeFigureOut">
              <a:rPr lang="nb-NO" smtClean="0"/>
              <a:t>04.05.2018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51DD-D05C-4B05-8289-9AED2B8A75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4071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D205-F5CA-48CA-979F-411B072F8191}" type="datetimeFigureOut">
              <a:rPr lang="nb-NO" smtClean="0"/>
              <a:t>04.05.2018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51DD-D05C-4B05-8289-9AED2B8A75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8717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D205-F5CA-48CA-979F-411B072F8191}" type="datetimeFigureOut">
              <a:rPr lang="nb-NO" smtClean="0"/>
              <a:t>04.05.2018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51DD-D05C-4B05-8289-9AED2B8A75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733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D205-F5CA-48CA-979F-411B072F8191}" type="datetimeFigureOut">
              <a:rPr lang="nb-NO" smtClean="0"/>
              <a:t>04.05.2018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51DD-D05C-4B05-8289-9AED2B8A75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488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D205-F5CA-48CA-979F-411B072F8191}" type="datetimeFigureOut">
              <a:rPr lang="nb-NO" smtClean="0"/>
              <a:t>04.05.2018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51DD-D05C-4B05-8289-9AED2B8A75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755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D205-F5CA-48CA-979F-411B072F8191}" type="datetimeFigureOut">
              <a:rPr lang="nb-NO" smtClean="0"/>
              <a:t>04.05.2018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51DD-D05C-4B05-8289-9AED2B8A75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4843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D205-F5CA-48CA-979F-411B072F8191}" type="datetimeFigureOut">
              <a:rPr lang="nb-NO" smtClean="0"/>
              <a:t>04.05.2018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51DD-D05C-4B05-8289-9AED2B8A75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5864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D205-F5CA-48CA-979F-411B072F8191}" type="datetimeFigureOut">
              <a:rPr lang="nb-NO" smtClean="0"/>
              <a:t>04.05.2018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51DD-D05C-4B05-8289-9AED2B8A75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5462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DD205-F5CA-48CA-979F-411B072F8191}" type="datetimeFigureOut">
              <a:rPr lang="nb-NO" smtClean="0"/>
              <a:t>04.05.2018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A51DD-D05C-4B05-8289-9AED2B8A75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6493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microsoft.com/office/2014/relationships/chartEx" Target="../charts/chartEx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microsoft.com/office/2014/relationships/chartEx" Target="../charts/chartEx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microsoft.com/office/2014/relationships/chartEx" Target="../charts/chartEx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11.png"/><Relationship Id="rId4" Type="http://schemas.microsoft.com/office/2014/relationships/chartEx" Target="../charts/chartEx7.xml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14/relationships/chartEx" Target="../charts/chartEx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microsoft.com/office/2014/relationships/chartEx" Target="../charts/chartEx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Preliminary </a:t>
            </a:r>
            <a:r>
              <a:rPr lang="nb-NO" dirty="0" err="1"/>
              <a:t>Results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Accounting for </a:t>
            </a:r>
            <a:r>
              <a:rPr lang="nb-NO" dirty="0" err="1"/>
              <a:t>Uncertainty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Neural Nets</a:t>
            </a:r>
          </a:p>
          <a:p>
            <a:r>
              <a:rPr lang="nb-NO" dirty="0"/>
              <a:t>04.05.2018</a:t>
            </a:r>
          </a:p>
        </p:txBody>
      </p:sp>
    </p:spTree>
    <p:extLst>
      <p:ext uri="{BB962C8B-B14F-4D97-AF65-F5344CB8AC3E}">
        <p14:creationId xmlns:p14="http://schemas.microsoft.com/office/powerpoint/2010/main" val="3801344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Results</a:t>
            </a:r>
            <a:r>
              <a:rPr lang="nb-NO" dirty="0"/>
              <a:t>, </a:t>
            </a:r>
            <a:r>
              <a:rPr lang="nb-NO" dirty="0" err="1"/>
              <a:t>Recourse</a:t>
            </a:r>
            <a:r>
              <a:rPr lang="nb-NO" dirty="0"/>
              <a:t> 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The robust </a:t>
            </a:r>
            <a:r>
              <a:rPr lang="nb-NO" dirty="0" err="1"/>
              <a:t>solution</a:t>
            </a:r>
            <a:r>
              <a:rPr lang="nb-NO" dirty="0"/>
              <a:t> is </a:t>
            </a: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infeasible</a:t>
            </a:r>
            <a:r>
              <a:rPr lang="nb-NO" dirty="0"/>
              <a:t> in 3,8%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scenarios and </a:t>
            </a:r>
            <a:r>
              <a:rPr lang="nb-NO" dirty="0" err="1"/>
              <a:t>follows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heuristic</a:t>
            </a:r>
            <a:r>
              <a:rPr lang="nb-NO" dirty="0"/>
              <a:t> in </a:t>
            </a:r>
            <a:r>
              <a:rPr lang="nb-NO" dirty="0" err="1"/>
              <a:t>these</a:t>
            </a:r>
            <a:r>
              <a:rPr lang="nb-NO" dirty="0"/>
              <a:t> cases</a:t>
            </a:r>
          </a:p>
          <a:p>
            <a:r>
              <a:rPr lang="nb-NO" dirty="0"/>
              <a:t>The robust </a:t>
            </a:r>
            <a:r>
              <a:rPr lang="nb-NO" dirty="0" err="1"/>
              <a:t>solution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recourse</a:t>
            </a:r>
            <a:r>
              <a:rPr lang="nb-NO" dirty="0"/>
              <a:t> </a:t>
            </a:r>
            <a:r>
              <a:rPr lang="nb-NO" dirty="0" err="1"/>
              <a:t>reaches</a:t>
            </a:r>
            <a:r>
              <a:rPr lang="nb-NO" dirty="0"/>
              <a:t> </a:t>
            </a:r>
            <a:r>
              <a:rPr lang="nb-NO" dirty="0" err="1"/>
              <a:t>average</a:t>
            </a:r>
            <a:r>
              <a:rPr lang="nb-NO" dirty="0"/>
              <a:t> </a:t>
            </a:r>
            <a:r>
              <a:rPr lang="nb-NO" dirty="0" err="1"/>
              <a:t>oil</a:t>
            </a:r>
            <a:r>
              <a:rPr lang="nb-NO" dirty="0"/>
              <a:t> output </a:t>
            </a:r>
            <a:r>
              <a:rPr lang="nb-NO" dirty="0" err="1"/>
              <a:t>of</a:t>
            </a:r>
            <a:r>
              <a:rPr lang="nb-NO" dirty="0"/>
              <a:t> 110,25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/>
              <p:cNvGraphicFramePr/>
              <p:nvPr>
                <p:extLst>
                  <p:ext uri="{D42A27DB-BD31-4B8C-83A1-F6EECF244321}">
                    <p14:modId xmlns:p14="http://schemas.microsoft.com/office/powerpoint/2010/main" val="1070309970"/>
                  </p:ext>
                </p:extLst>
              </p:nvPr>
            </p:nvGraphicFramePr>
            <p:xfrm>
              <a:off x="6670590" y="3514210"/>
              <a:ext cx="5030658" cy="301839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70590" y="3514210"/>
                <a:ext cx="5030658" cy="30183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/>
              <p:cNvGraphicFramePr/>
              <p:nvPr>
                <p:extLst>
                  <p:ext uri="{D42A27DB-BD31-4B8C-83A1-F6EECF244321}">
                    <p14:modId xmlns:p14="http://schemas.microsoft.com/office/powerpoint/2010/main" val="2789614340"/>
                  </p:ext>
                </p:extLst>
              </p:nvPr>
            </p:nvGraphicFramePr>
            <p:xfrm>
              <a:off x="568333" y="3597783"/>
              <a:ext cx="4967493" cy="304354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5" name="Chart 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8333" y="3597783"/>
                <a:ext cx="4967493" cy="304354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Isosceles Triangle 6"/>
          <p:cNvSpPr/>
          <p:nvPr/>
        </p:nvSpPr>
        <p:spPr>
          <a:xfrm rot="5400000">
            <a:off x="5820032" y="4794423"/>
            <a:ext cx="815546" cy="2636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28164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Results</a:t>
            </a:r>
            <a:r>
              <a:rPr lang="nb-NO" dirty="0"/>
              <a:t>, </a:t>
            </a:r>
            <a:r>
              <a:rPr lang="nb-NO" dirty="0" err="1"/>
              <a:t>Recourse</a:t>
            </a:r>
            <a:r>
              <a:rPr lang="nb-NO" dirty="0"/>
              <a:t> 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95586"/>
          </a:xfrm>
        </p:spPr>
        <p:txBody>
          <a:bodyPr>
            <a:normAutofit/>
          </a:bodyPr>
          <a:lstStyle/>
          <a:p>
            <a:r>
              <a:rPr lang="nb-NO" sz="2400" dirty="0" err="1"/>
              <a:t>Since</a:t>
            </a:r>
            <a:r>
              <a:rPr lang="nb-NO" sz="2400" dirty="0"/>
              <a:t> EEV </a:t>
            </a:r>
            <a:r>
              <a:rPr lang="nb-NO" sz="2400" dirty="0" err="1"/>
              <a:t>produces</a:t>
            </a:r>
            <a:r>
              <a:rPr lang="nb-NO" sz="2400" dirty="0"/>
              <a:t> a </a:t>
            </a:r>
            <a:r>
              <a:rPr lang="nb-NO" sz="2400" dirty="0" err="1"/>
              <a:t>solution</a:t>
            </a:r>
            <a:r>
              <a:rPr lang="nb-NO" sz="2400" dirty="0"/>
              <a:t> </a:t>
            </a:r>
            <a:r>
              <a:rPr lang="nb-NO" sz="2400" dirty="0" err="1"/>
              <a:t>that</a:t>
            </a:r>
            <a:r>
              <a:rPr lang="nb-NO" sz="2400" dirty="0"/>
              <a:t> is </a:t>
            </a:r>
            <a:r>
              <a:rPr lang="nb-NO" sz="2400" dirty="0" err="1"/>
              <a:t>infeasible</a:t>
            </a:r>
            <a:r>
              <a:rPr lang="nb-NO" sz="2400" dirty="0"/>
              <a:t> in 50% </a:t>
            </a:r>
            <a:r>
              <a:rPr lang="nb-NO" sz="2400" dirty="0" err="1"/>
              <a:t>of</a:t>
            </a:r>
            <a:r>
              <a:rPr lang="nb-NO" sz="2400" dirty="0"/>
              <a:t> </a:t>
            </a:r>
            <a:r>
              <a:rPr lang="nb-NO" sz="2400" dirty="0" err="1"/>
              <a:t>the</a:t>
            </a:r>
            <a:r>
              <a:rPr lang="nb-NO" sz="2400" dirty="0"/>
              <a:t> scenarios, it is «</a:t>
            </a:r>
            <a:r>
              <a:rPr lang="nb-NO" sz="2400" dirty="0" err="1"/>
              <a:t>rewarded</a:t>
            </a:r>
            <a:r>
              <a:rPr lang="nb-NO" sz="2400" dirty="0"/>
              <a:t>» by </a:t>
            </a:r>
            <a:r>
              <a:rPr lang="nb-NO" sz="2400" dirty="0" err="1"/>
              <a:t>being</a:t>
            </a:r>
            <a:r>
              <a:rPr lang="nb-NO" sz="2400" dirty="0"/>
              <a:t> </a:t>
            </a:r>
            <a:r>
              <a:rPr lang="nb-NO" sz="2400" dirty="0" err="1"/>
              <a:t>allowed</a:t>
            </a:r>
            <a:r>
              <a:rPr lang="nb-NO" sz="2400" dirty="0"/>
              <a:t> to </a:t>
            </a:r>
            <a:r>
              <a:rPr lang="nb-NO" sz="2400" dirty="0" err="1"/>
              <a:t>follow</a:t>
            </a:r>
            <a:r>
              <a:rPr lang="nb-NO" sz="2400" dirty="0"/>
              <a:t> </a:t>
            </a:r>
            <a:r>
              <a:rPr lang="nb-NO" sz="2400" dirty="0" err="1"/>
              <a:t>the</a:t>
            </a:r>
            <a:r>
              <a:rPr lang="nb-NO" sz="2400" dirty="0"/>
              <a:t> </a:t>
            </a:r>
            <a:r>
              <a:rPr lang="nb-NO" sz="2400" dirty="0" err="1"/>
              <a:t>greedy</a:t>
            </a:r>
            <a:r>
              <a:rPr lang="nb-NO" sz="2400" dirty="0"/>
              <a:t> </a:t>
            </a:r>
            <a:r>
              <a:rPr lang="nb-NO" sz="2400" dirty="0" err="1"/>
              <a:t>heuristic</a:t>
            </a:r>
            <a:r>
              <a:rPr lang="nb-NO" sz="2400" dirty="0"/>
              <a:t> in </a:t>
            </a:r>
            <a:r>
              <a:rPr lang="nb-NO" sz="2400" dirty="0" err="1"/>
              <a:t>these</a:t>
            </a:r>
            <a:r>
              <a:rPr lang="nb-NO" sz="2400" dirty="0"/>
              <a:t> scenarios</a:t>
            </a:r>
          </a:p>
          <a:p>
            <a:r>
              <a:rPr lang="nb-NO" sz="2400" dirty="0"/>
              <a:t>EEV </a:t>
            </a:r>
            <a:r>
              <a:rPr lang="nb-NO" sz="2400" dirty="0" err="1"/>
              <a:t>with</a:t>
            </a:r>
            <a:r>
              <a:rPr lang="nb-NO" sz="2400" dirty="0"/>
              <a:t> </a:t>
            </a:r>
            <a:r>
              <a:rPr lang="nb-NO" sz="2400" dirty="0" err="1"/>
              <a:t>recourse</a:t>
            </a:r>
            <a:r>
              <a:rPr lang="nb-NO" sz="2400" dirty="0"/>
              <a:t> </a:t>
            </a:r>
            <a:r>
              <a:rPr lang="nb-NO" sz="2400" dirty="0" err="1"/>
              <a:t>thus</a:t>
            </a:r>
            <a:r>
              <a:rPr lang="nb-NO" sz="2400" dirty="0"/>
              <a:t> </a:t>
            </a:r>
            <a:r>
              <a:rPr lang="nb-NO" sz="2400" dirty="0" err="1"/>
              <a:t>reaches</a:t>
            </a:r>
            <a:r>
              <a:rPr lang="nb-NO" sz="2400" dirty="0"/>
              <a:t> an </a:t>
            </a:r>
            <a:r>
              <a:rPr lang="nb-NO" sz="2400" dirty="0" err="1"/>
              <a:t>average</a:t>
            </a:r>
            <a:r>
              <a:rPr lang="nb-NO" sz="2400" dirty="0"/>
              <a:t> </a:t>
            </a:r>
            <a:r>
              <a:rPr lang="nb-NO" sz="2400" dirty="0" err="1"/>
              <a:t>oil</a:t>
            </a:r>
            <a:r>
              <a:rPr lang="nb-NO" sz="2400" dirty="0"/>
              <a:t> output </a:t>
            </a:r>
            <a:r>
              <a:rPr lang="nb-NO" sz="2400" dirty="0" err="1"/>
              <a:t>of</a:t>
            </a:r>
            <a:r>
              <a:rPr lang="nb-NO" sz="2400" dirty="0"/>
              <a:t> 117,22</a:t>
            </a:r>
          </a:p>
          <a:p>
            <a:r>
              <a:rPr lang="nb-NO" sz="2400" dirty="0"/>
              <a:t>In 50% </a:t>
            </a:r>
            <a:r>
              <a:rPr lang="nb-NO" sz="2400" dirty="0" err="1"/>
              <a:t>of</a:t>
            </a:r>
            <a:r>
              <a:rPr lang="nb-NO" sz="2400" dirty="0"/>
              <a:t> scenarios, EEV is a </a:t>
            </a:r>
            <a:r>
              <a:rPr lang="nb-NO" sz="2400" dirty="0" err="1"/>
              <a:t>wait</a:t>
            </a:r>
            <a:r>
              <a:rPr lang="nb-NO" sz="2400" dirty="0"/>
              <a:t>-and-</a:t>
            </a:r>
            <a:r>
              <a:rPr lang="nb-NO" sz="2400" dirty="0" err="1"/>
              <a:t>see</a:t>
            </a:r>
            <a:r>
              <a:rPr lang="nb-NO" sz="2400" dirty="0"/>
              <a:t> </a:t>
            </a:r>
            <a:r>
              <a:rPr lang="nb-NO" sz="2400" dirty="0" err="1"/>
              <a:t>heuristic</a:t>
            </a:r>
            <a:endParaRPr lang="nb-NO" sz="2400" dirty="0"/>
          </a:p>
          <a:p>
            <a:endParaRPr lang="nb-NO" sz="2400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/>
              <p:cNvGraphicFramePr/>
              <p:nvPr>
                <p:extLst>
                  <p:ext uri="{D42A27DB-BD31-4B8C-83A1-F6EECF244321}">
                    <p14:modId xmlns:p14="http://schemas.microsoft.com/office/powerpoint/2010/main" val="3306310214"/>
                  </p:ext>
                </p:extLst>
              </p:nvPr>
            </p:nvGraphicFramePr>
            <p:xfrm>
              <a:off x="6858540" y="3471606"/>
              <a:ext cx="4580792" cy="348936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hart 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8540" y="3471606"/>
                <a:ext cx="4580792" cy="34893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/>
              <p:cNvGraphicFramePr/>
              <p:nvPr>
                <p:extLst>
                  <p:ext uri="{D42A27DB-BD31-4B8C-83A1-F6EECF244321}">
                    <p14:modId xmlns:p14="http://schemas.microsoft.com/office/powerpoint/2010/main" val="3078062961"/>
                  </p:ext>
                </p:extLst>
              </p:nvPr>
            </p:nvGraphicFramePr>
            <p:xfrm>
              <a:off x="928654" y="3705617"/>
              <a:ext cx="4394643" cy="308236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6" name="Chart 5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8654" y="3705617"/>
                <a:ext cx="4394643" cy="3082361"/>
              </a:xfrm>
              <a:prstGeom prst="rect">
                <a:avLst/>
              </a:prstGeom>
            </p:spPr>
          </p:pic>
        </mc:Fallback>
      </mc:AlternateContent>
      <p:sp>
        <p:nvSpPr>
          <p:cNvPr id="7" name="Isosceles Triangle 6"/>
          <p:cNvSpPr/>
          <p:nvPr/>
        </p:nvSpPr>
        <p:spPr>
          <a:xfrm rot="5400000">
            <a:off x="5820032" y="4794423"/>
            <a:ext cx="815546" cy="2636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962E49A-F6FB-4918-AAE4-D3E8C876442A}"/>
                  </a:ext>
                </a:extLst>
              </p14:cNvPr>
              <p14:cNvContentPartPr/>
              <p14:nvPr/>
            </p14:nvContentPartPr>
            <p14:xfrm>
              <a:off x="1650041" y="5419767"/>
              <a:ext cx="221040" cy="2296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962E49A-F6FB-4918-AAE4-D3E8C87644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32041" y="5401767"/>
                <a:ext cx="25668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B44616E-4318-4250-8FDF-E937D4859DB0}"/>
                  </a:ext>
                </a:extLst>
              </p14:cNvPr>
              <p14:cNvContentPartPr/>
              <p14:nvPr/>
            </p14:nvContentPartPr>
            <p14:xfrm>
              <a:off x="2012561" y="5102967"/>
              <a:ext cx="599400" cy="378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B44616E-4318-4250-8FDF-E937D4859DB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94561" y="5084967"/>
                <a:ext cx="635040" cy="41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7618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Summary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Numerical</a:t>
            </a:r>
            <a:r>
              <a:rPr lang="nb-NO" dirty="0"/>
              <a:t> </a:t>
            </a:r>
            <a:r>
              <a:rPr lang="nb-NO" dirty="0" err="1"/>
              <a:t>Results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Robust, 100 scenarios</a:t>
            </a:r>
          </a:p>
          <a:p>
            <a:pPr lvl="1"/>
            <a:r>
              <a:rPr lang="nb-NO" dirty="0"/>
              <a:t>No </a:t>
            </a:r>
            <a:r>
              <a:rPr lang="nb-NO" dirty="0" err="1"/>
              <a:t>recourse</a:t>
            </a:r>
            <a:r>
              <a:rPr lang="nb-NO" dirty="0"/>
              <a:t>: 106,10</a:t>
            </a:r>
          </a:p>
          <a:p>
            <a:pPr lvl="1"/>
            <a:r>
              <a:rPr lang="nb-NO" dirty="0" err="1"/>
              <a:t>Recourse</a:t>
            </a:r>
            <a:r>
              <a:rPr lang="nb-NO" dirty="0"/>
              <a:t>: 110,25</a:t>
            </a:r>
          </a:p>
          <a:p>
            <a:pPr lvl="1"/>
            <a:endParaRPr lang="nb-NO" dirty="0"/>
          </a:p>
          <a:p>
            <a:r>
              <a:rPr lang="nb-NO" dirty="0"/>
              <a:t>EEV</a:t>
            </a:r>
          </a:p>
          <a:p>
            <a:pPr lvl="1"/>
            <a:r>
              <a:rPr lang="nb-NO" dirty="0"/>
              <a:t>No </a:t>
            </a:r>
            <a:r>
              <a:rPr lang="nb-NO" dirty="0" err="1"/>
              <a:t>Recourse</a:t>
            </a:r>
            <a:r>
              <a:rPr lang="nb-NO" dirty="0"/>
              <a:t>: 60,15</a:t>
            </a:r>
          </a:p>
          <a:p>
            <a:pPr lvl="1"/>
            <a:r>
              <a:rPr lang="nb-NO" dirty="0" err="1"/>
              <a:t>Recourse</a:t>
            </a:r>
            <a:r>
              <a:rPr lang="nb-NO" dirty="0"/>
              <a:t>: 117,22</a:t>
            </a:r>
          </a:p>
        </p:txBody>
      </p:sp>
    </p:spTree>
    <p:extLst>
      <p:ext uri="{BB962C8B-B14F-4D97-AF65-F5344CB8AC3E}">
        <p14:creationId xmlns:p14="http://schemas.microsoft.com/office/powerpoint/2010/main" val="61328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Scenario </a:t>
            </a:r>
            <a:r>
              <a:rPr lang="nb-NO" dirty="0" err="1"/>
              <a:t>Generation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Distribution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681" y="3609972"/>
            <a:ext cx="5231553" cy="30146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2676448"/>
            <a:ext cx="5782482" cy="108600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6"/>
            <a:ext cx="9572625" cy="1174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2400" dirty="0" err="1"/>
              <a:t>Create</a:t>
            </a:r>
            <a:r>
              <a:rPr lang="nb-NO" sz="2400" dirty="0"/>
              <a:t> scenarios by sampling from </a:t>
            </a:r>
            <a:r>
              <a:rPr lang="nb-NO" sz="2400" dirty="0" err="1"/>
              <a:t>one</a:t>
            </a:r>
            <a:r>
              <a:rPr lang="nb-NO" sz="2400" dirty="0"/>
              <a:t> </a:t>
            </a:r>
            <a:r>
              <a:rPr lang="nb-NO" sz="2400" dirty="0" err="1"/>
              <a:t>of</a:t>
            </a:r>
            <a:r>
              <a:rPr lang="nb-NO" sz="2400" dirty="0"/>
              <a:t> </a:t>
            </a:r>
            <a:r>
              <a:rPr lang="nb-NO" sz="2400" dirty="0" err="1"/>
              <a:t>the</a:t>
            </a:r>
            <a:r>
              <a:rPr lang="nb-NO" sz="2400" dirty="0"/>
              <a:t> </a:t>
            </a:r>
            <a:r>
              <a:rPr lang="nb-NO" sz="2400" dirty="0" err="1"/>
              <a:t>distributions</a:t>
            </a:r>
            <a:r>
              <a:rPr lang="nb-NO" sz="2400" dirty="0"/>
              <a:t> given by </a:t>
            </a:r>
            <a:r>
              <a:rPr lang="nb-NO" sz="2400" dirty="0" err="1"/>
              <a:t>the</a:t>
            </a:r>
            <a:r>
              <a:rPr lang="nb-NO" sz="2400" dirty="0"/>
              <a:t> neural </a:t>
            </a:r>
            <a:r>
              <a:rPr lang="nb-NO" sz="2400" dirty="0" err="1"/>
              <a:t>network</a:t>
            </a:r>
            <a:r>
              <a:rPr lang="nb-NO" sz="2400" dirty="0"/>
              <a:t>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856729" y="5149154"/>
            <a:ext cx="790575" cy="48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dirty="0"/>
              <a:t>µ</a:t>
            </a:r>
            <a:r>
              <a:rPr lang="nb-NO" baseline="30000" dirty="0"/>
              <a:t>OFF</a:t>
            </a:r>
            <a:endParaRPr lang="nb-NO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939212" y="4341515"/>
            <a:ext cx="790575" cy="4865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baseline="-25000" dirty="0"/>
              <a:t>Var[</a:t>
            </a:r>
            <a:r>
              <a:rPr lang="nb-NO" baseline="-25000" dirty="0" err="1"/>
              <a:t>y</a:t>
            </a:r>
            <a:r>
              <a:rPr lang="nb-NO" baseline="-40000" dirty="0" err="1"/>
              <a:t>i</a:t>
            </a:r>
            <a:r>
              <a:rPr lang="nb-NO" baseline="-25000" dirty="0"/>
              <a:t>]</a:t>
            </a:r>
            <a:endParaRPr lang="nb-NO" dirty="0"/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8372475" y="5476875"/>
            <a:ext cx="863983" cy="127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9334500" y="4859934"/>
            <a:ext cx="154370" cy="5784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838200" y="4261841"/>
            <a:ext cx="4918498" cy="171092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2400" dirty="0" err="1"/>
              <a:t>Then</a:t>
            </a:r>
            <a:r>
              <a:rPr lang="nb-NO" sz="2400" dirty="0"/>
              <a:t> </a:t>
            </a:r>
            <a:r>
              <a:rPr lang="nb-NO" sz="2400" dirty="0" err="1"/>
              <a:t>fit</a:t>
            </a:r>
            <a:r>
              <a:rPr lang="nb-NO" sz="2400" dirty="0"/>
              <a:t> a </a:t>
            </a:r>
            <a:r>
              <a:rPr lang="nb-NO" sz="2400" dirty="0" err="1"/>
              <a:t>new</a:t>
            </a:r>
            <a:r>
              <a:rPr lang="nb-NO" sz="2400" dirty="0"/>
              <a:t> neural </a:t>
            </a:r>
            <a:r>
              <a:rPr lang="nb-NO" sz="2400" dirty="0" err="1"/>
              <a:t>network</a:t>
            </a:r>
            <a:r>
              <a:rPr lang="nb-NO" sz="2400" dirty="0"/>
              <a:t> to </a:t>
            </a:r>
            <a:r>
              <a:rPr lang="nb-NO" sz="2400" dirty="0" err="1"/>
              <a:t>the</a:t>
            </a:r>
            <a:r>
              <a:rPr lang="nb-NO" sz="2400" dirty="0"/>
              <a:t> </a:t>
            </a:r>
            <a:r>
              <a:rPr lang="nb-NO" sz="2400" dirty="0" err="1"/>
              <a:t>sampled</a:t>
            </a:r>
            <a:r>
              <a:rPr lang="nb-NO" sz="2400" dirty="0"/>
              <a:t> </a:t>
            </a:r>
            <a:r>
              <a:rPr lang="nb-NO" sz="2400" dirty="0" err="1"/>
              <a:t>points</a:t>
            </a:r>
            <a:endParaRPr lang="nb-NO" sz="2400" dirty="0"/>
          </a:p>
          <a:p>
            <a:endParaRPr lang="nb-NO" sz="2400" dirty="0"/>
          </a:p>
          <a:p>
            <a:r>
              <a:rPr lang="nb-NO" sz="2400" dirty="0" err="1"/>
              <a:t>Since</a:t>
            </a:r>
            <a:r>
              <a:rPr lang="nb-NO" sz="2400" dirty="0"/>
              <a:t> </a:t>
            </a:r>
            <a:r>
              <a:rPr lang="nb-NO" sz="2400" dirty="0" err="1"/>
              <a:t>variance</a:t>
            </a:r>
            <a:r>
              <a:rPr lang="nb-NO" sz="2400" dirty="0"/>
              <a:t> is «</a:t>
            </a:r>
            <a:r>
              <a:rPr lang="nb-NO" sz="2400" dirty="0" err="1"/>
              <a:t>baked</a:t>
            </a:r>
            <a:r>
              <a:rPr lang="nb-NO" sz="2400" dirty="0"/>
              <a:t> </a:t>
            </a:r>
            <a:r>
              <a:rPr lang="nb-NO" sz="2400" dirty="0" err="1"/>
              <a:t>into</a:t>
            </a:r>
            <a:r>
              <a:rPr lang="nb-NO" sz="2400" dirty="0"/>
              <a:t>» sample, scenario </a:t>
            </a:r>
            <a:r>
              <a:rPr lang="nb-NO" sz="2400" dirty="0" err="1"/>
              <a:t>network</a:t>
            </a:r>
            <a:r>
              <a:rPr lang="nb-NO" sz="2400" dirty="0"/>
              <a:t> is just output </a:t>
            </a:r>
            <a:r>
              <a:rPr lang="nb-NO" sz="2400" dirty="0" err="1"/>
              <a:t>predictions</a:t>
            </a:r>
            <a:r>
              <a:rPr lang="nb-NO" sz="2400" dirty="0"/>
              <a:t> </a:t>
            </a:r>
            <a:r>
              <a:rPr lang="nb-NO" sz="2400" dirty="0" err="1"/>
              <a:t>without</a:t>
            </a:r>
            <a:r>
              <a:rPr lang="nb-NO" sz="2400" dirty="0"/>
              <a:t> </a:t>
            </a:r>
            <a:r>
              <a:rPr lang="nb-NO" sz="2400" dirty="0" err="1"/>
              <a:t>variance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1010395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Scenario </a:t>
            </a:r>
            <a:r>
              <a:rPr lang="nb-NO" dirty="0" err="1"/>
              <a:t>Generation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732"/>
          </a:xfrm>
        </p:spPr>
        <p:txBody>
          <a:bodyPr>
            <a:normAutofit lnSpcReduction="10000"/>
          </a:bodyPr>
          <a:lstStyle/>
          <a:p>
            <a:r>
              <a:rPr lang="nb-NO" dirty="0" err="1"/>
              <a:t>Examples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3 </a:t>
            </a:r>
            <a:r>
              <a:rPr lang="nb-NO" dirty="0" err="1"/>
              <a:t>sets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points</a:t>
            </a:r>
            <a:r>
              <a:rPr lang="nb-NO" dirty="0"/>
              <a:t> </a:t>
            </a:r>
            <a:r>
              <a:rPr lang="nb-NO" dirty="0" err="1"/>
              <a:t>drawn</a:t>
            </a:r>
            <a:r>
              <a:rPr lang="nb-NO" dirty="0"/>
              <a:t> from </a:t>
            </a:r>
            <a:r>
              <a:rPr lang="nb-NO" dirty="0" err="1"/>
              <a:t>distribution</a:t>
            </a:r>
            <a:r>
              <a:rPr lang="nb-NO" dirty="0"/>
              <a:t> for same </a:t>
            </a:r>
            <a:r>
              <a:rPr lang="nb-NO" dirty="0" err="1"/>
              <a:t>well</a:t>
            </a:r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948" y="2688377"/>
            <a:ext cx="3408103" cy="26253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05" y="2688377"/>
            <a:ext cx="3408103" cy="26253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151" y="2688377"/>
            <a:ext cx="3408103" cy="262532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0EB489E-C26D-46C7-AC89-210957FAD52D}"/>
                  </a:ext>
                </a:extLst>
              </p14:cNvPr>
              <p14:cNvContentPartPr/>
              <p14:nvPr/>
            </p14:nvContentPartPr>
            <p14:xfrm>
              <a:off x="8828441" y="3457767"/>
              <a:ext cx="2628000" cy="1587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0EB489E-C26D-46C7-AC89-210957FAD5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10801" y="3439767"/>
                <a:ext cx="2663640" cy="162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9558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Discussion</a:t>
            </a:r>
            <a:r>
              <a:rPr lang="nb-NO" dirty="0"/>
              <a:t>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If </a:t>
            </a:r>
            <a:r>
              <a:rPr lang="nb-NO" dirty="0" err="1"/>
              <a:t>we</a:t>
            </a:r>
            <a:r>
              <a:rPr lang="nb-NO" dirty="0"/>
              <a:t> do not </a:t>
            </a:r>
            <a:r>
              <a:rPr lang="nb-NO" dirty="0" err="1"/>
              <a:t>care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overfitting</a:t>
            </a:r>
            <a:r>
              <a:rPr lang="nb-NO" dirty="0"/>
              <a:t>,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may</a:t>
            </a:r>
            <a:r>
              <a:rPr lang="nb-NO" dirty="0"/>
              <a:t> end up </a:t>
            </a:r>
            <a:r>
              <a:rPr lang="nb-NO" dirty="0" err="1"/>
              <a:t>with</a:t>
            </a:r>
            <a:r>
              <a:rPr lang="nb-NO" dirty="0"/>
              <a:t> a </a:t>
            </a:r>
            <a:r>
              <a:rPr lang="nb-NO" dirty="0" err="1"/>
              <a:t>zig-zag</a:t>
            </a:r>
            <a:r>
              <a:rPr lang="nb-NO" dirty="0"/>
              <a:t> </a:t>
            </a:r>
            <a:r>
              <a:rPr lang="nb-NO" dirty="0" err="1"/>
              <a:t>curve</a:t>
            </a:r>
            <a:endParaRPr lang="nb-NO" dirty="0"/>
          </a:p>
          <a:p>
            <a:endParaRPr lang="nb-NO" dirty="0"/>
          </a:p>
          <a:p>
            <a:r>
              <a:rPr lang="nb-NO" dirty="0"/>
              <a:t>On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other</a:t>
            </a:r>
            <a:r>
              <a:rPr lang="nb-NO" dirty="0"/>
              <a:t> hand,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network</a:t>
            </a:r>
            <a:r>
              <a:rPr lang="nb-NO" dirty="0"/>
              <a:t> </a:t>
            </a:r>
            <a:r>
              <a:rPr lang="nb-NO" dirty="0" err="1"/>
              <a:t>does</a:t>
            </a:r>
            <a:r>
              <a:rPr lang="nb-NO" dirty="0"/>
              <a:t> not </a:t>
            </a:r>
            <a:r>
              <a:rPr lang="nb-NO" dirty="0" err="1"/>
              <a:t>overfit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in </a:t>
            </a:r>
            <a:r>
              <a:rPr lang="nb-NO" dirty="0" err="1"/>
              <a:t>effect</a:t>
            </a:r>
            <a:r>
              <a:rPr lang="nb-NO" dirty="0"/>
              <a:t> back at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mean</a:t>
            </a:r>
            <a:endParaRPr lang="nb-NO" dirty="0"/>
          </a:p>
          <a:p>
            <a:endParaRPr lang="nb-NO" dirty="0"/>
          </a:p>
          <a:p>
            <a:r>
              <a:rPr lang="nb-NO" dirty="0"/>
              <a:t>A </a:t>
            </a:r>
            <a:r>
              <a:rPr lang="nb-NO" dirty="0" err="1"/>
              <a:t>large</a:t>
            </a:r>
            <a:r>
              <a:rPr lang="nb-NO" dirty="0"/>
              <a:t> </a:t>
            </a:r>
            <a:r>
              <a:rPr lang="nb-NO" dirty="0" err="1"/>
              <a:t>amount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neurons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many</a:t>
            </a:r>
            <a:r>
              <a:rPr lang="nb-NO" dirty="0"/>
              <a:t> training </a:t>
            </a:r>
            <a:r>
              <a:rPr lang="nb-NO" dirty="0" err="1"/>
              <a:t>epochs</a:t>
            </a:r>
            <a:r>
              <a:rPr lang="nb-NO" dirty="0"/>
              <a:t> still </a:t>
            </a:r>
            <a:r>
              <a:rPr lang="nb-NO" dirty="0" err="1"/>
              <a:t>struggle</a:t>
            </a:r>
            <a:r>
              <a:rPr lang="nb-NO" dirty="0"/>
              <a:t> to </a:t>
            </a:r>
            <a:r>
              <a:rPr lang="nb-NO" dirty="0" err="1"/>
              <a:t>overfit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data. The </a:t>
            </a:r>
            <a:r>
              <a:rPr lang="nb-NO" dirty="0" err="1"/>
              <a:t>excessive</a:t>
            </a:r>
            <a:r>
              <a:rPr lang="nb-NO" dirty="0"/>
              <a:t> </a:t>
            </a:r>
            <a:r>
              <a:rPr lang="nb-NO" dirty="0" err="1"/>
              <a:t>amount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neurons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slow</a:t>
            </a:r>
            <a:r>
              <a:rPr lang="nb-NO" dirty="0"/>
              <a:t> </a:t>
            </a:r>
            <a:r>
              <a:rPr lang="nb-NO" dirty="0" err="1"/>
              <a:t>down</a:t>
            </a:r>
            <a:r>
              <a:rPr lang="nb-NO" dirty="0"/>
              <a:t> </a:t>
            </a:r>
            <a:r>
              <a:rPr lang="nb-NO" dirty="0" err="1"/>
              <a:t>optimization</a:t>
            </a:r>
            <a:r>
              <a:rPr lang="nb-NO" dirty="0"/>
              <a:t> </a:t>
            </a:r>
            <a:r>
              <a:rPr lang="nb-NO" dirty="0" err="1"/>
              <a:t>models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7262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Multi-Objective</a:t>
            </a:r>
            <a:r>
              <a:rPr lang="nb-NO" dirty="0"/>
              <a:t> Program (MOP)</a:t>
            </a:r>
          </a:p>
          <a:p>
            <a:endParaRPr lang="nb-NO" dirty="0"/>
          </a:p>
          <a:p>
            <a:r>
              <a:rPr lang="nb-NO" dirty="0"/>
              <a:t>Robust </a:t>
            </a:r>
            <a:r>
              <a:rPr lang="nb-NO" dirty="0" err="1"/>
              <a:t>Formulation</a:t>
            </a:r>
            <a:endParaRPr lang="nb-NO" dirty="0"/>
          </a:p>
          <a:p>
            <a:pPr lvl="1"/>
            <a:r>
              <a:rPr lang="nb-NO" dirty="0"/>
              <a:t>Solution Evaluation</a:t>
            </a:r>
          </a:p>
          <a:p>
            <a:pPr lvl="1"/>
            <a:r>
              <a:rPr lang="nb-NO" dirty="0" err="1"/>
              <a:t>Recourse</a:t>
            </a:r>
            <a:r>
              <a:rPr lang="nb-NO" dirty="0"/>
              <a:t> </a:t>
            </a:r>
            <a:r>
              <a:rPr lang="nb-NO" dirty="0" err="1"/>
              <a:t>vs</a:t>
            </a:r>
            <a:r>
              <a:rPr lang="nb-NO" dirty="0"/>
              <a:t> No </a:t>
            </a:r>
            <a:r>
              <a:rPr lang="nb-NO" dirty="0" err="1"/>
              <a:t>Recourse</a:t>
            </a:r>
            <a:endParaRPr lang="nb-NO" dirty="0"/>
          </a:p>
          <a:p>
            <a:pPr lvl="1"/>
            <a:endParaRPr lang="nb-NO" dirty="0"/>
          </a:p>
          <a:p>
            <a:r>
              <a:rPr lang="nb-NO" dirty="0"/>
              <a:t>Scenario </a:t>
            </a:r>
            <a:r>
              <a:rPr lang="nb-NO" dirty="0" err="1"/>
              <a:t>Generation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Distribution</a:t>
            </a:r>
          </a:p>
          <a:p>
            <a:pPr lvl="1"/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1755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Multi-Objective</a:t>
            </a:r>
            <a:r>
              <a:rPr lang="nb-NO" dirty="0"/>
              <a:t> Program (MOP)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4111"/>
          </a:xfrm>
        </p:spPr>
        <p:txBody>
          <a:bodyPr/>
          <a:lstStyle/>
          <a:p>
            <a:r>
              <a:rPr lang="nb-NO" sz="2000" dirty="0"/>
              <a:t>First </a:t>
            </a:r>
            <a:r>
              <a:rPr lang="nb-NO" sz="2000" dirty="0" err="1"/>
              <a:t>find</a:t>
            </a:r>
            <a:r>
              <a:rPr lang="nb-NO" sz="2000" dirty="0"/>
              <a:t> optimal </a:t>
            </a:r>
            <a:r>
              <a:rPr lang="nb-NO" sz="2000" dirty="0" err="1"/>
              <a:t>oil</a:t>
            </a:r>
            <a:r>
              <a:rPr lang="nb-NO" sz="2000" dirty="0"/>
              <a:t> </a:t>
            </a:r>
            <a:r>
              <a:rPr lang="nb-NO" sz="2000" dirty="0" err="1"/>
              <a:t>production</a:t>
            </a:r>
            <a:r>
              <a:rPr lang="nb-NO" sz="2000" dirty="0"/>
              <a:t> </a:t>
            </a:r>
            <a:r>
              <a:rPr lang="nb-NO" sz="2000" dirty="0" err="1"/>
              <a:t>level</a:t>
            </a:r>
            <a:r>
              <a:rPr lang="nb-NO" sz="2000" dirty="0"/>
              <a:t> by </a:t>
            </a:r>
            <a:r>
              <a:rPr lang="nb-NO" sz="2000" dirty="0" err="1"/>
              <a:t>solving</a:t>
            </a:r>
            <a:endParaRPr lang="nb-NO" sz="2000" dirty="0"/>
          </a:p>
          <a:p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969" y="2167680"/>
            <a:ext cx="5268060" cy="149563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325634"/>
            <a:ext cx="10515600" cy="684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2000" dirty="0" err="1"/>
              <a:t>Then</a:t>
            </a:r>
            <a:r>
              <a:rPr lang="nb-NO" sz="2000" dirty="0"/>
              <a:t> </a:t>
            </a:r>
            <a:r>
              <a:rPr lang="nb-NO" sz="2000" dirty="0" err="1"/>
              <a:t>produce</a:t>
            </a:r>
            <a:r>
              <a:rPr lang="nb-NO" sz="2000" dirty="0"/>
              <a:t> Pareto front by </a:t>
            </a:r>
            <a:r>
              <a:rPr lang="nb-NO" sz="2000" dirty="0" err="1"/>
              <a:t>minimizing</a:t>
            </a:r>
            <a:r>
              <a:rPr lang="nb-NO" sz="2000" dirty="0"/>
              <a:t> gas </a:t>
            </a:r>
            <a:r>
              <a:rPr lang="nb-NO" sz="2000" dirty="0" err="1"/>
              <a:t>variance</a:t>
            </a:r>
            <a:r>
              <a:rPr lang="nb-NO" sz="2000" dirty="0"/>
              <a:t> </a:t>
            </a:r>
            <a:r>
              <a:rPr lang="nb-NO" sz="2000" dirty="0" err="1"/>
              <a:t>while</a:t>
            </a:r>
            <a:r>
              <a:rPr lang="nb-NO" sz="2000" dirty="0"/>
              <a:t> </a:t>
            </a:r>
            <a:r>
              <a:rPr lang="nb-NO" sz="2000" dirty="0" err="1"/>
              <a:t>keeping</a:t>
            </a:r>
            <a:r>
              <a:rPr lang="nb-NO" sz="2000" dirty="0"/>
              <a:t> </a:t>
            </a:r>
            <a:r>
              <a:rPr lang="nb-NO" sz="2000" dirty="0" err="1"/>
              <a:t>oil</a:t>
            </a:r>
            <a:r>
              <a:rPr lang="nb-NO" sz="2000" dirty="0"/>
              <a:t> </a:t>
            </a:r>
            <a:r>
              <a:rPr lang="nb-NO" sz="2000" dirty="0" err="1"/>
              <a:t>production</a:t>
            </a:r>
            <a:r>
              <a:rPr lang="nb-NO" sz="2000" dirty="0"/>
              <a:t> </a:t>
            </a:r>
            <a:r>
              <a:rPr lang="nb-NO" sz="2000" dirty="0" err="1"/>
              <a:t>above</a:t>
            </a:r>
            <a:r>
              <a:rPr lang="nb-NO" sz="2000" dirty="0"/>
              <a:t> </a:t>
            </a:r>
            <a:r>
              <a:rPr lang="nb-NO" sz="2000" dirty="0" err="1"/>
              <a:t>level</a:t>
            </a:r>
            <a:r>
              <a:rPr lang="nb-NO" sz="2000" dirty="0"/>
              <a:t> </a:t>
            </a:r>
            <a:r>
              <a:rPr lang="el-GR" sz="2000" dirty="0"/>
              <a:t>α</a:t>
            </a:r>
            <a:r>
              <a:rPr lang="nb-NO" sz="2000" dirty="0"/>
              <a:t>:</a:t>
            </a:r>
          </a:p>
          <a:p>
            <a:endParaRPr lang="nb-N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180" y="4681326"/>
            <a:ext cx="4829849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66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MOP – Pareto Front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4256314" cy="4351338"/>
          </a:xfrm>
        </p:spPr>
        <p:txBody>
          <a:bodyPr>
            <a:normAutofit/>
          </a:bodyPr>
          <a:lstStyle/>
          <a:p>
            <a:r>
              <a:rPr lang="nb-NO" sz="2000" dirty="0"/>
              <a:t>Y-</a:t>
            </a:r>
            <a:r>
              <a:rPr lang="nb-NO" sz="2000" dirty="0" err="1"/>
              <a:t>axis</a:t>
            </a:r>
            <a:r>
              <a:rPr lang="nb-NO" sz="2000" dirty="0"/>
              <a:t> is «Precision»,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difference</a:t>
            </a:r>
            <a:r>
              <a:rPr lang="nb-NO" sz="2000" dirty="0"/>
              <a:t> </a:t>
            </a:r>
            <a:r>
              <a:rPr lang="nb-NO" sz="2000" dirty="0" err="1"/>
              <a:t>between</a:t>
            </a:r>
            <a:r>
              <a:rPr lang="nb-NO" sz="2000" dirty="0"/>
              <a:t> </a:t>
            </a:r>
            <a:r>
              <a:rPr lang="nb-NO" sz="2000" dirty="0" err="1"/>
              <a:t>maximum</a:t>
            </a:r>
            <a:r>
              <a:rPr lang="nb-NO" sz="2000" dirty="0"/>
              <a:t> </a:t>
            </a:r>
            <a:r>
              <a:rPr lang="nb-NO" sz="2000" dirty="0" err="1"/>
              <a:t>variance</a:t>
            </a:r>
            <a:r>
              <a:rPr lang="nb-NO" sz="2000" dirty="0"/>
              <a:t> and </a:t>
            </a:r>
            <a:r>
              <a:rPr lang="nb-NO" sz="2000" dirty="0" err="1"/>
              <a:t>variance</a:t>
            </a:r>
            <a:r>
              <a:rPr lang="nb-NO" sz="2000" dirty="0"/>
              <a:t> given </a:t>
            </a:r>
            <a:r>
              <a:rPr lang="el-GR" sz="2000" dirty="0"/>
              <a:t>α</a:t>
            </a:r>
            <a:endParaRPr lang="nb-NO" sz="2000" dirty="0"/>
          </a:p>
          <a:p>
            <a:endParaRPr lang="nb-NO" sz="2000" dirty="0"/>
          </a:p>
          <a:p>
            <a:r>
              <a:rPr lang="nb-NO" sz="2000" dirty="0" err="1"/>
              <a:t>Use</a:t>
            </a:r>
            <a:r>
              <a:rPr lang="nb-NO" sz="2000" dirty="0"/>
              <a:t> </a:t>
            </a:r>
            <a:r>
              <a:rPr lang="nb-NO" sz="2000" dirty="0" err="1"/>
              <a:t>this</a:t>
            </a:r>
            <a:r>
              <a:rPr lang="nb-NO" sz="2000" dirty="0"/>
              <a:t> </a:t>
            </a:r>
            <a:r>
              <a:rPr lang="nb-NO" sz="2000" dirty="0" err="1"/>
              <a:t>measure</a:t>
            </a:r>
            <a:r>
              <a:rPr lang="nb-NO" sz="2000" dirty="0"/>
              <a:t> to </a:t>
            </a:r>
            <a:r>
              <a:rPr lang="nb-NO" sz="2000" dirty="0" err="1"/>
              <a:t>get</a:t>
            </a:r>
            <a:r>
              <a:rPr lang="nb-NO" sz="2000" dirty="0"/>
              <a:t> </a:t>
            </a:r>
            <a:r>
              <a:rPr lang="nb-NO" sz="2000" dirty="0" err="1"/>
              <a:t>desired</a:t>
            </a:r>
            <a:r>
              <a:rPr lang="nb-NO" sz="2000" dirty="0"/>
              <a:t> </a:t>
            </a:r>
            <a:r>
              <a:rPr lang="nb-NO" sz="2000" dirty="0" err="1"/>
              <a:t>shape</a:t>
            </a:r>
            <a:r>
              <a:rPr lang="nb-NO" sz="2000" dirty="0"/>
              <a:t> </a:t>
            </a:r>
            <a:r>
              <a:rPr lang="nb-NO" sz="2000" dirty="0" err="1"/>
              <a:t>where</a:t>
            </a:r>
            <a:r>
              <a:rPr lang="nb-NO" sz="2000" dirty="0"/>
              <a:t> «right </a:t>
            </a:r>
            <a:r>
              <a:rPr lang="nb-NO" sz="2000" dirty="0" err="1"/>
              <a:t>upwards</a:t>
            </a:r>
            <a:r>
              <a:rPr lang="nb-NO" sz="2000" dirty="0"/>
              <a:t>» </a:t>
            </a:r>
            <a:r>
              <a:rPr lang="nb-NO" sz="2000" dirty="0" err="1"/>
              <a:t>represents</a:t>
            </a:r>
            <a:r>
              <a:rPr lang="nb-NO" sz="2000" dirty="0"/>
              <a:t> </a:t>
            </a:r>
            <a:r>
              <a:rPr lang="nb-NO" sz="2000" dirty="0" err="1"/>
              <a:t>better</a:t>
            </a:r>
            <a:r>
              <a:rPr lang="nb-NO" sz="2000" dirty="0"/>
              <a:t> </a:t>
            </a:r>
            <a:r>
              <a:rPr lang="nb-NO" sz="2000" dirty="0" err="1"/>
              <a:t>solutions</a:t>
            </a:r>
            <a:endParaRPr lang="nb-NO" sz="2000" dirty="0"/>
          </a:p>
          <a:p>
            <a:endParaRPr lang="nb-NO" sz="2000" dirty="0"/>
          </a:p>
          <a:p>
            <a:r>
              <a:rPr lang="nb-NO" sz="2000" dirty="0"/>
              <a:t>Plot </a:t>
            </a:r>
            <a:r>
              <a:rPr lang="nb-NO" sz="2000" dirty="0" err="1"/>
              <a:t>on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right: Pareto front for </a:t>
            </a:r>
          </a:p>
          <a:p>
            <a:pPr marL="0" indent="0">
              <a:buNone/>
            </a:pPr>
            <a:r>
              <a:rPr lang="nb-NO" sz="2000" dirty="0"/>
              <a:t>     </a:t>
            </a:r>
            <a:r>
              <a:rPr lang="el-GR" sz="2000" dirty="0"/>
              <a:t>α</a:t>
            </a:r>
            <a:r>
              <a:rPr lang="nb-NO" sz="2000" dirty="0"/>
              <a:t> </a:t>
            </a:r>
            <a:r>
              <a:rPr lang="el-GR" sz="2000" dirty="0"/>
              <a:t>ϵ</a:t>
            </a:r>
            <a:r>
              <a:rPr lang="nb-NO" sz="2000" dirty="0"/>
              <a:t> [0.01, 1] 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9420452"/>
              </p:ext>
            </p:extLst>
          </p:nvPr>
        </p:nvGraphicFramePr>
        <p:xfrm>
          <a:off x="4978400" y="1515723"/>
          <a:ext cx="6560457" cy="4971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CFB6349-192A-472B-9C79-FCCC052CC6E0}"/>
                  </a:ext>
                </a:extLst>
              </p14:cNvPr>
              <p14:cNvContentPartPr/>
              <p14:nvPr/>
            </p14:nvContentPartPr>
            <p14:xfrm>
              <a:off x="4950161" y="1707807"/>
              <a:ext cx="1214280" cy="2502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CFB6349-192A-472B-9C79-FCCC052CC6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32521" y="1689807"/>
                <a:ext cx="1249920" cy="253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34" name="Chart 33">
                <a:extLst>
                  <a:ext uri="{FF2B5EF4-FFF2-40B4-BE49-F238E27FC236}">
                    <a16:creationId xmlns:a16="http://schemas.microsoft.com/office/drawing/2014/main" id="{DD852C07-3475-4E24-A414-0A109C0CA775}"/>
                  </a:ext>
                </a:extLst>
              </p:cNvPr>
              <p:cNvGraphicFramePr/>
              <p:nvPr/>
            </p:nvGraphicFramePr>
            <p:xfrm>
              <a:off x="1572815" y="628650"/>
              <a:ext cx="9046370" cy="56007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34" name="Chart 33">
                <a:extLst>
                  <a:ext uri="{FF2B5EF4-FFF2-40B4-BE49-F238E27FC236}">
                    <a16:creationId xmlns:a16="http://schemas.microsoft.com/office/drawing/2014/main" id="{DD852C07-3475-4E24-A414-0A109C0CA7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72815" y="628650"/>
                <a:ext cx="9046370" cy="56007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918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MOP – </a:t>
            </a:r>
            <a:r>
              <a:rPr lang="nb-NO" dirty="0" err="1"/>
              <a:t>Discussion</a:t>
            </a:r>
            <a:r>
              <a:rPr lang="nb-NO" dirty="0"/>
              <a:t>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How do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treat</a:t>
            </a:r>
            <a:r>
              <a:rPr lang="nb-NO" dirty="0"/>
              <a:t> </a:t>
            </a:r>
            <a:r>
              <a:rPr lang="nb-NO" dirty="0" err="1"/>
              <a:t>individual</a:t>
            </a:r>
            <a:r>
              <a:rPr lang="nb-NO" dirty="0"/>
              <a:t> standard </a:t>
            </a:r>
            <a:r>
              <a:rPr lang="nb-NO" dirty="0" err="1"/>
              <a:t>deviations</a:t>
            </a:r>
            <a:r>
              <a:rPr lang="nb-NO" dirty="0"/>
              <a:t>/</a:t>
            </a:r>
            <a:r>
              <a:rPr lang="nb-NO" dirty="0" err="1"/>
              <a:t>variance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7 </a:t>
            </a:r>
            <a:r>
              <a:rPr lang="nb-NO" dirty="0" err="1"/>
              <a:t>wells</a:t>
            </a:r>
            <a:r>
              <a:rPr lang="nb-NO" dirty="0"/>
              <a:t> in a single </a:t>
            </a:r>
            <a:r>
              <a:rPr lang="nb-NO" dirty="0" err="1"/>
              <a:t>optimization</a:t>
            </a:r>
            <a:r>
              <a:rPr lang="nb-NO" dirty="0"/>
              <a:t> problem?</a:t>
            </a:r>
          </a:p>
          <a:p>
            <a:endParaRPr lang="nb-NO" dirty="0"/>
          </a:p>
          <a:p>
            <a:r>
              <a:rPr lang="nb-NO" dirty="0" err="1"/>
              <a:t>Independent</a:t>
            </a:r>
            <a:r>
              <a:rPr lang="nb-NO" dirty="0"/>
              <a:t> </a:t>
            </a:r>
            <a:r>
              <a:rPr lang="nb-NO" dirty="0" err="1"/>
              <a:t>wells</a:t>
            </a:r>
            <a:r>
              <a:rPr lang="nb-NO" dirty="0"/>
              <a:t> </a:t>
            </a:r>
            <a:r>
              <a:rPr lang="nb-NO" dirty="0" err="1"/>
              <a:t>mean</a:t>
            </a:r>
            <a:r>
              <a:rPr lang="nb-NO" dirty="0"/>
              <a:t> </a:t>
            </a:r>
            <a:r>
              <a:rPr lang="nb-NO" dirty="0" err="1"/>
              <a:t>variance</a:t>
            </a:r>
            <a:r>
              <a:rPr lang="nb-NO" dirty="0"/>
              <a:t> </a:t>
            </a:r>
            <a:r>
              <a:rPr lang="nb-NO" dirty="0" err="1"/>
              <a:t>may</a:t>
            </a:r>
            <a:r>
              <a:rPr lang="nb-NO" dirty="0"/>
              <a:t> </a:t>
            </a:r>
            <a:r>
              <a:rPr lang="nb-NO" dirty="0" err="1"/>
              <a:t>cancel</a:t>
            </a:r>
            <a:r>
              <a:rPr lang="nb-NO" dirty="0"/>
              <a:t> </a:t>
            </a:r>
            <a:r>
              <a:rPr lang="nb-NO" dirty="0" err="1"/>
              <a:t>out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aggregate</a:t>
            </a:r>
            <a:r>
              <a:rPr lang="nb-NO" dirty="0"/>
              <a:t> (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many</a:t>
            </a:r>
            <a:r>
              <a:rPr lang="nb-NO" dirty="0"/>
              <a:t> </a:t>
            </a:r>
            <a:r>
              <a:rPr lang="nb-NO" dirty="0" err="1"/>
              <a:t>wells</a:t>
            </a:r>
            <a:r>
              <a:rPr lang="nb-NO" dirty="0"/>
              <a:t>)</a:t>
            </a:r>
          </a:p>
          <a:p>
            <a:endParaRPr lang="nb-NO" dirty="0"/>
          </a:p>
          <a:p>
            <a:r>
              <a:rPr lang="nb-NO" dirty="0" err="1"/>
              <a:t>Difficult</a:t>
            </a:r>
            <a:r>
              <a:rPr lang="nb-NO" dirty="0"/>
              <a:t> to </a:t>
            </a:r>
            <a:r>
              <a:rPr lang="nb-NO" dirty="0" err="1"/>
              <a:t>quantify</a:t>
            </a:r>
            <a:r>
              <a:rPr lang="nb-NO" dirty="0"/>
              <a:t> </a:t>
            </a:r>
            <a:r>
              <a:rPr lang="nb-NO" dirty="0" err="1"/>
              <a:t>covariance</a:t>
            </a:r>
            <a:endParaRPr lang="nb-NO" dirty="0"/>
          </a:p>
          <a:p>
            <a:endParaRPr lang="nb-NO" dirty="0"/>
          </a:p>
          <a:p>
            <a:r>
              <a:rPr lang="nb-NO" dirty="0"/>
              <a:t>May still be </a:t>
            </a:r>
            <a:r>
              <a:rPr lang="nb-NO" dirty="0" err="1"/>
              <a:t>reasonable</a:t>
            </a:r>
            <a:r>
              <a:rPr lang="nb-NO" dirty="0"/>
              <a:t> to </a:t>
            </a:r>
            <a:r>
              <a:rPr lang="nb-NO" dirty="0" err="1"/>
              <a:t>consider</a:t>
            </a:r>
            <a:r>
              <a:rPr lang="nb-NO" dirty="0"/>
              <a:t> sum as «total </a:t>
            </a:r>
            <a:r>
              <a:rPr lang="nb-NO" dirty="0" err="1"/>
              <a:t>uncertainty</a:t>
            </a:r>
            <a:r>
              <a:rPr lang="nb-NO" dirty="0"/>
              <a:t>»?</a:t>
            </a:r>
          </a:p>
        </p:txBody>
      </p:sp>
    </p:spTree>
    <p:extLst>
      <p:ext uri="{BB962C8B-B14F-4D97-AF65-F5344CB8AC3E}">
        <p14:creationId xmlns:p14="http://schemas.microsoft.com/office/powerpoint/2010/main" val="422973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Robust </a:t>
            </a:r>
            <a:r>
              <a:rPr lang="nb-NO" dirty="0" err="1"/>
              <a:t>Formulation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5221"/>
          </a:xfrm>
        </p:spPr>
        <p:txBody>
          <a:bodyPr/>
          <a:lstStyle/>
          <a:p>
            <a:r>
              <a:rPr lang="nb-NO" dirty="0"/>
              <a:t>Ensure gas </a:t>
            </a:r>
            <a:r>
              <a:rPr lang="nb-NO" dirty="0" err="1"/>
              <a:t>capacity</a:t>
            </a:r>
            <a:r>
              <a:rPr lang="nb-NO" dirty="0"/>
              <a:t> </a:t>
            </a:r>
            <a:r>
              <a:rPr lang="nb-NO" dirty="0" err="1"/>
              <a:t>constraint</a:t>
            </a:r>
            <a:r>
              <a:rPr lang="nb-NO" dirty="0"/>
              <a:t> holds in all scenarios:</a:t>
            </a:r>
          </a:p>
          <a:p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542" y="2504395"/>
            <a:ext cx="5827755" cy="112401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812935"/>
            <a:ext cx="10515600" cy="715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/>
              <a:t>Scenarios </a:t>
            </a:r>
            <a:r>
              <a:rPr lang="nb-NO" dirty="0" err="1"/>
              <a:t>generated</a:t>
            </a:r>
            <a:r>
              <a:rPr lang="nb-NO" dirty="0"/>
              <a:t> by </a:t>
            </a:r>
            <a:r>
              <a:rPr lang="nb-NO" dirty="0" err="1"/>
              <a:t>drawing</a:t>
            </a:r>
            <a:r>
              <a:rPr lang="nb-NO" dirty="0"/>
              <a:t> </a:t>
            </a:r>
            <a:r>
              <a:rPr lang="nb-NO" dirty="0" err="1"/>
              <a:t>variance</a:t>
            </a:r>
            <a:r>
              <a:rPr lang="nb-NO" dirty="0"/>
              <a:t> </a:t>
            </a:r>
            <a:r>
              <a:rPr lang="nb-NO" dirty="0" err="1"/>
              <a:t>factor</a:t>
            </a:r>
            <a:r>
              <a:rPr lang="nb-NO" dirty="0"/>
              <a:t> per </a:t>
            </a:r>
            <a:r>
              <a:rPr lang="nb-NO" dirty="0" err="1"/>
              <a:t>well</a:t>
            </a:r>
            <a:r>
              <a:rPr lang="nb-NO" dirty="0"/>
              <a:t> per scenario:</a:t>
            </a:r>
          </a:p>
          <a:p>
            <a:endParaRPr lang="nb-N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37" y="4307176"/>
            <a:ext cx="5487166" cy="7335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542" y="4919147"/>
            <a:ext cx="5934903" cy="106694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ADB4FCF-579B-4666-A52F-92A50803A369}"/>
                  </a:ext>
                </a:extLst>
              </p14:cNvPr>
              <p14:cNvContentPartPr/>
              <p14:nvPr/>
            </p14:nvContentPartPr>
            <p14:xfrm>
              <a:off x="8612441" y="1654887"/>
              <a:ext cx="221760" cy="322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ADB4FCF-579B-4666-A52F-92A50803A3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94441" y="1636887"/>
                <a:ext cx="25740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8FEF235-54B6-4BD3-9FC5-64724A602A3E}"/>
                  </a:ext>
                </a:extLst>
              </p14:cNvPr>
              <p14:cNvContentPartPr/>
              <p14:nvPr/>
            </p14:nvContentPartPr>
            <p14:xfrm>
              <a:off x="7078841" y="677487"/>
              <a:ext cx="1876320" cy="857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8FEF235-54B6-4BD3-9FC5-64724A602A3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60841" y="659847"/>
                <a:ext cx="1911960" cy="89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4616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Scenario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Two</a:t>
            </a:r>
            <a:r>
              <a:rPr lang="nb-NO" dirty="0"/>
              <a:t> </a:t>
            </a:r>
            <a:r>
              <a:rPr lang="nb-NO" dirty="0" err="1"/>
              <a:t>ways</a:t>
            </a:r>
            <a:r>
              <a:rPr lang="nb-NO" dirty="0"/>
              <a:t> to </a:t>
            </a:r>
            <a:r>
              <a:rPr lang="nb-NO" dirty="0" err="1"/>
              <a:t>evaluate</a:t>
            </a:r>
            <a:r>
              <a:rPr lang="nb-NO" dirty="0"/>
              <a:t> scenarios:</a:t>
            </a:r>
          </a:p>
          <a:p>
            <a:pPr lvl="1"/>
            <a:r>
              <a:rPr lang="nb-NO" dirty="0"/>
              <a:t>No </a:t>
            </a:r>
            <a:r>
              <a:rPr lang="nb-NO" dirty="0" err="1"/>
              <a:t>recourse</a:t>
            </a:r>
            <a:r>
              <a:rPr lang="nb-NO" dirty="0"/>
              <a:t>, </a:t>
            </a:r>
            <a:r>
              <a:rPr lang="nb-NO" dirty="0" err="1"/>
              <a:t>infeasibility</a:t>
            </a:r>
            <a:r>
              <a:rPr lang="nb-NO" dirty="0"/>
              <a:t> </a:t>
            </a:r>
            <a:r>
              <a:rPr lang="nb-NO" dirty="0" err="1"/>
              <a:t>occurs</a:t>
            </a:r>
            <a:endParaRPr lang="nb-NO" dirty="0"/>
          </a:p>
          <a:p>
            <a:pPr lvl="1"/>
            <a:r>
              <a:rPr lang="nb-NO" dirty="0" err="1"/>
              <a:t>Recourse</a:t>
            </a:r>
            <a:r>
              <a:rPr lang="nb-NO" dirty="0"/>
              <a:t>, </a:t>
            </a:r>
            <a:r>
              <a:rPr lang="nb-NO" dirty="0" err="1"/>
              <a:t>avoid</a:t>
            </a:r>
            <a:r>
              <a:rPr lang="nb-NO" dirty="0"/>
              <a:t> </a:t>
            </a:r>
            <a:r>
              <a:rPr lang="nb-NO" dirty="0" err="1"/>
              <a:t>infeasibility</a:t>
            </a:r>
            <a:endParaRPr lang="nb-NO" dirty="0"/>
          </a:p>
          <a:p>
            <a:pPr lvl="1"/>
            <a:endParaRPr lang="nb-NO" dirty="0"/>
          </a:p>
          <a:p>
            <a:r>
              <a:rPr lang="nb-NO" dirty="0" err="1"/>
              <a:t>Generally</a:t>
            </a:r>
            <a:r>
              <a:rPr lang="nb-NO" dirty="0"/>
              <a:t> </a:t>
            </a:r>
            <a:r>
              <a:rPr lang="nb-NO" dirty="0" err="1"/>
              <a:t>solve</a:t>
            </a:r>
            <a:r>
              <a:rPr lang="nb-NO" dirty="0"/>
              <a:t> problem for ≤ 100 scenarios and </a:t>
            </a:r>
            <a:r>
              <a:rPr lang="nb-NO" dirty="0" err="1"/>
              <a:t>evaluate</a:t>
            </a:r>
            <a:r>
              <a:rPr lang="nb-NO" dirty="0"/>
              <a:t> </a:t>
            </a:r>
            <a:r>
              <a:rPr lang="nb-NO" dirty="0" err="1"/>
              <a:t>solution</a:t>
            </a:r>
            <a:r>
              <a:rPr lang="nb-NO" dirty="0"/>
              <a:t> for ≥10 000 scenarios</a:t>
            </a: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4493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Results</a:t>
            </a:r>
            <a:r>
              <a:rPr lang="nb-NO" dirty="0"/>
              <a:t>, No </a:t>
            </a:r>
            <a:r>
              <a:rPr lang="nb-NO" dirty="0" err="1"/>
              <a:t>Recourse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59171" cy="4692214"/>
          </a:xfrm>
        </p:spPr>
        <p:txBody>
          <a:bodyPr>
            <a:normAutofit fontScale="85000" lnSpcReduction="10000"/>
          </a:bodyPr>
          <a:lstStyle/>
          <a:p>
            <a:r>
              <a:rPr lang="nb-NO" dirty="0" err="1"/>
              <a:t>Follow</a:t>
            </a:r>
            <a:r>
              <a:rPr lang="nb-NO" dirty="0"/>
              <a:t> choke </a:t>
            </a:r>
            <a:r>
              <a:rPr lang="nb-NO" dirty="0" err="1"/>
              <a:t>values</a:t>
            </a:r>
            <a:r>
              <a:rPr lang="nb-NO" dirty="0"/>
              <a:t> from </a:t>
            </a:r>
            <a:r>
              <a:rPr lang="nb-NO" dirty="0" err="1"/>
              <a:t>solution</a:t>
            </a:r>
            <a:r>
              <a:rPr lang="nb-NO" dirty="0"/>
              <a:t> </a:t>
            </a:r>
            <a:r>
              <a:rPr lang="nb-NO" dirty="0" err="1"/>
              <a:t>regardless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whether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hit </a:t>
            </a:r>
            <a:r>
              <a:rPr lang="nb-NO" dirty="0" err="1"/>
              <a:t>infeasibility</a:t>
            </a:r>
            <a:endParaRPr lang="nb-NO" dirty="0"/>
          </a:p>
          <a:p>
            <a:endParaRPr lang="nb-NO" dirty="0"/>
          </a:p>
          <a:p>
            <a:r>
              <a:rPr lang="nb-NO" dirty="0"/>
              <a:t>As </a:t>
            </a:r>
            <a:r>
              <a:rPr lang="nb-NO" dirty="0" err="1"/>
              <a:t>expected</a:t>
            </a:r>
            <a:r>
              <a:rPr lang="nb-NO" dirty="0"/>
              <a:t>, EEV </a:t>
            </a:r>
            <a:r>
              <a:rPr lang="nb-NO" dirty="0" err="1"/>
              <a:t>yields</a:t>
            </a:r>
            <a:r>
              <a:rPr lang="nb-NO" dirty="0"/>
              <a:t> </a:t>
            </a:r>
            <a:r>
              <a:rPr lang="nb-NO" dirty="0" err="1"/>
              <a:t>infeasible</a:t>
            </a:r>
            <a:r>
              <a:rPr lang="nb-NO" dirty="0"/>
              <a:t> </a:t>
            </a:r>
            <a:r>
              <a:rPr lang="nb-NO" dirty="0" err="1"/>
              <a:t>values</a:t>
            </a:r>
            <a:r>
              <a:rPr lang="nb-NO" dirty="0"/>
              <a:t> in </a:t>
            </a:r>
            <a:r>
              <a:rPr lang="nb-NO" dirty="0" err="1"/>
              <a:t>about</a:t>
            </a:r>
            <a:r>
              <a:rPr lang="nb-NO" dirty="0"/>
              <a:t> 49,7%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scenarios (red bars </a:t>
            </a:r>
            <a:r>
              <a:rPr lang="nb-NO" dirty="0" err="1"/>
              <a:t>top</a:t>
            </a:r>
            <a:r>
              <a:rPr lang="nb-NO" dirty="0"/>
              <a:t> histogram)</a:t>
            </a:r>
          </a:p>
          <a:p>
            <a:endParaRPr lang="nb-NO" dirty="0"/>
          </a:p>
          <a:p>
            <a:r>
              <a:rPr lang="nb-NO" dirty="0"/>
              <a:t>100 scenarios </a:t>
            </a:r>
            <a:r>
              <a:rPr lang="nb-NO" dirty="0" err="1"/>
              <a:t>solution</a:t>
            </a:r>
            <a:r>
              <a:rPr lang="nb-NO" dirty="0"/>
              <a:t> is </a:t>
            </a:r>
            <a:r>
              <a:rPr lang="nb-NO" dirty="0" err="1"/>
              <a:t>infeasible</a:t>
            </a:r>
            <a:r>
              <a:rPr lang="nb-NO" dirty="0"/>
              <a:t> in </a:t>
            </a:r>
            <a:r>
              <a:rPr lang="nb-NO" dirty="0" err="1"/>
              <a:t>about</a:t>
            </a:r>
            <a:r>
              <a:rPr lang="nb-NO" dirty="0"/>
              <a:t> 3,8%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scenarios (red bars </a:t>
            </a:r>
            <a:r>
              <a:rPr lang="nb-NO" dirty="0" err="1"/>
              <a:t>bottom</a:t>
            </a:r>
            <a:r>
              <a:rPr lang="nb-NO" dirty="0"/>
              <a:t> histogram)</a:t>
            </a:r>
          </a:p>
          <a:p>
            <a:endParaRPr lang="nb-NO" dirty="0"/>
          </a:p>
          <a:p>
            <a:r>
              <a:rPr lang="nb-NO" dirty="0"/>
              <a:t>If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record</a:t>
            </a:r>
            <a:r>
              <a:rPr lang="nb-NO" dirty="0"/>
              <a:t> </a:t>
            </a:r>
            <a:r>
              <a:rPr lang="nb-NO" dirty="0" err="1"/>
              <a:t>oil</a:t>
            </a:r>
            <a:r>
              <a:rPr lang="nb-NO" dirty="0"/>
              <a:t> output in </a:t>
            </a:r>
            <a:r>
              <a:rPr lang="nb-NO" dirty="0" err="1"/>
              <a:t>infeasible</a:t>
            </a:r>
            <a:r>
              <a:rPr lang="nb-NO" dirty="0"/>
              <a:t> scenarios as 0,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evaluation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be </a:t>
            </a:r>
            <a:r>
              <a:rPr lang="nb-NO" dirty="0" err="1"/>
              <a:t>very</a:t>
            </a:r>
            <a:r>
              <a:rPr lang="nb-NO" dirty="0"/>
              <a:t> </a:t>
            </a:r>
            <a:r>
              <a:rPr lang="nb-NO" dirty="0" err="1"/>
              <a:t>strict</a:t>
            </a:r>
            <a:r>
              <a:rPr lang="nb-NO" dirty="0"/>
              <a:t> w.r.t </a:t>
            </a:r>
            <a:r>
              <a:rPr lang="nb-NO" dirty="0" err="1"/>
              <a:t>the</a:t>
            </a:r>
            <a:r>
              <a:rPr lang="nb-NO" dirty="0"/>
              <a:t> EEV </a:t>
            </a:r>
            <a:r>
              <a:rPr lang="nb-NO" dirty="0" err="1"/>
              <a:t>solution</a:t>
            </a:r>
            <a:endParaRPr lang="nb-NO" dirty="0"/>
          </a:p>
          <a:p>
            <a:pPr lvl="1"/>
            <a:r>
              <a:rPr lang="nb-NO" dirty="0"/>
              <a:t>EEV: 60,15</a:t>
            </a:r>
          </a:p>
          <a:p>
            <a:pPr lvl="1"/>
            <a:r>
              <a:rPr lang="nb-NO" dirty="0"/>
              <a:t>Robust: 106,10</a:t>
            </a:r>
          </a:p>
          <a:p>
            <a:pPr marL="0" indent="0">
              <a:buNone/>
            </a:pPr>
            <a:endParaRPr lang="nb-NO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/>
              <p:cNvGraphicFramePr/>
              <p:nvPr>
                <p:extLst>
                  <p:ext uri="{D42A27DB-BD31-4B8C-83A1-F6EECF244321}">
                    <p14:modId xmlns:p14="http://schemas.microsoft.com/office/powerpoint/2010/main" val="3920230331"/>
                  </p:ext>
                </p:extLst>
              </p:nvPr>
            </p:nvGraphicFramePr>
            <p:xfrm>
              <a:off x="7969433" y="789423"/>
              <a:ext cx="4018275" cy="281838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69433" y="789423"/>
                <a:ext cx="4018275" cy="28183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/>
              <p:cNvGraphicFramePr/>
              <p:nvPr>
                <p:extLst>
                  <p:ext uri="{D42A27DB-BD31-4B8C-83A1-F6EECF244321}">
                    <p14:modId xmlns:p14="http://schemas.microsoft.com/office/powerpoint/2010/main" val="3699541932"/>
                  </p:ext>
                </p:extLst>
              </p:nvPr>
            </p:nvGraphicFramePr>
            <p:xfrm>
              <a:off x="7867058" y="3930423"/>
              <a:ext cx="4223026" cy="258741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5" name="Chart 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67058" y="3930423"/>
                <a:ext cx="4223026" cy="258741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7538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Results</a:t>
            </a:r>
            <a:r>
              <a:rPr lang="nb-NO" dirty="0"/>
              <a:t>, </a:t>
            </a:r>
            <a:r>
              <a:rPr lang="nb-NO" dirty="0" err="1"/>
              <a:t>Recourse</a:t>
            </a:r>
            <a:r>
              <a:rPr lang="nb-NO" dirty="0"/>
              <a:t> 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err="1"/>
              <a:t>Recourse</a:t>
            </a:r>
            <a:r>
              <a:rPr lang="nb-NO" dirty="0"/>
              <a:t> </a:t>
            </a:r>
            <a:r>
              <a:rPr lang="nb-NO" dirty="0" err="1"/>
              <a:t>heuristic</a:t>
            </a:r>
            <a:r>
              <a:rPr lang="nb-NO" dirty="0"/>
              <a:t>:</a:t>
            </a:r>
          </a:p>
          <a:p>
            <a:pPr lvl="1"/>
            <a:r>
              <a:rPr lang="nb-NO" dirty="0"/>
              <a:t>For </a:t>
            </a:r>
            <a:r>
              <a:rPr lang="nb-NO" dirty="0" err="1"/>
              <a:t>each</a:t>
            </a:r>
            <a:r>
              <a:rPr lang="nb-NO" dirty="0"/>
              <a:t> scenario, </a:t>
            </a:r>
            <a:r>
              <a:rPr lang="nb-NO" dirty="0" err="1"/>
              <a:t>sequentially</a:t>
            </a:r>
            <a:r>
              <a:rPr lang="nb-NO" dirty="0"/>
              <a:t> turn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well</a:t>
            </a:r>
            <a:r>
              <a:rPr lang="nb-NO" dirty="0"/>
              <a:t> choke settings </a:t>
            </a:r>
            <a:r>
              <a:rPr lang="nb-NO" dirty="0" err="1"/>
              <a:t>until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hit </a:t>
            </a:r>
            <a:r>
              <a:rPr lang="nb-NO" dirty="0" err="1"/>
              <a:t>the</a:t>
            </a:r>
            <a:r>
              <a:rPr lang="nb-NO" dirty="0"/>
              <a:t> gas </a:t>
            </a:r>
            <a:r>
              <a:rPr lang="nb-NO" dirty="0" err="1"/>
              <a:t>capacity</a:t>
            </a:r>
            <a:r>
              <a:rPr lang="nb-NO" dirty="0"/>
              <a:t> </a:t>
            </a:r>
            <a:r>
              <a:rPr lang="nb-NO" dirty="0" err="1"/>
              <a:t>constraint</a:t>
            </a:r>
            <a:endParaRPr lang="nb-NO" dirty="0"/>
          </a:p>
          <a:p>
            <a:pPr lvl="1"/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then</a:t>
            </a:r>
            <a:r>
              <a:rPr lang="nb-NO" dirty="0"/>
              <a:t> stop and </a:t>
            </a:r>
            <a:r>
              <a:rPr lang="nb-NO" dirty="0" err="1"/>
              <a:t>record</a:t>
            </a:r>
            <a:r>
              <a:rPr lang="nb-NO" dirty="0"/>
              <a:t> </a:t>
            </a:r>
            <a:r>
              <a:rPr lang="nb-NO" dirty="0" err="1"/>
              <a:t>objective</a:t>
            </a:r>
            <a:r>
              <a:rPr lang="nb-NO" dirty="0"/>
              <a:t> </a:t>
            </a:r>
            <a:r>
              <a:rPr lang="nb-NO" dirty="0" err="1"/>
              <a:t>solution</a:t>
            </a:r>
            <a:endParaRPr lang="nb-NO" dirty="0"/>
          </a:p>
          <a:p>
            <a:endParaRPr lang="nb-NO" dirty="0"/>
          </a:p>
          <a:p>
            <a:r>
              <a:rPr lang="nb-NO" dirty="0"/>
              <a:t>Order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wells</a:t>
            </a:r>
            <a:r>
              <a:rPr lang="nb-NO" dirty="0"/>
              <a:t> to turn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decided</a:t>
            </a:r>
            <a:r>
              <a:rPr lang="nb-NO" dirty="0"/>
              <a:t> by </a:t>
            </a:r>
            <a:r>
              <a:rPr lang="nb-NO" dirty="0" err="1"/>
              <a:t>their</a:t>
            </a:r>
            <a:r>
              <a:rPr lang="nb-NO" dirty="0"/>
              <a:t> </a:t>
            </a:r>
            <a:r>
              <a:rPr lang="nb-NO" i="1" dirty="0" err="1"/>
              <a:t>mean</a:t>
            </a:r>
            <a:r>
              <a:rPr lang="nb-NO" i="1" dirty="0"/>
              <a:t> gas-oil-ratio </a:t>
            </a:r>
            <a:r>
              <a:rPr lang="nb-NO" dirty="0"/>
              <a:t>(GOR) over all </a:t>
            </a:r>
            <a:r>
              <a:rPr lang="nb-NO" dirty="0" err="1"/>
              <a:t>feasible</a:t>
            </a:r>
            <a:r>
              <a:rPr lang="nb-NO" dirty="0"/>
              <a:t> choke settings, </a:t>
            </a:r>
            <a:r>
              <a:rPr lang="nb-NO" dirty="0" err="1"/>
              <a:t>where</a:t>
            </a:r>
            <a:r>
              <a:rPr lang="nb-NO" dirty="0"/>
              <a:t> </a:t>
            </a:r>
            <a:r>
              <a:rPr lang="nb-NO" dirty="0" err="1"/>
              <a:t>wells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low</a:t>
            </a:r>
            <a:r>
              <a:rPr lang="nb-NO" dirty="0"/>
              <a:t> GOR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turned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first</a:t>
            </a:r>
          </a:p>
          <a:p>
            <a:endParaRPr lang="nb-NO" dirty="0"/>
          </a:p>
          <a:p>
            <a:r>
              <a:rPr lang="nb-NO" dirty="0"/>
              <a:t>More </a:t>
            </a:r>
            <a:r>
              <a:rPr lang="nb-NO" dirty="0" err="1"/>
              <a:t>realistic</a:t>
            </a:r>
            <a:r>
              <a:rPr lang="nb-NO" dirty="0"/>
              <a:t> </a:t>
            </a:r>
            <a:r>
              <a:rPr lang="nb-NO" dirty="0" err="1"/>
              <a:t>evaluation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scenarios</a:t>
            </a:r>
          </a:p>
        </p:txBody>
      </p:sp>
    </p:spTree>
    <p:extLst>
      <p:ext uri="{BB962C8B-B14F-4D97-AF65-F5344CB8AC3E}">
        <p14:creationId xmlns:p14="http://schemas.microsoft.com/office/powerpoint/2010/main" val="2827998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650</Words>
  <Application>Microsoft Office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Preliminary Results</vt:lpstr>
      <vt:lpstr>Contents</vt:lpstr>
      <vt:lpstr>Multi-Objective Program (MOP)</vt:lpstr>
      <vt:lpstr>MOP – Pareto Front</vt:lpstr>
      <vt:lpstr>MOP – Discussion Points</vt:lpstr>
      <vt:lpstr>Robust Formulation</vt:lpstr>
      <vt:lpstr>Scenario Evaluation</vt:lpstr>
      <vt:lpstr>Results, No Recourse</vt:lpstr>
      <vt:lpstr>Results, Recourse Option</vt:lpstr>
      <vt:lpstr>Results, Recourse Option</vt:lpstr>
      <vt:lpstr>Results, Recourse Option</vt:lpstr>
      <vt:lpstr>Summary of Numerical Results</vt:lpstr>
      <vt:lpstr>Scenario Generation with Distribution</vt:lpstr>
      <vt:lpstr>Scenario Generation with Distribution</vt:lpstr>
      <vt:lpstr>Discussion Points</vt:lpstr>
    </vt:vector>
  </TitlesOfParts>
  <Company>Industrial Economics and Technology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Bendik Witzøe</dc:creator>
  <cp:lastModifiedBy>Bendik Witzoe</cp:lastModifiedBy>
  <cp:revision>44</cp:revision>
  <dcterms:created xsi:type="dcterms:W3CDTF">2018-05-04T08:19:40Z</dcterms:created>
  <dcterms:modified xsi:type="dcterms:W3CDTF">2018-05-04T13:55:30Z</dcterms:modified>
</cp:coreProperties>
</file>