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2" r:id="rId9"/>
    <p:sldId id="260" r:id="rId10"/>
    <p:sldId id="263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AADAE-BE43-4ECE-A42E-65D41E811A43}">
          <p14:sldIdLst>
            <p14:sldId id="256"/>
            <p14:sldId id="264"/>
            <p14:sldId id="257"/>
            <p14:sldId id="258"/>
            <p14:sldId id="259"/>
            <p14:sldId id="265"/>
            <p14:sldId id="261"/>
            <p14:sldId id="262"/>
            <p14:sldId id="260"/>
            <p14:sldId id="263"/>
            <p14:sldId id="268"/>
          </p14:sldIdLst>
        </p14:section>
        <p14:section name="Untitled Section" id="{E8DFB331-340A-46E0-8E63-0E8AB96D383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mop\Pareto%20Fro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Pareto Front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Sheet1!$AM$5:$AM$104</c:f>
              <c:numCache>
                <c:formatCode>General</c:formatCode>
                <c:ptCount val="100"/>
                <c:pt idx="0">
                  <c:v>9.4830076314057301</c:v>
                </c:pt>
                <c:pt idx="1">
                  <c:v>9.4830076314057301</c:v>
                </c:pt>
                <c:pt idx="2">
                  <c:v>9.4830076314057408</c:v>
                </c:pt>
                <c:pt idx="3">
                  <c:v>9.4830076314057408</c:v>
                </c:pt>
                <c:pt idx="4">
                  <c:v>9.4830076314057301</c:v>
                </c:pt>
                <c:pt idx="5">
                  <c:v>9.4830076314057195</c:v>
                </c:pt>
                <c:pt idx="6">
                  <c:v>9.4830076314057408</c:v>
                </c:pt>
                <c:pt idx="7">
                  <c:v>10.0046212433222</c:v>
                </c:pt>
                <c:pt idx="8">
                  <c:v>11.2551988987375</c:v>
                </c:pt>
                <c:pt idx="9">
                  <c:v>12.505776554152799</c:v>
                </c:pt>
                <c:pt idx="10">
                  <c:v>21.073022528989402</c:v>
                </c:pt>
                <c:pt idx="11">
                  <c:v>21.073022528989402</c:v>
                </c:pt>
                <c:pt idx="12">
                  <c:v>21.073022528989402</c:v>
                </c:pt>
                <c:pt idx="13">
                  <c:v>21.073022528989402</c:v>
                </c:pt>
                <c:pt idx="14">
                  <c:v>21.073022528989402</c:v>
                </c:pt>
                <c:pt idx="15">
                  <c:v>21.073022528989402</c:v>
                </c:pt>
                <c:pt idx="16">
                  <c:v>21.259820142059802</c:v>
                </c:pt>
                <c:pt idx="17">
                  <c:v>30.5560301603951</c:v>
                </c:pt>
                <c:pt idx="18">
                  <c:v>30.5560301603951</c:v>
                </c:pt>
                <c:pt idx="19">
                  <c:v>30.5560301603951</c:v>
                </c:pt>
                <c:pt idx="20">
                  <c:v>30.5560301603951</c:v>
                </c:pt>
                <c:pt idx="21">
                  <c:v>30.5560301603951</c:v>
                </c:pt>
                <c:pt idx="22">
                  <c:v>30.556030160395199</c:v>
                </c:pt>
                <c:pt idx="23">
                  <c:v>30.5560301603951</c:v>
                </c:pt>
                <c:pt idx="24">
                  <c:v>31.264441385382099</c:v>
                </c:pt>
                <c:pt idx="25">
                  <c:v>32.515019040797398</c:v>
                </c:pt>
                <c:pt idx="26">
                  <c:v>33.765596696212697</c:v>
                </c:pt>
                <c:pt idx="27">
                  <c:v>35.016174351628003</c:v>
                </c:pt>
                <c:pt idx="28">
                  <c:v>36.266752007043202</c:v>
                </c:pt>
                <c:pt idx="29">
                  <c:v>37.517329662458501</c:v>
                </c:pt>
                <c:pt idx="30">
                  <c:v>38.767907317873799</c:v>
                </c:pt>
                <c:pt idx="31">
                  <c:v>40.018484973289098</c:v>
                </c:pt>
                <c:pt idx="32">
                  <c:v>41.269062628704397</c:v>
                </c:pt>
                <c:pt idx="33">
                  <c:v>42.519640284119703</c:v>
                </c:pt>
                <c:pt idx="34">
                  <c:v>43.770217939535002</c:v>
                </c:pt>
                <c:pt idx="35">
                  <c:v>45.020795594950201</c:v>
                </c:pt>
                <c:pt idx="36">
                  <c:v>46.2713732503655</c:v>
                </c:pt>
                <c:pt idx="37">
                  <c:v>47.521950905780798</c:v>
                </c:pt>
                <c:pt idx="38">
                  <c:v>48.772528561196097</c:v>
                </c:pt>
                <c:pt idx="39">
                  <c:v>50.023106216611403</c:v>
                </c:pt>
                <c:pt idx="40">
                  <c:v>51.273683872026702</c:v>
                </c:pt>
                <c:pt idx="41">
                  <c:v>52.524261527441901</c:v>
                </c:pt>
                <c:pt idx="42">
                  <c:v>53.7748391828572</c:v>
                </c:pt>
                <c:pt idx="43">
                  <c:v>55.025416838272498</c:v>
                </c:pt>
                <c:pt idx="44">
                  <c:v>56.275994493687797</c:v>
                </c:pt>
                <c:pt idx="45">
                  <c:v>57.526572149103103</c:v>
                </c:pt>
                <c:pt idx="46">
                  <c:v>58.777149804518402</c:v>
                </c:pt>
                <c:pt idx="47">
                  <c:v>60.027727459933701</c:v>
                </c:pt>
                <c:pt idx="48">
                  <c:v>61.278305115348999</c:v>
                </c:pt>
                <c:pt idx="49">
                  <c:v>62.528882770764199</c:v>
                </c:pt>
                <c:pt idx="50">
                  <c:v>63.779460426179497</c:v>
                </c:pt>
                <c:pt idx="51">
                  <c:v>65.030038081594796</c:v>
                </c:pt>
                <c:pt idx="52">
                  <c:v>66.280615737010095</c:v>
                </c:pt>
                <c:pt idx="53">
                  <c:v>67.531193392425394</c:v>
                </c:pt>
                <c:pt idx="54">
                  <c:v>68.781771047840707</c:v>
                </c:pt>
                <c:pt idx="55">
                  <c:v>70.032348703256005</c:v>
                </c:pt>
                <c:pt idx="56">
                  <c:v>71.282926358671304</c:v>
                </c:pt>
                <c:pt idx="57">
                  <c:v>72.533504014086503</c:v>
                </c:pt>
                <c:pt idx="58">
                  <c:v>73.784081669501802</c:v>
                </c:pt>
                <c:pt idx="59">
                  <c:v>75.034659324917101</c:v>
                </c:pt>
                <c:pt idx="60">
                  <c:v>76.2852369803324</c:v>
                </c:pt>
                <c:pt idx="61">
                  <c:v>77.535814635747698</c:v>
                </c:pt>
                <c:pt idx="62">
                  <c:v>78.786392291162997</c:v>
                </c:pt>
                <c:pt idx="63">
                  <c:v>80.036969946578296</c:v>
                </c:pt>
                <c:pt idx="64">
                  <c:v>81.287547601993495</c:v>
                </c:pt>
                <c:pt idx="65">
                  <c:v>82.538125257408893</c:v>
                </c:pt>
                <c:pt idx="66">
                  <c:v>83.788702912824107</c:v>
                </c:pt>
                <c:pt idx="67">
                  <c:v>85.039280568239406</c:v>
                </c:pt>
                <c:pt idx="68">
                  <c:v>86.289858223654704</c:v>
                </c:pt>
                <c:pt idx="69">
                  <c:v>87.540435879070003</c:v>
                </c:pt>
                <c:pt idx="70">
                  <c:v>87.540435879070003</c:v>
                </c:pt>
                <c:pt idx="71">
                  <c:v>88.791013534485302</c:v>
                </c:pt>
                <c:pt idx="72">
                  <c:v>90.041591189900501</c:v>
                </c:pt>
                <c:pt idx="73">
                  <c:v>91.2921688453158</c:v>
                </c:pt>
                <c:pt idx="74">
                  <c:v>92.542746500731099</c:v>
                </c:pt>
                <c:pt idx="75">
                  <c:v>93.793324156146397</c:v>
                </c:pt>
                <c:pt idx="76">
                  <c:v>95.043901811561597</c:v>
                </c:pt>
                <c:pt idx="77">
                  <c:v>96.294479466976995</c:v>
                </c:pt>
                <c:pt idx="78">
                  <c:v>97.545057122392294</c:v>
                </c:pt>
                <c:pt idx="79">
                  <c:v>98.795634777807507</c:v>
                </c:pt>
                <c:pt idx="80">
                  <c:v>100.046212433222</c:v>
                </c:pt>
                <c:pt idx="81">
                  <c:v>101.29679008863801</c:v>
                </c:pt>
                <c:pt idx="82">
                  <c:v>102.54736774405301</c:v>
                </c:pt>
                <c:pt idx="83">
                  <c:v>103.79794539946801</c:v>
                </c:pt>
                <c:pt idx="84">
                  <c:v>105.048523054884</c:v>
                </c:pt>
                <c:pt idx="85">
                  <c:v>106.299100710299</c:v>
                </c:pt>
                <c:pt idx="86">
                  <c:v>107.549678365714</c:v>
                </c:pt>
                <c:pt idx="87">
                  <c:v>108.800256021129</c:v>
                </c:pt>
                <c:pt idx="88">
                  <c:v>110.050833676545</c:v>
                </c:pt>
                <c:pt idx="89">
                  <c:v>111.30141133196</c:v>
                </c:pt>
                <c:pt idx="90">
                  <c:v>112.551988987375</c:v>
                </c:pt>
                <c:pt idx="91">
                  <c:v>113.80256664279101</c:v>
                </c:pt>
                <c:pt idx="92">
                  <c:v>115.05314429820601</c:v>
                </c:pt>
                <c:pt idx="93">
                  <c:v>116.30372195362099</c:v>
                </c:pt>
                <c:pt idx="94">
                  <c:v>117.55429960903599</c:v>
                </c:pt>
                <c:pt idx="95">
                  <c:v>118.804877264452</c:v>
                </c:pt>
                <c:pt idx="96">
                  <c:v>120.055454919867</c:v>
                </c:pt>
                <c:pt idx="97">
                  <c:v>121.306032575282</c:v>
                </c:pt>
                <c:pt idx="98">
                  <c:v>122.556610230698</c:v>
                </c:pt>
                <c:pt idx="99">
                  <c:v>123.807187886113</c:v>
                </c:pt>
              </c:numCache>
            </c:numRef>
          </c:xVal>
          <c:yVal>
            <c:numRef>
              <c:f>Sheet1!$AN$5:$AN$104</c:f>
              <c:numCache>
                <c:formatCode>General</c:formatCode>
                <c:ptCount val="100"/>
                <c:pt idx="0">
                  <c:v>47422.437267371955</c:v>
                </c:pt>
                <c:pt idx="1">
                  <c:v>47422.437267371955</c:v>
                </c:pt>
                <c:pt idx="2">
                  <c:v>47422.437267371955</c:v>
                </c:pt>
                <c:pt idx="3">
                  <c:v>47422.437267371955</c:v>
                </c:pt>
                <c:pt idx="4">
                  <c:v>47422.437267371955</c:v>
                </c:pt>
                <c:pt idx="5">
                  <c:v>47422.437267371955</c:v>
                </c:pt>
                <c:pt idx="6">
                  <c:v>47422.437267371955</c:v>
                </c:pt>
                <c:pt idx="7">
                  <c:v>47253.964391767135</c:v>
                </c:pt>
                <c:pt idx="8">
                  <c:v>45493.75751068558</c:v>
                </c:pt>
                <c:pt idx="9">
                  <c:v>45401.160279578842</c:v>
                </c:pt>
                <c:pt idx="10">
                  <c:v>45377.015099739132</c:v>
                </c:pt>
                <c:pt idx="11">
                  <c:v>45377.015099739132</c:v>
                </c:pt>
                <c:pt idx="12">
                  <c:v>45377.015099739132</c:v>
                </c:pt>
                <c:pt idx="13">
                  <c:v>45377.015099739132</c:v>
                </c:pt>
                <c:pt idx="14">
                  <c:v>45377.015099739139</c:v>
                </c:pt>
                <c:pt idx="15">
                  <c:v>45377.015099739132</c:v>
                </c:pt>
                <c:pt idx="16">
                  <c:v>43249.017865660906</c:v>
                </c:pt>
                <c:pt idx="17">
                  <c:v>43170.89758742402</c:v>
                </c:pt>
                <c:pt idx="18">
                  <c:v>43170.89758742402</c:v>
                </c:pt>
                <c:pt idx="19">
                  <c:v>43170.89758742402</c:v>
                </c:pt>
                <c:pt idx="20">
                  <c:v>43170.89758742402</c:v>
                </c:pt>
                <c:pt idx="21">
                  <c:v>43170.89758742402</c:v>
                </c:pt>
                <c:pt idx="22">
                  <c:v>43170.897587424042</c:v>
                </c:pt>
                <c:pt idx="23">
                  <c:v>43170.89758742402</c:v>
                </c:pt>
                <c:pt idx="24">
                  <c:v>42993.794057179504</c:v>
                </c:pt>
                <c:pt idx="25">
                  <c:v>41228.386669055857</c:v>
                </c:pt>
                <c:pt idx="26">
                  <c:v>41133.083510390134</c:v>
                </c:pt>
                <c:pt idx="27">
                  <c:v>40968.600267713657</c:v>
                </c:pt>
                <c:pt idx="28">
                  <c:v>40804.11702503718</c:v>
                </c:pt>
                <c:pt idx="29">
                  <c:v>40639.633782360695</c:v>
                </c:pt>
                <c:pt idx="30">
                  <c:v>40475.150539684226</c:v>
                </c:pt>
                <c:pt idx="31">
                  <c:v>40310.667297007749</c:v>
                </c:pt>
                <c:pt idx="32">
                  <c:v>39076.244255137921</c:v>
                </c:pt>
                <c:pt idx="33">
                  <c:v>38983.647024031183</c:v>
                </c:pt>
                <c:pt idx="34">
                  <c:v>38858.360343767432</c:v>
                </c:pt>
                <c:pt idx="35">
                  <c:v>38693.877101090948</c:v>
                </c:pt>
                <c:pt idx="36">
                  <c:v>38529.393858414471</c:v>
                </c:pt>
                <c:pt idx="37">
                  <c:v>38364.910615737994</c:v>
                </c:pt>
                <c:pt idx="38">
                  <c:v>38200.427375965817</c:v>
                </c:pt>
                <c:pt idx="39">
                  <c:v>37957.047154293541</c:v>
                </c:pt>
                <c:pt idx="40">
                  <c:v>34894.356646273125</c:v>
                </c:pt>
                <c:pt idx="41">
                  <c:v>34729.873403596612</c:v>
                </c:pt>
                <c:pt idx="42">
                  <c:v>34565.390945465566</c:v>
                </c:pt>
                <c:pt idx="43">
                  <c:v>34400.906918243651</c:v>
                </c:pt>
                <c:pt idx="44">
                  <c:v>34236.423675567203</c:v>
                </c:pt>
                <c:pt idx="45">
                  <c:v>33748.559167912688</c:v>
                </c:pt>
                <c:pt idx="46">
                  <c:v>32696.725208084255</c:v>
                </c:pt>
                <c:pt idx="47">
                  <c:v>32486.387726945493</c:v>
                </c:pt>
                <c:pt idx="48">
                  <c:v>32276.050245806735</c:v>
                </c:pt>
                <c:pt idx="49">
                  <c:v>31994.981739832452</c:v>
                </c:pt>
                <c:pt idx="50">
                  <c:v>31761.498906953064</c:v>
                </c:pt>
                <c:pt idx="51">
                  <c:v>31501.932298722775</c:v>
                </c:pt>
                <c:pt idx="52">
                  <c:v>30734.163264212682</c:v>
                </c:pt>
                <c:pt idx="53">
                  <c:v>29832.635548223272</c:v>
                </c:pt>
                <c:pt idx="54">
                  <c:v>29547.440594150703</c:v>
                </c:pt>
                <c:pt idx="55">
                  <c:v>27978.590493145381</c:v>
                </c:pt>
                <c:pt idx="56">
                  <c:v>27772.213955954241</c:v>
                </c:pt>
                <c:pt idx="57">
                  <c:v>27278.47666748827</c:v>
                </c:pt>
                <c:pt idx="58">
                  <c:v>26543.744485274532</c:v>
                </c:pt>
                <c:pt idx="59">
                  <c:v>26003.735689312518</c:v>
                </c:pt>
                <c:pt idx="60">
                  <c:v>25772.580168050401</c:v>
                </c:pt>
                <c:pt idx="61">
                  <c:v>25486.754479791191</c:v>
                </c:pt>
                <c:pt idx="62">
                  <c:v>25280.378023113492</c:v>
                </c:pt>
                <c:pt idx="63">
                  <c:v>24907.967559845187</c:v>
                </c:pt>
                <c:pt idx="64">
                  <c:v>23626.940136038091</c:v>
                </c:pt>
                <c:pt idx="65">
                  <c:v>23361.676119466487</c:v>
                </c:pt>
                <c:pt idx="66">
                  <c:v>23030.491279199297</c:v>
                </c:pt>
                <c:pt idx="67">
                  <c:v>21487.045881626109</c:v>
                </c:pt>
                <c:pt idx="68">
                  <c:v>20892.331316580297</c:v>
                </c:pt>
                <c:pt idx="69">
                  <c:v>19418.584749366284</c:v>
                </c:pt>
                <c:pt idx="70">
                  <c:v>19418.584749366288</c:v>
                </c:pt>
                <c:pt idx="71">
                  <c:v>19117.393355711829</c:v>
                </c:pt>
                <c:pt idx="72">
                  <c:v>18814.593219732982</c:v>
                </c:pt>
                <c:pt idx="73">
                  <c:v>18300.302619957609</c:v>
                </c:pt>
                <c:pt idx="74">
                  <c:v>17544.506879659446</c:v>
                </c:pt>
                <c:pt idx="75">
                  <c:v>17248.306531005597</c:v>
                </c:pt>
                <c:pt idx="76">
                  <c:v>16947.115069408013</c:v>
                </c:pt>
                <c:pt idx="77">
                  <c:v>16645.924331704169</c:v>
                </c:pt>
                <c:pt idx="78">
                  <c:v>16344.644612193879</c:v>
                </c:pt>
                <c:pt idx="79">
                  <c:v>15737.671605006377</c:v>
                </c:pt>
                <c:pt idx="80">
                  <c:v>14719.455110504423</c:v>
                </c:pt>
                <c:pt idx="81">
                  <c:v>14418.263704288511</c:v>
                </c:pt>
                <c:pt idx="82">
                  <c:v>13860.196279815711</c:v>
                </c:pt>
                <c:pt idx="83">
                  <c:v>12380.351323450443</c:v>
                </c:pt>
                <c:pt idx="84">
                  <c:v>11706.138674568734</c:v>
                </c:pt>
                <c:pt idx="85">
                  <c:v>10135.578207610728</c:v>
                </c:pt>
                <c:pt idx="86">
                  <c:v>8967.3162116248495</c:v>
                </c:pt>
                <c:pt idx="87">
                  <c:v>8653.3425095085913</c:v>
                </c:pt>
                <c:pt idx="88">
                  <c:v>8208.8667660925785</c:v>
                </c:pt>
                <c:pt idx="89">
                  <c:v>7814.2739930701719</c:v>
                </c:pt>
                <c:pt idx="90">
                  <c:v>7513.0825868542524</c:v>
                </c:pt>
                <c:pt idx="91">
                  <c:v>7208.6764516254261</c:v>
                </c:pt>
                <c:pt idx="92">
                  <c:v>6384.8862718548626</c:v>
                </c:pt>
                <c:pt idx="93">
                  <c:v>5586.6140341667051</c:v>
                </c:pt>
                <c:pt idx="94">
                  <c:v>5282.7530266991962</c:v>
                </c:pt>
                <c:pt idx="95">
                  <c:v>4501.5731260170214</c:v>
                </c:pt>
                <c:pt idx="96">
                  <c:v>3608.1999141967535</c:v>
                </c:pt>
                <c:pt idx="97">
                  <c:v>2371.1959134819845</c:v>
                </c:pt>
                <c:pt idx="98">
                  <c:v>1509.4509556510602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8-4240-BFB0-4B9EF2F66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017688"/>
        <c:axId val="366012440"/>
      </c:scatterChart>
      <c:valAx>
        <c:axId val="366017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Oil Output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2440"/>
        <c:crosses val="autoZero"/>
        <c:crossBetween val="midCat"/>
      </c:valAx>
      <c:valAx>
        <c:axId val="36601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"Precision"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7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100 Scenario Solution</a:t>
            </a:r>
          </a:p>
        </cx:rich>
      </cx:tx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 recourse'!$D$2:$D$10001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274608.94580717903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274058.60959060403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274781.59711954498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271190.36209193902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251256.50766458799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274742.59437017201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274597.21797051601</cx:pt>
          <cx:pt idx="140">268849.813088822</cx:pt>
          <cx:pt idx="141">243603.026146705</cx:pt>
          <cx:pt idx="142">251333.74996071501</cx:pt>
          <cx:pt idx="143">274504.396664445</cx:pt>
          <cx:pt idx="144">220018.91993111401</cx:pt>
          <cx:pt idx="145">274951.53988283401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274720.18421463697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274849.36819096201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231461.97430301199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268899.93062030402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274837.19385457801</cx:pt>
          <cx:pt idx="231">254016.03550643899</cx:pt>
          <cx:pt idx="232">274734.23896612402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274766.38056377001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274966.87137028697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274649.47810528497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273996.94200144103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274887.92575953703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274120.95165366802</cx:pt>
          <cx:pt idx="351">274054.30846472102</cx:pt>
          <cx:pt idx="352">272404.98046563601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267168.07647959102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240204.20231221899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274297.05147682101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274725.00231658999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274639.98765335698</cx:pt>
          <cx:pt idx="444">209786.34830635099</cx:pt>
          <cx:pt idx="445">234421.49433719501</cx:pt>
          <cx:pt idx="446">243377.867329884</cx:pt>
          <cx:pt idx="447">260416.11924822</cx:pt>
          <cx:pt idx="448">274359.56191189802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274915.51633204002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274759.73248118802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274815.61414267501</cx:pt>
          <cx:pt idx="491">246427.041784167</cx:pt>
          <cx:pt idx="492">247337.88468927401</cx:pt>
          <cx:pt idx="493">240749.92253395601</cx:pt>
          <cx:pt idx="494">274567.40348309401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241915.62056408499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274895.845161253</cx:pt>
          <cx:pt idx="547">230117.65540959101</cx:pt>
          <cx:pt idx="548">242654.80672180501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274925.38493457198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274564.07088944502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274221.99186618603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274372.621641887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274568.64993300103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274639.453494596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214767.57268149199</cx:pt>
          <cx:pt idx="673">274650.88568501198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245397.44623757599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272877.812771047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272273.89567473199</cx:pt>
          <cx:pt idx="789">213541.809590964</cx:pt>
          <cx:pt idx="790">274922.322639297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274671.303684621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274439.26091727102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274814.888749954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224067.69189027001</cx:pt>
          <cx:pt idx="892">251564.14700271501</cx:pt>
          <cx:pt idx="893">228860.47082626901</cx:pt>
          <cx:pt idx="894">228327.29605414701</cx:pt>
          <cx:pt idx="895">247815.74632038499</cx:pt>
          <cx:pt idx="896">242283.05587889199</cx:pt>
          <cx:pt idx="897">269125.063092809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265257.936855615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274832.79812680098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274369.19336696801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274888.95268574299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274572.7155931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274889.00446433597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274435.80613829597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229883.316273251</cx:pt>
          <cx:pt idx="1081">253069.96873406699</cx:pt>
          <cx:pt idx="1082">274703.75239998603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219431.311684899</cx:pt>
          <cx:pt idx="1115">274388.79687402601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274890.41245647601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239735.59304154001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274674.69476648502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243728.05497612301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274951.95435329602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274297.33443493198</cx:pt>
          <cx:pt idx="1200">274490.57910949498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268194.75091800699</cx:pt>
          <cx:pt idx="1223">255413.37658777999</cx:pt>
          <cx:pt idx="1224">252814.74968497499</cx:pt>
          <cx:pt idx="1225">248391.421414888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274852.47005624801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274999.79146948899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273999.15834519599</cx:pt>
          <cx:pt idx="1298">210469.82008396499</cx:pt>
          <cx:pt idx="1299">218440.816593436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274906.88936922402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270175.79077453399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274228.11077073897</cx:pt>
          <cx:pt idx="1344">274239.55106267298</cx:pt>
          <cx:pt idx="1345">250221.80690024799</cx:pt>
          <cx:pt idx="1346">259170.833390174</cx:pt>
          <cx:pt idx="1347">240257.306581279</cx:pt>
          <cx:pt idx="1348">274981.09308968502</cx:pt>
          <cx:pt idx="1349">264008.588023444</cx:pt>
          <cx:pt idx="1350">243592.06260818199</cx:pt>
          <cx:pt idx="1351">274151.28829373303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274843.43788047601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274967.734261362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274662.425007577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231769.11351058699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271999.83697760501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274387.13949124003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266407.39601144398</cx:pt>
          <cx:pt idx="1436">237206.598428867</cx:pt>
          <cx:pt idx="1437">260847.598025985</cx:pt>
          <cx:pt idx="1438">254370.558084405</cx:pt>
          <cx:pt idx="1439">252706.03041268501</cx:pt>
          <cx:pt idx="1440">242500.99210099899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274827.57881232002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273588.43301832798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274624.794736157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271898.44818590098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247067.56160151499</cx:pt>
          <cx:pt idx="1579">264053.17969979101</cx:pt>
          <cx:pt idx="1580">248774.85604444999</cx:pt>
          <cx:pt idx="1581">216082.31572086399</cx:pt>
          <cx:pt idx="1582">272842.89533781802</cx:pt>
          <cx:pt idx="1583">238354.98499983599</cx:pt>
          <cx:pt idx="1584">249176.98066401001</cx:pt>
          <cx:pt idx="1585">241317.385494227</cx:pt>
          <cx:pt idx="1586">270521.17237822601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274539.761308641</cx:pt>
          <cx:pt idx="1604">240042.22789749899</cx:pt>
          <cx:pt idx="1605">245156.80711267001</cx:pt>
          <cx:pt idx="1606">274352.39964303997</cx:pt>
          <cx:pt idx="1607">274985.52596051001</cx:pt>
          <cx:pt idx="1608">223475.86649078099</cx:pt>
          <cx:pt idx="1609">237221.894624618</cx:pt>
          <cx:pt idx="1610">241508.91417458301</cx:pt>
          <cx:pt idx="1611">250144.53910507401</cx:pt>
          <cx:pt idx="1612">274466.89589618001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235283.41144768201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274703.14934700099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263983.41949803801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274233.78318957699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274660.63997191697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273278.18956535601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255699.139316266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274268.25468070299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274623.50338869001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242163.37325732599</cx:pt>
          <cx:pt idx="1915">226885.927724287</cx:pt>
          <cx:pt idx="1916">253033.37360518501</cx:pt>
          <cx:pt idx="1917">265645.382258736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274719.456915177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267262.38346117298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265761.03961578797</cx:pt>
          <cx:pt idx="1963">269685.74207284203</cx:pt>
          <cx:pt idx="1964">251350.27214657</cx:pt>
          <cx:pt idx="1965">254422.20437181101</cx:pt>
          <cx:pt idx="1966">247143.25271497</cx:pt>
          <cx:pt idx="1967">253783.754382955</cx:pt>
          <cx:pt idx="1968">274698.53592054697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272523.10972234001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272397.959684506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258899.74858585701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233427.382779023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274983.62204023998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267739.518886481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263884.33963005402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274946.43258725799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274588.63725350302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274874.11184639198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246837.36571954901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272081.26020859397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274359.22890718398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249063.03294028499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272492.886376246</cx:pt>
          <cx:pt idx="2453">226548.49865084101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272602.56586287299</cx:pt>
          <cx:pt idx="2462">255318.58671090601</cx:pt>
          <cx:pt idx="2463">274834.96884579299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274673.27819145902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274305.49084569298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274135.99148773798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274838.4621606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202941.02618188201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274851.922738661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274747.33177971799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241864.75765794501</cx:pt>
          <cx:pt idx="2603">233593.02780940599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254810.05873155501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274926.93107049901</cx:pt>
          <cx:pt idx="2637">235136.48953801999</cx:pt>
          <cx:pt idx="2638">274765.55542087997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274934.37231353001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274406.32853862701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274732.66284941498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274019.62654866098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274616.67053045402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274771.54502387799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274721.66116998502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274776.91189647297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274365.997136024</cx:pt>
          <cx:pt idx="2892">274667.61840248498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274374.52877451299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274630.52781862102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234292.20336016201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274042.67911215202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274547.86785107298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274829.76716499001</cx:pt>
          <cx:pt idx="3063">274542.27222031797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274941.00262895302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269029.78192176501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274927.88416284003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231059.59476603099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274871.853053856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274771.56970941398</cx:pt>
          <cx:pt idx="3289">242288.02682722401</cx:pt>
          <cx:pt idx="3290">265940.40164332598</cx:pt>
          <cx:pt idx="3291">270995.55817703297</cx:pt>
          <cx:pt idx="3292">235790.499582858</cx:pt>
          <cx:pt idx="3293">271171.89645335998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269722.52996042301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209618.346515098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257444.86934153101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212222.012176038</cx:pt>
          <cx:pt idx="3354">252816.08825149501</cx:pt>
          <cx:pt idx="3355">247639.04013624199</cx:pt>
          <cx:pt idx="3356">241386.36092002</cx:pt>
          <cx:pt idx="3357">260142.430191133</cx:pt>
          <cx:pt idx="3358">274926.18131116702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274220.68941160402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274636.70253106701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202720.17132534101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274812.29986482998</cx:pt>
          <cx:pt idx="3500">231556.960810586</cx:pt>
          <cx:pt idx="3501">220099.429993097</cx:pt>
          <cx:pt idx="3502">269305.79691431503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274420.44452863198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274100.11314100598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274053.13402083301</cx:pt>
          <cx:pt idx="3569">242094.41403344501</cx:pt>
          <cx:pt idx="3570">220332.351320065</cx:pt>
          <cx:pt idx="3571">240790.67706411099</cx:pt>
          <cx:pt idx="3572">236901.25405872599</cx:pt>
          <cx:pt idx="3573">274511.53953336301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274944.92256913398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274756.17244897399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217595.39643317199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274945.70739210001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274401.06336563203</cx:pt>
          <cx:pt idx="3711">250694.68065912701</cx:pt>
          <cx:pt idx="3712">248848.18600125599</cx:pt>
          <cx:pt idx="3713">223433.92584752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273942.65211267298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233670.47584923901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274811.74399976002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274133.97876691498</cx:pt>
          <cx:pt idx="3772">263630.92170486797</cx:pt>
          <cx:pt idx="3773">256936.552097868</cx:pt>
          <cx:pt idx="3774">258018.32972409599</cx:pt>
          <cx:pt idx="3775">239657.54515050599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274929.96490763302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274413.98295773799</cx:pt>
          <cx:pt idx="3842">220251.90169847599</cx:pt>
          <cx:pt idx="3843">241654.27123434399</cx:pt>
          <cx:pt idx="3844">241105.074939382</cx:pt>
          <cx:pt idx="3845">265160.243294132</cx:pt>
          <cx:pt idx="3846">274574.32367782103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274549.209914557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274836.56118163501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264222.33316716697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271512.29349304002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273635.86714462697</cx:pt>
          <cx:pt idx="3923">237715.87813670901</cx:pt>
          <cx:pt idx="3924">241019.29810470401</cx:pt>
          <cx:pt idx="3925">229257.486188382</cx:pt>
          <cx:pt idx="3926">241394.52250760101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274663.22455979203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261964.02306624601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273125.66350316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267106.50577122997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274679.89668283099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274609.84654030699</cx:pt>
          <cx:pt idx="4082">233291.04253227299</cx:pt>
          <cx:pt idx="4083">234191.31155266499</cx:pt>
          <cx:pt idx="4084">240148.469038499</cx:pt>
          <cx:pt idx="4085">227201.98737430901</cx:pt>
          <cx:pt idx="4086">266069.85499451403</cx:pt>
          <cx:pt idx="4087">222101.46819372501</cx:pt>
          <cx:pt idx="4088">227917.759488735</cx:pt>
          <cx:pt idx="4089">218309.449156569</cx:pt>
          <cx:pt idx="4090">271538.65091232699</cx:pt>
          <cx:pt idx="4091">246386.222378737</cx:pt>
          <cx:pt idx="4092">235062.487227701</cx:pt>
          <cx:pt idx="4093">213908.95170226999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274998.14299509698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274375.64450724598</cx:pt>
          <cx:pt idx="4141">274990.42118667701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274694.78251004498</cx:pt>
          <cx:pt idx="4148">240245.52769748401</cx:pt>
          <cx:pt idx="4149">215172.45760023</cx:pt>
          <cx:pt idx="4150">240503.35847031401</cx:pt>
          <cx:pt idx="4151">274895.33896043198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222844.92456851699</cx:pt>
          <cx:pt idx="4163">221845.89618783401</cx:pt>
          <cx:pt idx="4164">262428.98047167598</cx:pt>
          <cx:pt idx="4165">222487.80686965701</cx:pt>
          <cx:pt idx="4166">221007.96845653799</cx:pt>
          <cx:pt idx="4167">240542.61738845799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274821.40889742301</cx:pt>
          <cx:pt idx="4186">217367.82255355199</cx:pt>
          <cx:pt idx="4187">274796.900985997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274890.94589057402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274703.51307440101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273695.43497437099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274167.61337180698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263980.37322195299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254611.26908756801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274641.66143706802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274259.80598444003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274971.13117286301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274635.28168785601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240857.92989125001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274840.71692435601</cx:pt>
          <cx:pt idx="4360">274317.99624038499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274831.018999536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273186.157507781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274835.299455008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274430.8105125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274362.76780677901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274731.365568635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226449.17582305401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220617.551177577</cx:pt>
          <cx:pt idx="4673">245102.87345350499</cx:pt>
          <cx:pt idx="4674">233151.93698652301</cx:pt>
          <cx:pt idx="4675">273585.44004417898</cx:pt>
          <cx:pt idx="4676">274429.56568951998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232820.90226967601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273063.08400015801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274967.34584449802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273926.52834250499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269724.94300596102</cx:pt>
          <cx:pt idx="4885">197384.084396983</cx:pt>
          <cx:pt idx="4886">268109.59347864502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274671.16083286703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274460.1898159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274864.00730217801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268662.04177874001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274982.58313226397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270797.38348249398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274844.64592442801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274576.32616010401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273589.765214318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</cx:pt>
          <cx:pt idx="5030">257421.55400497399</cx:pt>
          <cx:pt idx="5031">251055.13387598601</cx:pt>
          <cx:pt idx="5032">273586.36645045702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274818.91478010401</cx:pt>
          <cx:pt idx="5082">237065.598593022</cx:pt>
          <cx:pt idx="5083">268404.49149632</cx:pt>
          <cx:pt idx="5084">274765.94926054601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274043.58920043398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274334.602382018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273411.711027543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274579.48761705402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274825.65181741701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274968.31984189199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271524.25138374901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274937.706700554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274306.66764067701</cx:pt>
          <cx:pt idx="5335">256206.40487320101</cx:pt>
          <cx:pt idx="5336">246249.60722190901</cx:pt>
          <cx:pt idx="5337">258010.286186315</cx:pt>
          <cx:pt idx="5338">274972.02878499602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269582.44123361498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272861.27661335201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274525.75284385402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271232.12473132898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268203.07874553301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274831.376986749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274626.29396336398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272353.017735239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274683.933499754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274797.81387174298</cx:pt>
          <cx:pt idx="5674">263541.27531629201</cx:pt>
          <cx:pt idx="5675">274558.44842391799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241556.17090193601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274700.36457972199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274757.65389139898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274711.10166451999</cx:pt>
          <cx:pt idx="5815">249720.03058097599</cx:pt>
          <cx:pt idx="5816">255406.122139933</cx:pt>
          <cx:pt idx="5817">274624.24885778798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274567.45134000201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250369.93534990001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274390.772080208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264961.04228458903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274072.68633271701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274525.51578051102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274923.90044667397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274789.81841175398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274733.25373000099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274052.98286639497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274561.58587501</cx:pt>
          <cx:pt idx="6107">244131.999241076</cx:pt>
          <cx:pt idx="6108">229557.44385412001</cx:pt>
          <cx:pt idx="6109">236471.47120417401</cx:pt>
          <cx:pt idx="6110">274776.51588017499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268170.88647788099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274909.49946148798</cx:pt>
          <cx:pt idx="6151">274382.33607924101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274634.07361079101</cx:pt>
          <cx:pt idx="6170">229875.391554904</cx:pt>
          <cx:pt idx="6171">258045.15016222201</cx:pt>
          <cx:pt idx="6172">212350.35027483999</cx:pt>
          <cx:pt idx="6173">244554.84615495999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241536.499490608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274423.10209314001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274636.03377470502</cx:pt>
          <cx:pt idx="6225">219640.060323179</cx:pt>
          <cx:pt idx="6226">227788.83724611701</cx:pt>
          <cx:pt idx="6227">274320.70072407799</cx:pt>
          <cx:pt idx="6228">226631.47444062901</cx:pt>
          <cx:pt idx="6229">274875.73361426999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245933.25078758001</cx:pt>
          <cx:pt idx="6272">261379.38740540101</cx:pt>
          <cx:pt idx="6273">211029.34839455099</cx:pt>
          <cx:pt idx="6274">235018.918702792</cx:pt>
          <cx:pt idx="6275">274840.03179944202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274420.94016391801</cx:pt>
          <cx:pt idx="6285">270556.060336344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273525.04855876102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274774.31131188601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274610.673691893</cx:pt>
          <cx:pt idx="6350">240811.080698145</cx:pt>
          <cx:pt idx="6351">274466.34723136702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274789.89219804702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274860.17471911898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274482.726967205</cx:pt>
          <cx:pt idx="6394">220000.629592782</cx:pt>
          <cx:pt idx="6395">220792.139897074</cx:pt>
          <cx:pt idx="6396">260411.833759089</cx:pt>
          <cx:pt idx="6397">239591.07118057599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274568.67696531903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</cx:pt>
          <cx:pt idx="6450">243837.16278645999</cx:pt>
          <cx:pt idx="6451">246417.45303864099</cx:pt>
          <cx:pt idx="6452">268577.82095870998</cx:pt>
          <cx:pt idx="6453">274834.794036926</cx:pt>
          <cx:pt idx="6454">233178.519575037</cx:pt>
          <cx:pt idx="6455">274394.46221843897</cx:pt>
          <cx:pt idx="6456">254004.17999422501</cx:pt>
          <cx:pt idx="6457">274974.50164304598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242567.08337238099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274707.68816797901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273112.06133966299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267560.83226578601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274529.351429792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264927.28528311802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272149.94796050101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274538.32898312301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247006.28270638801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270178.80828907603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232181.70980841501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274155.544236171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261008.64398050899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274708.950181722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274825.40468862001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267480.508249668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273734.49000997399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274722.80139780801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273347.03571235097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274917.83732684999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274478.66042558599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274382.38573775202</cx:pt>
          <cx:pt idx="7017">258625.91477448901</cx:pt>
          <cx:pt idx="7018">237410.85146812</cx:pt>
          <cx:pt idx="7019">260869.88559184701</cx:pt>
          <cx:pt idx="7020">274311.38051955902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272205.38446311699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270848.49041002902</cx:pt>
          <cx:pt idx="7061">253372.70621013301</cx:pt>
          <cx:pt idx="7062">274930.86677143298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274221.93716694001</cx:pt>
          <cx:pt idx="7100">227722.54618462399</cx:pt>
          <cx:pt idx="7101">229781.71887721599</cx:pt>
          <cx:pt idx="7102">239361.54666517299</cx:pt>
          <cx:pt idx="7103">234032.25606249599</cx:pt>
          <cx:pt idx="7104">274633.20787715999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274965.808041349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274046.554387643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274723.666856314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274141.88722551399</cx:pt>
          <cx:pt idx="7161">227518.80190315499</cx:pt>
          <cx:pt idx="7162">219902.48756375999</cx:pt>
          <cx:pt idx="7163">237047.113358445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274713.08885959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274932.60934718302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274745.04607621703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274901.170761591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268758.608602989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274381.22223657399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270967.37090963998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274322.717721697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271797.79505664401</cx:pt>
          <cx:pt idx="7316">241517.895584996</cx:pt>
          <cx:pt idx="7317">249079.45921041199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</cx:pt>
          <cx:pt idx="7333">229446.94744097599</cx:pt>
          <cx:pt idx="7334">228653.42671309199</cx:pt>
          <cx:pt idx="7335">241395.03539344901</cx:pt>
          <cx:pt idx="7336">225797.02006384701</cx:pt>
          <cx:pt idx="7337">230444.64531220499</cx:pt>
          <cx:pt idx="7338">251141.321075571</cx:pt>
          <cx:pt idx="7339">255668.08109633499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274498.011888785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274812.35830523702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255824.08413072501</cx:pt>
          <cx:pt idx="7467">225397.83657337501</cx:pt>
          <cx:pt idx="7468">274135.23978698201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273067.01325221802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274819.63367984799</cx:pt>
          <cx:pt idx="7516">242164.60754031301</cx:pt>
          <cx:pt idx="7517">226577.567174052</cx:pt>
          <cx:pt idx="7518">270785.93608744303</cx:pt>
          <cx:pt idx="7519">274189.25314120599</cx:pt>
          <cx:pt idx="7520">256835.70266154499</cx:pt>
          <cx:pt idx="7521">251714.35086056899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274487.77084404399</cx:pt>
          <cx:pt idx="7564">231308.58455763699</cx:pt>
          <cx:pt idx="7565">274787.86158257403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</cx:pt>
          <cx:pt idx="7591">264859.85644836799</cx:pt>
          <cx:pt idx="7592">231033.361683553</cx:pt>
          <cx:pt idx="7593">274896.74923266901</cx:pt>
          <cx:pt idx="7594">249560.32003549699</cx:pt>
          <cx:pt idx="7595">228040.272434104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273553.52000419801</cx:pt>
          <cx:pt idx="7629">230856.65910132101</cx:pt>
          <cx:pt idx="7630">274718.88417089102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273934.408395615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254208.21682634499</cx:pt>
          <cx:pt idx="7663">245510.917205587</cx:pt>
          <cx:pt idx="7664">274327.966674753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274373.00756663299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274987.851421208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274369.22322484798</cx:pt>
          <cx:pt idx="7783">226839.56133769601</cx:pt>
          <cx:pt idx="7784">241853.459370706</cx:pt>
          <cx:pt idx="7785">274190.21391004999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274691.77921139402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274901.80546429899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274989.20688408799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274375.72605037899</cx:pt>
          <cx:pt idx="7882">230220.640254859</cx:pt>
          <cx:pt idx="7883">232146.60956411099</cx:pt>
          <cx:pt idx="7884">258442.009581997</cx:pt>
          <cx:pt idx="7885">220425.28209758701</cx:pt>
          <cx:pt idx="7886">212778.62369102699</cx:pt>
          <cx:pt idx="7887">256995.10537121099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274476.34269303898</cx:pt>
          <cx:pt idx="7908">239651.80100040301</cx:pt>
          <cx:pt idx="7909">258768.489874063</cx:pt>
          <cx:pt idx="7910">234057.57641908099</cx:pt>
          <cx:pt idx="7911">243260.04309338401</cx:pt>
          <cx:pt idx="7912">274748.57144605502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217265.23916626599</cx:pt>
          <cx:pt idx="7919">252936.68208779799</cx:pt>
          <cx:pt idx="7920">251322.98478785399</cx:pt>
          <cx:pt idx="7921">241414.73595843301</cx:pt>
          <cx:pt idx="7922">240007.89077480699</cx:pt>
          <cx:pt idx="7923">273988.96820522798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274990.38496533397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271905.72332772199</cx:pt>
          <cx:pt idx="7952">203818.71463977901</cx:pt>
          <cx:pt idx="7953">246373.751302452</cx:pt>
          <cx:pt idx="7954">251871.31968517101</cx:pt>
          <cx:pt idx="7955">261203.72727246999</cx:pt>
          <cx:pt idx="7956">248941.89142489899</cx:pt>
          <cx:pt idx="7957">222595.89704218</cx:pt>
          <cx:pt idx="7958">225060.96292420701</cx:pt>
          <cx:pt idx="7959">274874.60960362502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274192.50904500799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274189.169819506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273453.40519262903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274692.95815437299</cx:pt>
          <cx:pt idx="8052">234004.87893785501</cx:pt>
          <cx:pt idx="8053">240845.924525568</cx:pt>
          <cx:pt idx="8054">208785.35447850701</cx:pt>
          <cx:pt idx="8055">238998.41420430999</cx:pt>
          <cx:pt idx="8056">272643.10741209501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274759.76348651003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265355.31411438499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274770.42548945302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271496.87782000302</cx:pt>
          <cx:pt idx="8149">195123.90488053099</cx:pt>
          <cx:pt idx="8150">274654.40697282698</cx:pt>
          <cx:pt idx="8151">271064.37408976001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274866.98635581299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274799.96565673401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274906.57563981402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249044.772376718</cx:pt>
          <cx:pt idx="8229">253803.425828254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274293.18797261699</cx:pt>
          <cx:pt idx="8246">272030.69706234901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274846.872832653</cx:pt>
          <cx:pt idx="8291">271532.21128879703</cx:pt>
          <cx:pt idx="8292">246404.79807734201</cx:pt>
          <cx:pt idx="8293">217530.55131112301</cx:pt>
          <cx:pt idx="8294">175491.47983303099</cx:pt>
          <cx:pt idx="8295">225649.598271511</cx:pt>
          <cx:pt idx="8296">274517.78201826999</cx:pt>
          <cx:pt idx="8297">233565.775668116</cx:pt>
          <cx:pt idx="8298">270922.61309498298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216494.81850972699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272655.67037255201</cx:pt>
          <cx:pt idx="8350">234684.63706427201</cx:pt>
          <cx:pt idx="8351">231549.898971713</cx:pt>
          <cx:pt idx="8352">242745.607497925</cx:pt>
          <cx:pt idx="8353">274370.84972611303</cx:pt>
          <cx:pt idx="8354">270723.83497577399</cx:pt>
          <cx:pt idx="8355">274139.79279084899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258589.40358786201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274493.799374366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274713.554823254</cx:pt>
          <cx:pt idx="8398">236938.17757285899</cx:pt>
          <cx:pt idx="8399">251923.91062312701</cx:pt>
          <cx:pt idx="8400">239919.30236659801</cx:pt>
          <cx:pt idx="8401">258492.84009008601</cx:pt>
          <cx:pt idx="8402">274956.25870469498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270084.32949216297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272482.24153652502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273725.104537045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274971.21443735901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274812.713812362</cx:pt>
          <cx:pt idx="8636">200090.92034510299</cx:pt>
          <cx:pt idx="8637">274723.06341965299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274661.13732629502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274825.031811225</cx:pt>
          <cx:pt idx="8681">262174.78726323001</cx:pt>
          <cx:pt idx="8682">242095.29256540499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263622.89764530503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238863.49437155199</cx:pt>
          <cx:pt idx="8710">256439.220891673</cx:pt>
          <cx:pt idx="8711">231510.27151411699</cx:pt>
          <cx:pt idx="8712">272262.86547272099</cx:pt>
          <cx:pt idx="8713">274473.49658494798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269068.970941843</cx:pt>
          <cx:pt idx="8727">214204.525220696</cx:pt>
          <cx:pt idx="8728">243376.920978507</cx:pt>
          <cx:pt idx="8729">204988.47707844901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219813.12046300399</cx:pt>
          <cx:pt idx="8745">235488.760641598</cx:pt>
          <cx:pt idx="8746">252340.87082593201</cx:pt>
          <cx:pt idx="8747">245313.43890885499</cx:pt>
          <cx:pt idx="8748">269820.83210601303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217682.85762339199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274058.329858187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274764.29771386902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274805.606492133</cx:pt>
          <cx:pt idx="8847">230460.97161554999</cx:pt>
          <cx:pt idx="8848">197629.65757233699</cx:pt>
          <cx:pt idx="8849">274289.62475618097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231239.49642958801</cx:pt>
          <cx:pt idx="8856">245277.049368768</cx:pt>
          <cx:pt idx="8857">238868.27867537699</cx:pt>
          <cx:pt idx="8858">233815.22282486301</cx:pt>
          <cx:pt idx="8859">273124.54273041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217630.24774818099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272521.15593559598</cx:pt>
          <cx:pt idx="8895">242630.60892508301</cx:pt>
          <cx:pt idx="8896">240589.11285615899</cx:pt>
          <cx:pt idx="8897">266218.934275957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274441.62813472701</cx:pt>
          <cx:pt idx="8959">252954.001402055</cx:pt>
          <cx:pt idx="8960">274985.83099527599</cx:pt>
          <cx:pt idx="8961">265518.62361250998</cx:pt>
          <cx:pt idx="8962">215497.79732552599</cx:pt>
          <cx:pt idx="8963">259992.42259154099</cx:pt>
          <cx:pt idx="8964">223339.583386235</cx:pt>
          <cx:pt idx="8965">266837.71221575898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269994.73664574802</cx:pt>
          <cx:pt idx="8977">274893.19691238803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274670.892838748</cx:pt>
          <cx:pt idx="8997">213849.882504607</cx:pt>
          <cx:pt idx="8998">237277.806962203</cx:pt>
          <cx:pt idx="8999">210856.30046894299</cx:pt>
          <cx:pt idx="9000">274915.96158100798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274911.65869730798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270816.07265322102</cx:pt>
          <cx:pt idx="9057">238185.55980619701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274778.96813318599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274967.61663256201</cx:pt>
          <cx:pt idx="9095">242509.021848656</cx:pt>
          <cx:pt idx="9096">274992.170634448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259851.90981459699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272735.36946098797</cx:pt>
          <cx:pt idx="9125">234898.840042403</cx:pt>
          <cx:pt idx="9126">272226.515365967</cx:pt>
          <cx:pt idx="9127">274674.43274240702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274627.52287971298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246694.43158103299</cx:pt>
          <cx:pt idx="9177">257042.728715832</cx:pt>
          <cx:pt idx="9178">260131.43827672701</cx:pt>
          <cx:pt idx="9179">214837.53518125101</cx:pt>
          <cx:pt idx="9180">229334.18108121099</cx:pt>
          <cx:pt idx="9181">274823.44803699298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274890.06135310797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270798.75232618401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268702.851908607</cx:pt>
          <cx:pt idx="9238">273260.75817823998</cx:pt>
          <cx:pt idx="9239">274398.89761433803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274482.38495029602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274908.53187980899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274965.36504586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274899.52959755401</cx:pt>
          <cx:pt idx="9305">259052.42971990199</cx:pt>
          <cx:pt idx="9306">227375.21120239401</cx:pt>
          <cx:pt idx="9307">235158.472437024</cx:pt>
          <cx:pt idx="9308">231944.40363748299</cx:pt>
          <cx:pt idx="9309">231208.667105512</cx:pt>
          <cx:pt idx="9310">257646.597906918</cx:pt>
          <cx:pt idx="9311">264068.75050185103</cx:pt>
          <cx:pt idx="9312">274936.930499668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266420.68899870798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274840.63223283598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264691.23500761797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223132.69860781901</cx:pt>
          <cx:pt idx="9473">214610.63735113601</cx:pt>
          <cx:pt idx="9474">239311.86009457801</cx:pt>
          <cx:pt idx="9475">210722.395240532</cx:pt>
          <cx:pt idx="9476">258041.91044239301</cx:pt>
          <cx:pt idx="9477">268484.336283718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274376.11074388499</cx:pt>
          <cx:pt idx="9504">274792.903929975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274845.57786354399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274819.78902843897</cx:pt>
          <cx:pt idx="9549">213426.27929557901</cx:pt>
          <cx:pt idx="9550">266820.837497467</cx:pt>
          <cx:pt idx="9551">234456.218382352</cx:pt>
          <cx:pt idx="9552">231408.34037131499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274880.09100890998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213752.74327100301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267338.90752377902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274919.14002466801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236672.21663785601</cx:pt>
          <cx:pt idx="9692">227839.496354506</cx:pt>
          <cx:pt idx="9693">248557.17248993801</cx:pt>
          <cx:pt idx="9694">274265.498152585</cx:pt>
          <cx:pt idx="9695">229668.52637377699</cx:pt>
          <cx:pt idx="9696">258952.20667191499</cx:pt>
          <cx:pt idx="9697">224337.944265698</cx:pt>
          <cx:pt idx="9698">245800.874042335</cx:pt>
          <cx:pt idx="9699">274982.91998200002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273994.15495722898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274694.44079240999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274793.34892384202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225020.34320300099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271437.99719532701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274517.94268199499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274800.09940029797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274126.79784368002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274991.53702722001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274893.42878067499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Robust Solution with Recourse</a:t>
            </a:r>
          </a:p>
        </cx:rich>
      </cx:tx>
    </cx:title>
    <cx:plotArea>
      <cx:plotAreaRegion>
        <cx:series layoutId="clusteredColumn" uniqueId="{AED07F52-E69B-457F-B846-84EACE51CC95}">
          <cx:tx>
            <cx:txData>
              <cx:f>'100 scen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100 Scenario Solution</a:t>
            </a:r>
          </a:p>
        </cx:rich>
      </cx:tx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'EEV recourse'!$D$2:$D$10001</cx:f>
        <cx:lvl ptCount="10000" formatCode="Standard">
          <cx:pt idx="0">274765.18348101398</cx:pt>
          <cx:pt idx="1">270817.23340226099</cx:pt>
          <cx:pt idx="2">274971.46901627397</cx:pt>
          <cx:pt idx="3">258719.52288184999</cx:pt>
          <cx:pt idx="4">274676.88869849697</cx:pt>
          <cx:pt idx="5">274778.06365044002</cx:pt>
          <cx:pt idx="6">229102.19691148799</cx:pt>
          <cx:pt idx="7">274603.13853441703</cx:pt>
          <cx:pt idx="8">274226.05364574498</cx:pt>
          <cx:pt idx="9">274829.84002055897</cx:pt>
          <cx:pt idx="10">274606.43377137498</cx:pt>
          <cx:pt idx="11">262934.967303293</cx:pt>
          <cx:pt idx="12">273873.701471148</cx:pt>
          <cx:pt idx="13">274539.377516273</cx:pt>
          <cx:pt idx="14">274848.73682280403</cx:pt>
          <cx:pt idx="15">273827.96342371602</cx:pt>
          <cx:pt idx="16">250299.77754589601</cx:pt>
          <cx:pt idx="17">274566.69437518198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274962.27601005102</cx:pt>
          <cx:pt idx="24">271544.86001867801</cx:pt>
          <cx:pt idx="25">274886.123163521</cx:pt>
          <cx:pt idx="26">274804.34325761098</cx:pt>
          <cx:pt idx="27">274872.72036019899</cx:pt>
          <cx:pt idx="28">274742.87284288497</cx:pt>
          <cx:pt idx="29">260322.32595308</cx:pt>
          <cx:pt idx="30">274769.865200384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274477.14558184502</cx:pt>
          <cx:pt idx="38">272172.72442902799</cx:pt>
          <cx:pt idx="39">261912.42850806101</cx:pt>
          <cx:pt idx="40">272498.44290530798</cx:pt>
          <cx:pt idx="41">274457.90566316101</cx:pt>
          <cx:pt idx="42">274725.897731387</cx:pt>
          <cx:pt idx="43">274415.739907982</cx:pt>
          <cx:pt idx="44">273915.83093895402</cx:pt>
          <cx:pt idx="45">263880.56332065002</cx:pt>
          <cx:pt idx="46">231161.35787960299</cx:pt>
          <cx:pt idx="47">274959.39781895798</cx:pt>
          <cx:pt idx="48">255392.21826707601</cx:pt>
          <cx:pt idx="49">274896.70368507801</cx:pt>
          <cx:pt idx="50">263273.27099848603</cx:pt>
          <cx:pt idx="51">274357.43380935403</cx:pt>
          <cx:pt idx="52">274431.48393033701</cx:pt>
          <cx:pt idx="53">255916.55922845699</cx:pt>
          <cx:pt idx="54">274519.62740278599</cx:pt>
          <cx:pt idx="55">272537.631633771</cx:pt>
          <cx:pt idx="56">274405.31241270201</cx:pt>
          <cx:pt idx="57">274659.08735391998</cx:pt>
          <cx:pt idx="58">260482.16714776499</cx:pt>
          <cx:pt idx="59">274202.01140445098</cx:pt>
          <cx:pt idx="60">273926.58033288299</cx:pt>
          <cx:pt idx="61">274784.09012952802</cx:pt>
          <cx:pt idx="62">267910.40280405001</cx:pt>
          <cx:pt idx="63">263295.05230544502</cx:pt>
          <cx:pt idx="64">270928.77972408698</cx:pt>
          <cx:pt idx="65">274871.12843334599</cx:pt>
          <cx:pt idx="66">274560.932042156</cx:pt>
          <cx:pt idx="67">266937.46187611303</cx:pt>
          <cx:pt idx="68">271232.56718198099</cx:pt>
          <cx:pt idx="69">274784.70851082599</cx:pt>
          <cx:pt idx="70">271142.00799941598</cx:pt>
          <cx:pt idx="71">272458.49748045101</cx:pt>
          <cx:pt idx="72">274571.24363402597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267780.98181603401</cx:pt>
          <cx:pt idx="79">274125.86753015098</cx:pt>
          <cx:pt idx="80">245012.61705118101</cx:pt>
          <cx:pt idx="81">271562.68194197101</cx:pt>
          <cx:pt idx="82">251934.539445103</cx:pt>
          <cx:pt idx="83">274284.16603368201</cx:pt>
          <cx:pt idx="84">274148.54289650603</cx:pt>
          <cx:pt idx="85">267215.92375314003</cx:pt>
          <cx:pt idx="86">270366.97262135398</cx:pt>
          <cx:pt idx="87">274841.33213302097</cx:pt>
          <cx:pt idx="88">261010.08467012501</cx:pt>
          <cx:pt idx="89">240343.34311481501</cx:pt>
          <cx:pt idx="90">256823.91880909601</cx:pt>
          <cx:pt idx="91">225045.475007081</cx:pt>
          <cx:pt idx="92">274323.47955465701</cx:pt>
          <cx:pt idx="93">273934.30009834701</cx:pt>
          <cx:pt idx="94">264475.91522518802</cx:pt>
          <cx:pt idx="95">274863.92137792398</cx:pt>
          <cx:pt idx="96">274123.296473047</cx:pt>
          <cx:pt idx="97">254798.38944842599</cx:pt>
          <cx:pt idx="98">273963.44718673301</cx:pt>
          <cx:pt idx="99">266341.13790430099</cx:pt>
          <cx:pt idx="100">264159.07833908399</cx:pt>
          <cx:pt idx="101">274674.12718100799</cx:pt>
          <cx:pt idx="102">274355.34769356798</cx:pt>
          <cx:pt idx="103">274693.34968580201</cx:pt>
          <cx:pt idx="104">274859.25060178398</cx:pt>
          <cx:pt idx="105">257614.73286404301</cx:pt>
          <cx:pt idx="106">268635.16338189802</cx:pt>
          <cx:pt idx="107">269230.05647419801</cx:pt>
          <cx:pt idx="108">263777.53563466697</cx:pt>
          <cx:pt idx="109">274130.974605572</cx:pt>
          <cx:pt idx="110">266297.16913709999</cx:pt>
          <cx:pt idx="111">274659.36412553297</cx:pt>
          <cx:pt idx="112">274622.72356297699</cx:pt>
          <cx:pt idx="113">237757.007188377</cx:pt>
          <cx:pt idx="114">274627.90865192999</cx:pt>
          <cx:pt idx="115">251031.57744953001</cx:pt>
          <cx:pt idx="116">273561.73827606498</cx:pt>
          <cx:pt idx="117">274911.52879057702</cx:pt>
          <cx:pt idx="118">266765.61130115698</cx:pt>
          <cx:pt idx="119">259514.04246626701</cx:pt>
          <cx:pt idx="120">274763.26302883303</cx:pt>
          <cx:pt idx="121">258758.25628999001</cx:pt>
          <cx:pt idx="122">255100.09290290301</cx:pt>
          <cx:pt idx="123">271368.86269520398</cx:pt>
          <cx:pt idx="124">274656.32183743903</cx:pt>
          <cx:pt idx="125">246608.331556719</cx:pt>
          <cx:pt idx="126">274829.66334919003</cx:pt>
          <cx:pt idx="127">237584.43374798901</cx:pt>
          <cx:pt idx="128">274841.55838377803</cx:pt>
          <cx:pt idx="129">261670.396065768</cx:pt>
          <cx:pt idx="130">273823.83525281597</cx:pt>
          <cx:pt idx="131">268530.01010106801</cx:pt>
          <cx:pt idx="132">274930.73312044301</cx:pt>
          <cx:pt idx="133">252766.70867029199</cx:pt>
          <cx:pt idx="134">274797.983247075</cx:pt>
          <cx:pt idx="135">261044.13574025201</cx:pt>
          <cx:pt idx="136">236393.09539986</cx:pt>
          <cx:pt idx="137">261608.13380768301</cx:pt>
          <cx:pt idx="138">264619.52813751402</cx:pt>
          <cx:pt idx="139">273934.75091649499</cx:pt>
          <cx:pt idx="140">274767.670698323</cx:pt>
          <cx:pt idx="141">274535.585436141</cx:pt>
          <cx:pt idx="142">274918.54258723097</cx:pt>
          <cx:pt idx="143">274551.814633195</cx:pt>
          <cx:pt idx="144">254893.59601772999</cx:pt>
          <cx:pt idx="145">274755.05063438998</cx:pt>
          <cx:pt idx="146">261332.331960404</cx:pt>
          <cx:pt idx="147">261522.097551449</cx:pt>
          <cx:pt idx="148">274585.80544120102</cx:pt>
          <cx:pt idx="149">274444.43857552903</cx:pt>
          <cx:pt idx="150">266619.76017376099</cx:pt>
          <cx:pt idx="151">258861.35907356601</cx:pt>
          <cx:pt idx="152">274849.62982561701</cx:pt>
          <cx:pt idx="153">274934.861267481</cx:pt>
          <cx:pt idx="154">244175.90731062699</cx:pt>
          <cx:pt idx="155">271252.120559979</cx:pt>
          <cx:pt idx="156">274870.08806097601</cx:pt>
          <cx:pt idx="157">261903.506204762</cx:pt>
          <cx:pt idx="158">274488.32520273002</cx:pt>
          <cx:pt idx="159">274088.95056804002</cx:pt>
          <cx:pt idx="160">266797.05534409499</cx:pt>
          <cx:pt idx="161">274860.40832399298</cx:pt>
          <cx:pt idx="162">240713.13641858599</cx:pt>
          <cx:pt idx="163">270205.13157487701</cx:pt>
          <cx:pt idx="164">265657.00358565699</cx:pt>
          <cx:pt idx="165">256990.165444379</cx:pt>
          <cx:pt idx="166">274257.84302881698</cx:pt>
          <cx:pt idx="167">240833.542498353</cx:pt>
          <cx:pt idx="168">273826.09665545402</cx:pt>
          <cx:pt idx="169">261303.387220412</cx:pt>
          <cx:pt idx="170">274685.550360316</cx:pt>
          <cx:pt idx="171">274920.09365777398</cx:pt>
          <cx:pt idx="172">274753.34828189702</cx:pt>
          <cx:pt idx="173">268933.85972078698</cx:pt>
          <cx:pt idx="174">258209.504380178</cx:pt>
          <cx:pt idx="175">260438.50007148299</cx:pt>
          <cx:pt idx="176">274993.07871839101</cx:pt>
          <cx:pt idx="177">269688.351675921</cx:pt>
          <cx:pt idx="178">274337.07744333602</cx:pt>
          <cx:pt idx="179">270506.37234057602</cx:pt>
          <cx:pt idx="180">257942.082008811</cx:pt>
          <cx:pt idx="181">274768.52962327498</cx:pt>
          <cx:pt idx="182">265560.61973419099</cx:pt>
          <cx:pt idx="183">274408.48764111201</cx:pt>
          <cx:pt idx="184">269435.78177019401</cx:pt>
          <cx:pt idx="185">274054.90839075198</cx:pt>
          <cx:pt idx="186">271533.29318774899</cx:pt>
          <cx:pt idx="187">274280.72172625002</cx:pt>
          <cx:pt idx="188">261493.41687792799</cx:pt>
          <cx:pt idx="189">224373.01050896</cx:pt>
          <cx:pt idx="190">274143.60537707998</cx:pt>
          <cx:pt idx="191">274580.29397221201</cx:pt>
          <cx:pt idx="192">274980.11767268699</cx:pt>
          <cx:pt idx="193">263558.85358814697</cx:pt>
          <cx:pt idx="194">273077.57007781701</cx:pt>
          <cx:pt idx="195">266747.20411118399</cx:pt>
          <cx:pt idx="196">274616.65941078402</cx:pt>
          <cx:pt idx="197">274557.01932237903</cx:pt>
          <cx:pt idx="198">259118.41168347001</cx:pt>
          <cx:pt idx="199">266412.86312286602</cx:pt>
          <cx:pt idx="200">256518.548585991</cx:pt>
          <cx:pt idx="201">274765.83234627702</cx:pt>
          <cx:pt idx="202">262055.922387978</cx:pt>
          <cx:pt idx="203">274902.88904809701</cx:pt>
          <cx:pt idx="204">262912.52893163601</cx:pt>
          <cx:pt idx="205">259295.43328888799</cx:pt>
          <cx:pt idx="206">274218.20641858998</cx:pt>
          <cx:pt idx="207">272530.455332632</cx:pt>
          <cx:pt idx="208">274324.850491983</cx:pt>
          <cx:pt idx="209">259078.99233622101</cx:pt>
          <cx:pt idx="210">270623.78673612501</cx:pt>
          <cx:pt idx="211">274741.53662596003</cx:pt>
          <cx:pt idx="212">274432.33374653501</cx:pt>
          <cx:pt idx="213">274737.50224062603</cx:pt>
          <cx:pt idx="214">274356.67375263298</cx:pt>
          <cx:pt idx="215">274405.41104083601</cx:pt>
          <cx:pt idx="216">266338.28373924398</cx:pt>
          <cx:pt idx="217">274859.42270445998</cx:pt>
          <cx:pt idx="218">274977.29886299599</cx:pt>
          <cx:pt idx="219">269712.8803436</cx:pt>
          <cx:pt idx="220">273725.52184417198</cx:pt>
          <cx:pt idx="221">264412.60011059802</cx:pt>
          <cx:pt idx="222">274721.87834565702</cx:pt>
          <cx:pt idx="223">264867.02223784599</cx:pt>
          <cx:pt idx="224">274901.28721598198</cx:pt>
          <cx:pt idx="225">273986.02924643498</cx:pt>
          <cx:pt idx="226">249050.37419115999</cx:pt>
          <cx:pt idx="227">267339.47907940199</cx:pt>
          <cx:pt idx="228">255025.53066152701</cx:pt>
          <cx:pt idx="229">274306.02595256898</cx:pt>
          <cx:pt idx="230">271739.69649265101</cx:pt>
          <cx:pt idx="231">274955.892939916</cx:pt>
          <cx:pt idx="232">274468.59016422101</cx:pt>
          <cx:pt idx="233">274611.43625983002</cx:pt>
          <cx:pt idx="234">258992.10187942701</cx:pt>
          <cx:pt idx="235">273866.41959797201</cx:pt>
          <cx:pt idx="236">274883.44826352701</cx:pt>
          <cx:pt idx="237">274152.74306526099</cx:pt>
          <cx:pt idx="238">272323.49344864598</cx:pt>
          <cx:pt idx="239">268008.10994094802</cx:pt>
          <cx:pt idx="240">260495.92253038101</cx:pt>
          <cx:pt idx="241">274431.03112406097</cx:pt>
          <cx:pt idx="242">274394.19391214999</cx:pt>
          <cx:pt idx="243">274651.61310813401</cx:pt>
          <cx:pt idx="244">274859.94410899503</cx:pt>
          <cx:pt idx="245">274203.81585005298</cx:pt>
          <cx:pt idx="246">274354.60174896702</cx:pt>
          <cx:pt idx="247">274851.65106150601</cx:pt>
          <cx:pt idx="248">244069.44965274201</cx:pt>
          <cx:pt idx="249">273357.91944757698</cx:pt>
          <cx:pt idx="250">274314.15148945601</cx:pt>
          <cx:pt idx="251">274244.46048741398</cx:pt>
          <cx:pt idx="252">274706.66057924402</cx:pt>
          <cx:pt idx="253">237057.087843691</cx:pt>
          <cx:pt idx="254">274337.28579758899</cx:pt>
          <cx:pt idx="255">261974.68017864699</cx:pt>
          <cx:pt idx="256">274679.69802916201</cx:pt>
          <cx:pt idx="257">274712.88326077501</cx:pt>
          <cx:pt idx="258">274399.82917343301</cx:pt>
          <cx:pt idx="259">259774.44274911901</cx:pt>
          <cx:pt idx="260">266260.93412761</cx:pt>
          <cx:pt idx="261">274263.714298454</cx:pt>
          <cx:pt idx="262">261623.16329941299</cx:pt>
          <cx:pt idx="263">274690.18436584697</cx:pt>
          <cx:pt idx="264">270811.752708641</cx:pt>
          <cx:pt idx="265">261967.678269039</cx:pt>
          <cx:pt idx="266">274460.92758237</cx:pt>
          <cx:pt idx="267">262156.41022552998</cx:pt>
          <cx:pt idx="268">274261.64269339899</cx:pt>
          <cx:pt idx="269">274472.99484985101</cx:pt>
          <cx:pt idx="270">273566.50002020202</cx:pt>
          <cx:pt idx="271">274999.35307264602</cx:pt>
          <cx:pt idx="272">274885.27827074903</cx:pt>
          <cx:pt idx="273">274252.27545400802</cx:pt>
          <cx:pt idx="274">274390.18980820198</cx:pt>
          <cx:pt idx="275">262999.71866816498</cx:pt>
          <cx:pt idx="276">253395.51864593301</cx:pt>
          <cx:pt idx="277">274628.78940467298</cx:pt>
          <cx:pt idx="278">274953.349035352</cx:pt>
          <cx:pt idx="279">274429.51326363598</cx:pt>
          <cx:pt idx="280">274607.00922437699</cx:pt>
          <cx:pt idx="281">256509.95258397199</cx:pt>
          <cx:pt idx="282">274440.24373028497</cx:pt>
          <cx:pt idx="283">274972.025711603</cx:pt>
          <cx:pt idx="284">274557.64724732901</cx:pt>
          <cx:pt idx="285">274694.295910082</cx:pt>
          <cx:pt idx="286">220055.368886337</cx:pt>
          <cx:pt idx="287">274088.51035891898</cx:pt>
          <cx:pt idx="288">274391.13699832797</cx:pt>
          <cx:pt idx="289">274685.90947758098</cx:pt>
          <cx:pt idx="290">274453.62728707102</cx:pt>
          <cx:pt idx="291">257620.19703834</cx:pt>
          <cx:pt idx="292">274631.17068601103</cx:pt>
          <cx:pt idx="293">274459.49616833503</cx:pt>
          <cx:pt idx="294">274507.19636315299</cx:pt>
          <cx:pt idx="295">247273.01702982199</cx:pt>
          <cx:pt idx="296">261212.011533343</cx:pt>
          <cx:pt idx="297">274123.06632293499</cx:pt>
          <cx:pt idx="298">273972.19510599901</cx:pt>
          <cx:pt idx="299">262579.88430943602</cx:pt>
          <cx:pt idx="300">274886.17296021001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274520.99209721602</cx:pt>
          <cx:pt idx="309">212153.63717845699</cx:pt>
          <cx:pt idx="310">249032.602872302</cx:pt>
          <cx:pt idx="311">274876.795193539</cx:pt>
          <cx:pt idx="312">261330.24414576401</cx:pt>
          <cx:pt idx="313">274590.30932812497</cx:pt>
          <cx:pt idx="314">274367.47214605001</cx:pt>
          <cx:pt idx="315">265617.422421392</cx:pt>
          <cx:pt idx="316">274527.76501464401</cx:pt>
          <cx:pt idx="317">267461.61889754998</cx:pt>
          <cx:pt idx="318">254198.962405361</cx:pt>
          <cx:pt idx="319">273851.666457418</cx:pt>
          <cx:pt idx="320">274557.03333557298</cx:pt>
          <cx:pt idx="321">267984.52255752397</cx:pt>
          <cx:pt idx="322">274784.915551382</cx:pt>
          <cx:pt idx="323">274616.63351314701</cx:pt>
          <cx:pt idx="324">274499.29890845198</cx:pt>
          <cx:pt idx="325">274353.48887644103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274024.32462331298</cx:pt>
          <cx:pt idx="333">274675.03294524399</cx:pt>
          <cx:pt idx="334">257818.208016041</cx:pt>
          <cx:pt idx="335">248087.05616098101</cx:pt>
          <cx:pt idx="336">256493.11902645999</cx:pt>
          <cx:pt idx="337">271313.982967544</cx:pt>
          <cx:pt idx="338">274108.82778922102</cx:pt>
          <cx:pt idx="339">274871.41736638598</cx:pt>
          <cx:pt idx="340">273848.05259309302</cx:pt>
          <cx:pt idx="341">255864.548317551</cx:pt>
          <cx:pt idx="342">245384.803467586</cx:pt>
          <cx:pt idx="343">274636.394930935</cx:pt>
          <cx:pt idx="344">243673.52648036901</cx:pt>
          <cx:pt idx="345">274736.49662157299</cx:pt>
          <cx:pt idx="346">245423.114575744</cx:pt>
          <cx:pt idx="347">274388.88461692497</cx:pt>
          <cx:pt idx="348">273964.17007887998</cx:pt>
          <cx:pt idx="349">260589.416922039</cx:pt>
          <cx:pt idx="350">270003.54073935997</cx:pt>
          <cx:pt idx="351">274962.04250791098</cx:pt>
          <cx:pt idx="352">274668.68294358603</cx:pt>
          <cx:pt idx="353">247676.016408672</cx:pt>
          <cx:pt idx="354">273687.685831237</cx:pt>
          <cx:pt idx="355">228261.76804731999</cx:pt>
          <cx:pt idx="356">274193.825038229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274587.32474858302</cx:pt>
          <cx:pt idx="363">274625.36289340002</cx:pt>
          <cx:pt idx="364">274466.844443988</cx:pt>
          <cx:pt idx="365">263032.00111126603</cx:pt>
          <cx:pt idx="366">274712.29560350301</cx:pt>
          <cx:pt idx="367">266900.27007319703</cx:pt>
          <cx:pt idx="368">230782.81762371899</cx:pt>
          <cx:pt idx="369">273872.09337401902</cx:pt>
          <cx:pt idx="370">274630.86438516702</cx:pt>
          <cx:pt idx="371">274968.00717426097</cx:pt>
          <cx:pt idx="372">254406.31657234201</cx:pt>
          <cx:pt idx="373">274672.352991127</cx:pt>
          <cx:pt idx="374">274576.838834672</cx:pt>
          <cx:pt idx="375">266989.05242467101</cx:pt>
          <cx:pt idx="376">274587.68106345</cx:pt>
          <cx:pt idx="377">270685.01594286098</cx:pt>
          <cx:pt idx="378">251018.321350112</cx:pt>
          <cx:pt idx="379">269391.76712025201</cx:pt>
          <cx:pt idx="380">274378.53234160098</cx:pt>
          <cx:pt idx="381">273736.65056542802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274683.06788959098</cx:pt>
          <cx:pt idx="391">250936.33519658601</cx:pt>
          <cx:pt idx="392">268426.08366856002</cx:pt>
          <cx:pt idx="393">268246.65646814101</cx:pt>
          <cx:pt idx="394">268077.84564148198</cx:pt>
          <cx:pt idx="395">274421.92240093602</cx:pt>
          <cx:pt idx="396">268211.63479536801</cx:pt>
          <cx:pt idx="397">273114.78288469202</cx:pt>
          <cx:pt idx="398">271258.83870318398</cx:pt>
          <cx:pt idx="399">274737.89117570297</cx:pt>
          <cx:pt idx="400">260743.11258483701</cx:pt>
          <cx:pt idx="401">261951.46662570201</cx:pt>
          <cx:pt idx="402">274354.98385963897</cx:pt>
          <cx:pt idx="403">274504.87056235201</cx:pt>
          <cx:pt idx="404">270342.53336703102</cx:pt>
          <cx:pt idx="405">268095.83712858002</cx:pt>
          <cx:pt idx="406">272102.09760292701</cx:pt>
          <cx:pt idx="407">264650.32172660902</cx:pt>
          <cx:pt idx="408">274900.76632057101</cx:pt>
          <cx:pt idx="409">265784.28559065098</cx:pt>
          <cx:pt idx="410">274408.233798564</cx:pt>
          <cx:pt idx="411">274925.09941187099</cx:pt>
          <cx:pt idx="412">263002.187374186</cx:pt>
          <cx:pt idx="413">251070.89089368799</cx:pt>
          <cx:pt idx="414">274890.34893812501</cx:pt>
          <cx:pt idx="415">274914.24817364902</cx:pt>
          <cx:pt idx="416">255017.151743172</cx:pt>
          <cx:pt idx="417">274121.49561889801</cx:pt>
          <cx:pt idx="418">274907.92498094903</cx:pt>
          <cx:pt idx="419">274377.36869938002</cx:pt>
          <cx:pt idx="420">268110.57400823501</cx:pt>
          <cx:pt idx="421">274202.86846007599</cx:pt>
          <cx:pt idx="422">267413.18134868803</cx:pt>
          <cx:pt idx="423">274973.39980601199</cx:pt>
          <cx:pt idx="424">274448.68176356098</cx:pt>
          <cx:pt idx="425">273888.27734473202</cx:pt>
          <cx:pt idx="426">274506.29850981501</cx:pt>
          <cx:pt idx="427">274563.45630737301</cx:pt>
          <cx:pt idx="428">265165.60485948197</cx:pt>
          <cx:pt idx="429">274299.68164939701</cx:pt>
          <cx:pt idx="430">266240.78847452498</cx:pt>
          <cx:pt idx="431">274587.53578274598</cx:pt>
          <cx:pt idx="432">256352.30751251499</cx:pt>
          <cx:pt idx="433">248963.41150706299</cx:pt>
          <cx:pt idx="434">274800.45895553799</cx:pt>
          <cx:pt idx="435">274080.51280759502</cx:pt>
          <cx:pt idx="436">247214.586913387</cx:pt>
          <cx:pt idx="437">274798.55913309898</cx:pt>
          <cx:pt idx="438">274287.80193185102</cx:pt>
          <cx:pt idx="439">268311.69614199002</cx:pt>
          <cx:pt idx="440">274783.24389747903</cx:pt>
          <cx:pt idx="441">249822.02998264099</cx:pt>
          <cx:pt idx="442">274494.95381944702</cx:pt>
          <cx:pt idx="443">274995.86655960698</cx:pt>
          <cx:pt idx="444">249581.28438145301</cx:pt>
          <cx:pt idx="445">267939.20565629401</cx:pt>
          <cx:pt idx="446">273936.656890593</cx:pt>
          <cx:pt idx="447">274923.48088534002</cx:pt>
          <cx:pt idx="448">274857.19081814802</cx:pt>
          <cx:pt idx="449">274461.61911556899</cx:pt>
          <cx:pt idx="450">258872.748458849</cx:pt>
          <cx:pt idx="451">261667.274306459</cx:pt>
          <cx:pt idx="452">274003.874574413</cx:pt>
          <cx:pt idx="453">274980.52660949802</cx:pt>
          <cx:pt idx="454">260482.35237718001</cx:pt>
          <cx:pt idx="455">274341.69892670598</cx:pt>
          <cx:pt idx="456">263896.83184965298</cx:pt>
          <cx:pt idx="457">264195.587834729</cx:pt>
          <cx:pt idx="458">274210.05792956997</cx:pt>
          <cx:pt idx="459">241223.09993222801</cx:pt>
          <cx:pt idx="460">274615.43068306003</cx:pt>
          <cx:pt idx="461">274880.39646874199</cx:pt>
          <cx:pt idx="462">265196.637014026</cx:pt>
          <cx:pt idx="463">240883.613927489</cx:pt>
          <cx:pt idx="464">274714.803400214</cx:pt>
          <cx:pt idx="465">274535.55575230398</cx:pt>
          <cx:pt idx="466">274936.495764905</cx:pt>
          <cx:pt idx="467">267097.13432833698</cx:pt>
          <cx:pt idx="468">274357.798920848</cx:pt>
          <cx:pt idx="469">265767.63689452899</cx:pt>
          <cx:pt idx="470">274198.06186255399</cx:pt>
          <cx:pt idx="471">274415.98061213503</cx:pt>
          <cx:pt idx="472">274840.96078867</cx:pt>
          <cx:pt idx="473">260408.106502929</cx:pt>
          <cx:pt idx="474">274626.09238726401</cx:pt>
          <cx:pt idx="475">226340.84453996</cx:pt>
          <cx:pt idx="476">262354.64961351099</cx:pt>
          <cx:pt idx="477">244375.29049205399</cx:pt>
          <cx:pt idx="478">274490.52656189399</cx:pt>
          <cx:pt idx="479">274633.02935618802</cx:pt>
          <cx:pt idx="480">274723.76358379802</cx:pt>
          <cx:pt idx="481">255408.56128695799</cx:pt>
          <cx:pt idx="482">274092.85533245298</cx:pt>
          <cx:pt idx="483">274735.82594057202</cx:pt>
          <cx:pt idx="484">274934.71643529797</cx:pt>
          <cx:pt idx="485">274695.66186132899</cx:pt>
          <cx:pt idx="486">273692.79373530298</cx:pt>
          <cx:pt idx="487">251181.517919787</cx:pt>
          <cx:pt idx="488">274523.62806512002</cx:pt>
          <cx:pt idx="489">260009.459487268</cx:pt>
          <cx:pt idx="490">274993.45398642501</cx:pt>
          <cx:pt idx="491">274727.28666704899</cx:pt>
          <cx:pt idx="492">274580.96693220298</cx:pt>
          <cx:pt idx="493">272374.38852414099</cx:pt>
          <cx:pt idx="494">274775.63420172402</cx:pt>
          <cx:pt idx="495">274863.35554007598</cx:pt>
          <cx:pt idx="496">254314.63651902901</cx:pt>
          <cx:pt idx="497">257833.53716775199</cx:pt>
          <cx:pt idx="498">262009.936666236</cx:pt>
          <cx:pt idx="499">266786.44786942803</cx:pt>
          <cx:pt idx="500">274663.87721884297</cx:pt>
          <cx:pt idx="501">259702.019135607</cx:pt>
          <cx:pt idx="502">267372.26533470198</cx:pt>
          <cx:pt idx="503">255682.55856725099</cx:pt>
          <cx:pt idx="504">274345.24533183099</cx:pt>
          <cx:pt idx="505">246750.53514132</cx:pt>
          <cx:pt idx="506">268367.37655086903</cx:pt>
          <cx:pt idx="507">273885.40112283302</cx:pt>
          <cx:pt idx="508">274390.05723609403</cx:pt>
          <cx:pt idx="509">274165.12903539999</cx:pt>
          <cx:pt idx="510">266412.92052675801</cx:pt>
          <cx:pt idx="511">259794.00829094101</cx:pt>
          <cx:pt idx="512">273713.59581056703</cx:pt>
          <cx:pt idx="513">256642.368772924</cx:pt>
          <cx:pt idx="514">274905.792835865</cx:pt>
          <cx:pt idx="515">271777.01603637199</cx:pt>
          <cx:pt idx="516">274623.45922341</cx:pt>
          <cx:pt idx="517">241057.89360049699</cx:pt>
          <cx:pt idx="518">242773.42441768001</cx:pt>
          <cx:pt idx="519">274936.24129990698</cx:pt>
          <cx:pt idx="520">274681.75387169002</cx:pt>
          <cx:pt idx="521">274509.79440475802</cx:pt>
          <cx:pt idx="522">274561.8752906</cx:pt>
          <cx:pt idx="523">274589.09851718199</cx:pt>
          <cx:pt idx="524">274806.303761477</cx:pt>
          <cx:pt idx="525">251091.19178156499</cx:pt>
          <cx:pt idx="526">271991.92756430397</cx:pt>
          <cx:pt idx="527">255367.457617851</cx:pt>
          <cx:pt idx="528">274766.523631713</cx:pt>
          <cx:pt idx="529">274517.90800258302</cx:pt>
          <cx:pt idx="530">274917.20636496</cx:pt>
          <cx:pt idx="531">274387.547077859</cx:pt>
          <cx:pt idx="532">274648.384207258</cx:pt>
          <cx:pt idx="533">274448.290316278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274921.4104168</cx:pt>
          <cx:pt idx="541">273889.43414907902</cx:pt>
          <cx:pt idx="542">274364.27672949701</cx:pt>
          <cx:pt idx="543">250454.66908542399</cx:pt>
          <cx:pt idx="544">258634.963789926</cx:pt>
          <cx:pt idx="545">270238.13142085698</cx:pt>
          <cx:pt idx="546">274971.36040773202</cx:pt>
          <cx:pt idx="547">266427.43442031601</cx:pt>
          <cx:pt idx="548">274093.80733778898</cx:pt>
          <cx:pt idx="549">274286.30614570703</cx:pt>
          <cx:pt idx="550">247581.53316868001</cx:pt>
          <cx:pt idx="551">270715.24374997301</cx:pt>
          <cx:pt idx="552">274445.32494160201</cx:pt>
          <cx:pt idx="553">270713.57607183198</cx:pt>
          <cx:pt idx="554">267262.42811192898</cx:pt>
          <cx:pt idx="555">274601.89226079301</cx:pt>
          <cx:pt idx="556">268149.57921081601</cx:pt>
          <cx:pt idx="557">274122.04721823602</cx:pt>
          <cx:pt idx="558">274986.37861560797</cx:pt>
          <cx:pt idx="559">256746.02662832601</cx:pt>
          <cx:pt idx="560">266166.21260610002</cx:pt>
          <cx:pt idx="561">255910.776332376</cx:pt>
          <cx:pt idx="562">259515.407440624</cx:pt>
          <cx:pt idx="563">274884.76569098199</cx:pt>
          <cx:pt idx="564">257259.37333354101</cx:pt>
          <cx:pt idx="565">235573.52898920301</cx:pt>
          <cx:pt idx="566">243785.58678781701</cx:pt>
          <cx:pt idx="567">274812.09294688603</cx:pt>
          <cx:pt idx="568">272532.72397437203</cx:pt>
          <cx:pt idx="569">274817.05324137799</cx:pt>
          <cx:pt idx="570">274523.43289488298</cx:pt>
          <cx:pt idx="571">274643.99129812501</cx:pt>
          <cx:pt idx="572">265939.98557348398</cx:pt>
          <cx:pt idx="573">274445.48385378002</cx:pt>
          <cx:pt idx="574">274922.59541090898</cx:pt>
          <cx:pt idx="575">254715.14340073901</cx:pt>
          <cx:pt idx="576">273478.29531389702</cx:pt>
          <cx:pt idx="577">227768.24393851799</cx:pt>
          <cx:pt idx="578">274562.92933571502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274564.34392068099</cx:pt>
          <cx:pt idx="587">273912.448470017</cx:pt>
          <cx:pt idx="588">274295.34722183697</cx:pt>
          <cx:pt idx="589">274800.94835753099</cx:pt>
          <cx:pt idx="590">274360.03332391201</cx:pt>
          <cx:pt idx="591">273136.43549663603</cx:pt>
          <cx:pt idx="592">274034.82932780602</cx:pt>
          <cx:pt idx="593">274937.86385819502</cx:pt>
          <cx:pt idx="594">274373.51368403598</cx:pt>
          <cx:pt idx="595">241940.752925949</cx:pt>
          <cx:pt idx="596">274474.36461781297</cx:pt>
          <cx:pt idx="597">274934.80385537702</cx:pt>
          <cx:pt idx="598">259653.531210727</cx:pt>
          <cx:pt idx="599">274856.58952243603</cx:pt>
          <cx:pt idx="600">274471.579431222</cx:pt>
          <cx:pt idx="601">260651.53869883501</cx:pt>
          <cx:pt idx="602">274306.518212931</cx:pt>
          <cx:pt idx="603">258101.98257135801</cx:pt>
          <cx:pt idx="604">262026.334881533</cx:pt>
          <cx:pt idx="605">270389.31957089301</cx:pt>
          <cx:pt idx="606">262436.18907430797</cx:pt>
          <cx:pt idx="607">274942.81034746597</cx:pt>
          <cx:pt idx="608">274794.99558309698</cx:pt>
          <cx:pt idx="609">274869.03793019702</cx:pt>
          <cx:pt idx="610">268681.13816718699</cx:pt>
          <cx:pt idx="611">274888.08719878102</cx:pt>
          <cx:pt idx="612">262871.32018272998</cx:pt>
          <cx:pt idx="613">271994.93051155203</cx:pt>
          <cx:pt idx="614">257350.596280914</cx:pt>
          <cx:pt idx="615">274522.27300544898</cx:pt>
          <cx:pt idx="616">274828.40422921203</cx:pt>
          <cx:pt idx="617">249083.24868418099</cx:pt>
          <cx:pt idx="618">274229.62244896102</cx:pt>
          <cx:pt idx="619">274608.725097869</cx:pt>
          <cx:pt idx="620">256802.686312395</cx:pt>
          <cx:pt idx="621">274669.27420642198</cx:pt>
          <cx:pt idx="622">250390.17744660299</cx:pt>
          <cx:pt idx="623">273807.74582018598</cx:pt>
          <cx:pt idx="624">274380.44616152899</cx:pt>
          <cx:pt idx="625">274619.90103604802</cx:pt>
          <cx:pt idx="626">254917.70987516601</cx:pt>
          <cx:pt idx="627">274317.77629904298</cx:pt>
          <cx:pt idx="628">271178.97214628803</cx:pt>
          <cx:pt idx="629">274910.290293461</cx:pt>
          <cx:pt idx="630">267274.30334679497</cx:pt>
          <cx:pt idx="631">264727.108869922</cx:pt>
          <cx:pt idx="632">274849.91843467799</cx:pt>
          <cx:pt idx="633">266501.17654203501</cx:pt>
          <cx:pt idx="634">265109.89126905298</cx:pt>
          <cx:pt idx="635">274786.984220432</cx:pt>
          <cx:pt idx="636">268882.68293561501</cx:pt>
          <cx:pt idx="637">274408.26259861002</cx:pt>
          <cx:pt idx="638">273009.67200417898</cx:pt>
          <cx:pt idx="639">274870.86812980199</cx:pt>
          <cx:pt idx="640">274555.03400122299</cx:pt>
          <cx:pt idx="641">268765.29417646403</cx:pt>
          <cx:pt idx="642">257661.31592675499</cx:pt>
          <cx:pt idx="643">274595.93125490798</cx:pt>
          <cx:pt idx="644">274867.24566409999</cx:pt>
          <cx:pt idx="645">274807.46241538803</cx:pt>
          <cx:pt idx="646">274145.235110729</cx:pt>
          <cx:pt idx="647">274386.01380365901</cx:pt>
          <cx:pt idx="648">274421.43200480402</cx:pt>
          <cx:pt idx="649">236833.715525279</cx:pt>
          <cx:pt idx="650">265837.85007059498</cx:pt>
          <cx:pt idx="651">274716.34231829201</cx:pt>
          <cx:pt idx="652">274534.94255004398</cx:pt>
          <cx:pt idx="653">253085.90261475899</cx:pt>
          <cx:pt idx="654">274713.62185151997</cx:pt>
          <cx:pt idx="655">274579.50715147099</cx:pt>
          <cx:pt idx="656">245016.394670782</cx:pt>
          <cx:pt idx="657">274795.07973949501</cx:pt>
          <cx:pt idx="658">274384.35236531601</cx:pt>
          <cx:pt idx="659">274495.57849729701</cx:pt>
          <cx:pt idx="660">265165.77873140801</cx:pt>
          <cx:pt idx="661">245862.016894539</cx:pt>
          <cx:pt idx="662">274904.04784891498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274400.77354795998</cx:pt>
          <cx:pt idx="671">259389.33486797099</cx:pt>
          <cx:pt idx="672">248132.642400432</cx:pt>
          <cx:pt idx="673">274619.31911916099</cx:pt>
          <cx:pt idx="674">263973.513002655</cx:pt>
          <cx:pt idx="675">265506.47778679698</cx:pt>
          <cx:pt idx="676">274564.51367337001</cx:pt>
          <cx:pt idx="677">274701.48739756399</cx:pt>
          <cx:pt idx="678">274946.17914563598</cx:pt>
          <cx:pt idx="679">261403.46137210901</cx:pt>
          <cx:pt idx="680">274664.67012957798</cx:pt>
          <cx:pt idx="681">274828.20405108901</cx:pt>
          <cx:pt idx="682">274323.940703206</cx:pt>
          <cx:pt idx="683">274916.68873506499</cx:pt>
          <cx:pt idx="684">274436.56798876199</cx:pt>
          <cx:pt idx="685">274874.37730340997</cx:pt>
          <cx:pt idx="686">274651.20595732302</cx:pt>
          <cx:pt idx="687">251461.53837003201</cx:pt>
          <cx:pt idx="688">274413.81208731502</cx:pt>
          <cx:pt idx="689">268389.88354689803</cx:pt>
          <cx:pt idx="690">273994.49416306498</cx:pt>
          <cx:pt idx="691">274912.93230211799</cx:pt>
          <cx:pt idx="692">274299.05501336697</cx:pt>
          <cx:pt idx="693">271920.19915835903</cx:pt>
          <cx:pt idx="694">274575.37840895198</cx:pt>
          <cx:pt idx="695">274796.56001936598</cx:pt>
          <cx:pt idx="696">238584.88845872</cx:pt>
          <cx:pt idx="697">254330.32904007999</cx:pt>
          <cx:pt idx="698">272646.22701901098</cx:pt>
          <cx:pt idx="699">270166.86660161702</cx:pt>
          <cx:pt idx="700">274677.81868533802</cx:pt>
          <cx:pt idx="701">273943.73380766902</cx:pt>
          <cx:pt idx="702">274952.65336184902</cx:pt>
          <cx:pt idx="703">274379.80609802698</cx:pt>
          <cx:pt idx="704">274862.64311235398</cx:pt>
          <cx:pt idx="705">264529.49059628701</cx:pt>
          <cx:pt idx="706">274579.618082517</cx:pt>
          <cx:pt idx="707">274548.57575557998</cx:pt>
          <cx:pt idx="708">274463.255646253</cx:pt>
          <cx:pt idx="709">274776.51300041901</cx:pt>
          <cx:pt idx="710">274639.35984407697</cx:pt>
          <cx:pt idx="711">274864.68628762302</cx:pt>
          <cx:pt idx="712">274160.95081121899</cx:pt>
          <cx:pt idx="713">274405.26684806601</cx:pt>
          <cx:pt idx="714">253850.469659814</cx:pt>
          <cx:pt idx="715">274868.011497117</cx:pt>
          <cx:pt idx="716">274600.26541125099</cx:pt>
          <cx:pt idx="717">274343.458515195</cx:pt>
          <cx:pt idx="718">268806.26053626998</cx:pt>
          <cx:pt idx="719">243066.02129221</cx:pt>
          <cx:pt idx="720">265426.58586636599</cx:pt>
          <cx:pt idx="721">274463.86985132599</cx:pt>
          <cx:pt idx="722">271870.01069014001</cx:pt>
          <cx:pt idx="723">274871.25001414702</cx:pt>
          <cx:pt idx="724">274420.58266958501</cx:pt>
          <cx:pt idx="725">265324.34193694399</cx:pt>
          <cx:pt idx="726">266063.625386703</cx:pt>
          <cx:pt idx="727">269098.24094591598</cx:pt>
          <cx:pt idx="728">258785.078695376</cx:pt>
          <cx:pt idx="729">274903.95103704103</cx:pt>
          <cx:pt idx="730">272335.53615760698</cx:pt>
          <cx:pt idx="731">274299.65547168802</cx:pt>
          <cx:pt idx="732">274533.92227170197</cx:pt>
          <cx:pt idx="733">274625.68196153198</cx:pt>
          <cx:pt idx="734">273034.24452228</cx:pt>
          <cx:pt idx="735">269893.39308718499</cx:pt>
          <cx:pt idx="736">274863.64534405799</cx:pt>
          <cx:pt idx="737">259216.07278959299</cx:pt>
          <cx:pt idx="738">255276.228648763</cx:pt>
          <cx:pt idx="739">274484.17667020898</cx:pt>
          <cx:pt idx="740">259292.83286767799</cx:pt>
          <cx:pt idx="741">259406.97290085099</cx:pt>
          <cx:pt idx="742">266528.53144380002</cx:pt>
          <cx:pt idx="743">239356.67529068101</cx:pt>
          <cx:pt idx="744">274356.85344694002</cx:pt>
          <cx:pt idx="745">274691.68496068899</cx:pt>
          <cx:pt idx="746">274461.55269973102</cx:pt>
          <cx:pt idx="747">260606.24859165601</cx:pt>
          <cx:pt idx="748">268855.81296760601</cx:pt>
          <cx:pt idx="749">267703.989856306</cx:pt>
          <cx:pt idx="750">238014.92091890401</cx:pt>
          <cx:pt idx="751">274484.36781063298</cx:pt>
          <cx:pt idx="752">273857.50411163399</cx:pt>
          <cx:pt idx="753">274781.65604061203</cx:pt>
          <cx:pt idx="754">273857.02512453601</cx:pt>
          <cx:pt idx="755">274151.793827124</cx:pt>
          <cx:pt idx="756">256174.47039677101</cx:pt>
          <cx:pt idx="757">274693.51975290902</cx:pt>
          <cx:pt idx="758">274856.08706927602</cx:pt>
          <cx:pt idx="759">269434.17114011</cx:pt>
          <cx:pt idx="760">274960.06178817502</cx:pt>
          <cx:pt idx="761">274796.14423204801</cx:pt>
          <cx:pt idx="762">274861.36880290898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274433.42252406903</cx:pt>
          <cx:pt idx="769">274298.99683556799</cx:pt>
          <cx:pt idx="770">274943.18111062603</cx:pt>
          <cx:pt idx="771">259563.948721914</cx:pt>
          <cx:pt idx="772">261055.12771663899</cx:pt>
          <cx:pt idx="773">271534.93558528501</cx:pt>
          <cx:pt idx="774">263970.38211805199</cx:pt>
          <cx:pt idx="775">274988.65522460901</cx:pt>
          <cx:pt idx="776">274537.40488547902</cx:pt>
          <cx:pt idx="777">273860.17621841899</cx:pt>
          <cx:pt idx="778">274928.71228620101</cx:pt>
          <cx:pt idx="779">253961.22922164001</cx:pt>
          <cx:pt idx="780">269116.30869703199</cx:pt>
          <cx:pt idx="781">274899.526469754</cx:pt>
          <cx:pt idx="782">271134.56886151602</cx:pt>
          <cx:pt idx="783">265135.39553534298</cx:pt>
          <cx:pt idx="784">240384.86053763499</cx:pt>
          <cx:pt idx="785">261035.724524941</cx:pt>
          <cx:pt idx="786">274438.42721267499</cx:pt>
          <cx:pt idx="787">244271.72173971799</cx:pt>
          <cx:pt idx="788">267814.13268360699</cx:pt>
          <cx:pt idx="789">247185.437104351</cx:pt>
          <cx:pt idx="790">272432.66916814999</cx:pt>
          <cx:pt idx="791">274766.73915519798</cx:pt>
          <cx:pt idx="792">274591.96635053802</cx:pt>
          <cx:pt idx="793">274936.63435012399</cx:pt>
          <cx:pt idx="794">274511.432874338</cx:pt>
          <cx:pt idx="795">274432.71256698098</cx:pt>
          <cx:pt idx="796">251980.66006462701</cx:pt>
          <cx:pt idx="797">274464.34946285997</cx:pt>
          <cx:pt idx="798">256984.18206637801</cx:pt>
          <cx:pt idx="799">274251.343404844</cx:pt>
          <cx:pt idx="800">274678.99357003602</cx:pt>
          <cx:pt idx="801">257018.366892875</cx:pt>
          <cx:pt idx="802">274771.14834977599</cx:pt>
          <cx:pt idx="803">251369.82140821</cx:pt>
          <cx:pt idx="804">273830.07952154998</cx:pt>
          <cx:pt idx="805">259320.07129353899</cx:pt>
          <cx:pt idx="806">274299.83284802898</cx:pt>
          <cx:pt idx="807">250346.283263263</cx:pt>
          <cx:pt idx="808">274366.64314978098</cx:pt>
          <cx:pt idx="809">255398.69965370101</cx:pt>
          <cx:pt idx="810">274836.73018063902</cx:pt>
          <cx:pt idx="811">260792.85215815701</cx:pt>
          <cx:pt idx="812">274495.03105897101</cx:pt>
          <cx:pt idx="813">273870.26965454803</cx:pt>
          <cx:pt idx="814">251565.70738683399</cx:pt>
          <cx:pt idx="815">265567.06631572498</cx:pt>
          <cx:pt idx="816">274049.94469991903</cx:pt>
          <cx:pt idx="817">274272.01352736697</cx:pt>
          <cx:pt idx="818">245658.52603414701</cx:pt>
          <cx:pt idx="819">262191.50179417001</cx:pt>
          <cx:pt idx="820">274718.24626308901</cx:pt>
          <cx:pt idx="821">274716.871095218</cx:pt>
          <cx:pt idx="822">274951.90284181997</cx:pt>
          <cx:pt idx="823">274561.371957205</cx:pt>
          <cx:pt idx="824">271178.44524214801</cx:pt>
          <cx:pt idx="825">271929.03398291802</cx:pt>
          <cx:pt idx="826">260707.689980892</cx:pt>
          <cx:pt idx="827">274267.11546054401</cx:pt>
          <cx:pt idx="828">273854.05448128597</cx:pt>
          <cx:pt idx="829">274702.61790098698</cx:pt>
          <cx:pt idx="830">274584.12558877101</cx:pt>
          <cx:pt idx="831">274879.38543620502</cx:pt>
          <cx:pt idx="832">274476.39639389701</cx:pt>
          <cx:pt idx="833">270806.69448009302</cx:pt>
          <cx:pt idx="834">274615.344112964</cx:pt>
          <cx:pt idx="835">274515.26960710698</cx:pt>
          <cx:pt idx="836">273447.36560199299</cx:pt>
          <cx:pt idx="837">265691.787470287</cx:pt>
          <cx:pt idx="838">274114.47958023299</cx:pt>
          <cx:pt idx="839">274410.20406048099</cx:pt>
          <cx:pt idx="840">274159.40306077298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274375.05934808002</cx:pt>
          <cx:pt idx="849">274124.786021968</cx:pt>
          <cx:pt idx="850">253686.01347436599</cx:pt>
          <cx:pt idx="851">274525.43737615697</cx:pt>
          <cx:pt idx="852">274960.17076135101</cx:pt>
          <cx:pt idx="853">274810.66492214298</cx:pt>
          <cx:pt idx="854">273879.73340065998</cx:pt>
          <cx:pt idx="855">260186.52660352801</cx:pt>
          <cx:pt idx="856">274444.13522805303</cx:pt>
          <cx:pt idx="857">274291.56144033902</cx:pt>
          <cx:pt idx="858">274319.42542651499</cx:pt>
          <cx:pt idx="859">271008.08662240801</cx:pt>
          <cx:pt idx="860">269960.92902277398</cx:pt>
          <cx:pt idx="861">274389.53947697399</cx:pt>
          <cx:pt idx="862">249092.01306351199</cx:pt>
          <cx:pt idx="863">274822.59862501099</cx:pt>
          <cx:pt idx="864">274519.882748815</cx:pt>
          <cx:pt idx="865">252057.29835262199</cx:pt>
          <cx:pt idx="866">274445.82972263399</cx:pt>
          <cx:pt idx="867">273841.652975498</cx:pt>
          <cx:pt idx="868">270837.25741982699</cx:pt>
          <cx:pt idx="869">274508.90969242598</cx:pt>
          <cx:pt idx="870">274571.055496171</cx:pt>
          <cx:pt idx="871">268652.05410801002</cx:pt>
          <cx:pt idx="872">274674.33867038699</cx:pt>
          <cx:pt idx="873">274339.22200548003</cx:pt>
          <cx:pt idx="874">256491.99392093901</cx:pt>
          <cx:pt idx="875">274301.00011349499</cx:pt>
          <cx:pt idx="876">274821.46958295797</cx:pt>
          <cx:pt idx="877">274250.70413528697</cx:pt>
          <cx:pt idx="878">274800.41932708002</cx:pt>
          <cx:pt idx="879">274876.07689770102</cx:pt>
          <cx:pt idx="880">274908.87270578399</cx:pt>
          <cx:pt idx="881">243248.164751217</cx:pt>
          <cx:pt idx="882">266637.57491293398</cx:pt>
          <cx:pt idx="883">274401.28203794302</cx:pt>
          <cx:pt idx="884">252469.54107020699</cx:pt>
          <cx:pt idx="885">260106.37244434399</cx:pt>
          <cx:pt idx="886">274747.47766658</cx:pt>
          <cx:pt idx="887">268087.44201714802</cx:pt>
          <cx:pt idx="888">274449.74720546498</cx:pt>
          <cx:pt idx="889">274670.47984923801</cx:pt>
          <cx:pt idx="890">274860.79578366899</cx:pt>
          <cx:pt idx="891">257743.99954133001</cx:pt>
          <cx:pt idx="892">274605.43012846098</cx:pt>
          <cx:pt idx="893">261531.53247519699</cx:pt>
          <cx:pt idx="894">265350.10566642502</cx:pt>
          <cx:pt idx="895">274517.57355009601</cx:pt>
          <cx:pt idx="896">274703.47851755802</cx:pt>
          <cx:pt idx="897">274790.19111120002</cx:pt>
          <cx:pt idx="898">228455.48629167501</cx:pt>
          <cx:pt idx="899">274234.56722129602</cx:pt>
          <cx:pt idx="900">259985.75708700399</cx:pt>
          <cx:pt idx="901">268885.31658992002</cx:pt>
          <cx:pt idx="902">274230.420813523</cx:pt>
          <cx:pt idx="903">267697.52334434399</cx:pt>
          <cx:pt idx="904">274667.01498028199</cx:pt>
          <cx:pt idx="905">274904.36683873</cx:pt>
          <cx:pt idx="906">274630.81059332198</cx:pt>
          <cx:pt idx="907">274724.25410060998</cx:pt>
          <cx:pt idx="908">260079.195007884</cx:pt>
          <cx:pt idx="909">274658.65270925098</cx:pt>
          <cx:pt idx="910">274313.00791204203</cx:pt>
          <cx:pt idx="911">228874.67396364501</cx:pt>
          <cx:pt idx="912">274620.87365959201</cx:pt>
          <cx:pt idx="913">274095.41624248202</cx:pt>
          <cx:pt idx="914">274308.39876919298</cx:pt>
          <cx:pt idx="915">244830.75585814801</cx:pt>
          <cx:pt idx="916">274924.37438509299</cx:pt>
          <cx:pt idx="917">208704.59478182701</cx:pt>
          <cx:pt idx="918">274905.20918022702</cx:pt>
          <cx:pt idx="919">274789.818775894</cx:pt>
          <cx:pt idx="920">274981.04973939102</cx:pt>
          <cx:pt idx="921">246323.00841602701</cx:pt>
          <cx:pt idx="922">264631.18354217103</cx:pt>
          <cx:pt idx="923">274760.762865845</cx:pt>
          <cx:pt idx="924">274559.96846569999</cx:pt>
          <cx:pt idx="925">257435.720374909</cx:pt>
          <cx:pt idx="926">248173.75422217499</cx:pt>
          <cx:pt idx="927">274525.32937680098</cx:pt>
          <cx:pt idx="928">254098.29747818501</cx:pt>
          <cx:pt idx="929">274772.80134902499</cx:pt>
          <cx:pt idx="930">272908.87470394297</cx:pt>
          <cx:pt idx="931">270924.30385151901</cx:pt>
          <cx:pt idx="932">268267.664854492</cx:pt>
          <cx:pt idx="933">274954.76778823801</cx:pt>
          <cx:pt idx="934">274471.12361374398</cx:pt>
          <cx:pt idx="935">266343.10883320699</cx:pt>
          <cx:pt idx="936">274455.94858754001</cx:pt>
          <cx:pt idx="937">223744.90272526801</cx:pt>
          <cx:pt idx="938">274315.83788908197</cx:pt>
          <cx:pt idx="939">274528.630036672</cx:pt>
          <cx:pt idx="940">274499.94957856298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274095.34455755999</cx:pt>
          <cx:pt idx="948">274427.03977898101</cx:pt>
          <cx:pt idx="949">274763.57533073</cx:pt>
          <cx:pt idx="950">261870.90935404101</cx:pt>
          <cx:pt idx="951">274431.96379782801</cx:pt>
          <cx:pt idx="952">274730.71821577498</cx:pt>
          <cx:pt idx="953">263083.57686307002</cx:pt>
          <cx:pt idx="954">274069.19254165498</cx:pt>
          <cx:pt idx="955">273940.74155951198</cx:pt>
          <cx:pt idx="956">265925.11172424501</cx:pt>
          <cx:pt idx="957">256007.316142984</cx:pt>
          <cx:pt idx="958">274366.24823155598</cx:pt>
          <cx:pt idx="959">265961.06856722099</cx:pt>
          <cx:pt idx="960">274622.80461780698</cx:pt>
          <cx:pt idx="961">274998.82617946801</cx:pt>
          <cx:pt idx="962">273977.28694322001</cx:pt>
          <cx:pt idx="963">274940.76045830001</cx:pt>
          <cx:pt idx="964">274523.24917079101</cx:pt>
          <cx:pt idx="965">250202.119496881</cx:pt>
          <cx:pt idx="966">272688.00620247802</cx:pt>
          <cx:pt idx="967">262738.228349454</cx:pt>
          <cx:pt idx="968">270286.716376386</cx:pt>
          <cx:pt idx="969">274595.24790885701</cx:pt>
          <cx:pt idx="970">261732.82692259201</cx:pt>
          <cx:pt idx="971">265041.94321215199</cx:pt>
          <cx:pt idx="972">274757.418830665</cx:pt>
          <cx:pt idx="973">274725.79093811702</cx:pt>
          <cx:pt idx="974">274623.55912473</cx:pt>
          <cx:pt idx="975">247649.18571857901</cx:pt>
          <cx:pt idx="976">274612.58530082798</cx:pt>
          <cx:pt idx="977">253304.59226656999</cx:pt>
          <cx:pt idx="978">274249.14836672501</cx:pt>
          <cx:pt idx="979">274934.91941150301</cx:pt>
          <cx:pt idx="980">271619.14067950798</cx:pt>
          <cx:pt idx="981">271329.13907683699</cx:pt>
          <cx:pt idx="982">274029.498461971</cx:pt>
          <cx:pt idx="983">274388.00603389199</cx:pt>
          <cx:pt idx="984">248249.06231916699</cx:pt>
          <cx:pt idx="985">255816.781676218</cx:pt>
          <cx:pt idx="986">274321.00746048498</cx:pt>
          <cx:pt idx="987">274627.13725447102</cx:pt>
          <cx:pt idx="988">274082.69107026001</cx:pt>
          <cx:pt idx="989">274705.46787088102</cx:pt>
          <cx:pt idx="990">274348.77096470603</cx:pt>
          <cx:pt idx="991">274242.55481572001</cx:pt>
          <cx:pt idx="992">274744.015000352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274170.32287033601</cx:pt>
          <cx:pt idx="1000">274725.801786214</cx:pt>
          <cx:pt idx="1001">274801.64252763102</cx:pt>
          <cx:pt idx="1002">231425.70068219199</cx:pt>
          <cx:pt idx="1003">259463.600605685</cx:pt>
          <cx:pt idx="1004">274958.17706775601</cx:pt>
          <cx:pt idx="1005">274274.65635904798</cx:pt>
          <cx:pt idx="1006">260199.642970188</cx:pt>
          <cx:pt idx="1007">274565.398551739</cx:pt>
          <cx:pt idx="1008">274818.99387177703</cx:pt>
          <cx:pt idx="1009">274349.42452629301</cx:pt>
          <cx:pt idx="1010">270092.06659551401</cx:pt>
          <cx:pt idx="1011">274642.83159199299</cx:pt>
          <cx:pt idx="1012">269815.03603225801</cx:pt>
          <cx:pt idx="1013">274832.010024913</cx:pt>
          <cx:pt idx="1014">270650.07586659701</cx:pt>
          <cx:pt idx="1015">274834.77975045802</cx:pt>
          <cx:pt idx="1016">274860.790245515</cx:pt>
          <cx:pt idx="1017">274776.26417541702</cx:pt>
          <cx:pt idx="1018">274801.62912062299</cx:pt>
          <cx:pt idx="1019">274882.12367129599</cx:pt>
          <cx:pt idx="1020">237525.95902673801</cx:pt>
          <cx:pt idx="1021">274111.94569625403</cx:pt>
          <cx:pt idx="1022">274651.18755880301</cx:pt>
          <cx:pt idx="1023">251822.93934147901</cx:pt>
          <cx:pt idx="1024">233627.83511719099</cx:pt>
          <cx:pt idx="1025">274657.70421579003</cx:pt>
          <cx:pt idx="1026">272172.28603652201</cx:pt>
          <cx:pt idx="1027">250147.590396935</cx:pt>
          <cx:pt idx="1028">262479.66318118101</cx:pt>
          <cx:pt idx="1029">274810.76052768901</cx:pt>
          <cx:pt idx="1030">274057.372995093</cx:pt>
          <cx:pt idx="1031">274471.71892715403</cx:pt>
          <cx:pt idx="1032">274986.76802233601</cx:pt>
          <cx:pt idx="1033">274466.87784291001</cx:pt>
          <cx:pt idx="1034">220886.11331131001</cx:pt>
          <cx:pt idx="1035">274939.53810177499</cx:pt>
          <cx:pt idx="1036">274890.71832532302</cx:pt>
          <cx:pt idx="1037">268994.72894572298</cx:pt>
          <cx:pt idx="1038">237868.362072127</cx:pt>
          <cx:pt idx="1039">263468.84107645502</cx:pt>
          <cx:pt idx="1040">274071.36061661202</cx:pt>
          <cx:pt idx="1041">274825.88610730402</cx:pt>
          <cx:pt idx="1042">257190.505666326</cx:pt>
          <cx:pt idx="1043">274772.95542497397</cx:pt>
          <cx:pt idx="1044">273844.15494626801</cx:pt>
          <cx:pt idx="1045">274387.35307777103</cx:pt>
          <cx:pt idx="1046">274739.001458554</cx:pt>
          <cx:pt idx="1047">274832.88530440099</cx:pt>
          <cx:pt idx="1048">274141.698804955</cx:pt>
          <cx:pt idx="1049">268782.47819611098</cx:pt>
          <cx:pt idx="1050">270000.085980882</cx:pt>
          <cx:pt idx="1051">272602.58979251998</cx:pt>
          <cx:pt idx="1052">273555.043153707</cx:pt>
          <cx:pt idx="1053">274841.34847512498</cx:pt>
          <cx:pt idx="1054">230285.687591731</cx:pt>
          <cx:pt idx="1055">274603.0316472</cx:pt>
          <cx:pt idx="1056">274423.144346199</cx:pt>
          <cx:pt idx="1057">274698.410490693</cx:pt>
          <cx:pt idx="1058">243644.23226136499</cx:pt>
          <cx:pt idx="1059">274822.71156616398</cx:pt>
          <cx:pt idx="1060">274645.69104073499</cx:pt>
          <cx:pt idx="1061">274431.34460564097</cx:pt>
          <cx:pt idx="1062">273868.86395939498</cx:pt>
          <cx:pt idx="1063">274663.96689238201</cx:pt>
          <cx:pt idx="1064">274602.02248046699</cx:pt>
          <cx:pt idx="1065">274529.47698675003</cx:pt>
          <cx:pt idx="1066">274462.27318381699</cx:pt>
          <cx:pt idx="1067">267891.00917588698</cx:pt>
          <cx:pt idx="1068">274142.16474927199</cx:pt>
          <cx:pt idx="1069">258972.337407176</cx:pt>
          <cx:pt idx="1070">274641.01698074798</cx:pt>
          <cx:pt idx="1071">271030.642088386</cx:pt>
          <cx:pt idx="1072">274806.64380301</cx:pt>
          <cx:pt idx="1073">274532.332555592</cx:pt>
          <cx:pt idx="1074">259792.36948733099</cx:pt>
          <cx:pt idx="1075">274426.18360273802</cx:pt>
          <cx:pt idx="1076">274314.93264298397</cx:pt>
          <cx:pt idx="1077">274472.445871579</cx:pt>
          <cx:pt idx="1078">259122.514568571</cx:pt>
          <cx:pt idx="1079">257491.27885188701</cx:pt>
          <cx:pt idx="1080">264590.43042889098</cx:pt>
          <cx:pt idx="1081">274239.02701704099</cx:pt>
          <cx:pt idx="1082">274927.67517275602</cx:pt>
          <cx:pt idx="1083">263374.51345470798</cx:pt>
          <cx:pt idx="1084">261755.416795275</cx:pt>
          <cx:pt idx="1085">274611.03506731801</cx:pt>
          <cx:pt idx="1086">274813.210862457</cx:pt>
          <cx:pt idx="1087">246761.25343339</cx:pt>
          <cx:pt idx="1088">265043.92318255402</cx:pt>
          <cx:pt idx="1089">251145.49017105601</cx:pt>
          <cx:pt idx="1090">274658.32037278602</cx:pt>
          <cx:pt idx="1091">268625.36971908901</cx:pt>
          <cx:pt idx="1092">272514.08151432901</cx:pt>
          <cx:pt idx="1093">274471.19716360699</cx:pt>
          <cx:pt idx="1094">274712.01598466298</cx:pt>
          <cx:pt idx="1095">274508.47320714802</cx:pt>
          <cx:pt idx="1096">274630.16095574701</cx:pt>
          <cx:pt idx="1097">274564.92861069</cx:pt>
          <cx:pt idx="1098">274665.20986522897</cx:pt>
          <cx:pt idx="1099">270504.23774812702</cx:pt>
          <cx:pt idx="1100">274588.51907062798</cx:pt>
          <cx:pt idx="1101">274341.74702329701</cx:pt>
          <cx:pt idx="1102">268363.55510350002</cx:pt>
          <cx:pt idx="1103">274698.12381642102</cx:pt>
          <cx:pt idx="1104">255357.810373349</cx:pt>
          <cx:pt idx="1105">274079.603215068</cx:pt>
          <cx:pt idx="1106">274806.77042024699</cx:pt>
          <cx:pt idx="1107">263846.33165429201</cx:pt>
          <cx:pt idx="1108">274756.67475616297</cx:pt>
          <cx:pt idx="1109">274354.27649113</cx:pt>
          <cx:pt idx="1110">274599.73586159898</cx:pt>
          <cx:pt idx="1111">274938.43563306</cx:pt>
          <cx:pt idx="1112">274099.11620314699</cx:pt>
          <cx:pt idx="1113">274388.12983200798</cx:pt>
          <cx:pt idx="1114">253215.74283445199</cx:pt>
          <cx:pt idx="1115">274932.03515527601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274857.89348514698</cx:pt>
          <cx:pt idx="1122">274099.42390954698</cx:pt>
          <cx:pt idx="1123">259624.41811955799</cx:pt>
          <cx:pt idx="1124">274977.90855022601</cx:pt>
          <cx:pt idx="1125">271014.11067892599</cx:pt>
          <cx:pt idx="1126">274097.96861345897</cx:pt>
          <cx:pt idx="1127">274352.69823153701</cx:pt>
          <cx:pt idx="1128">272965.92862382799</cx:pt>
          <cx:pt idx="1129">267356.930025573</cx:pt>
          <cx:pt idx="1130">268626.16590931697</cx:pt>
          <cx:pt idx="1131">274388.35766095802</cx:pt>
          <cx:pt idx="1132">274769.966818607</cx:pt>
          <cx:pt idx="1133">274161.16019109602</cx:pt>
          <cx:pt idx="1134">273889.19981592998</cx:pt>
          <cx:pt idx="1135">274393.27920262399</cx:pt>
          <cx:pt idx="1136">274720.224542788</cx:pt>
          <cx:pt idx="1137">274250.79971830401</cx:pt>
          <cx:pt idx="1138">250211.78044419101</cx:pt>
          <cx:pt idx="1139">274160.3179651</cx:pt>
          <cx:pt idx="1140">274188.01522465399</cx:pt>
          <cx:pt idx="1141">216703.942720263</cx:pt>
          <cx:pt idx="1142">274328.43847849598</cx:pt>
          <cx:pt idx="1143">274284.80264273798</cx:pt>
          <cx:pt idx="1144">268051.70839236502</cx:pt>
          <cx:pt idx="1145">266628.478356721</cx:pt>
          <cx:pt idx="1146">261168.26865606301</cx:pt>
          <cx:pt idx="1147">269927.75533717801</cx:pt>
          <cx:pt idx="1148">274964.49151897302</cx:pt>
          <cx:pt idx="1149">274593.89897761098</cx:pt>
          <cx:pt idx="1150">274751.76917933999</cx:pt>
          <cx:pt idx="1151">274736.71045639401</cx:pt>
          <cx:pt idx="1152">268414.900534357</cx:pt>
          <cx:pt idx="1153">274806.95661107602</cx:pt>
          <cx:pt idx="1154">271782.16521995497</cx:pt>
          <cx:pt idx="1155">274497.47211023502</cx:pt>
          <cx:pt idx="1156">274817.59099181701</cx:pt>
          <cx:pt idx="1157">274635.45164420898</cx:pt>
          <cx:pt idx="1158">265633.21654631401</cx:pt>
          <cx:pt idx="1159">274674.38036736299</cx:pt>
          <cx:pt idx="1160">274751.08331453602</cx:pt>
          <cx:pt idx="1161">264284.526109753</cx:pt>
          <cx:pt idx="1162">274911.22166449501</cx:pt>
          <cx:pt idx="1163">274545.17812255898</cx:pt>
          <cx:pt idx="1164">261619.31093940401</cx:pt>
          <cx:pt idx="1165">273940.07053074701</cx:pt>
          <cx:pt idx="1166">264693.81761692697</cx:pt>
          <cx:pt idx="1167">274967.31766332698</cx:pt>
          <cx:pt idx="1168">274469.46993771999</cx:pt>
          <cx:pt idx="1169">236416.439594303</cx:pt>
          <cx:pt idx="1170">274734.99771598098</cx:pt>
          <cx:pt idx="1171">274532.578330872</cx:pt>
          <cx:pt idx="1172">251779.429515216</cx:pt>
          <cx:pt idx="1173">274631.70715948899</cx:pt>
          <cx:pt idx="1174">274989.803164582</cx:pt>
          <cx:pt idx="1175">274311.60003752401</cx:pt>
          <cx:pt idx="1176">270632.87495264801</cx:pt>
          <cx:pt idx="1177">274809.08096359501</cx:pt>
          <cx:pt idx="1178">256120.66057770699</cx:pt>
          <cx:pt idx="1179">274083.520018982</cx:pt>
          <cx:pt idx="1180">274315.104533598</cx:pt>
          <cx:pt idx="1181">274235.67871395499</cx:pt>
          <cx:pt idx="1182">257473.43969143901</cx:pt>
          <cx:pt idx="1183">274524.86102463899</cx:pt>
          <cx:pt idx="1184">264327.12848750001</cx:pt>
          <cx:pt idx="1185">274450.77757653297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274062.35132787301</cx:pt>
          <cx:pt idx="1194">262653.37927951303</cx:pt>
          <cx:pt idx="1195">274595.81535415503</cx:pt>
          <cx:pt idx="1196">253694.37868195801</cx:pt>
          <cx:pt idx="1197">266458.14282730297</cx:pt>
          <cx:pt idx="1198">274797.14132325898</cx:pt>
          <cx:pt idx="1199">274715.73677868198</cx:pt>
          <cx:pt idx="1200">274900.23535949498</cx:pt>
          <cx:pt idx="1201">273776.80958527798</cx:pt>
          <cx:pt idx="1202">268430.434924967</cx:pt>
          <cx:pt idx="1203">256894.76658266099</cx:pt>
          <cx:pt idx="1204">274918.45608997199</cx:pt>
          <cx:pt idx="1205">274666.71620321</cx:pt>
          <cx:pt idx="1206">274700.29363579099</cx:pt>
          <cx:pt idx="1207">246225.13192082799</cx:pt>
          <cx:pt idx="1208">257574.891307346</cx:pt>
          <cx:pt idx="1209">274648.09120425099</cx:pt>
          <cx:pt idx="1210">274361.53488024801</cx:pt>
          <cx:pt idx="1211">274528.29973932699</cx:pt>
          <cx:pt idx="1212">264869.91748576902</cx:pt>
          <cx:pt idx="1213">253393.60793457701</cx:pt>
          <cx:pt idx="1214">274286.026350773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274375.579368337</cx:pt>
          <cx:pt idx="1221">274426.416401172</cx:pt>
          <cx:pt idx="1222">274590.165970842</cx:pt>
          <cx:pt idx="1223">274507.17174383102</cx:pt>
          <cx:pt idx="1224">274505.40150013799</cx:pt>
          <cx:pt idx="1225">274586.88355327898</cx:pt>
          <cx:pt idx="1226">274008.69160208601</cx:pt>
          <cx:pt idx="1227">274464.79931842699</cx:pt>
          <cx:pt idx="1228">264979.58863867098</cx:pt>
          <cx:pt idx="1229">232304.76261791901</cx:pt>
          <cx:pt idx="1230">274877.39912176097</cx:pt>
          <cx:pt idx="1231">258988.57039521</cx:pt>
          <cx:pt idx="1232">274561.03056399</cx:pt>
          <cx:pt idx="1233">274898.82315229799</cx:pt>
          <cx:pt idx="1234">274803.921121558</cx:pt>
          <cx:pt idx="1235">259068.47899361001</cx:pt>
          <cx:pt idx="1236">274967.31897602603</cx:pt>
          <cx:pt idx="1237">255924.47489830601</cx:pt>
          <cx:pt idx="1238">267625.439384781</cx:pt>
          <cx:pt idx="1239">274509.57262956299</cx:pt>
          <cx:pt idx="1240">268103.76383746299</cx:pt>
          <cx:pt idx="1241">261367.65099141601</cx:pt>
          <cx:pt idx="1242">274056.11614786799</cx:pt>
          <cx:pt idx="1243">273904.23806918802</cx:pt>
          <cx:pt idx="1244">269110.53980848199</cx:pt>
          <cx:pt idx="1245">266078.20071588701</cx:pt>
          <cx:pt idx="1246">273375.29200792499</cx:pt>
          <cx:pt idx="1247">274276.657668281</cx:pt>
          <cx:pt idx="1248">259243.95534779399</cx:pt>
          <cx:pt idx="1249">252449.71110301701</cx:pt>
          <cx:pt idx="1250">274659.330125949</cx:pt>
          <cx:pt idx="1251">274986.747022569</cx:pt>
          <cx:pt idx="1252">274370.009308031</cx:pt>
          <cx:pt idx="1253">268178.78136654402</cx:pt>
          <cx:pt idx="1254">274351.82469263399</cx:pt>
          <cx:pt idx="1255">261093.00626687999</cx:pt>
          <cx:pt idx="1256">274612.49541955098</cx:pt>
          <cx:pt idx="1257">239468.149219104</cx:pt>
          <cx:pt idx="1258">274726.83183799498</cx:pt>
          <cx:pt idx="1259">273848.670042946</cx:pt>
          <cx:pt idx="1260">269203.909517975</cx:pt>
          <cx:pt idx="1261">274534.47101401997</cx:pt>
          <cx:pt idx="1262">274245.63774130098</cx:pt>
          <cx:pt idx="1263">255686.425412702</cx:pt>
          <cx:pt idx="1264">238825.830837274</cx:pt>
          <cx:pt idx="1265">273905.68558011402</cx:pt>
          <cx:pt idx="1266">274966.90826042101</cx:pt>
          <cx:pt idx="1267">274072.823860006</cx:pt>
          <cx:pt idx="1268">273958.58683972998</cx:pt>
          <cx:pt idx="1269">268967.33994115703</cx:pt>
          <cx:pt idx="1270">274084.76127361302</cx:pt>
          <cx:pt idx="1271">264280.79955420602</cx:pt>
          <cx:pt idx="1272">274942.28242797003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274815.272878266</cx:pt>
          <cx:pt idx="1279">274876.92769172997</cx:pt>
          <cx:pt idx="1280">229954.15475680199</cx:pt>
          <cx:pt idx="1281">274707.193789304</cx:pt>
          <cx:pt idx="1282">268124.39740213798</cx:pt>
          <cx:pt idx="1283">252190.73671075</cx:pt>
          <cx:pt idx="1284">266530.63063253101</cx:pt>
          <cx:pt idx="1285">274568.50839134603</cx:pt>
          <cx:pt idx="1286">274959.73864665697</cx:pt>
          <cx:pt idx="1287">274675.89986488601</cx:pt>
          <cx:pt idx="1288">271145.566984448</cx:pt>
          <cx:pt idx="1289">273792.01285046601</cx:pt>
          <cx:pt idx="1290">269420.02199706598</cx:pt>
          <cx:pt idx="1291">246369.156021389</cx:pt>
          <cx:pt idx="1292">274445.54632841499</cx:pt>
          <cx:pt idx="1293">274608.94529850001</cx:pt>
          <cx:pt idx="1294">274634.05242398998</cx:pt>
          <cx:pt idx="1295">274431.99603259203</cx:pt>
          <cx:pt idx="1296">252121.19778511999</cx:pt>
          <cx:pt idx="1297">270930.87990416901</cx:pt>
          <cx:pt idx="1298">245520.25577443599</cx:pt>
          <cx:pt idx="1299">254404.57823018299</cx:pt>
          <cx:pt idx="1300">274149.92952434398</cx:pt>
          <cx:pt idx="1301">266469.46830331802</cx:pt>
          <cx:pt idx="1302">228952.73653231599</cx:pt>
          <cx:pt idx="1303">274873.05822684098</cx:pt>
          <cx:pt idx="1304">263109.940162668</cx:pt>
          <cx:pt idx="1305">274736.01787523198</cx:pt>
          <cx:pt idx="1306">274739.65221662598</cx:pt>
          <cx:pt idx="1307">274972.85916097602</cx:pt>
          <cx:pt idx="1308">274012.56085644499</cx:pt>
          <cx:pt idx="1309">246002.627262528</cx:pt>
          <cx:pt idx="1310">273955.41195868101</cx:pt>
          <cx:pt idx="1311">274540.75099904701</cx:pt>
          <cx:pt idx="1312">274831.706007039</cx:pt>
          <cx:pt idx="1313">274987.79354896402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274691.00811483001</cx:pt>
          <cx:pt idx="1322">265186.173060406</cx:pt>
          <cx:pt idx="1323">274922.780806906</cx:pt>
          <cx:pt idx="1324">250254.19063495801</cx:pt>
          <cx:pt idx="1325">274751.32882073103</cx:pt>
          <cx:pt idx="1326">274725.26723197498</cx:pt>
          <cx:pt idx="1327">264821.31115503202</cx:pt>
          <cx:pt idx="1328">274466.26358092</cx:pt>
          <cx:pt idx="1329">274986.41397961101</cx:pt>
          <cx:pt idx="1330">274171.63725264801</cx:pt>
          <cx:pt idx="1331">274622.39165228599</cx:pt>
          <cx:pt idx="1332">274707.60298983898</cx:pt>
          <cx:pt idx="1333">274039.343510737</cx:pt>
          <cx:pt idx="1334">274669.98196653201</cx:pt>
          <cx:pt idx="1335">254338.979339763</cx:pt>
          <cx:pt idx="1336">274850.18214338901</cx:pt>
          <cx:pt idx="1337">274799.87111109</cx:pt>
          <cx:pt idx="1338">252771.79984643401</cx:pt>
          <cx:pt idx="1339">221243.40079167401</cx:pt>
          <cx:pt idx="1340">273934.44454689499</cx:pt>
          <cx:pt idx="1341">266070.16536844702</cx:pt>
          <cx:pt idx="1342">274521.39518846403</cx:pt>
          <cx:pt idx="1343">274977.40764573897</cx:pt>
          <cx:pt idx="1344">274510.87733911898</cx:pt>
          <cx:pt idx="1345">274983.39415102598</cx:pt>
          <cx:pt idx="1346">274879.47107714502</cx:pt>
          <cx:pt idx="1347">273964.46711493703</cx:pt>
          <cx:pt idx="1348">274580.85285531002</cx:pt>
          <cx:pt idx="1349">274778.30474491802</cx:pt>
          <cx:pt idx="1350">273856.898801865</cx:pt>
          <cx:pt idx="1351">274406.87423123303</cx:pt>
          <cx:pt idx="1352">267130.604991959</cx:pt>
          <cx:pt idx="1353">273825.313078532</cx:pt>
          <cx:pt idx="1354">259141.98670682299</cx:pt>
          <cx:pt idx="1355">246570.889860594</cx:pt>
          <cx:pt idx="1356">274639.49112833501</cx:pt>
          <cx:pt idx="1357">274592.058785323</cx:pt>
          <cx:pt idx="1358">274145.19048023701</cx:pt>
          <cx:pt idx="1359">256651.51040797</cx:pt>
          <cx:pt idx="1360">274136.55897422601</cx:pt>
          <cx:pt idx="1361">274401.52409078699</cx:pt>
          <cx:pt idx="1362">273029.12676966499</cx:pt>
          <cx:pt idx="1363">254054.47964748499</cx:pt>
          <cx:pt idx="1364">274830.74617490702</cx:pt>
          <cx:pt idx="1365">261816.508241528</cx:pt>
          <cx:pt idx="1366">274239.19367844798</cx:pt>
          <cx:pt idx="1367">273932.08431723301</cx:pt>
          <cx:pt idx="1368">274815.908418204</cx:pt>
          <cx:pt idx="1369">274858.678283024</cx:pt>
          <cx:pt idx="1370">272695.49819109601</cx:pt>
          <cx:pt idx="1371">274287.44934548199</cx:pt>
          <cx:pt idx="1372">274788.93199009303</cx:pt>
          <cx:pt idx="1373">260349.99203275601</cx:pt>
          <cx:pt idx="1374">245451.786302981</cx:pt>
          <cx:pt idx="1375">274031.40615690098</cx:pt>
          <cx:pt idx="1376">260936.39240304701</cx:pt>
          <cx:pt idx="1377">274933.78567211801</cx:pt>
          <cx:pt idx="1378">274570.59284494497</cx:pt>
          <cx:pt idx="1379">270519.25861507299</cx:pt>
          <cx:pt idx="1380">255773.20023093099</cx:pt>
          <cx:pt idx="1381">274894.07493851002</cx:pt>
          <cx:pt idx="1382">274887.42804758501</cx:pt>
          <cx:pt idx="1383">274964.847768165</cx:pt>
          <cx:pt idx="1384">271666.51747277501</cx:pt>
          <cx:pt idx="1385">260403.32905691399</cx:pt>
          <cx:pt idx="1386">251279.51855127301</cx:pt>
          <cx:pt idx="1387">274513.31292104098</cx:pt>
          <cx:pt idx="1388">274786.50376096403</cx:pt>
          <cx:pt idx="1389">274159.303191507</cx:pt>
          <cx:pt idx="1390">273546.94428720302</cx:pt>
          <cx:pt idx="1391">259606.149933846</cx:pt>
          <cx:pt idx="1392">274576.87883034599</cx:pt>
          <cx:pt idx="1393">256966.47457455299</cx:pt>
          <cx:pt idx="1394">274584.919157992</cx:pt>
          <cx:pt idx="1395">274472.071635545</cx:pt>
          <cx:pt idx="1396">249328.668975273</cx:pt>
          <cx:pt idx="1397">252695.41072458401</cx:pt>
          <cx:pt idx="1398">274554.74622107297</cx:pt>
          <cx:pt idx="1399">274712.54507145</cx:pt>
          <cx:pt idx="1400">264774.94502841798</cx:pt>
          <cx:pt idx="1401">270204.885861527</cx:pt>
          <cx:pt idx="1402">267448.97204759298</cx:pt>
          <cx:pt idx="1403">274067.83959846798</cx:pt>
          <cx:pt idx="1404">274508.45305627398</cx:pt>
          <cx:pt idx="1405">274777.18639642402</cx:pt>
          <cx:pt idx="1406">274919.72139290802</cx:pt>
          <cx:pt idx="1407">274439.26036043698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274484.81284393102</cx:pt>
          <cx:pt idx="1414">274766.162629625</cx:pt>
          <cx:pt idx="1415">263474.95885372802</cx:pt>
          <cx:pt idx="1416">228410.16159164801</cx:pt>
          <cx:pt idx="1417">274845.18245999003</cx:pt>
          <cx:pt idx="1418">274283.733775837</cx:pt>
          <cx:pt idx="1419">250789.83953394499</cx:pt>
          <cx:pt idx="1420">274312.70640604099</cx:pt>
          <cx:pt idx="1421">274541.54739851598</cx:pt>
          <cx:pt idx="1422">274394.81445839599</cx:pt>
          <cx:pt idx="1423">274629.30748613202</cx:pt>
          <cx:pt idx="1424">273874.11553826497</cx:pt>
          <cx:pt idx="1425">274910.48122566601</cx:pt>
          <cx:pt idx="1426">274279.97139699198</cx:pt>
          <cx:pt idx="1427">271826.204277871</cx:pt>
          <cx:pt idx="1428">273905.11769656499</cx:pt>
          <cx:pt idx="1429">273698.20793368999</cx:pt>
          <cx:pt idx="1430">245317.94671558801</cx:pt>
          <cx:pt idx="1431">259466.83100314299</cx:pt>
          <cx:pt idx="1432">274636.40155871498</cx:pt>
          <cx:pt idx="1433">262739.44658045098</cx:pt>
          <cx:pt idx="1434">262606.03050222999</cx:pt>
          <cx:pt idx="1435">274848.234904629</cx:pt>
          <cx:pt idx="1436">271407.97125368199</cx:pt>
          <cx:pt idx="1437">274576.76020920801</cx:pt>
          <cx:pt idx="1438">274753.19611643598</cx:pt>
          <cx:pt idx="1439">274883.61063485098</cx:pt>
          <cx:pt idx="1440">273846.70784886001</cx:pt>
          <cx:pt idx="1441">274764.26247821702</cx:pt>
          <cx:pt idx="1442">273728.19935791998</cx:pt>
          <cx:pt idx="1443">274748.65259364701</cx:pt>
          <cx:pt idx="1444">274456.67779165</cx:pt>
          <cx:pt idx="1445">272454.92138924601</cx:pt>
          <cx:pt idx="1446">274872.92503560602</cx:pt>
          <cx:pt idx="1447">274255.59379190399</cx:pt>
          <cx:pt idx="1448">261464.648516449</cx:pt>
          <cx:pt idx="1449">274293.00421777798</cx:pt>
          <cx:pt idx="1450">274001.193840919</cx:pt>
          <cx:pt idx="1451">260709.42266638501</cx:pt>
          <cx:pt idx="1452">274495.30203828501</cx:pt>
          <cx:pt idx="1453">242607.065009257</cx:pt>
          <cx:pt idx="1454">273661.34751785803</cx:pt>
          <cx:pt idx="1455">274473.51675775403</cx:pt>
          <cx:pt idx="1456">274922.19276627601</cx:pt>
          <cx:pt idx="1457">269101.92357754702</cx:pt>
          <cx:pt idx="1458">265412.071961682</cx:pt>
          <cx:pt idx="1459">274724.55824907898</cx:pt>
          <cx:pt idx="1460">259225.392849981</cx:pt>
          <cx:pt idx="1461">269796.85484761401</cx:pt>
          <cx:pt idx="1462">274973.22118262999</cx:pt>
          <cx:pt idx="1463">257331.696358496</cx:pt>
          <cx:pt idx="1464">274961.15940472699</cx:pt>
          <cx:pt idx="1465">273790.01517437102</cx:pt>
          <cx:pt idx="1466">273933.32423469197</cx:pt>
          <cx:pt idx="1467">266120.88585727802</cx:pt>
          <cx:pt idx="1468">274328.80051365402</cx:pt>
          <cx:pt idx="1469">273911.58526637399</cx:pt>
          <cx:pt idx="1470">274315.8885998</cx:pt>
          <cx:pt idx="1471">262962.65243278397</cx:pt>
          <cx:pt idx="1472">251143.616681652</cx:pt>
          <cx:pt idx="1473">274721.31218024</cx:pt>
          <cx:pt idx="1474">260519.760604512</cx:pt>
          <cx:pt idx="1475">274299.47590743698</cx:pt>
          <cx:pt idx="1476">274251.36723975098</cx:pt>
          <cx:pt idx="1477">274379.11597358302</cx:pt>
          <cx:pt idx="1478">267207.24979893601</cx:pt>
          <cx:pt idx="1479">274788.02159343398</cx:pt>
          <cx:pt idx="1480">274652.45645861799</cx:pt>
          <cx:pt idx="1481">256638.096441131</cx:pt>
          <cx:pt idx="1482">263943.90588021302</cx:pt>
          <cx:pt idx="1483">274240.398373415</cx:pt>
          <cx:pt idx="1484">273824.26558447501</cx:pt>
          <cx:pt idx="1485">274011.46271495201</cx:pt>
          <cx:pt idx="1486">274591.12718248501</cx:pt>
          <cx:pt idx="1487">250370.29476584899</cx:pt>
          <cx:pt idx="1488">274378.18126518599</cx:pt>
          <cx:pt idx="1489">274971.56710014201</cx:pt>
          <cx:pt idx="1490">274906.77268195897</cx:pt>
          <cx:pt idx="1491">270681.78206382698</cx:pt>
          <cx:pt idx="1492">273959.72261052701</cx:pt>
          <cx:pt idx="1493">274316.32692733302</cx:pt>
          <cx:pt idx="1494">251378.58085562501</cx:pt>
          <cx:pt idx="1495">255577.23333465899</cx:pt>
          <cx:pt idx="1496">274499.922115708</cx:pt>
          <cx:pt idx="1497">274104.69469476503</cx:pt>
          <cx:pt idx="1498">274414.85603710002</cx:pt>
          <cx:pt idx="1499">274984.23365120898</cx:pt>
          <cx:pt idx="1500">260016.77697901099</cx:pt>
          <cx:pt idx="1501">273905.86299333698</cx:pt>
          <cx:pt idx="1502">274903.79100893898</cx:pt>
          <cx:pt idx="1503">262726.91626599903</cx:pt>
          <cx:pt idx="1504">274658.53168526501</cx:pt>
          <cx:pt idx="1505">274773.52032884699</cx:pt>
          <cx:pt idx="1506">251802.65681519799</cx:pt>
          <cx:pt idx="1507">260220.59385139501</cx:pt>
          <cx:pt idx="1508">274289.158595088</cx:pt>
          <cx:pt idx="1509">257381.51462528101</cx:pt>
          <cx:pt idx="1510">274602.055779182</cx:pt>
          <cx:pt idx="1511">272117.54455842299</cx:pt>
          <cx:pt idx="1512">255988.43955721101</cx:pt>
          <cx:pt idx="1513">274404.74289375002</cx:pt>
          <cx:pt idx="1514">241766.23727398299</cx:pt>
          <cx:pt idx="1515">274524.30539176898</cx:pt>
          <cx:pt idx="1516">254873.099933905</cx:pt>
          <cx:pt idx="1517">268759.01344868401</cx:pt>
          <cx:pt idx="1518">274655.00291498599</cx:pt>
          <cx:pt idx="1519">274541.93037634098</cx:pt>
          <cx:pt idx="1520">249131.37255486799</cx:pt>
          <cx:pt idx="1521">274908.50401766697</cx:pt>
          <cx:pt idx="1522">253168.26737608001</cx:pt>
          <cx:pt idx="1523">261955.751591407</cx:pt>
          <cx:pt idx="1524">261185.611791231</cx:pt>
          <cx:pt idx="1525">254774.00418398599</cx:pt>
          <cx:pt idx="1526">274413.13202250598</cx:pt>
          <cx:pt idx="1527">274182.350623456</cx:pt>
          <cx:pt idx="1528">237868.82820981101</cx:pt>
          <cx:pt idx="1529">274684.454448723</cx:pt>
          <cx:pt idx="1530">274266.94126357598</cx:pt>
          <cx:pt idx="1531">270937.82611583098</cx:pt>
          <cx:pt idx="1532">244152.944993371</cx:pt>
          <cx:pt idx="1533">248587.220482048</cx:pt>
          <cx:pt idx="1534">274064.06695091299</cx:pt>
          <cx:pt idx="1535">274766.93920050201</cx:pt>
          <cx:pt idx="1536">265419.88297609799</cx:pt>
          <cx:pt idx="1537">274972.72809087101</cx:pt>
          <cx:pt idx="1538">274593.28975623898</cx:pt>
          <cx:pt idx="1539">237968.56936409001</cx:pt>
          <cx:pt idx="1540">274978.03546231298</cx:pt>
          <cx:pt idx="1541">274721.17721731798</cx:pt>
          <cx:pt idx="1542">274420.003891873</cx:pt>
          <cx:pt idx="1543">270227.96212920098</cx:pt>
          <cx:pt idx="1544">271757.22536542098</cx:pt>
          <cx:pt idx="1545">274849.173642407</cx:pt>
          <cx:pt idx="1546">255505.49679253399</cx:pt>
          <cx:pt idx="1547">274943.95418179402</cx:pt>
          <cx:pt idx="1548">274570.00253476901</cx:pt>
          <cx:pt idx="1549">274277.57364339399</cx:pt>
          <cx:pt idx="1550">257037.96162249599</cx:pt>
          <cx:pt idx="1551">269317.091369692</cx:pt>
          <cx:pt idx="1552">274667.04338428797</cx:pt>
          <cx:pt idx="1553">274691.59915653302</cx:pt>
          <cx:pt idx="1554">255601.345501253</cx:pt>
          <cx:pt idx="1555">274253.84663859999</cx:pt>
          <cx:pt idx="1556">274610.73257899302</cx:pt>
          <cx:pt idx="1557">274460.67502159398</cx:pt>
          <cx:pt idx="1558">273766.63224526198</cx:pt>
          <cx:pt idx="1559">274788.550761436</cx:pt>
          <cx:pt idx="1560">274866.00084892701</cx:pt>
          <cx:pt idx="1561">274743.84975589998</cx:pt>
          <cx:pt idx="1562">247361.50505446101</cx:pt>
          <cx:pt idx="1563">274213.31989422202</cx:pt>
          <cx:pt idx="1564">274274.97951830301</cx:pt>
          <cx:pt idx="1565">271540.77535321802</cx:pt>
          <cx:pt idx="1566">274881.107949597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274787.616090314</cx:pt>
          <cx:pt idx="1577">236112.207777437</cx:pt>
          <cx:pt idx="1578">274913.02739962301</cx:pt>
          <cx:pt idx="1579">274153.05889711098</cx:pt>
          <cx:pt idx="1580">274679.02516129997</cx:pt>
          <cx:pt idx="1581">252825.840786157</cx:pt>
          <cx:pt idx="1582">274860.94012285402</cx:pt>
          <cx:pt idx="1583">274117.82207016199</cx:pt>
          <cx:pt idx="1584">274491.90173553902</cx:pt>
          <cx:pt idx="1585">274462.19383969897</cx:pt>
          <cx:pt idx="1586">274897.50514311099</cx:pt>
          <cx:pt idx="1587">274206.818213191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274615.412989281</cx:pt>
          <cx:pt idx="1595">257744.280777412</cx:pt>
          <cx:pt idx="1596">274422.92847072898</cx:pt>
          <cx:pt idx="1597">274323.23072321998</cx:pt>
          <cx:pt idx="1598">274443.20107291901</cx:pt>
          <cx:pt idx="1599">263378.27612793801</cx:pt>
          <cx:pt idx="1600">274906.29186326201</cx:pt>
          <cx:pt idx="1601">255509.32066629699</cx:pt>
          <cx:pt idx="1602">273943.71041256399</cx:pt>
          <cx:pt idx="1603">272853.332665294</cx:pt>
          <cx:pt idx="1604">271912.78839356499</cx:pt>
          <cx:pt idx="1605">274002.821538163</cx:pt>
          <cx:pt idx="1606">274970.75148447702</cx:pt>
          <cx:pt idx="1607">274538.10781148501</cx:pt>
          <cx:pt idx="1608">260913.97901359099</cx:pt>
          <cx:pt idx="1609">273267.98077137599</cx:pt>
          <cx:pt idx="1610">274470.23723927198</cx:pt>
          <cx:pt idx="1611">274541.54451558797</cx:pt>
          <cx:pt idx="1612">274994.45839618001</cx:pt>
          <cx:pt idx="1613">265297.96972551098</cx:pt>
          <cx:pt idx="1614">261057.727835628</cx:pt>
          <cx:pt idx="1615">261178.12018397899</cx:pt>
          <cx:pt idx="1616">262359.85436138703</cx:pt>
          <cx:pt idx="1617">274112.24519173498</cx:pt>
          <cx:pt idx="1618">244439.49929686901</cx:pt>
          <cx:pt idx="1619">256857.691057997</cx:pt>
          <cx:pt idx="1620">271850.31181870901</cx:pt>
          <cx:pt idx="1621">274519.73525618197</cx:pt>
          <cx:pt idx="1622">259302.76457330299</cx:pt>
          <cx:pt idx="1623">258637.25132768499</cx:pt>
          <cx:pt idx="1624">274523.51908419898</cx:pt>
          <cx:pt idx="1625">274850.67578162602</cx:pt>
          <cx:pt idx="1626">270661.51085286401</cx:pt>
          <cx:pt idx="1627">274110.65764767298</cx:pt>
          <cx:pt idx="1628">257757.20761281301</cx:pt>
          <cx:pt idx="1629">274973.99339886598</cx:pt>
          <cx:pt idx="1630">262711.05165940302</cx:pt>
          <cx:pt idx="1631">274925.244780457</cx:pt>
          <cx:pt idx="1632">274659.14295104297</cx:pt>
          <cx:pt idx="1633">267107.017369257</cx:pt>
          <cx:pt idx="1634">257069.30139840901</cx:pt>
          <cx:pt idx="1635">274936.46661444602</cx:pt>
          <cx:pt idx="1636">274233.60455598601</cx:pt>
          <cx:pt idx="1637">256987.47602488101</cx:pt>
          <cx:pt idx="1638">274146.98724272399</cx:pt>
          <cx:pt idx="1639">274072.97775715898</cx:pt>
          <cx:pt idx="1640">274630.09434264502</cx:pt>
          <cx:pt idx="1641">274370.58482895</cx:pt>
          <cx:pt idx="1642">244802.95507755401</cx:pt>
          <cx:pt idx="1643">274957.67979933502</cx:pt>
          <cx:pt idx="1644">269227.295111785</cx:pt>
          <cx:pt idx="1645">274806.77528497</cx:pt>
          <cx:pt idx="1646">259940.45945694001</cx:pt>
          <cx:pt idx="1647">253172.333961172</cx:pt>
          <cx:pt idx="1648">274315.81144907</cx:pt>
          <cx:pt idx="1649">271046.62409720302</cx:pt>
          <cx:pt idx="1650">264236.59721568401</cx:pt>
          <cx:pt idx="1651">273186.24813051103</cx:pt>
          <cx:pt idx="1652">266644.44601286901</cx:pt>
          <cx:pt idx="1653">274733.63115577702</cx:pt>
          <cx:pt idx="1654">274670.34108084498</cx:pt>
          <cx:pt idx="1655">258902.375771227</cx:pt>
          <cx:pt idx="1656">251645.40543076699</cx:pt>
          <cx:pt idx="1657">258260.90130024101</cx:pt>
          <cx:pt idx="1658">266706.00630295801</cx:pt>
          <cx:pt idx="1659">273735.23077793402</cx:pt>
          <cx:pt idx="1660">258188.555267055</cx:pt>
          <cx:pt idx="1661">225378.17831022799</cx:pt>
          <cx:pt idx="1662">263177.89706288697</cx:pt>
          <cx:pt idx="1663">264145.797768616</cx:pt>
          <cx:pt idx="1664">274351.363814843</cx:pt>
          <cx:pt idx="1665">274325.17235178698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274563.34419831098</cx:pt>
          <cx:pt idx="1673">260153.55428336599</cx:pt>
          <cx:pt idx="1674">270594.179708093</cx:pt>
          <cx:pt idx="1675">274361.24606648501</cx:pt>
          <cx:pt idx="1676">258800.776733465</cx:pt>
          <cx:pt idx="1677">266550.63446054299</cx:pt>
          <cx:pt idx="1678">261769.50739458</cx:pt>
          <cx:pt idx="1679">273945.73057506199</cx:pt>
          <cx:pt idx="1680">253394.914258409</cx:pt>
          <cx:pt idx="1681">273820.85548799997</cx:pt>
          <cx:pt idx="1682">274855.53513223398</cx:pt>
          <cx:pt idx="1683">268253.05102774402</cx:pt>
          <cx:pt idx="1684">257251.29832634801</cx:pt>
          <cx:pt idx="1685">274007.87892766099</cx:pt>
          <cx:pt idx="1686">258675.97594898599</cx:pt>
          <cx:pt idx="1687">272238.89433627698</cx:pt>
          <cx:pt idx="1688">250153.53758562499</cx:pt>
          <cx:pt idx="1689">274531.87902731</cx:pt>
          <cx:pt idx="1690">274705.25843139697</cx:pt>
          <cx:pt idx="1691">274393.669068043</cx:pt>
          <cx:pt idx="1692">274251.02504519699</cx:pt>
          <cx:pt idx="1693">260850.77737273899</cx:pt>
          <cx:pt idx="1694">274233.57426216302</cx:pt>
          <cx:pt idx="1695">259406.16593754501</cx:pt>
          <cx:pt idx="1696">238456.187578343</cx:pt>
          <cx:pt idx="1697">246215.95925871099</cx:pt>
          <cx:pt idx="1698">247098.444375124</cx:pt>
          <cx:pt idx="1699">274933.98617368302</cx:pt>
          <cx:pt idx="1700">273775.38762759598</cx:pt>
          <cx:pt idx="1701">261386.13778211499</cx:pt>
          <cx:pt idx="1702">274525.98153515701</cx:pt>
          <cx:pt idx="1703">257515.249725917</cx:pt>
          <cx:pt idx="1704">273704.51888184802</cx:pt>
          <cx:pt idx="1705">264309.37679418898</cx:pt>
          <cx:pt idx="1706">274140.144801791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274987.53521677002</cx:pt>
          <cx:pt idx="1713">274575.78046618798</cx:pt>
          <cx:pt idx="1714">247989.516509418</cx:pt>
          <cx:pt idx="1715">264525.28815824701</cx:pt>
          <cx:pt idx="1716">271893.742489386</cx:pt>
          <cx:pt idx="1717">254350.54675199901</cx:pt>
          <cx:pt idx="1718">274962.55578877201</cx:pt>
          <cx:pt idx="1719">259703.00230515</cx:pt>
          <cx:pt idx="1720">246979.583377879</cx:pt>
          <cx:pt idx="1721">266680.80830409599</cx:pt>
          <cx:pt idx="1722">274669.14966702799</cx:pt>
          <cx:pt idx="1723">257968.62139674099</cx:pt>
          <cx:pt idx="1724">264452.34936938499</cx:pt>
          <cx:pt idx="1725">273324.192162366</cx:pt>
          <cx:pt idx="1726">274724.207161595</cx:pt>
          <cx:pt idx="1727">220748.72245267499</cx:pt>
          <cx:pt idx="1728">264418.23600626801</cx:pt>
          <cx:pt idx="1729">274801.33310340799</cx:pt>
          <cx:pt idx="1730">271328.63518061303</cx:pt>
          <cx:pt idx="1731">260383.322956066</cx:pt>
          <cx:pt idx="1732">265186.169513334</cx:pt>
          <cx:pt idx="1733">273869.87274788402</cx:pt>
          <cx:pt idx="1734">248898.68285033799</cx:pt>
          <cx:pt idx="1735">268142.21446126298</cx:pt>
          <cx:pt idx="1736">274163.60991871799</cx:pt>
          <cx:pt idx="1737">274379.59547158499</cx:pt>
          <cx:pt idx="1738">254878.307198628</cx:pt>
          <cx:pt idx="1739">274647.936705928</cx:pt>
          <cx:pt idx="1740">274476.29030489997</cx:pt>
          <cx:pt idx="1741">274414.04457205301</cx:pt>
          <cx:pt idx="1742">248720.539888392</cx:pt>
          <cx:pt idx="1743">264574.24902926403</cx:pt>
          <cx:pt idx="1744">274817.93449695897</cx:pt>
          <cx:pt idx="1745">274266.30604760902</cx:pt>
          <cx:pt idx="1746">274797.625943063</cx:pt>
          <cx:pt idx="1747">251730.953469659</cx:pt>
          <cx:pt idx="1748">274910.86524420301</cx:pt>
          <cx:pt idx="1749">273893.42200673203</cx:pt>
          <cx:pt idx="1750">274266.64568585297</cx:pt>
          <cx:pt idx="1751">252624.21107511499</cx:pt>
          <cx:pt idx="1752">274324.22983628802</cx:pt>
          <cx:pt idx="1753">274061.162013772</cx:pt>
          <cx:pt idx="1754">274363.62498263398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274800.60025815602</cx:pt>
          <cx:pt idx="1763">253687.210458952</cx:pt>
          <cx:pt idx="1764">274525.65048202098</cx:pt>
          <cx:pt idx="1765">267855.44788924803</cx:pt>
          <cx:pt idx="1766">274895.04251939</cx:pt>
          <cx:pt idx="1767">253287.79522461601</cx:pt>
          <cx:pt idx="1768">273736.45220320701</cx:pt>
          <cx:pt idx="1769">270082.71287529101</cx:pt>
          <cx:pt idx="1770">257022.79097633401</cx:pt>
          <cx:pt idx="1771">274741.69915343297</cx:pt>
          <cx:pt idx="1772">274832.93872515799</cx:pt>
          <cx:pt idx="1773">271516.16173366498</cx:pt>
          <cx:pt idx="1774">274777.33006457699</cx:pt>
          <cx:pt idx="1775">274219.14688412601</cx:pt>
          <cx:pt idx="1776">265887.76210199</cx:pt>
          <cx:pt idx="1777">274337.366320892</cx:pt>
          <cx:pt idx="1778">261786.813372787</cx:pt>
          <cx:pt idx="1779">274860.45973405102</cx:pt>
          <cx:pt idx="1780">274683.40558525</cx:pt>
          <cx:pt idx="1781">274685.211738071</cx:pt>
          <cx:pt idx="1782">269740.44609428098</cx:pt>
          <cx:pt idx="1783">274928.117698216</cx:pt>
          <cx:pt idx="1784">274363.42853941798</cx:pt>
          <cx:pt idx="1785">274828.38448230497</cx:pt>
          <cx:pt idx="1786">274187.65029313898</cx:pt>
          <cx:pt idx="1787">274354.51537503197</cx:pt>
          <cx:pt idx="1788">274929.25675755099</cx:pt>
          <cx:pt idx="1789">274389.63533414801</cx:pt>
          <cx:pt idx="1790">261028.55102252099</cx:pt>
          <cx:pt idx="1791">274307.87569317903</cx:pt>
          <cx:pt idx="1792">274481.40471228102</cx:pt>
          <cx:pt idx="1793">264912.05166306801</cx:pt>
          <cx:pt idx="1794">274768.95047510398</cx:pt>
          <cx:pt idx="1795">251362.47763254301</cx:pt>
          <cx:pt idx="1796">274450.45793349203</cx:pt>
          <cx:pt idx="1797">274956.53976057202</cx:pt>
          <cx:pt idx="1798">274823.79108741001</cx:pt>
          <cx:pt idx="1799">273944.504322097</cx:pt>
          <cx:pt idx="1800">260484.66836618699</cx:pt>
          <cx:pt idx="1801">257240.98717276199</cx:pt>
          <cx:pt idx="1802">233963.590677428</cx:pt>
          <cx:pt idx="1803">274845.971493755</cx:pt>
          <cx:pt idx="1804">274817.98507588299</cx:pt>
          <cx:pt idx="1805">268369.56249636499</cx:pt>
          <cx:pt idx="1806">274812.04123444902</cx:pt>
          <cx:pt idx="1807">274667.57914317399</cx:pt>
          <cx:pt idx="1808">263818.56753361598</cx:pt>
          <cx:pt idx="1809">274120.44844254502</cx:pt>
          <cx:pt idx="1810">274958.29658397601</cx:pt>
          <cx:pt idx="1811">274230.234398</cx:pt>
          <cx:pt idx="1812">272382.96878465399</cx:pt>
          <cx:pt idx="1813">274518.73907250899</cx:pt>
          <cx:pt idx="1814">274195.36861797702</cx:pt>
          <cx:pt idx="1815">274738.27031006297</cx:pt>
          <cx:pt idx="1816">274478.12809012103</cx:pt>
          <cx:pt idx="1817">274859.86795282603</cx:pt>
          <cx:pt idx="1818">262372.27966126002</cx:pt>
          <cx:pt idx="1819">265675.59776985901</cx:pt>
          <cx:pt idx="1820">253622.53275888501</cx:pt>
          <cx:pt idx="1821">256705.154811947</cx:pt>
          <cx:pt idx="1822">274409.97807814099</cx:pt>
          <cx:pt idx="1823">274547.11407917598</cx:pt>
          <cx:pt idx="1824">272192.30443483702</cx:pt>
          <cx:pt idx="1825">270842.49686345097</cx:pt>
          <cx:pt idx="1826">235379.80476564899</cx:pt>
          <cx:pt idx="1827">245690.22017620201</cx:pt>
          <cx:pt idx="1828">274279.72404771502</cx:pt>
          <cx:pt idx="1829">274422.07543525001</cx:pt>
          <cx:pt idx="1830">268424.77941110998</cx:pt>
          <cx:pt idx="1831">245397.48379527399</cx:pt>
          <cx:pt idx="1832">252575.95632169701</cx:pt>
          <cx:pt idx="1833">274783.79754305299</cx:pt>
          <cx:pt idx="1834">274205.78880901798</cx:pt>
          <cx:pt idx="1835">260649.95704232599</cx:pt>
          <cx:pt idx="1836">267854.45778180601</cx:pt>
          <cx:pt idx="1837">274087.340077192</cx:pt>
          <cx:pt idx="1838">274566.12169501599</cx:pt>
          <cx:pt idx="1839">274346.25648722402</cx:pt>
          <cx:pt idx="1840">274858.32670486899</cx:pt>
          <cx:pt idx="1841">259998.41926602801</cx:pt>
          <cx:pt idx="1842">274358.27529265301</cx:pt>
          <cx:pt idx="1843">274976.04009613401</cx:pt>
          <cx:pt idx="1844">274865.58212599001</cx:pt>
          <cx:pt idx="1845">261050.68612245101</cx:pt>
          <cx:pt idx="1846">274324.261826456</cx:pt>
          <cx:pt idx="1847">233484.133378945</cx:pt>
          <cx:pt idx="1848">268885.00894305098</cx:pt>
          <cx:pt idx="1849">274535.13978989498</cx:pt>
          <cx:pt idx="1850">273108.34827741003</cx:pt>
          <cx:pt idx="1851">250908.74595864801</cx:pt>
          <cx:pt idx="1852">244215.00186249401</cx:pt>
          <cx:pt idx="1853">272189.26815104199</cx:pt>
          <cx:pt idx="1854">273932.40531740902</cx:pt>
          <cx:pt idx="1855">253151.70081721901</cx:pt>
          <cx:pt idx="1856">255543.64163941299</cx:pt>
          <cx:pt idx="1857">274566.856853356</cx:pt>
          <cx:pt idx="1858">274448.92644224298</cx:pt>
          <cx:pt idx="1859">274871.62577445299</cx:pt>
          <cx:pt idx="1860">274713.11179321102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274876.74578342598</cx:pt>
          <cx:pt idx="1869">274593.61715067702</cx:pt>
          <cx:pt idx="1870">249127.43918544301</cx:pt>
          <cx:pt idx="1871">274343.26016876398</cx:pt>
          <cx:pt idx="1872">269720.42836610501</cx:pt>
          <cx:pt idx="1873">243332.21923958801</cx:pt>
          <cx:pt idx="1874">274101.51555702399</cx:pt>
          <cx:pt idx="1875">236634.39001112399</cx:pt>
          <cx:pt idx="1876">274458.400605353</cx:pt>
          <cx:pt idx="1877">259438.73224650099</cx:pt>
          <cx:pt idx="1878">260088.103056689</cx:pt>
          <cx:pt idx="1879">259740.107220426</cx:pt>
          <cx:pt idx="1880">266423.24453596602</cx:pt>
          <cx:pt idx="1881">274716.30973559298</cx:pt>
          <cx:pt idx="1882">274911.95137868403</cx:pt>
          <cx:pt idx="1883">260941.24660981499</cx:pt>
          <cx:pt idx="1884">274746.30028822599</cx:pt>
          <cx:pt idx="1885">274232.87500212598</cx:pt>
          <cx:pt idx="1886">274875.00906488701</cx:pt>
          <cx:pt idx="1887">274384.60516244097</cx:pt>
          <cx:pt idx="1888">274017.72979427502</cx:pt>
          <cx:pt idx="1889">273850.45590401598</cx:pt>
          <cx:pt idx="1890">261356.595066368</cx:pt>
          <cx:pt idx="1891">274673.70286515</cx:pt>
          <cx:pt idx="1892">274567.22435155202</cx:pt>
          <cx:pt idx="1893">274698.48206120299</cx:pt>
          <cx:pt idx="1894">262318.93712875998</cx:pt>
          <cx:pt idx="1895">274736.92472597898</cx:pt>
          <cx:pt idx="1896">272178.59076570597</cx:pt>
          <cx:pt idx="1897">274688.13763446</cx:pt>
          <cx:pt idx="1898">274569.62628293497</cx:pt>
          <cx:pt idx="1899">273776.14657753502</cx:pt>
          <cx:pt idx="1900">266070.855817976</cx:pt>
          <cx:pt idx="1901">265291.63816503697</cx:pt>
          <cx:pt idx="1902">264761.413937809</cx:pt>
          <cx:pt idx="1903">274794.31608715898</cx:pt>
          <cx:pt idx="1904">264876.28833378799</cx:pt>
          <cx:pt idx="1905">262071.45075901999</cx:pt>
          <cx:pt idx="1906">274410.185830253</cx:pt>
          <cx:pt idx="1907">251361.10322654899</cx:pt>
          <cx:pt idx="1908">268914.15878615301</cx:pt>
          <cx:pt idx="1909">274071.09867865703</cx:pt>
          <cx:pt idx="1910">274970.35557068803</cx:pt>
          <cx:pt idx="1911">229940.51244524299</cx:pt>
          <cx:pt idx="1912">274839.41076702502</cx:pt>
          <cx:pt idx="1913">247797.28377059801</cx:pt>
          <cx:pt idx="1914">274437.25551038201</cx:pt>
          <cx:pt idx="1915">259308.61963312299</cx:pt>
          <cx:pt idx="1916">274935.08544329897</cx:pt>
          <cx:pt idx="1917">274941.25608709001</cx:pt>
          <cx:pt idx="1918">257319.980809389</cx:pt>
          <cx:pt idx="1919">274530.89594940899</cx:pt>
          <cx:pt idx="1920">273972.419381838</cx:pt>
          <cx:pt idx="1921">274960.82009044598</cx:pt>
          <cx:pt idx="1922">274624.78838861297</cx:pt>
          <cx:pt idx="1923">274954.40615387697</cx:pt>
          <cx:pt idx="1924">266144.70577093202</cx:pt>
          <cx:pt idx="1925">250973.08523082899</cx:pt>
          <cx:pt idx="1926">274295.11177284003</cx:pt>
          <cx:pt idx="1927">258012.52451049499</cx:pt>
          <cx:pt idx="1928">274287.83660658501</cx:pt>
          <cx:pt idx="1929">274012.11435224098</cx:pt>
          <cx:pt idx="1930">274254.44555494498</cx:pt>
          <cx:pt idx="1931">249737.75289925901</cx:pt>
          <cx:pt idx="1932">254016.702247056</cx:pt>
          <cx:pt idx="1933">267388.98927378701</cx:pt>
          <cx:pt idx="1934">274711.10441816301</cx:pt>
          <cx:pt idx="1935">265683.87812797399</cx:pt>
          <cx:pt idx="1936">274248.42518497398</cx:pt>
          <cx:pt idx="1937">274492.66641620098</cx:pt>
          <cx:pt idx="1938">273352.74806347402</cx:pt>
          <cx:pt idx="1939">265770.43134674901</cx:pt>
          <cx:pt idx="1940">274040.78124125802</cx:pt>
          <cx:pt idx="1941">256925.69709736999</cx:pt>
          <cx:pt idx="1942">274595.66881021101</cx:pt>
          <cx:pt idx="1943">274602.88541564503</cx:pt>
          <cx:pt idx="1944">274356.80035777099</cx:pt>
          <cx:pt idx="1945">267784.91990070202</cx:pt>
          <cx:pt idx="1946">274522.09191176202</cx:pt>
          <cx:pt idx="1947">274769.44657292299</cx:pt>
          <cx:pt idx="1948">270547.73780883697</cx:pt>
          <cx:pt idx="1949">241801.03495860999</cx:pt>
          <cx:pt idx="1950">274951.80228679802</cx:pt>
          <cx:pt idx="1951">274012.54086439701</cx:pt>
          <cx:pt idx="1952">274608.521633333</cx:pt>
          <cx:pt idx="1953">274747.07202621101</cx:pt>
          <cx:pt idx="1954">274875.59772249998</cx:pt>
          <cx:pt idx="1955">233445.86159911999</cx:pt>
          <cx:pt idx="1956">274372.28256935597</cx:pt>
          <cx:pt idx="1957">270127.68081235897</cx:pt>
          <cx:pt idx="1958">274499.55722996098</cx:pt>
          <cx:pt idx="1959">274328.45172036602</cx:pt>
          <cx:pt idx="1960">274458.91331240302</cx:pt>
          <cx:pt idx="1961">270108.74752240197</cx:pt>
          <cx:pt idx="1962">274576.32922340202</cx:pt>
          <cx:pt idx="1963">274811.03653088899</cx:pt>
          <cx:pt idx="1964">274945.346619863</cx:pt>
          <cx:pt idx="1965">274964.546642348</cx:pt>
          <cx:pt idx="1966">274983.97207179799</cx:pt>
          <cx:pt idx="1967">274571.86726881203</cx:pt>
          <cx:pt idx="1968">274896.493409983</cx:pt>
          <cx:pt idx="1969">267575.97376014502</cx:pt>
          <cx:pt idx="1970">274513.57129828102</cx:pt>
          <cx:pt idx="1971">267675.29175543698</cx:pt>
          <cx:pt idx="1972">274514.21750109998</cx:pt>
          <cx:pt idx="1973">274856.50952660397</cx:pt>
          <cx:pt idx="1974">251757.452208456</cx:pt>
          <cx:pt idx="1975">262963.45279971999</cx:pt>
          <cx:pt idx="1976">274710.06420518202</cx:pt>
          <cx:pt idx="1977">274389.88479671697</cx:pt>
          <cx:pt idx="1978">239780.27270471901</cx:pt>
          <cx:pt idx="1979">274606.80128881201</cx:pt>
          <cx:pt idx="1980">274901.75528619898</cx:pt>
          <cx:pt idx="1981">274924.48178418801</cx:pt>
          <cx:pt idx="1982">242180.95668197799</cx:pt>
          <cx:pt idx="1983">274882.07462906599</cx:pt>
          <cx:pt idx="1984">274511.69255836098</cx:pt>
          <cx:pt idx="1985">236247.932261446</cx:pt>
          <cx:pt idx="1986">270017.67723182897</cx:pt>
          <cx:pt idx="1987">274923.86818561802</cx:pt>
          <cx:pt idx="1988">267500.21213769098</cx:pt>
          <cx:pt idx="1989">274403.49395423901</cx:pt>
          <cx:pt idx="1990">237545.81616538501</cx:pt>
          <cx:pt idx="1991">274296.367428547</cx:pt>
          <cx:pt idx="1992">268698.99262109102</cx:pt>
          <cx:pt idx="1993">274526.64153986599</cx:pt>
          <cx:pt idx="1994">273003.86488607503</cx:pt>
          <cx:pt idx="1995">274475.545917526</cx:pt>
          <cx:pt idx="1996">243930.363477551</cx:pt>
          <cx:pt idx="1997">274348.84483499301</cx:pt>
          <cx:pt idx="1998">270435.00811670499</cx:pt>
          <cx:pt idx="1999">274113.16279740399</cx:pt>
          <cx:pt idx="2000">269884.19981004501</cx:pt>
          <cx:pt idx="2001">274547.88979567599</cx:pt>
          <cx:pt idx="2002">274396.17407016899</cx:pt>
          <cx:pt idx="2003">274966.340574003</cx:pt>
          <cx:pt idx="2004">274162.22258863901</cx:pt>
          <cx:pt idx="2005">274813.44848099799</cx:pt>
          <cx:pt idx="2006">274402.02683984197</cx:pt>
          <cx:pt idx="2007">274081.43245931802</cx:pt>
          <cx:pt idx="2008">242482.94003193901</cx:pt>
          <cx:pt idx="2009">269285.14853648603</cx:pt>
          <cx:pt idx="2010">274759.89966676699</cx:pt>
          <cx:pt idx="2011">270480.35140934901</cx:pt>
          <cx:pt idx="2012">274897.286839473</cx:pt>
          <cx:pt idx="2013">272926.12903614697</cx:pt>
          <cx:pt idx="2014">274302.90793593897</cx:pt>
          <cx:pt idx="2015">252387.127290264</cx:pt>
          <cx:pt idx="2016">255153.595191784</cx:pt>
          <cx:pt idx="2017">274539.89754993701</cx:pt>
          <cx:pt idx="2018">256852.65328155499</cx:pt>
          <cx:pt idx="2019">274076.29033329501</cx:pt>
          <cx:pt idx="2020">274811.69639772101</cx:pt>
          <cx:pt idx="2021">261962.00513794701</cx:pt>
          <cx:pt idx="2022">274480.12295154697</cx:pt>
          <cx:pt idx="2023">274570.10632229602</cx:pt>
          <cx:pt idx="2024">256588.400284331</cx:pt>
          <cx:pt idx="2025">274526.98401202302</cx:pt>
          <cx:pt idx="2026">251090.99939168201</cx:pt>
          <cx:pt idx="2027">274629.63801606902</cx:pt>
          <cx:pt idx="2028">274763.19307114399</cx:pt>
          <cx:pt idx="2029">267881.80991707399</cx:pt>
          <cx:pt idx="2030">274295.66305160202</cx:pt>
          <cx:pt idx="2031">271947.26734169398</cx:pt>
          <cx:pt idx="2032">274680.49143941299</cx:pt>
          <cx:pt idx="2033">254804.249837151</cx:pt>
          <cx:pt idx="2034">253102.78568440201</cx:pt>
          <cx:pt idx="2035">265383.69146010798</cx:pt>
          <cx:pt idx="2036">274341.65642899298</cx:pt>
          <cx:pt idx="2037">274500.13182125898</cx:pt>
          <cx:pt idx="2038">264528.73349245102</cx:pt>
          <cx:pt idx="2039">273997.812726075</cx:pt>
          <cx:pt idx="2040">274762.29489140201</cx:pt>
          <cx:pt idx="2041">274384.308142683</cx:pt>
          <cx:pt idx="2042">252697.99678038299</cx:pt>
          <cx:pt idx="2043">262522.16201711202</cx:pt>
          <cx:pt idx="2044">274122.91846909898</cx:pt>
          <cx:pt idx="2045">274844.77678285399</cx:pt>
          <cx:pt idx="2046">274411.61405531003</cx:pt>
          <cx:pt idx="2047">274470.07060149102</cx:pt>
          <cx:pt idx="2048">274784.192959179</cx:pt>
          <cx:pt idx="2049">274197.00844813901</cx:pt>
          <cx:pt idx="2050">274547.53856274101</cx:pt>
          <cx:pt idx="2051">239236.290381681</cx:pt>
          <cx:pt idx="2052">274864.82961142901</cx:pt>
          <cx:pt idx="2053">257756.131384323</cx:pt>
          <cx:pt idx="2054">242059.541389858</cx:pt>
          <cx:pt idx="2055">273850.84234788298</cx:pt>
          <cx:pt idx="2056">255323.317463271</cx:pt>
          <cx:pt idx="2057">274525.41282797902</cx:pt>
          <cx:pt idx="2058">274438.11683994601</cx:pt>
          <cx:pt idx="2059">269438.32428535202</cx:pt>
          <cx:pt idx="2060">262621.05679845298</cx:pt>
          <cx:pt idx="2061">260524.33761330601</cx:pt>
          <cx:pt idx="2062">274910.25106242398</cx:pt>
          <cx:pt idx="2063">264680.70026832598</cx:pt>
          <cx:pt idx="2064">259040.07992274099</cx:pt>
          <cx:pt idx="2065">274494.32764404098</cx:pt>
          <cx:pt idx="2066">221442.958011949</cx:pt>
          <cx:pt idx="2067">249847.63055219699</cx:pt>
          <cx:pt idx="2068">273942.795339145</cx:pt>
          <cx:pt idx="2069">274239.28389558598</cx:pt>
          <cx:pt idx="2070">267945.40703896998</cx:pt>
          <cx:pt idx="2071">239510.15138500501</cx:pt>
          <cx:pt idx="2072">260309.380003967</cx:pt>
          <cx:pt idx="2073">274187.239737041</cx:pt>
          <cx:pt idx="2074">268425.508157957</cx:pt>
          <cx:pt idx="2075">274906.33165364497</cx:pt>
          <cx:pt idx="2076">273941.64578376501</cx:pt>
          <cx:pt idx="2077">272219.13242767903</cx:pt>
          <cx:pt idx="2078">274559.13462858298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274436.84587684198</cx:pt>
          <cx:pt idx="2087">260648.52185885099</cx:pt>
          <cx:pt idx="2088">269772.269633269</cx:pt>
          <cx:pt idx="2089">266247.78882597998</cx:pt>
          <cx:pt idx="2090">274961.97104034998</cx:pt>
          <cx:pt idx="2091">274277.93540189601</cx:pt>
          <cx:pt idx="2092">274607.68958070897</cx:pt>
          <cx:pt idx="2093">274557.67183934402</cx:pt>
          <cx:pt idx="2094">252969.66095781699</cx:pt>
          <cx:pt idx="2095">274644.10364771698</cx:pt>
          <cx:pt idx="2096">271079.90965212497</cx:pt>
          <cx:pt idx="2097">274906.11234246503</cx:pt>
          <cx:pt idx="2098">274440.415292477</cx:pt>
          <cx:pt idx="2099">251234.72148781401</cx:pt>
          <cx:pt idx="2100">248314.989644955</cx:pt>
          <cx:pt idx="2101">274807.00371322001</cx:pt>
          <cx:pt idx="2102">271269.74060043099</cx:pt>
          <cx:pt idx="2103">274032.67877017299</cx:pt>
          <cx:pt idx="2104">274523.654230338</cx:pt>
          <cx:pt idx="2105">274875.58474977099</cx:pt>
          <cx:pt idx="2106">261982.69215157899</cx:pt>
          <cx:pt idx="2107">270643.37507599202</cx:pt>
          <cx:pt idx="2108">274816.17833745299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274041.18195056898</cx:pt>
          <cx:pt idx="2117">274707.28827651101</cx:pt>
          <cx:pt idx="2118">274596.79421317199</cx:pt>
          <cx:pt idx="2119">274785.21747029701</cx:pt>
          <cx:pt idx="2120">251631.17029166801</cx:pt>
          <cx:pt idx="2121">219742.36716618101</cx:pt>
          <cx:pt idx="2122">274856.36493467999</cx:pt>
          <cx:pt idx="2123">259589.96160838401</cx:pt>
          <cx:pt idx="2124">274937.11051107303</cx:pt>
          <cx:pt idx="2125">274747.98940830998</cx:pt>
          <cx:pt idx="2126">273684.12999442703</cx:pt>
          <cx:pt idx="2127">274366.49021176097</cx:pt>
          <cx:pt idx="2128">268735.88276761898</cx:pt>
          <cx:pt idx="2129">274227.79255396803</cx:pt>
          <cx:pt idx="2130">273989.93443562201</cx:pt>
          <cx:pt idx="2131">274635.44464255002</cx:pt>
          <cx:pt idx="2132">274755.89012340602</cx:pt>
          <cx:pt idx="2133">269026.19287099497</cx:pt>
          <cx:pt idx="2134">260539.586353819</cx:pt>
          <cx:pt idx="2135">274717.06550224201</cx:pt>
          <cx:pt idx="2136">244914.41807791399</cx:pt>
          <cx:pt idx="2137">274475.04324175301</cx:pt>
          <cx:pt idx="2138">274237.30636768398</cx:pt>
          <cx:pt idx="2139">254648.84562809201</cx:pt>
          <cx:pt idx="2140">259856.51518869499</cx:pt>
          <cx:pt idx="2141">269991.06987506698</cx:pt>
          <cx:pt idx="2142">268307.90164451097</cx:pt>
          <cx:pt idx="2143">274808.28060003999</cx:pt>
          <cx:pt idx="2144">274832.23954123299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274271.11476315698</cx:pt>
          <cx:pt idx="2153">274962.84615851898</cx:pt>
          <cx:pt idx="2154">274491.25338514202</cx:pt>
          <cx:pt idx="2155">274036.31246130599</cx:pt>
          <cx:pt idx="2156">274287.00431467203</cx:pt>
          <cx:pt idx="2157">274775.93184704997</cx:pt>
          <cx:pt idx="2158">274823.09553572099</cx:pt>
          <cx:pt idx="2159">274476.80764312297</cx:pt>
          <cx:pt idx="2160">274688.397349231</cx:pt>
          <cx:pt idx="2161">274844.85846247902</cx:pt>
          <cx:pt idx="2162">274722.914874179</cx:pt>
          <cx:pt idx="2163">274610.74365845701</cx:pt>
          <cx:pt idx="2164">227956.17188120101</cx:pt>
          <cx:pt idx="2165">245260.54268848599</cx:pt>
          <cx:pt idx="2166">274940.38801481598</cx:pt>
          <cx:pt idx="2167">274989.52132702398</cx:pt>
          <cx:pt idx="2168">262280.07875087101</cx:pt>
          <cx:pt idx="2169">269936.49838734901</cx:pt>
          <cx:pt idx="2170">274775.793691542</cx:pt>
          <cx:pt idx="2171">272437.81388876901</cx:pt>
          <cx:pt idx="2172">264212.84902167198</cx:pt>
          <cx:pt idx="2173">255077.88124629899</cx:pt>
          <cx:pt idx="2174">274524.88181248697</cx:pt>
          <cx:pt idx="2175">274932.61239929101</cx:pt>
          <cx:pt idx="2176">274806.15441056102</cx:pt>
          <cx:pt idx="2177">266263.40392314998</cx:pt>
          <cx:pt idx="2178">274386.13966954901</cx:pt>
          <cx:pt idx="2179">273770.08788046002</cx:pt>
          <cx:pt idx="2180">274466.12207219499</cx:pt>
          <cx:pt idx="2181">274755.80734033103</cx:pt>
          <cx:pt idx="2182">274482.599118018</cx:pt>
          <cx:pt idx="2183">274277.11109206901</cx:pt>
          <cx:pt idx="2184">273996.92030183802</cx:pt>
          <cx:pt idx="2185">239768.77768107899</cx:pt>
          <cx:pt idx="2186">261295.11285067399</cx:pt>
          <cx:pt idx="2187">251514.48664342199</cx:pt>
          <cx:pt idx="2188">274844.75350440003</cx:pt>
          <cx:pt idx="2189">232134.38939137099</cx:pt>
          <cx:pt idx="2190">274483.88616883103</cx:pt>
          <cx:pt idx="2191">259868.69895021201</cx:pt>
          <cx:pt idx="2192">274197.40910340002</cx:pt>
          <cx:pt idx="2193">216827.80878060599</cx:pt>
          <cx:pt idx="2194">274871.16807821201</cx:pt>
          <cx:pt idx="2195">274412.620701899</cx:pt>
          <cx:pt idx="2196">274889.17042269901</cx:pt>
          <cx:pt idx="2197">274496.61748808401</cx:pt>
          <cx:pt idx="2198">274736.98254745599</cx:pt>
          <cx:pt idx="2199">274590.17065869702</cx:pt>
          <cx:pt idx="2200">270684.259236624</cx:pt>
          <cx:pt idx="2201">274873.84129693301</cx:pt>
          <cx:pt idx="2202">256070.51994680901</cx:pt>
          <cx:pt idx="2203">274661.65088523802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274361.71416646597</cx:pt>
          <cx:pt idx="2212">251423.71797685101</cx:pt>
          <cx:pt idx="2213">274721.723611861</cx:pt>
          <cx:pt idx="2214">233202.22084833999</cx:pt>
          <cx:pt idx="2215">248109.23795709101</cx:pt>
          <cx:pt idx="2216">274450.793297033</cx:pt>
          <cx:pt idx="2217">256734.82451498599</cx:pt>
          <cx:pt idx="2218">274554.50537584501</cx:pt>
          <cx:pt idx="2219">274577.24089940102</cx:pt>
          <cx:pt idx="2220">274218.43913680298</cx:pt>
          <cx:pt idx="2221">274537.974884258</cx:pt>
          <cx:pt idx="2222">261065.30427936901</cx:pt>
          <cx:pt idx="2223">274628.116958467</cx:pt>
          <cx:pt idx="2224">274271.144858321</cx:pt>
          <cx:pt idx="2225">274793.787039958</cx:pt>
          <cx:pt idx="2226">259916.95898396199</cx:pt>
          <cx:pt idx="2227">259359.82477668801</cx:pt>
          <cx:pt idx="2228">262841.367724829</cx:pt>
          <cx:pt idx="2229">264589.74588766601</cx:pt>
          <cx:pt idx="2230">274456.04922692</cx:pt>
          <cx:pt idx="2231">274915.35722854699</cx:pt>
          <cx:pt idx="2232">248493.800390877</cx:pt>
          <cx:pt idx="2233">264781.34129366901</cx:pt>
          <cx:pt idx="2234">274278.49092011701</cx:pt>
          <cx:pt idx="2235">274706.15287574299</cx:pt>
          <cx:pt idx="2236">274448.62240279798</cx:pt>
          <cx:pt idx="2237">259908.73002986101</cx:pt>
          <cx:pt idx="2238">244059.66995688999</cx:pt>
          <cx:pt idx="2239">266497.01093486702</cx:pt>
          <cx:pt idx="2240">270195.24971776502</cx:pt>
          <cx:pt idx="2241">274563.312948921</cx:pt>
          <cx:pt idx="2242">272674.26743762899</cx:pt>
          <cx:pt idx="2243">274877.57645606901</cx:pt>
          <cx:pt idx="2244">268694.38479714497</cx:pt>
          <cx:pt idx="2245">229821.42234017499</cx:pt>
          <cx:pt idx="2246">274607.02745645301</cx:pt>
          <cx:pt idx="2247">264879.08097294503</cx:pt>
          <cx:pt idx="2248">257532.08777178501</cx:pt>
          <cx:pt idx="2249">274459.94441672799</cx:pt>
          <cx:pt idx="2250">274721.23875457101</cx:pt>
          <cx:pt idx="2251">274327.99860833999</cx:pt>
          <cx:pt idx="2252">273385.356808268</cx:pt>
          <cx:pt idx="2253">250103.070529633</cx:pt>
          <cx:pt idx="2254">274492.59693347599</cx:pt>
          <cx:pt idx="2255">267152.87902362703</cx:pt>
          <cx:pt idx="2256">274211.43467636599</cx:pt>
          <cx:pt idx="2257">255624.40842511901</cx:pt>
          <cx:pt idx="2258">274600.22711932298</cx:pt>
          <cx:pt idx="2259">256003.10713121801</cx:pt>
          <cx:pt idx="2260">274701.39403809299</cx:pt>
          <cx:pt idx="2261">274003.08268581901</cx:pt>
          <cx:pt idx="2262">270399.11902805901</cx:pt>
          <cx:pt idx="2263">269391.57695160899</cx:pt>
          <cx:pt idx="2264">258548.41674481801</cx:pt>
          <cx:pt idx="2265">265019.65156922198</cx:pt>
          <cx:pt idx="2266">274746.39354614401</cx:pt>
          <cx:pt idx="2267">274593.70944565098</cx:pt>
          <cx:pt idx="2268">249057.97158778401</cx:pt>
          <cx:pt idx="2269">274669.15801450302</cx:pt>
          <cx:pt idx="2270">258829.735317707</cx:pt>
          <cx:pt idx="2271">256166.827243865</cx:pt>
          <cx:pt idx="2272">255847.86157125601</cx:pt>
          <cx:pt idx="2273">274477.95878974203</cx:pt>
          <cx:pt idx="2274">274119.56213489099</cx:pt>
          <cx:pt idx="2275">273857.61837547802</cx:pt>
          <cx:pt idx="2276">274435.59243199503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274933.25060295401</cx:pt>
          <cx:pt idx="2286">274679.900089356</cx:pt>
          <cx:pt idx="2287">274408.18397333898</cx:pt>
          <cx:pt idx="2288">254855.272554867</cx:pt>
          <cx:pt idx="2289">254511.31502136501</cx:pt>
          <cx:pt idx="2290">274819.853114962</cx:pt>
          <cx:pt idx="2291">267517.33578141202</cx:pt>
          <cx:pt idx="2292">274708.78160211397</cx:pt>
          <cx:pt idx="2293">220472.30017210601</cx:pt>
          <cx:pt idx="2294">274651.84382787702</cx:pt>
          <cx:pt idx="2295">252976.167247954</cx:pt>
          <cx:pt idx="2296">270943.81938982097</cx:pt>
          <cx:pt idx="2297">274674.144976679</cx:pt>
          <cx:pt idx="2298">269343.15718554298</cx:pt>
          <cx:pt idx="2299">274864.814095676</cx:pt>
          <cx:pt idx="2300">270345.42145454697</cx:pt>
          <cx:pt idx="2301">269769.82111280097</cx:pt>
          <cx:pt idx="2302">263923.10975645401</cx:pt>
          <cx:pt idx="2303">249476.81027476999</cx:pt>
          <cx:pt idx="2304">274697.25300237298</cx:pt>
          <cx:pt idx="2305">241759.890716725</cx:pt>
          <cx:pt idx="2306">247878.13060610701</cx:pt>
          <cx:pt idx="2307">274967.36148844101</cx:pt>
          <cx:pt idx="2308">271107.33509596501</cx:pt>
          <cx:pt idx="2309">274312.50502075301</cx:pt>
          <cx:pt idx="2310">274977.71191145398</cx:pt>
          <cx:pt idx="2311">266402.64552428602</cx:pt>
          <cx:pt idx="2312">255375.04201493401</cx:pt>
          <cx:pt idx="2313">274534.91732816101</cx:pt>
          <cx:pt idx="2314">232851.72508367099</cx:pt>
          <cx:pt idx="2315">274880.14880815498</cx:pt>
          <cx:pt idx="2316">274329.76695937</cx:pt>
          <cx:pt idx="2317">274678.055827773</cx:pt>
          <cx:pt idx="2318">269516.37723818602</cx:pt>
          <cx:pt idx="2319">246197.51149712599</cx:pt>
          <cx:pt idx="2320">246701.951283473</cx:pt>
          <cx:pt idx="2321">274411.449061803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274469.893425669</cx:pt>
          <cx:pt idx="2328">271789.30018907198</cx:pt>
          <cx:pt idx="2329">229623.64380131301</cx:pt>
          <cx:pt idx="2330">274968.40763185598</cx:pt>
          <cx:pt idx="2331">274747.50539382902</cx:pt>
          <cx:pt idx="2332">274880.51312638703</cx:pt>
          <cx:pt idx="2333">274474.60044538899</cx:pt>
          <cx:pt idx="2334">274508.171998629</cx:pt>
          <cx:pt idx="2335">274786.91471951897</cx:pt>
          <cx:pt idx="2336">268259.79093599902</cx:pt>
          <cx:pt idx="2337">274931.93193764298</cx:pt>
          <cx:pt idx="2338">269795.952387508</cx:pt>
          <cx:pt idx="2339">268345.39657163899</cx:pt>
          <cx:pt idx="2340">268546.14665825502</cx:pt>
          <cx:pt idx="2341">274993.40887225798</cx:pt>
          <cx:pt idx="2342">260090.62310702301</cx:pt>
          <cx:pt idx="2343">274891.089025661</cx:pt>
          <cx:pt idx="2344">274712.624255448</cx:pt>
          <cx:pt idx="2345">261348.97565845001</cx:pt>
          <cx:pt idx="2346">273921.30957899202</cx:pt>
          <cx:pt idx="2347">251501.03551660199</cx:pt>
          <cx:pt idx="2348">261869.39986651999</cx:pt>
          <cx:pt idx="2349">223217.527488336</cx:pt>
          <cx:pt idx="2350">274696.18241071398</cx:pt>
          <cx:pt idx="2351">274447.374417688</cx:pt>
          <cx:pt idx="2352">244647.06181363101</cx:pt>
          <cx:pt idx="2353">274992.70156343398</cx:pt>
          <cx:pt idx="2354">274359.36596104101</cx:pt>
          <cx:pt idx="2355">274780.680318848</cx:pt>
          <cx:pt idx="2356">273573.81450783298</cx:pt>
          <cx:pt idx="2357">274199.89769198699</cx:pt>
          <cx:pt idx="2358">274960.25030791602</cx:pt>
          <cx:pt idx="2359">274378.85627565999</cx:pt>
          <cx:pt idx="2360">273472.99560371402</cx:pt>
          <cx:pt idx="2361">274326.43053227197</cx:pt>
          <cx:pt idx="2362">270433.09651738103</cx:pt>
          <cx:pt idx="2363">259825.37994311901</cx:pt>
          <cx:pt idx="2364">270300.43615503301</cx:pt>
          <cx:pt idx="2365">274923.45677688601</cx:pt>
          <cx:pt idx="2366">271596.65079509898</cx:pt>
          <cx:pt idx="2367">274517.34476181399</cx:pt>
          <cx:pt idx="2368">274726.00585436</cx:pt>
          <cx:pt idx="2369">274533.00422364799</cx:pt>
          <cx:pt idx="2370">274625.96267948102</cx:pt>
          <cx:pt idx="2371">274671.467429262</cx:pt>
          <cx:pt idx="2372">262312.84834148001</cx:pt>
          <cx:pt idx="2373">236146.05376944601</cx:pt>
          <cx:pt idx="2374">270111.21820871101</cx:pt>
          <cx:pt idx="2375">274554.55714406399</cx:pt>
          <cx:pt idx="2376">273673.02780009602</cx:pt>
          <cx:pt idx="2377">274657.230119063</cx:pt>
          <cx:pt idx="2378">273762.36593010899</cx:pt>
          <cx:pt idx="2379">264086.809292085</cx:pt>
          <cx:pt idx="2380">274247.26564055902</cx:pt>
          <cx:pt idx="2381">262952.24677694199</cx:pt>
          <cx:pt idx="2382">274897.76168542699</cx:pt>
          <cx:pt idx="2383">274876.21203271003</cx:pt>
          <cx:pt idx="2384">267080.60534713801</cx:pt>
          <cx:pt idx="2385">274323.393152654</cx:pt>
          <cx:pt idx="2386">270081.41300707398</cx:pt>
          <cx:pt idx="2387">259749.60339980901</cx:pt>
          <cx:pt idx="2388">274448.68125668698</cx:pt>
          <cx:pt idx="2389">261514.30630449601</cx:pt>
          <cx:pt idx="2390">274309.47747227701</cx:pt>
          <cx:pt idx="2391">274889.92081206699</cx:pt>
          <cx:pt idx="2392">260801.28500595599</cx:pt>
          <cx:pt idx="2393">270507.12567385798</cx:pt>
          <cx:pt idx="2394">270191.76562874299</cx:pt>
          <cx:pt idx="2395">274680.77013184899</cx:pt>
          <cx:pt idx="2396">274636.408011664</cx:pt>
          <cx:pt idx="2397">274512.59120985999</cx:pt>
          <cx:pt idx="2398">258366.118801306</cx:pt>
          <cx:pt idx="2399">274959.17985507002</cx:pt>
          <cx:pt idx="2400">273989.403841917</cx:pt>
          <cx:pt idx="2401">274167.53832890501</cx:pt>
          <cx:pt idx="2402">274412.95926421502</cx:pt>
          <cx:pt idx="2403">236059.81831604999</cx:pt>
          <cx:pt idx="2404">274732.78981440602</cx:pt>
          <cx:pt idx="2405">258364.04478876301</cx:pt>
          <cx:pt idx="2406">268805.21559231298</cx:pt>
          <cx:pt idx="2407">274899.66697875899</cx:pt>
          <cx:pt idx="2408">274973.35045976</cx:pt>
          <cx:pt idx="2409">274354.79888451699</cx:pt>
          <cx:pt idx="2410">274957.64335315599</cx:pt>
          <cx:pt idx="2411">256718.32878787801</cx:pt>
          <cx:pt idx="2412">255362.43974941899</cx:pt>
          <cx:pt idx="2413">265574.83700679097</cx:pt>
          <cx:pt idx="2414">255673.20076008799</cx:pt>
          <cx:pt idx="2415">274882.36682285898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274782.98833534599</cx:pt>
          <cx:pt idx="2422">266927.36292823101</cx:pt>
          <cx:pt idx="2423">274286.027046868</cx:pt>
          <cx:pt idx="2424">274426.19747064699</cx:pt>
          <cx:pt idx="2425">251214.50911047499</cx:pt>
          <cx:pt idx="2426">274298.49604721903</cx:pt>
          <cx:pt idx="2427">274979.82287898398</cx:pt>
          <cx:pt idx="2428">273406.56962332502</cx:pt>
          <cx:pt idx="2429">274801.380849179</cx:pt>
          <cx:pt idx="2430">255884.931535101</cx:pt>
          <cx:pt idx="2431">274461.31688081397</cx:pt>
          <cx:pt idx="2432">274668.95720731601</cx:pt>
          <cx:pt idx="2433">273982.24070467701</cx:pt>
          <cx:pt idx="2434">274789.058619396</cx:pt>
          <cx:pt idx="2435">273113.33376245602</cx:pt>
          <cx:pt idx="2436">260580.89901577801</cx:pt>
          <cx:pt idx="2437">274816.05603658099</cx:pt>
          <cx:pt idx="2438">274955.40269595198</cx:pt>
          <cx:pt idx="2439">274442.98855882901</cx:pt>
          <cx:pt idx="2440">263062.68672903301</cx:pt>
          <cx:pt idx="2441">274978.064102748</cx:pt>
          <cx:pt idx="2442">250905.05758271899</cx:pt>
          <cx:pt idx="2443">270354.88623641402</cx:pt>
          <cx:pt idx="2444">274809.11737194401</cx:pt>
          <cx:pt idx="2445">247833.35844609601</cx:pt>
          <cx:pt idx="2446">263280.232673708</cx:pt>
          <cx:pt idx="2447">274042.386040318</cx:pt>
          <cx:pt idx="2448">271080.07210979197</cx:pt>
          <cx:pt idx="2449">274306.720714461</cx:pt>
          <cx:pt idx="2450">256722.12740669001</cx:pt>
          <cx:pt idx="2451">272422.83436425298</cx:pt>
          <cx:pt idx="2452">274585.881169211</cx:pt>
          <cx:pt idx="2453">259572.18030838401</cx:pt>
          <cx:pt idx="2454">274487.29680915503</cx:pt>
          <cx:pt idx="2455">255694.10847848901</cx:pt>
          <cx:pt idx="2456">274545.03046166798</cx:pt>
          <cx:pt idx="2457">274079.07598240202</cx:pt>
          <cx:pt idx="2458">274464.40691643697</cx:pt>
          <cx:pt idx="2459">266316.02617292601</cx:pt>
          <cx:pt idx="2460">274888.36386786099</cx:pt>
          <cx:pt idx="2461">274766.41064066201</cx:pt>
          <cx:pt idx="2462">274530.14053021901</cx:pt>
          <cx:pt idx="2463">274652.40243954299</cx:pt>
          <cx:pt idx="2464">274441.11163419101</cx:pt>
          <cx:pt idx="2465">274886.11065698101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274904.16521527403</cx:pt>
          <cx:pt idx="2472">274256.530912471</cx:pt>
          <cx:pt idx="2473">274917.702149908</cx:pt>
          <cx:pt idx="2474">229940.43441757499</cx:pt>
          <cx:pt idx="2475">274656.18222467101</cx:pt>
          <cx:pt idx="2476">250104.99718743699</cx:pt>
          <cx:pt idx="2477">267014.325595334</cx:pt>
          <cx:pt idx="2478">269945.33280703198</cx:pt>
          <cx:pt idx="2479">274707.21842557599</cx:pt>
          <cx:pt idx="2480">274506.83518794598</cx:pt>
          <cx:pt idx="2481">274558.86803520902</cx:pt>
          <cx:pt idx="2482">264891.37229810603</cx:pt>
          <cx:pt idx="2483">274971.621266342</cx:pt>
          <cx:pt idx="2484">274573.57647579297</cx:pt>
          <cx:pt idx="2485">261697.55703413801</cx:pt>
          <cx:pt idx="2486">274843.05465605599</cx:pt>
          <cx:pt idx="2487">271848.03678263898</cx:pt>
          <cx:pt idx="2488">258464.89954400601</cx:pt>
          <cx:pt idx="2489">274310.66341316601</cx:pt>
          <cx:pt idx="2490">274091.06022553699</cx:pt>
          <cx:pt idx="2491">274537.82710437401</cx:pt>
          <cx:pt idx="2492">254870.700952435</cx:pt>
          <cx:pt idx="2493">273262.52602661302</cx:pt>
          <cx:pt idx="2494">268865.08834114199</cx:pt>
          <cx:pt idx="2495">274623.07602078503</cx:pt>
          <cx:pt idx="2496">274453.77403219201</cx:pt>
          <cx:pt idx="2497">274854.68106059497</cx:pt>
          <cx:pt idx="2498">274432.976948114</cx:pt>
          <cx:pt idx="2499">274389.04553319298</cx:pt>
          <cx:pt idx="2500">274752.785784718</cx:pt>
          <cx:pt idx="2501">263909.01374632103</cx:pt>
          <cx:pt idx="2502">274918.047010348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274866.56528782198</cx:pt>
          <cx:pt idx="2510">273143.19468015002</cx:pt>
          <cx:pt idx="2511">253831.65418267</cx:pt>
          <cx:pt idx="2512">273783.28204159799</cx:pt>
          <cx:pt idx="2513">249790.87391527099</cx:pt>
          <cx:pt idx="2514">274976.51983526902</cx:pt>
          <cx:pt idx="2515">257146.68133035401</cx:pt>
          <cx:pt idx="2516">244748.52296230101</cx:pt>
          <cx:pt idx="2517">253655.656494211</cx:pt>
          <cx:pt idx="2518">263794.08481370402</cx:pt>
          <cx:pt idx="2519">274204.81498891301</cx:pt>
          <cx:pt idx="2520">274554.38335700001</cx:pt>
          <cx:pt idx="2521">245705.564223244</cx:pt>
          <cx:pt idx="2522">258442.56044598899</cx:pt>
          <cx:pt idx="2523">274800.82443168602</cx:pt>
          <cx:pt idx="2524">274849.33748707402</cx:pt>
          <cx:pt idx="2525">274286.453096507</cx:pt>
          <cx:pt idx="2526">274788.56577979203</cx:pt>
          <cx:pt idx="2527">274793.15496786003</cx:pt>
          <cx:pt idx="2528">274879.32973159401</cx:pt>
          <cx:pt idx="2529">274619.96095480898</cx:pt>
          <cx:pt idx="2530">274516.20148407097</cx:pt>
          <cx:pt idx="2531">258216.90444846899</cx:pt>
          <cx:pt idx="2532">270705.99400235002</cx:pt>
          <cx:pt idx="2533">274512.17135120498</cx:pt>
          <cx:pt idx="2534">274792.84139659902</cx:pt>
          <cx:pt idx="2535">274190.90951566299</cx:pt>
          <cx:pt idx="2536">274909.25617741002</cx:pt>
          <cx:pt idx="2537">273925.50697120797</cx:pt>
          <cx:pt idx="2538">261334.30041966899</cx:pt>
          <cx:pt idx="2539">274056.76960971201</cx:pt>
          <cx:pt idx="2540">226428.227693305</cx:pt>
          <cx:pt idx="2541">274647.57298093999</cx:pt>
          <cx:pt idx="2542">274807.60856764601</cx:pt>
          <cx:pt idx="2543">274753.96332549897</cx:pt>
          <cx:pt idx="2544">274737.727751653</cx:pt>
          <cx:pt idx="2545">250850.34160961301</cx:pt>
          <cx:pt idx="2546">274457.658824927</cx:pt>
          <cx:pt idx="2547">274770.0793481</cx:pt>
          <cx:pt idx="2548">274803.69265930401</cx:pt>
          <cx:pt idx="2549">256086.603493648</cx:pt>
          <cx:pt idx="2550">274838.16404593299</cx:pt>
          <cx:pt idx="2551">274602.882731708</cx:pt>
          <cx:pt idx="2552">274814.30547757598</cx:pt>
          <cx:pt idx="2553">221358.65845796201</cx:pt>
          <cx:pt idx="2554">274806.56800472899</cx:pt>
          <cx:pt idx="2555">274198.10522909899</cx:pt>
          <cx:pt idx="2556">274700.77331573202</cx:pt>
          <cx:pt idx="2557">274624.41133240901</cx:pt>
          <cx:pt idx="2558">239143.70213490099</cx:pt>
          <cx:pt idx="2559">274746.98048259201</cx:pt>
          <cx:pt idx="2560">260009.12810679301</cx:pt>
          <cx:pt idx="2561">271370.56559979601</cx:pt>
          <cx:pt idx="2562">274722.79903639399</cx:pt>
          <cx:pt idx="2563">270419.276506436</cx:pt>
          <cx:pt idx="2564">236858.577442081</cx:pt>
          <cx:pt idx="2565">246184.13140087901</cx:pt>
          <cx:pt idx="2566">274753.97521130898</cx:pt>
          <cx:pt idx="2567">261640.71457320699</cx:pt>
          <cx:pt idx="2568">274519.68579282699</cx:pt>
          <cx:pt idx="2569">274404.40186388697</cx:pt>
          <cx:pt idx="2570">274312.41324214701</cx:pt>
          <cx:pt idx="2571">274693.364144911</cx:pt>
          <cx:pt idx="2572">274580.39508136001</cx:pt>
          <cx:pt idx="2573">274798.65588936902</cx:pt>
          <cx:pt idx="2574">274887.31558972597</cx:pt>
          <cx:pt idx="2575">262339.198822323</cx:pt>
          <cx:pt idx="2576">274930.51814209903</cx:pt>
          <cx:pt idx="2577">266643.09954479098</cx:pt>
          <cx:pt idx="2578">264732.93815082498</cx:pt>
          <cx:pt idx="2579">264554.32974487502</cx:pt>
          <cx:pt idx="2580">274181.588250336</cx:pt>
          <cx:pt idx="2581">272433.53022389498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274393.57088673802</cx:pt>
          <cx:pt idx="2590">261184.44346833299</cx:pt>
          <cx:pt idx="2591">274977.35982914403</cx:pt>
          <cx:pt idx="2592">274562.99294420599</cx:pt>
          <cx:pt idx="2593">274125.07644839498</cx:pt>
          <cx:pt idx="2594">266450.738244546</cx:pt>
          <cx:pt idx="2595">253073.847072456</cx:pt>
          <cx:pt idx="2596">238207.11073359399</cx:pt>
          <cx:pt idx="2597">274548.39174758602</cx:pt>
          <cx:pt idx="2598">270467.06426694099</cx:pt>
          <cx:pt idx="2599">253648.97843934299</cx:pt>
          <cx:pt idx="2600">257496.72287912</cx:pt>
          <cx:pt idx="2601">273867.77805398701</cx:pt>
          <cx:pt idx="2602">274970.29112633801</cx:pt>
          <cx:pt idx="2603">266017.96477100201</cx:pt>
          <cx:pt idx="2604">274860.96165118797</cx:pt>
          <cx:pt idx="2605">271078.41971224401</cx:pt>
          <cx:pt idx="2606">274940.28195371898</cx:pt>
          <cx:pt idx="2607">264136.74181861401</cx:pt>
          <cx:pt idx="2608">274752.42328387499</cx:pt>
          <cx:pt idx="2609">274734.89766656997</cx:pt>
          <cx:pt idx="2610">274951.67340564303</cx:pt>
          <cx:pt idx="2611">274839.36669345998</cx:pt>
          <cx:pt idx="2612">272691.64418593602</cx:pt>
          <cx:pt idx="2613">274957.016828919</cx:pt>
          <cx:pt idx="2614">274942.20763705799</cx:pt>
          <cx:pt idx="2615">255827.35064322301</cx:pt>
          <cx:pt idx="2616">255745.30076501</cx:pt>
          <cx:pt idx="2617">274804.73236358602</cx:pt>
          <cx:pt idx="2618">274763.092646142</cx:pt>
          <cx:pt idx="2619">274415.80409423501</cx:pt>
          <cx:pt idx="2620">263434.93046530202</cx:pt>
          <cx:pt idx="2621">274391.26861542702</cx:pt>
          <cx:pt idx="2622">259968.93004932499</cx:pt>
          <cx:pt idx="2623">274834.69810114597</cx:pt>
          <cx:pt idx="2624">247546.88745976501</cx:pt>
          <cx:pt idx="2625">272607.909049857</cx:pt>
          <cx:pt idx="2626">252764.919174398</cx:pt>
          <cx:pt idx="2627">247528.67648051999</cx:pt>
          <cx:pt idx="2628">274916.04862182401</cx:pt>
          <cx:pt idx="2629">274619.47276544699</cx:pt>
          <cx:pt idx="2630">274920.93747633399</cx:pt>
          <cx:pt idx="2631">274873.476419157</cx:pt>
          <cx:pt idx="2632">273883.72794954502</cx:pt>
          <cx:pt idx="2633">270531.49438742502</cx:pt>
          <cx:pt idx="2634">274806.57597058697</cx:pt>
          <cx:pt idx="2635">265658.82047807501</cx:pt>
          <cx:pt idx="2636">271433.57377710199</cx:pt>
          <cx:pt idx="2637">270055.70693714899</cx:pt>
          <cx:pt idx="2638">274079.91735979298</cx:pt>
          <cx:pt idx="2639">237515.195119768</cx:pt>
          <cx:pt idx="2640">274941.81606888102</cx:pt>
          <cx:pt idx="2641">260132.49472245699</cx:pt>
          <cx:pt idx="2642">274696.31907866098</cx:pt>
          <cx:pt idx="2643">269699.80755779397</cx:pt>
          <cx:pt idx="2644">274658.857092575</cx:pt>
          <cx:pt idx="2645">274519.63338411599</cx:pt>
          <cx:pt idx="2646">274708.59876484598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274149.78246978001</cx:pt>
          <cx:pt idx="2655">263209.48375190399</cx:pt>
          <cx:pt idx="2656">256990.60717862201</cx:pt>
          <cx:pt idx="2657">265326.88670446299</cx:pt>
          <cx:pt idx="2658">274851.86981666798</cx:pt>
          <cx:pt idx="2659">274996.089823952</cx:pt>
          <cx:pt idx="2660">274625.79340835498</cx:pt>
          <cx:pt idx="2661">266933.10353043303</cx:pt>
          <cx:pt idx="2662">241805.86762080499</cx:pt>
          <cx:pt idx="2663">255984.53696831799</cx:pt>
          <cx:pt idx="2664">274969.01412777603</cx:pt>
          <cx:pt idx="2665">274980.33263295703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273943.951461296</cx:pt>
          <cx:pt idx="2675">265324.913242526</cx:pt>
          <cx:pt idx="2676">259909.13690132799</cx:pt>
          <cx:pt idx="2677">274890.66524984897</cx:pt>
          <cx:pt idx="2678">274966.198035323</cx:pt>
          <cx:pt idx="2679">274342.80220188899</cx:pt>
          <cx:pt idx="2680">274183.41358657798</cx:pt>
          <cx:pt idx="2681">274113.45606754703</cx:pt>
          <cx:pt idx="2682">274608.29714507202</cx:pt>
          <cx:pt idx="2683">274365.84508235601</cx:pt>
          <cx:pt idx="2684">262761.06793504598</cx:pt>
          <cx:pt idx="2685">273647.91855615901</cx:pt>
          <cx:pt idx="2686">274863.35976646299</cx:pt>
          <cx:pt idx="2687">274338.97329089697</cx:pt>
          <cx:pt idx="2688">274820.38135934598</cx:pt>
          <cx:pt idx="2689">274883.26603862701</cx:pt>
          <cx:pt idx="2690">272667.62035712198</cx:pt>
          <cx:pt idx="2691">248693.738900011</cx:pt>
          <cx:pt idx="2692">274912.88275411603</cx:pt>
          <cx:pt idx="2693">261066.54486917399</cx:pt>
          <cx:pt idx="2694">274839.95438113197</cx:pt>
          <cx:pt idx="2695">274957.40966199897</cx:pt>
          <cx:pt idx="2696">274309.58550307702</cx:pt>
          <cx:pt idx="2697">266639.90264367301</cx:pt>
          <cx:pt idx="2698">274645.59795468999</cx:pt>
          <cx:pt idx="2699">240187.80311937799</cx:pt>
          <cx:pt idx="2700">265567.92169565998</cx:pt>
          <cx:pt idx="2701">274695.18202163</cx:pt>
          <cx:pt idx="2702">267857.49481370201</cx:pt>
          <cx:pt idx="2703">229361.34203472201</cx:pt>
          <cx:pt idx="2704">274093.50454349001</cx:pt>
          <cx:pt idx="2705">246738.58170790199</cx:pt>
          <cx:pt idx="2706">274972.92562117398</cx:pt>
          <cx:pt idx="2707">272999.41817508999</cx:pt>
          <cx:pt idx="2708">272256.82408937003</cx:pt>
          <cx:pt idx="2709">274985.31577266502</cx:pt>
          <cx:pt idx="2710">240270.93184911</cx:pt>
          <cx:pt idx="2711">267783.485853552</cx:pt>
          <cx:pt idx="2712">264681.77052559401</cx:pt>
          <cx:pt idx="2713">233230.88225716399</cx:pt>
          <cx:pt idx="2714">274681.86445320002</cx:pt>
          <cx:pt idx="2715">274606.10944076302</cx:pt>
          <cx:pt idx="2716">251438.50219736499</cx:pt>
          <cx:pt idx="2717">274373.42726765899</cx:pt>
          <cx:pt idx="2718">274487.76759323501</cx:pt>
          <cx:pt idx="2719">253732.00731639899</cx:pt>
          <cx:pt idx="2720">265007.03968910902</cx:pt>
          <cx:pt idx="2721">274494.20572635502</cx:pt>
          <cx:pt idx="2722">274553.69579423498</cx:pt>
          <cx:pt idx="2723">274762.204129146</cx:pt>
          <cx:pt idx="2724">274541.77036664198</cx:pt>
          <cx:pt idx="2725">266490.775115219</cx:pt>
          <cx:pt idx="2726">274922.13309296401</cx:pt>
          <cx:pt idx="2727">274335.81849988602</cx:pt>
          <cx:pt idx="2728">274611.98005369998</cx:pt>
          <cx:pt idx="2729">274552.31404866098</cx:pt>
          <cx:pt idx="2730">254612.32606634201</cx:pt>
          <cx:pt idx="2731">272115.32320282998</cx:pt>
          <cx:pt idx="2732">274626.612876567</cx:pt>
          <cx:pt idx="2733">274124.30321030802</cx:pt>
          <cx:pt idx="2734">274588.89258271898</cx:pt>
          <cx:pt idx="2735">274707.33612078399</cx:pt>
          <cx:pt idx="2736">251619.769017324</cx:pt>
          <cx:pt idx="2737">240711.562902192</cx:pt>
          <cx:pt idx="2738">246805.686487698</cx:pt>
          <cx:pt idx="2739">274508.29570239998</cx:pt>
          <cx:pt idx="2740">274290.36860924098</cx:pt>
          <cx:pt idx="2741">274341.88119066699</cx:pt>
          <cx:pt idx="2742">252762.580045104</cx:pt>
          <cx:pt idx="2743">274720.83007245301</cx:pt>
          <cx:pt idx="2744">274403.97145283798</cx:pt>
          <cx:pt idx="2745">273833.65643879399</cx:pt>
          <cx:pt idx="2746">274478.386317019</cx:pt>
          <cx:pt idx="2747">274965.092425927</cx:pt>
          <cx:pt idx="2748">259881.88423631099</cx:pt>
          <cx:pt idx="2749">269464.12806723098</cx:pt>
          <cx:pt idx="2750">274610.10814526799</cx:pt>
          <cx:pt idx="2751">274985.09592675598</cx:pt>
          <cx:pt idx="2752">266211.07114488498</cx:pt>
          <cx:pt idx="2753">257624.96309772599</cx:pt>
          <cx:pt idx="2754">263040.24325765501</cx:pt>
          <cx:pt idx="2755">274970.55598976498</cx:pt>
          <cx:pt idx="2756">256665.972271626</cx:pt>
          <cx:pt idx="2757">274598.76734605298</cx:pt>
          <cx:pt idx="2758">274075.35220779403</cx:pt>
          <cx:pt idx="2759">254990.85714781799</cx:pt>
          <cx:pt idx="2760">265614.275839018</cx:pt>
          <cx:pt idx="2761">270851.08064181998</cx:pt>
          <cx:pt idx="2762">274934.392238022</cx:pt>
          <cx:pt idx="2763">262620.67106956302</cx:pt>
          <cx:pt idx="2764">272406.41411304998</cx:pt>
          <cx:pt idx="2765">266242.99212372501</cx:pt>
          <cx:pt idx="2766">274384.33014497999</cx:pt>
          <cx:pt idx="2767">274938.32161151501</cx:pt>
          <cx:pt idx="2768">261475.25030592401</cx:pt>
          <cx:pt idx="2769">274999.26482141402</cx:pt>
          <cx:pt idx="2770">274358.69787420402</cx:pt>
          <cx:pt idx="2771">265061.08028124302</cx:pt>
          <cx:pt idx="2772">274254.17891174101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274626.92107563402</cx:pt>
          <cx:pt idx="2779">274368.39542129199</cx:pt>
          <cx:pt idx="2780">268094.06239871401</cx:pt>
          <cx:pt idx="2781">273912.39085848199</cx:pt>
          <cx:pt idx="2782">274786.80674262799</cx:pt>
          <cx:pt idx="2783">274537.25130692398</cx:pt>
          <cx:pt idx="2784">255024.780597206</cx:pt>
          <cx:pt idx="2785">269389.61043100897</cx:pt>
          <cx:pt idx="2786">274377.90305753797</cx:pt>
          <cx:pt idx="2787">273024.25262968702</cx:pt>
          <cx:pt idx="2788">274633.24379681703</cx:pt>
          <cx:pt idx="2789">245570.43808401501</cx:pt>
          <cx:pt idx="2790">274898.56356553501</cx:pt>
          <cx:pt idx="2791">273844.69003354502</cx:pt>
          <cx:pt idx="2792">274965.60941350402</cx:pt>
          <cx:pt idx="2793">274737.898334036</cx:pt>
          <cx:pt idx="2794">264709.86401362403</cx:pt>
          <cx:pt idx="2795">274426.41591096699</cx:pt>
          <cx:pt idx="2796">274714.213314755</cx:pt>
          <cx:pt idx="2797">274347.712234326</cx:pt>
          <cx:pt idx="2798">274825.69182084099</cx:pt>
          <cx:pt idx="2799">274872.60572834703</cx:pt>
          <cx:pt idx="2800">261814.05145799401</cx:pt>
          <cx:pt idx="2801">274274.935914587</cx:pt>
          <cx:pt idx="2802">274849.080690481</cx:pt>
          <cx:pt idx="2803">274299.64989168302</cx:pt>
          <cx:pt idx="2804">253574.319679743</cx:pt>
          <cx:pt idx="2805">274464.98042921798</cx:pt>
          <cx:pt idx="2806">271826.77569726901</cx:pt>
          <cx:pt idx="2807">262174.23562286701</cx:pt>
          <cx:pt idx="2808">248663.31575595</cx:pt>
          <cx:pt idx="2809">274667.56484587799</cx:pt>
          <cx:pt idx="2810">257881.299345965</cx:pt>
          <cx:pt idx="2811">274883.98947717802</cx:pt>
          <cx:pt idx="2812">274865.99759609101</cx:pt>
          <cx:pt idx="2813">262128.38439702499</cx:pt>
          <cx:pt idx="2814">242842.18534774001</cx:pt>
          <cx:pt idx="2815">274981.84856390097</cx:pt>
          <cx:pt idx="2816">270308.49141703302</cx:pt>
          <cx:pt idx="2817">274151.06924143003</cx:pt>
          <cx:pt idx="2818">258088.086321076</cx:pt>
          <cx:pt idx="2819">262881.24325141998</cx:pt>
          <cx:pt idx="2820">274550.945331236</cx:pt>
          <cx:pt idx="2821">262815.32380520902</cx:pt>
          <cx:pt idx="2822">249614.32954785801</cx:pt>
          <cx:pt idx="2823">274828.29516525101</cx:pt>
          <cx:pt idx="2824">264566.03769224399</cx:pt>
          <cx:pt idx="2825">273718.16579136899</cx:pt>
          <cx:pt idx="2826">274541.70432397199</cx:pt>
          <cx:pt idx="2827">274572.35210054897</cx:pt>
          <cx:pt idx="2828">261699.29176214401</cx:pt>
          <cx:pt idx="2829">274442.56661900302</cx:pt>
          <cx:pt idx="2830">274082.32160128799</cx:pt>
          <cx:pt idx="2831">274497.39633338002</cx:pt>
          <cx:pt idx="2832">256673.204383273</cx:pt>
          <cx:pt idx="2833">274824.30758078402</cx:pt>
          <cx:pt idx="2834">274269.35645676998</cx:pt>
          <cx:pt idx="2835">265431.72857263102</cx:pt>
          <cx:pt idx="2836">274799.29108022002</cx:pt>
          <cx:pt idx="2837">274931.20165268698</cx:pt>
          <cx:pt idx="2838">274485.84939647297</cx:pt>
          <cx:pt idx="2839">267717.21374808002</cx:pt>
          <cx:pt idx="2840">274977.04298378201</cx:pt>
          <cx:pt idx="2841">267980.56242314703</cx:pt>
          <cx:pt idx="2842">258230.51098915</cx:pt>
          <cx:pt idx="2843">274966.672894424</cx:pt>
          <cx:pt idx="2844">274381.66912288102</cx:pt>
          <cx:pt idx="2845">274175.75974784698</cx:pt>
          <cx:pt idx="2846">246086.322974896</cx:pt>
          <cx:pt idx="2847">274291.39521539398</cx:pt>
          <cx:pt idx="2848">265214.34798948298</cx:pt>
          <cx:pt idx="2849">271718.90891769802</cx:pt>
          <cx:pt idx="2850">249088.203935186</cx:pt>
          <cx:pt idx="2851">273846.32268518099</cx:pt>
          <cx:pt idx="2852">267747.56028060702</cx:pt>
          <cx:pt idx="2853">243066.39374062099</cx:pt>
          <cx:pt idx="2854">243530.33670042301</cx:pt>
          <cx:pt idx="2855">274349.68236249499</cx:pt>
          <cx:pt idx="2856">256004.80842536199</cx:pt>
          <cx:pt idx="2857">274093.62476924498</cx:pt>
          <cx:pt idx="2858">274520.536026783</cx:pt>
          <cx:pt idx="2859">258447.74207598</cx:pt>
          <cx:pt idx="2860">273908.527865524</cx:pt>
          <cx:pt idx="2861">259540.71532359</cx:pt>
          <cx:pt idx="2862">262597.02335725498</cx:pt>
          <cx:pt idx="2863">274634.20919986698</cx:pt>
          <cx:pt idx="2864">266940.56393189199</cx:pt>
          <cx:pt idx="2865">274931.62865827698</cx:pt>
          <cx:pt idx="2866">274267.50506397901</cx:pt>
          <cx:pt idx="2867">270256.26044812001</cx:pt>
          <cx:pt idx="2868">274966.16147042997</cx:pt>
          <cx:pt idx="2869">274875.10668707301</cx:pt>
          <cx:pt idx="2870">274854.28100237198</cx:pt>
          <cx:pt idx="2871">274341.90682485199</cx:pt>
          <cx:pt idx="2872">235350.39724957201</cx:pt>
          <cx:pt idx="2873">260810.397763785</cx:pt>
          <cx:pt idx="2874">268964.525727831</cx:pt>
          <cx:pt idx="2875">274591.229895133</cx:pt>
          <cx:pt idx="2876">274728.86417359603</cx:pt>
          <cx:pt idx="2877">262860.58999398001</cx:pt>
          <cx:pt idx="2878">274927.74400101701</cx:pt>
          <cx:pt idx="2879">252433.443845745</cx:pt>
          <cx:pt idx="2880">245439.314574661</cx:pt>
          <cx:pt idx="2881">274978.72922145203</cx:pt>
          <cx:pt idx="2882">253363.65376948699</cx:pt>
          <cx:pt idx="2883">272183.89750301</cx:pt>
          <cx:pt idx="2884">257075.02325138199</cx:pt>
          <cx:pt idx="2885">274955.85655302601</cx:pt>
          <cx:pt idx="2886">243484.82624883001</cx:pt>
          <cx:pt idx="2887">274612.623398175</cx:pt>
          <cx:pt idx="2888">274765.140709567</cx:pt>
          <cx:pt idx="2889">274394.39837999101</cx:pt>
          <cx:pt idx="2890">274431.382201562</cx:pt>
          <cx:pt idx="2891">274505.063542274</cx:pt>
          <cx:pt idx="2892">274954.05199623498</cx:pt>
          <cx:pt idx="2893">267390.78429752798</cx:pt>
          <cx:pt idx="2894">274845.79861541599</cx:pt>
          <cx:pt idx="2895">242163.919618602</cx:pt>
          <cx:pt idx="2896">274171.98973657098</cx:pt>
          <cx:pt idx="2897">274361.78745161399</cx:pt>
          <cx:pt idx="2898">248514.73599971601</cx:pt>
          <cx:pt idx="2899">255439.484992065</cx:pt>
          <cx:pt idx="2900">274856.09506882</cx:pt>
          <cx:pt idx="2901">274638.213099327</cx:pt>
          <cx:pt idx="2902">265003.57797013898</cx:pt>
          <cx:pt idx="2903">274128.093543511</cx:pt>
          <cx:pt idx="2904">246762.01103232201</cx:pt>
          <cx:pt idx="2905">250453.68435747601</cx:pt>
          <cx:pt idx="2906">273892.21644437697</cx:pt>
          <cx:pt idx="2907">257396.27920681101</cx:pt>
          <cx:pt idx="2908">271379.54631790699</cx:pt>
          <cx:pt idx="2909">274517.28890693601</cx:pt>
          <cx:pt idx="2910">274937.449771079</cx:pt>
          <cx:pt idx="2911">269979.72233110899</cx:pt>
          <cx:pt idx="2912">269320.555765167</cx:pt>
          <cx:pt idx="2913">274754.64229567599</cx:pt>
          <cx:pt idx="2914">272980.71273813298</cx:pt>
          <cx:pt idx="2915">273545.95101217099</cx:pt>
          <cx:pt idx="2916">274398.94253539899</cx:pt>
          <cx:pt idx="2917">274843.74971680797</cx:pt>
          <cx:pt idx="2918">247436.359422054</cx:pt>
          <cx:pt idx="2919">268477.14506769099</cx:pt>
          <cx:pt idx="2920">274997.62442660902</cx:pt>
          <cx:pt idx="2921">274476.25312479999</cx:pt>
          <cx:pt idx="2922">274952.71435523499</cx:pt>
          <cx:pt idx="2923">274412.38606480497</cx:pt>
          <cx:pt idx="2924">274625.80906862102</cx:pt>
          <cx:pt idx="2925">261010.909492876</cx:pt>
          <cx:pt idx="2926">273837.806193806</cx:pt>
          <cx:pt idx="2927">266392.173140003</cx:pt>
          <cx:pt idx="2928">273779.52949512203</cx:pt>
          <cx:pt idx="2929">274701.54261757602</cx:pt>
          <cx:pt idx="2930">274580.39622680098</cx:pt>
          <cx:pt idx="2931">239506.24116012899</cx:pt>
          <cx:pt idx="2932">274089.22418425599</cx:pt>
          <cx:pt idx="2933">272173.81780582201</cx:pt>
          <cx:pt idx="2934">240852.54079796199</cx:pt>
          <cx:pt idx="2935">274406.38822604198</cx:pt>
          <cx:pt idx="2936">274815.18391430803</cx:pt>
          <cx:pt idx="2937">272277.35193814599</cx:pt>
          <cx:pt idx="2938">256139.463291739</cx:pt>
          <cx:pt idx="2939">274249.85690594098</cx:pt>
          <cx:pt idx="2940">273840.82995747199</cx:pt>
          <cx:pt idx="2941">274302.25128760299</cx:pt>
          <cx:pt idx="2942">265623.94811132498</cx:pt>
          <cx:pt idx="2943">255795.102397209</cx:pt>
          <cx:pt idx="2944">257259.619280121</cx:pt>
          <cx:pt idx="2945">263263.60006724799</cx:pt>
          <cx:pt idx="2946">274542.72574185103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274998.74009917502</cx:pt>
          <cx:pt idx="2953">270425.45320632099</cx:pt>
          <cx:pt idx="2954">274976.28442933998</cx:pt>
          <cx:pt idx="2955">243099.93238524601</cx:pt>
          <cx:pt idx="2956">273811.48825905297</cx:pt>
          <cx:pt idx="2957">243476.34832581101</cx:pt>
          <cx:pt idx="2958">274409.34893493901</cx:pt>
          <cx:pt idx="2959">274919.08576820302</cx:pt>
          <cx:pt idx="2960">271020.73652162502</cx:pt>
          <cx:pt idx="2961">272666.48295110598</cx:pt>
          <cx:pt idx="2962">270385.51992053899</cx:pt>
          <cx:pt idx="2963">274798.35478949302</cx:pt>
          <cx:pt idx="2964">274729.79380389099</cx:pt>
          <cx:pt idx="2965">274788.261870727</cx:pt>
          <cx:pt idx="2966">260497.25766998401</cx:pt>
          <cx:pt idx="2967">273703.17606700701</cx:pt>
          <cx:pt idx="2968">269665.268367549</cx:pt>
          <cx:pt idx="2969">271311.48270324501</cx:pt>
          <cx:pt idx="2970">274498.93770520203</cx:pt>
          <cx:pt idx="2971">271281.14028462401</cx:pt>
          <cx:pt idx="2972">274645.992062398</cx:pt>
          <cx:pt idx="2973">274090.07690965402</cx:pt>
          <cx:pt idx="2974">250270.40334870401</cx:pt>
          <cx:pt idx="2975">274452.70980728499</cx:pt>
          <cx:pt idx="2976">265534.83286633802</cx:pt>
          <cx:pt idx="2977">274487.259658569</cx:pt>
          <cx:pt idx="2978">259115.86681821701</cx:pt>
          <cx:pt idx="2979">263116.12431428902</cx:pt>
          <cx:pt idx="2980">269427.77187566599</cx:pt>
          <cx:pt idx="2981">266555.81581753999</cx:pt>
          <cx:pt idx="2982">274469.88219127001</cx:pt>
          <cx:pt idx="2983">273511.13041859301</cx:pt>
          <cx:pt idx="2984">273779.09035992599</cx:pt>
          <cx:pt idx="2985">274474.93963968102</cx:pt>
          <cx:pt idx="2986">274503.52341152402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274027.679214217</cx:pt>
          <cx:pt idx="2994">274417.196420917</cx:pt>
          <cx:pt idx="2995">274630.76970700303</cx:pt>
          <cx:pt idx="2996">271183.08105211798</cx:pt>
          <cx:pt idx="2997">274668.01526152901</cx:pt>
          <cx:pt idx="2998">274887.24010804098</cx:pt>
          <cx:pt idx="2999">274651.767995534</cx:pt>
          <cx:pt idx="3000">274930.72065610701</cx:pt>
          <cx:pt idx="3001">274751.22989340202</cx:pt>
          <cx:pt idx="3002">261656.17927152701</cx:pt>
          <cx:pt idx="3003">274910.88404845301</cx:pt>
          <cx:pt idx="3004">269088.26112783601</cx:pt>
          <cx:pt idx="3005">251663.88220632501</cx:pt>
          <cx:pt idx="3006">274721.85568819399</cx:pt>
          <cx:pt idx="3007">263000.292572117</cx:pt>
          <cx:pt idx="3008">248692.236639234</cx:pt>
          <cx:pt idx="3009">267119.28947890602</cx:pt>
          <cx:pt idx="3010">273964.03958462703</cx:pt>
          <cx:pt idx="3011">255812.25328300599</cx:pt>
          <cx:pt idx="3012">274651.79402971797</cx:pt>
          <cx:pt idx="3013">265122.21852997498</cx:pt>
          <cx:pt idx="3014">274687.12666727899</cx:pt>
          <cx:pt idx="3015">262298.17349593999</cx:pt>
          <cx:pt idx="3016">274938.51556043501</cx:pt>
          <cx:pt idx="3017">268100.19453955698</cx:pt>
          <cx:pt idx="3018">246564.422184656</cx:pt>
          <cx:pt idx="3019">263281.858761777</cx:pt>
          <cx:pt idx="3020">266628.70709351799</cx:pt>
          <cx:pt idx="3021">273859.01001271902</cx:pt>
          <cx:pt idx="3022">274098.87665497599</cx:pt>
          <cx:pt idx="3023">242249.41074754001</cx:pt>
          <cx:pt idx="3024">274371.64942397398</cx:pt>
          <cx:pt idx="3025">274394.65683100198</cx:pt>
          <cx:pt idx="3026">237327.47205408799</cx:pt>
          <cx:pt idx="3027">274731.988227455</cx:pt>
          <cx:pt idx="3028">274723.46442176797</cx:pt>
          <cx:pt idx="3029">274812.75499016</cx:pt>
          <cx:pt idx="3030">274352.79753857298</cx:pt>
          <cx:pt idx="3031">274274.163804885</cx:pt>
          <cx:pt idx="3032">228727.38718253199</cx:pt>
          <cx:pt idx="3033">274389.89980522002</cx:pt>
          <cx:pt idx="3034">271608.06846351898</cx:pt>
          <cx:pt idx="3035">255702.90538409099</cx:pt>
          <cx:pt idx="3036">261478.73485793301</cx:pt>
          <cx:pt idx="3037">270454.99200021499</cx:pt>
          <cx:pt idx="3038">274838.01314945001</cx:pt>
          <cx:pt idx="3039">274575.97454432998</cx:pt>
          <cx:pt idx="3040">266111.19993312203</cx:pt>
          <cx:pt idx="3041">248889.353801241</cx:pt>
          <cx:pt idx="3042">274563.55037713097</cx:pt>
          <cx:pt idx="3043">272347.99570997001</cx:pt>
          <cx:pt idx="3044">266133.83043980499</cx:pt>
          <cx:pt idx="3045">274563.70356999902</cx:pt>
          <cx:pt idx="3046">274724.04305826803</cx:pt>
          <cx:pt idx="3047">274599.54809352203</cx:pt>
          <cx:pt idx="3048">264250.383525552</cx:pt>
          <cx:pt idx="3049">271790.58511205303</cx:pt>
          <cx:pt idx="3050">262060.54166683101</cx:pt>
          <cx:pt idx="3051">273925.92187658302</cx:pt>
          <cx:pt idx="3052">274196.94361507997</cx:pt>
          <cx:pt idx="3053">246274.571915735</cx:pt>
          <cx:pt idx="3054">274687.04872246803</cx:pt>
          <cx:pt idx="3055">274132.015014673</cx:pt>
          <cx:pt idx="3056">273823.82234241598</cx:pt>
          <cx:pt idx="3057">274702.15453265002</cx:pt>
          <cx:pt idx="3058">266771.78014674498</cx:pt>
          <cx:pt idx="3059">262008.568675038</cx:pt>
          <cx:pt idx="3060">274829.77692589001</cx:pt>
          <cx:pt idx="3061">260933.743553315</cx:pt>
          <cx:pt idx="3062">272886.07009816403</cx:pt>
          <cx:pt idx="3063">274841.54956406797</cx:pt>
          <cx:pt idx="3064">231536.867371361</cx:pt>
          <cx:pt idx="3065">274572.286265584</cx:pt>
          <cx:pt idx="3066">274411.96873762802</cx:pt>
          <cx:pt idx="3067">274977.12940341601</cx:pt>
          <cx:pt idx="3068">274078.73286265897</cx:pt>
          <cx:pt idx="3069">274201.13672315102</cx:pt>
          <cx:pt idx="3070">274333.87488298799</cx:pt>
          <cx:pt idx="3071">246359.71469313899</cx:pt>
          <cx:pt idx="3072">256651.76083151301</cx:pt>
          <cx:pt idx="3073">260782.06106907001</cx:pt>
          <cx:pt idx="3074">274542.88549159898</cx:pt>
          <cx:pt idx="3075">270826.88551204599</cx:pt>
          <cx:pt idx="3076">271246.85204635898</cx:pt>
          <cx:pt idx="3077">256238.490179632</cx:pt>
          <cx:pt idx="3078">274759.68947481498</cx:pt>
          <cx:pt idx="3079">260301.22520488</cx:pt>
          <cx:pt idx="3080">274792.36662374297</cx:pt>
          <cx:pt idx="3081">268100.07322555</cx:pt>
          <cx:pt idx="3082">268297.19525904098</cx:pt>
          <cx:pt idx="3083">274485.58229727403</cx:pt>
          <cx:pt idx="3084">274929.76504384202</cx:pt>
          <cx:pt idx="3085">274389.67252983898</cx:pt>
          <cx:pt idx="3086">274491.38627138402</cx:pt>
          <cx:pt idx="3087">262681.57746205799</cx:pt>
          <cx:pt idx="3088">247398.12461652199</cx:pt>
          <cx:pt idx="3089">274953.19549161301</cx:pt>
          <cx:pt idx="3090">274671.93227725802</cx:pt>
          <cx:pt idx="3091">274944.252314137</cx:pt>
          <cx:pt idx="3092">274398.64310574799</cx:pt>
          <cx:pt idx="3093">274549.13766759099</cx:pt>
          <cx:pt idx="3094">269210.60508910898</cx:pt>
          <cx:pt idx="3095">273594.06960531301</cx:pt>
          <cx:pt idx="3096">274601.37423721299</cx:pt>
          <cx:pt idx="3097">267244.10984227201</cx:pt>
          <cx:pt idx="3098">274448.02455710602</cx:pt>
          <cx:pt idx="3099">273440.41019858897</cx:pt>
          <cx:pt idx="3100">272172.22218746098</cx:pt>
          <cx:pt idx="3101">274688.83215579198</cx:pt>
          <cx:pt idx="3102">273816.981028979</cx:pt>
          <cx:pt idx="3103">274688.68630335003</cx:pt>
          <cx:pt idx="3104">269617.51506762399</cx:pt>
          <cx:pt idx="3105">257442.90836633899</cx:pt>
          <cx:pt idx="3106">262404.939173144</cx:pt>
          <cx:pt idx="3107">258319.808911047</cx:pt>
          <cx:pt idx="3108">274311.30649324402</cx:pt>
          <cx:pt idx="3109">258836.55023642801</cx:pt>
          <cx:pt idx="3110">267215.151317499</cx:pt>
          <cx:pt idx="3111">274835.76524324098</cx:pt>
          <cx:pt idx="3112">253855.76609453201</cx:pt>
          <cx:pt idx="3113">274809.61710214801</cx:pt>
          <cx:pt idx="3114">274406.47652447899</cx:pt>
          <cx:pt idx="3115">270700.68292831699</cx:pt>
          <cx:pt idx="3116">274061.57238684199</cx:pt>
          <cx:pt idx="3117">230354.555910756</cx:pt>
          <cx:pt idx="3118">274873.17129134602</cx:pt>
          <cx:pt idx="3119">274413.85216617101</cx:pt>
          <cx:pt idx="3120">267368.42740982602</cx:pt>
          <cx:pt idx="3121">274651.46714969102</cx:pt>
          <cx:pt idx="3122">274567.25877103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274727.51044145302</cx:pt>
          <cx:pt idx="3132">241346.38931279199</cx:pt>
          <cx:pt idx="3133">264479.05639518501</cx:pt>
          <cx:pt idx="3134">259564.42961347799</cx:pt>
          <cx:pt idx="3135">256331.394822584</cx:pt>
          <cx:pt idx="3136">274860.24339603801</cx:pt>
          <cx:pt idx="3137">249138.03176039801</cx:pt>
          <cx:pt idx="3138">274305.657477153</cx:pt>
          <cx:pt idx="3139">274162.74483702</cx:pt>
          <cx:pt idx="3140">270998.31016548199</cx:pt>
          <cx:pt idx="3141">274344.324212062</cx:pt>
          <cx:pt idx="3142">273067.08042243402</cx:pt>
          <cx:pt idx="3143">274158.73897879798</cx:pt>
          <cx:pt idx="3144">274315.73574969103</cx:pt>
          <cx:pt idx="3145">274842.14471483498</cx:pt>
          <cx:pt idx="3146">274322.27834653901</cx:pt>
          <cx:pt idx="3147">252256.449479237</cx:pt>
          <cx:pt idx="3148">274334.22162659798</cx:pt>
          <cx:pt idx="3149">273929.86041045497</cx:pt>
          <cx:pt idx="3150">271416.43299871101</cx:pt>
          <cx:pt idx="3151">274719.14594020799</cx:pt>
          <cx:pt idx="3152">274567.93804887403</cx:pt>
          <cx:pt idx="3153">273981.18788048602</cx:pt>
          <cx:pt idx="3154">255087.28678518199</cx:pt>
          <cx:pt idx="3155">274565.90870756097</cx:pt>
          <cx:pt idx="3156">263490.53062125202</cx:pt>
          <cx:pt idx="3157">274859.88951936399</cx:pt>
          <cx:pt idx="3158">243324.526558613</cx:pt>
          <cx:pt idx="3159">274597.51446948398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273787.55586019898</cx:pt>
          <cx:pt idx="3166">262427.79606035398</cx:pt>
          <cx:pt idx="3167">273960.60797278798</cx:pt>
          <cx:pt idx="3168">274616.29274116101</cx:pt>
          <cx:pt idx="3169">273732.29260377598</cx:pt>
          <cx:pt idx="3170">274225.781249655</cx:pt>
          <cx:pt idx="3171">262123.83478505799</cx:pt>
          <cx:pt idx="3172">274607.52169179101</cx:pt>
          <cx:pt idx="3173">250415.78581728201</cx:pt>
          <cx:pt idx="3174">274929.48159946798</cx:pt>
          <cx:pt idx="3175">273838.18718298897</cx:pt>
          <cx:pt idx="3176">274953.76173213101</cx:pt>
          <cx:pt idx="3177">274175.37714291201</cx:pt>
          <cx:pt idx="3178">245935.99707093401</cx:pt>
          <cx:pt idx="3179">274896.09931595001</cx:pt>
          <cx:pt idx="3180">274947.83422043402</cx:pt>
          <cx:pt idx="3181">261960.01667983801</cx:pt>
          <cx:pt idx="3182">274653.05548321799</cx:pt>
          <cx:pt idx="3183">274531.35418480198</cx:pt>
          <cx:pt idx="3184">274055.69373184902</cx:pt>
          <cx:pt idx="3185">274953.80994816701</cx:pt>
          <cx:pt idx="3186">274286.91616684699</cx:pt>
          <cx:pt idx="3187">274233.57913552999</cx:pt>
          <cx:pt idx="3188">274268.094887132</cx:pt>
          <cx:pt idx="3189">274836.57782163197</cx:pt>
          <cx:pt idx="3190">274940.51010793197</cx:pt>
          <cx:pt idx="3191">273980.862440205</cx:pt>
          <cx:pt idx="3192">251235.75984687399</cx:pt>
          <cx:pt idx="3193">274138.21947400598</cx:pt>
          <cx:pt idx="3194">274595.76996577799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274712.978431492</cx:pt>
          <cx:pt idx="3201">274622.679870844</cx:pt>
          <cx:pt idx="3202">251951.389525329</cx:pt>
          <cx:pt idx="3203">274442.59274690098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274294.983302498</cx:pt>
          <cx:pt idx="3210">274300.85552716098</cx:pt>
          <cx:pt idx="3211">274240.63390984898</cx:pt>
          <cx:pt idx="3212">271404.97833096702</cx:pt>
          <cx:pt idx="3213">274839.58922868798</cx:pt>
          <cx:pt idx="3214">273978.58725311601</cx:pt>
          <cx:pt idx="3215">274133.50543767301</cx:pt>
          <cx:pt idx="3216">274639.25285275403</cx:pt>
          <cx:pt idx="3217">274249.60216893599</cx:pt>
          <cx:pt idx="3218">274234.41448703001</cx:pt>
          <cx:pt idx="3219">268420.50120221102</cx:pt>
          <cx:pt idx="3220">267295.32930374</cx:pt>
          <cx:pt idx="3221">274192.75325450097</cx:pt>
          <cx:pt idx="3222">274717.37634630798</cx:pt>
          <cx:pt idx="3223">274650.65465983801</cx:pt>
          <cx:pt idx="3224">262024.30949441899</cx:pt>
          <cx:pt idx="3225">274378.69809301</cx:pt>
          <cx:pt idx="3226">273833.92755124602</cx:pt>
          <cx:pt idx="3227">272574.41308868001</cx:pt>
          <cx:pt idx="3228">272788.97017611802</cx:pt>
          <cx:pt idx="3229">274239.35363902</cx:pt>
          <cx:pt idx="3230">242462.45518525099</cx:pt>
          <cx:pt idx="3231">274125.42538709199</cx:pt>
          <cx:pt idx="3232">257183.121201601</cx:pt>
          <cx:pt idx="3233">274894.35614521598</cx:pt>
          <cx:pt idx="3234">261898.851215806</cx:pt>
          <cx:pt idx="3235">274900.07043774199</cx:pt>
          <cx:pt idx="3236">273580.70432181202</cx:pt>
          <cx:pt idx="3237">273844.84919147298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274540.95046684798</cx:pt>
          <cx:pt idx="3245">260265.34809942701</cx:pt>
          <cx:pt idx="3246">237555.167468584</cx:pt>
          <cx:pt idx="3247">274181.92865202302</cx:pt>
          <cx:pt idx="3248">274290.450963529</cx:pt>
          <cx:pt idx="3249">274582.207866507</cx:pt>
          <cx:pt idx="3250">274983.20116318401</cx:pt>
          <cx:pt idx="3251">272892.76586014102</cx:pt>
          <cx:pt idx="3252">269865.86342677497</cx:pt>
          <cx:pt idx="3253">274827.65543837502</cx:pt>
          <cx:pt idx="3254">245836.76805765001</cx:pt>
          <cx:pt idx="3255">274443.73603969999</cx:pt>
          <cx:pt idx="3256">255846.069438195</cx:pt>
          <cx:pt idx="3257">274730.59715952497</cx:pt>
          <cx:pt idx="3258">272250.35403638799</cx:pt>
          <cx:pt idx="3259">243296.77718117699</cx:pt>
          <cx:pt idx="3260">274273.76996674598</cx:pt>
          <cx:pt idx="3261">244916.974822558</cx:pt>
          <cx:pt idx="3262">274179.33267808898</cx:pt>
          <cx:pt idx="3263">274855.68359430903</cx:pt>
          <cx:pt idx="3264">273826.98545535799</cx:pt>
          <cx:pt idx="3265">260655.44508421799</cx:pt>
          <cx:pt idx="3266">259066.21328874401</cx:pt>
          <cx:pt idx="3267">274331.09976273001</cx:pt>
          <cx:pt idx="3268">273993.695133414</cx:pt>
          <cx:pt idx="3269">274402.95739374001</cx:pt>
          <cx:pt idx="3270">274871.38754785102</cx:pt>
          <cx:pt idx="3271">273969.00779622799</cx:pt>
          <cx:pt idx="3272">261380.14011564999</cx:pt>
          <cx:pt idx="3273">265112.336830443</cx:pt>
          <cx:pt idx="3274">240575.743255098</cx:pt>
          <cx:pt idx="3275">274229.30544095999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274484.56145277899</cx:pt>
          <cx:pt idx="3282">265895.10214495403</cx:pt>
          <cx:pt idx="3283">274584.042827764</cx:pt>
          <cx:pt idx="3284">274421.075153813</cx:pt>
          <cx:pt idx="3285">274404.76806222199</cx:pt>
          <cx:pt idx="3286">255662.361209972</cx:pt>
          <cx:pt idx="3287">274718.32546754502</cx:pt>
          <cx:pt idx="3288">274151.56580316398</cx:pt>
          <cx:pt idx="3289">274600.83844391402</cx:pt>
          <cx:pt idx="3290">274117.31972436898</cx:pt>
          <cx:pt idx="3291">274362.941612111</cx:pt>
          <cx:pt idx="3292">270236.58885940502</cx:pt>
          <cx:pt idx="3293">274786.15029437997</cx:pt>
          <cx:pt idx="3294">264494.46781789401</cx:pt>
          <cx:pt idx="3295">266056.946198683</cx:pt>
          <cx:pt idx="3296">259939.02840072699</cx:pt>
          <cx:pt idx="3297">274748.420355668</cx:pt>
          <cx:pt idx="3298">271263.61836884799</cx:pt>
          <cx:pt idx="3299">274785.25247671502</cx:pt>
          <cx:pt idx="3300">262159.587655315</cx:pt>
          <cx:pt idx="3301">271214.92170462298</cx:pt>
          <cx:pt idx="3302">274786.30970694899</cx:pt>
          <cx:pt idx="3303">274874.65164507501</cx:pt>
          <cx:pt idx="3304">274282.94167710602</cx:pt>
          <cx:pt idx="3305">274799.627132683</cx:pt>
          <cx:pt idx="3306">274864.34307861398</cx:pt>
          <cx:pt idx="3307">274252.97281926603</cx:pt>
          <cx:pt idx="3308">274915.33012604801</cx:pt>
          <cx:pt idx="3309">264859.95049491699</cx:pt>
          <cx:pt idx="3310">274040.90756234602</cx:pt>
          <cx:pt idx="3311">274704.39024554403</cx:pt>
          <cx:pt idx="3312">266750.27356662101</cx:pt>
          <cx:pt idx="3313">274569.72051200399</cx:pt>
          <cx:pt idx="3314">244573.06852936899</cx:pt>
          <cx:pt idx="3315">274124.237894436</cx:pt>
          <cx:pt idx="3316">274863.91455531801</cx:pt>
          <cx:pt idx="3317">254142.872523759</cx:pt>
          <cx:pt idx="3318">274469.02340497298</cx:pt>
          <cx:pt idx="3319">274722.047364678</cx:pt>
          <cx:pt idx="3320">261605.42237367301</cx:pt>
          <cx:pt idx="3321">274708.64068558201</cx:pt>
          <cx:pt idx="3322">274827.11171958002</cx:pt>
          <cx:pt idx="3323">274093.86831464799</cx:pt>
          <cx:pt idx="3324">264210.86709697399</cx:pt>
          <cx:pt idx="3325">274837.26295222301</cx:pt>
          <cx:pt idx="3326">259301.442215052</cx:pt>
          <cx:pt idx="3327">255657.65512516399</cx:pt>
          <cx:pt idx="3328">272733.305418915</cx:pt>
          <cx:pt idx="3329">274983.89405275899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274374.31174122501</cx:pt>
          <cx:pt idx="3338">253184.829353665</cx:pt>
          <cx:pt idx="3339">274990.375710822</cx:pt>
          <cx:pt idx="3340">273129.36668090097</cx:pt>
          <cx:pt idx="3341">250558.649607781</cx:pt>
          <cx:pt idx="3342">274729.71108758898</cx:pt>
          <cx:pt idx="3343">274166.75652769202</cx:pt>
          <cx:pt idx="3344">239766.45596770401</cx:pt>
          <cx:pt idx="3345">251807.83593776199</cx:pt>
          <cx:pt idx="3346">274319.66797485697</cx:pt>
          <cx:pt idx="3347">260164.966897279</cx:pt>
          <cx:pt idx="3348">274505.42930335301</cx:pt>
          <cx:pt idx="3349">274491.141001446</cx:pt>
          <cx:pt idx="3350">264566.27930638997</cx:pt>
          <cx:pt idx="3351">274487.682884557</cx:pt>
          <cx:pt idx="3352">266042.068846601</cx:pt>
          <cx:pt idx="3353">249379.46594077899</cx:pt>
          <cx:pt idx="3354">274593.99132876599</cx:pt>
          <cx:pt idx="3355">274970.34717133798</cx:pt>
          <cx:pt idx="3356">273988.60737066198</cx:pt>
          <cx:pt idx="3357">274706.30237610202</cx:pt>
          <cx:pt idx="3358">273436.97439901403</cx:pt>
          <cx:pt idx="3359">274872.35809117998</cx:pt>
          <cx:pt idx="3360">274904.57505930902</cx:pt>
          <cx:pt idx="3361">253748.887732306</cx:pt>
          <cx:pt idx="3362">274565.87360260403</cx:pt>
          <cx:pt idx="3363">274071.09383778501</cx:pt>
          <cx:pt idx="3364">274280.71786392399</cx:pt>
          <cx:pt idx="3365">274136.71661158302</cx:pt>
          <cx:pt idx="3366">274812.48508397199</cx:pt>
          <cx:pt idx="3367">248751.38384924599</cx:pt>
          <cx:pt idx="3368">274967.13376423198</cx:pt>
          <cx:pt idx="3369">271856.16995695903</cx:pt>
          <cx:pt idx="3370">274179.73442390899</cx:pt>
          <cx:pt idx="3371">228543.51850536701</cx:pt>
          <cx:pt idx="3372">271368.39955425798</cx:pt>
          <cx:pt idx="3373">259578.040311499</cx:pt>
          <cx:pt idx="3374">274570.74571391498</cx:pt>
          <cx:pt idx="3375">265108.87515610602</cx:pt>
          <cx:pt idx="3376">274468.45223401301</cx:pt>
          <cx:pt idx="3377">272548.36269393098</cx:pt>
          <cx:pt idx="3378">261820.51374271899</cx:pt>
          <cx:pt idx="3379">274826.55448619497</cx:pt>
          <cx:pt idx="3380">274721.57967895799</cx:pt>
          <cx:pt idx="3381">262665.64262204099</cx:pt>
          <cx:pt idx="3382">274539.60630657797</cx:pt>
          <cx:pt idx="3383">274525.15237348701</cx:pt>
          <cx:pt idx="3384">274897.93816781801</cx:pt>
          <cx:pt idx="3385">239804.797444558</cx:pt>
          <cx:pt idx="3386">274744.67741030199</cx:pt>
          <cx:pt idx="3387">273775.22132018302</cx:pt>
          <cx:pt idx="3388">262592.65199013299</cx:pt>
          <cx:pt idx="3389">274861.94434596697</cx:pt>
          <cx:pt idx="3390">218481.981379754</cx:pt>
          <cx:pt idx="3391">258594.44637814001</cx:pt>
          <cx:pt idx="3392">274827.189223781</cx:pt>
          <cx:pt idx="3393">270600.24007811298</cx:pt>
          <cx:pt idx="3394">274992.04275725997</cx:pt>
          <cx:pt idx="3395">257607.04821451701</cx:pt>
          <cx:pt idx="3396">274300.933782715</cx:pt>
          <cx:pt idx="3397">261492.886704278</cx:pt>
          <cx:pt idx="3398">258216.41926337601</cx:pt>
          <cx:pt idx="3399">273975.28854552499</cx:pt>
          <cx:pt idx="3400">274655.74404113198</cx:pt>
          <cx:pt idx="3401">274690.69021497399</cx:pt>
          <cx:pt idx="3402">237384.64313476201</cx:pt>
          <cx:pt idx="3403">246829.58787174901</cx:pt>
          <cx:pt idx="3404">258125.93715554301</cx:pt>
          <cx:pt idx="3405">262228.79711061099</cx:pt>
          <cx:pt idx="3406">274507.52272510901</cx:pt>
          <cx:pt idx="3407">269284.89933719102</cx:pt>
          <cx:pt idx="3408">273654.89802475902</cx:pt>
          <cx:pt idx="3409">257071.60125022201</cx:pt>
          <cx:pt idx="3410">240326.35312274299</cx:pt>
          <cx:pt idx="3411">274833.55629790301</cx:pt>
          <cx:pt idx="3412">251028.14194160199</cx:pt>
          <cx:pt idx="3413">274209.65479250997</cx:pt>
          <cx:pt idx="3414">274451.26925036398</cx:pt>
          <cx:pt idx="3415">274114.15900814597</cx:pt>
          <cx:pt idx="3416">264199.70108194702</cx:pt>
          <cx:pt idx="3417">274372.833648659</cx:pt>
          <cx:pt idx="3418">274058.95763787499</cx:pt>
          <cx:pt idx="3419">274295.32568594703</cx:pt>
          <cx:pt idx="3420">249175.80315008701</cx:pt>
          <cx:pt idx="3421">267897.31427727698</cx:pt>
          <cx:pt idx="3422">247552.19757498</cx:pt>
          <cx:pt idx="3423">274395.49442894798</cx:pt>
          <cx:pt idx="3424">261149.609808532</cx:pt>
          <cx:pt idx="3425">273382.64437873702</cx:pt>
          <cx:pt idx="3426">255560.23687683701</cx:pt>
          <cx:pt idx="3427">255152.95940316599</cx:pt>
          <cx:pt idx="3428">274567.12938982801</cx:pt>
          <cx:pt idx="3429">274907.54654818802</cx:pt>
          <cx:pt idx="3430">262798.73323343002</cx:pt>
          <cx:pt idx="3431">274807.46429483301</cx:pt>
          <cx:pt idx="3432">265671.11313058902</cx:pt>
          <cx:pt idx="3433">250308.80426584501</cx:pt>
          <cx:pt idx="3434">273773.023424296</cx:pt>
          <cx:pt idx="3435">274326.913000717</cx:pt>
          <cx:pt idx="3436">274623.195587494</cx:pt>
          <cx:pt idx="3437">258112.59800840801</cx:pt>
          <cx:pt idx="3438">274711.80881145602</cx:pt>
          <cx:pt idx="3439">259351.94917186201</cx:pt>
          <cx:pt idx="3440">255892.36617392299</cx:pt>
          <cx:pt idx="3441">274301.94472789799</cx:pt>
          <cx:pt idx="3442">274442.62267398299</cx:pt>
          <cx:pt idx="3443">274578.34210600599</cx:pt>
          <cx:pt idx="3444">273217.43403716601</cx:pt>
          <cx:pt idx="3445">274534.337084617</cx:pt>
          <cx:pt idx="3446">274676.31504850398</cx:pt>
          <cx:pt idx="3447">269125.16790668498</cx:pt>
          <cx:pt idx="3448">255470.156597872</cx:pt>
          <cx:pt idx="3449">255570.16285033899</cx:pt>
          <cx:pt idx="3450">272132.50681518199</cx:pt>
          <cx:pt idx="3451">274470.506979094</cx:pt>
          <cx:pt idx="3452">274583.233764167</cx:pt>
          <cx:pt idx="3453">255121.893883757</cx:pt>
          <cx:pt idx="3454">274924.68381946802</cx:pt>
          <cx:pt idx="3455">274536.55260299798</cx:pt>
          <cx:pt idx="3456">274290.03526517999</cx:pt>
          <cx:pt idx="3457">273726.81566059898</cx:pt>
          <cx:pt idx="3458">274766.80630649801</cx:pt>
          <cx:pt idx="3459">270195.39211497299</cx:pt>
          <cx:pt idx="3460">238862.18633443501</cx:pt>
          <cx:pt idx="3461">274705.89663724502</cx:pt>
          <cx:pt idx="3462">268485.08450740698</cx:pt>
          <cx:pt idx="3463">269218.00148412102</cx:pt>
          <cx:pt idx="3464">272189.37842653302</cx:pt>
          <cx:pt idx="3465">255286.233348548</cx:pt>
          <cx:pt idx="3466">274933.79701998201</cx:pt>
          <cx:pt idx="3467">274924.92634794401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274777.40272952802</cx:pt>
          <cx:pt idx="3474">274893.52911018801</cx:pt>
          <cx:pt idx="3475">274085.52245034202</cx:pt>
          <cx:pt idx="3476">274716.70449963299</cx:pt>
          <cx:pt idx="3477">274273.66216075001</cx:pt>
          <cx:pt idx="3478">251596.40882558501</cx:pt>
          <cx:pt idx="3479">246180.36649317699</cx:pt>
          <cx:pt idx="3480">252571.29537691601</cx:pt>
          <cx:pt idx="3481">270810.77484661603</cx:pt>
          <cx:pt idx="3482">274988.503005923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274328.68877382099</cx:pt>
          <cx:pt idx="3489">274986.51091490302</cx:pt>
          <cx:pt idx="3490">266556.97499204299</cx:pt>
          <cx:pt idx="3491">274869.48617731797</cx:pt>
          <cx:pt idx="3492">264907.11660451302</cx:pt>
          <cx:pt idx="3493">269563.64174340601</cx:pt>
          <cx:pt idx="3494">265201.74992920598</cx:pt>
          <cx:pt idx="3495">274843.83744444902</cx:pt>
          <cx:pt idx="3496">258573.388789808</cx:pt>
          <cx:pt idx="3497">264563.36602266901</cx:pt>
          <cx:pt idx="3498">266095.63525748299</cx:pt>
          <cx:pt idx="3499">274862.55963045498</cx:pt>
          <cx:pt idx="3500">269787.06985079497</cx:pt>
          <cx:pt idx="3501">253671.734161817</cx:pt>
          <cx:pt idx="3502">265598.07685887802</cx:pt>
          <cx:pt idx="3503">246854.07090803899</cx:pt>
          <cx:pt idx="3504">265437.041759043</cx:pt>
          <cx:pt idx="3505">270288.81389538897</cx:pt>
          <cx:pt idx="3506">250764.519652927</cx:pt>
          <cx:pt idx="3507">274819.27022741799</cx:pt>
          <cx:pt idx="3508">250967.86545437301</cx:pt>
          <cx:pt idx="3509">274144.84885865398</cx:pt>
          <cx:pt idx="3510">255853.60976067901</cx:pt>
          <cx:pt idx="3511">267480.03507017501</cx:pt>
          <cx:pt idx="3512">266824.843758039</cx:pt>
          <cx:pt idx="3513">274996.57140961202</cx:pt>
          <cx:pt idx="3514">274980.21946231101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274866.78213855898</cx:pt>
          <cx:pt idx="3521">253242.993178726</cx:pt>
          <cx:pt idx="3522">236354.52506372801</cx:pt>
          <cx:pt idx="3523">273292.39033396199</cx:pt>
          <cx:pt idx="3524">274392.51743431902</cx:pt>
          <cx:pt idx="3525">229650.322058961</cx:pt>
          <cx:pt idx="3526">274736.86232512002</cx:pt>
          <cx:pt idx="3527">274374.45120534598</cx:pt>
          <cx:pt idx="3528">274635.64568964503</cx:pt>
          <cx:pt idx="3529">274359.58829332498</cx:pt>
          <cx:pt idx="3530">274640.44994054397</cx:pt>
          <cx:pt idx="3531">274694.28218860802</cx:pt>
          <cx:pt idx="3532">274575.61650533503</cx:pt>
          <cx:pt idx="3533">266982.87306844501</cx:pt>
          <cx:pt idx="3534">264484.56817718002</cx:pt>
          <cx:pt idx="3535">274578.05694389099</cx:pt>
          <cx:pt idx="3536">255358.23206778901</cx:pt>
          <cx:pt idx="3537">274750.83821967198</cx:pt>
          <cx:pt idx="3538">274420.31266220199</cx:pt>
          <cx:pt idx="3539">271192.739614875</cx:pt>
          <cx:pt idx="3540">274409.348588811</cx:pt>
          <cx:pt idx="3541">274843.98749738198</cx:pt>
          <cx:pt idx="3542">273145.37040482898</cx:pt>
          <cx:pt idx="3543">274479.06220339099</cx:pt>
          <cx:pt idx="3544">274339.06877838599</cx:pt>
          <cx:pt idx="3545">274518.949745811</cx:pt>
          <cx:pt idx="3546">260726.19151924999</cx:pt>
          <cx:pt idx="3547">274752.44783596799</cx:pt>
          <cx:pt idx="3548">274761.09580183798</cx:pt>
          <cx:pt idx="3549">274321.56413188903</cx:pt>
          <cx:pt idx="3550">268607.44140437699</cx:pt>
          <cx:pt idx="3551">274927.74403349002</cx:pt>
          <cx:pt idx="3552">274905.487833491</cx:pt>
          <cx:pt idx="3553">225665.10648489001</cx:pt>
          <cx:pt idx="3554">245558.15452604799</cx:pt>
          <cx:pt idx="3555">247959.38302394899</cx:pt>
          <cx:pt idx="3556">274447.63355132501</cx:pt>
          <cx:pt idx="3557">273692.35961981898</cx:pt>
          <cx:pt idx="3558">270525.606221369</cx:pt>
          <cx:pt idx="3559">260596.22869828501</cx:pt>
          <cx:pt idx="3560">274731.79222099902</cx:pt>
          <cx:pt idx="3561">274158.42934184597</cx:pt>
          <cx:pt idx="3562">274885.67127844301</cx:pt>
          <cx:pt idx="3563">258227.23264701801</cx:pt>
          <cx:pt idx="3564">252587.70805858501</cx:pt>
          <cx:pt idx="3565">274606.74285451899</cx:pt>
          <cx:pt idx="3566">274323.70879699598</cx:pt>
          <cx:pt idx="3567">271865.08401276101</cx:pt>
          <cx:pt idx="3568">274229.04417708301</cx:pt>
          <cx:pt idx="3569">274099.12084273901</cx:pt>
          <cx:pt idx="3570">253051.07279397201</cx:pt>
          <cx:pt idx="3571">271868.177858009</cx:pt>
          <cx:pt idx="3572">271647.42124276998</cx:pt>
          <cx:pt idx="3573">274772.36243161699</cx:pt>
          <cx:pt idx="3574">274838.43372628401</cx:pt>
          <cx:pt idx="3575">274096.07670603698</cx:pt>
          <cx:pt idx="3576">258234.28089328899</cx:pt>
          <cx:pt idx="3577">274373.21185570199</cx:pt>
          <cx:pt idx="3578">271913.47962575301</cx:pt>
          <cx:pt idx="3579">274539.40872659598</cx:pt>
          <cx:pt idx="3580">263157.76107080502</cx:pt>
          <cx:pt idx="3581">274951.51289571897</cx:pt>
          <cx:pt idx="3582">274318.552531867</cx:pt>
          <cx:pt idx="3583">274591.87448428199</cx:pt>
          <cx:pt idx="3584">274362.998689726</cx:pt>
          <cx:pt idx="3585">268976.95461834897</cx:pt>
          <cx:pt idx="3586">267717.09706877498</cx:pt>
          <cx:pt idx="3587">274501.32699190098</cx:pt>
          <cx:pt idx="3588">274825.33134056401</cx:pt>
          <cx:pt idx="3589">274725.56388242898</cx:pt>
          <cx:pt idx="3590">274541.64329604601</cx:pt>
          <cx:pt idx="3591">267743.60713948403</cx:pt>
          <cx:pt idx="3592">263567.69733101601</cx:pt>
          <cx:pt idx="3593">274588.35068607802</cx:pt>
          <cx:pt idx="3594">274680.03248454502</cx:pt>
          <cx:pt idx="3595">271679.045292533</cx:pt>
          <cx:pt idx="3596">258579.03114645099</cx:pt>
          <cx:pt idx="3597">273551.40189417702</cx:pt>
          <cx:pt idx="3598">227142.77497499</cx:pt>
          <cx:pt idx="3599">274464.339313437</cx:pt>
          <cx:pt idx="3600">234580.85946325201</cx:pt>
          <cx:pt idx="3601">266411.89805915498</cx:pt>
          <cx:pt idx="3602">273804.46448251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274614.18735748698</cx:pt>
          <cx:pt idx="3609">249112.27362460899</cx:pt>
          <cx:pt idx="3610">274798.78426513303</cx:pt>
          <cx:pt idx="3611">274712.57419537299</cx:pt>
          <cx:pt idx="3612">255411.552658211</cx:pt>
          <cx:pt idx="3613">274520.62040889199</cx:pt>
          <cx:pt idx="3614">241689.28765996001</cx:pt>
          <cx:pt idx="3615">274877.83060536103</cx:pt>
          <cx:pt idx="3616">259096.47427171201</cx:pt>
          <cx:pt idx="3617">262476.08033216803</cx:pt>
          <cx:pt idx="3618">274966.50056855503</cx:pt>
          <cx:pt idx="3619">274251.57532031898</cx:pt>
          <cx:pt idx="3620">274713.11450646201</cx:pt>
          <cx:pt idx="3621">274760.33902409999</cx:pt>
          <cx:pt idx="3622">267068.240360811</cx:pt>
          <cx:pt idx="3623">274916.92340543802</cx:pt>
          <cx:pt idx="3624">237323.66183075</cx:pt>
          <cx:pt idx="3625">274400.11873133603</cx:pt>
          <cx:pt idx="3626">257937.830863468</cx:pt>
          <cx:pt idx="3627">264537.53637231101</cx:pt>
          <cx:pt idx="3628">246769.81877224799</cx:pt>
          <cx:pt idx="3629">274178.15652871702</cx:pt>
          <cx:pt idx="3630">274232.88987476099</cx:pt>
          <cx:pt idx="3631">244367.77700945199</cx:pt>
          <cx:pt idx="3632">252973.702100767</cx:pt>
          <cx:pt idx="3633">261259.78764592001</cx:pt>
          <cx:pt idx="3634">274247.339650576</cx:pt>
          <cx:pt idx="3635">274685.04639688297</cx:pt>
          <cx:pt idx="3636">274812.04354272399</cx:pt>
          <cx:pt idx="3637">274375.21240171202</cx:pt>
          <cx:pt idx="3638">266843.34091595601</cx:pt>
          <cx:pt idx="3639">272707.342180337</cx:pt>
          <cx:pt idx="3640">273989.303325449</cx:pt>
          <cx:pt idx="3641">262096.88362371901</cx:pt>
          <cx:pt idx="3642">274363.23790635198</cx:pt>
          <cx:pt idx="3643">274692.76801861898</cx:pt>
          <cx:pt idx="3644">274627.53160122997</cx:pt>
          <cx:pt idx="3645">274833.198614516</cx:pt>
          <cx:pt idx="3646">274778.697377073</cx:pt>
          <cx:pt idx="3647">274386.75248340401</cx:pt>
          <cx:pt idx="3648">273963.70748139301</cx:pt>
          <cx:pt idx="3649">256089.97698124999</cx:pt>
          <cx:pt idx="3650">274456.08328127401</cx:pt>
          <cx:pt idx="3651">241462.80205914401</cx:pt>
          <cx:pt idx="3652">270980.57341066899</cx:pt>
          <cx:pt idx="3653">274814.89706781402</cx:pt>
          <cx:pt idx="3654">274738.614679183</cx:pt>
          <cx:pt idx="3655">254595.75640553099</cx:pt>
          <cx:pt idx="3656">273889.02812122501</cx:pt>
          <cx:pt idx="3657">256939.74718807501</cx:pt>
          <cx:pt idx="3658">274305.50681402598</cx:pt>
          <cx:pt idx="3659">274764.41999689699</cx:pt>
          <cx:pt idx="3660">274841.83268038201</cx:pt>
          <cx:pt idx="3661">268086.04307856702</cx:pt>
          <cx:pt idx="3662">274951.33667335898</cx:pt>
          <cx:pt idx="3663">274442.15663242998</cx:pt>
          <cx:pt idx="3664">267523.76092660101</cx:pt>
          <cx:pt idx="3665">262159.09589012899</cx:pt>
          <cx:pt idx="3666">274291.33845210401</cx:pt>
          <cx:pt idx="3667">274158.25347288698</cx:pt>
          <cx:pt idx="3668">274695.03056657402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274369.156612197</cx:pt>
          <cx:pt idx="3675">274878.56676710001</cx:pt>
          <cx:pt idx="3676">263122.411392343</cx:pt>
          <cx:pt idx="3677">263819.28582444403</cx:pt>
          <cx:pt idx="3678">261645.19542339499</cx:pt>
          <cx:pt idx="3679">273913.21248904499</cx:pt>
          <cx:pt idx="3680">274560.450945705</cx:pt>
          <cx:pt idx="3681">274426.14224748302</cx:pt>
          <cx:pt idx="3682">274941.52032570401</cx:pt>
          <cx:pt idx="3683">269066.07744076703</cx:pt>
          <cx:pt idx="3684">273891.47556512302</cx:pt>
          <cx:pt idx="3685">267857.78028629301</cx:pt>
          <cx:pt idx="3686">273808.47642440099</cx:pt>
          <cx:pt idx="3687">274900.67874973698</cx:pt>
          <cx:pt idx="3688">264341.53211616602</cx:pt>
          <cx:pt idx="3689">274937.532699526</cx:pt>
          <cx:pt idx="3690">258585.65541338199</cx:pt>
          <cx:pt idx="3691">274482.945434433</cx:pt>
          <cx:pt idx="3692">274326.61933810997</cx:pt>
          <cx:pt idx="3693">274908.920430584</cx:pt>
          <cx:pt idx="3694">274707.63303713099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274650.66919383599</cx:pt>
          <cx:pt idx="3701">256871.87971436299</cx:pt>
          <cx:pt idx="3702">247643.47890951901</cx:pt>
          <cx:pt idx="3703">274003.42026213103</cx:pt>
          <cx:pt idx="3704">273860.96545658098</cx:pt>
          <cx:pt idx="3705">274687.541829633</cx:pt>
          <cx:pt idx="3706">266400.13947233499</cx:pt>
          <cx:pt idx="3707">274680.74070606602</cx:pt>
          <cx:pt idx="3708">262293.45603120001</cx:pt>
          <cx:pt idx="3709">266694.69425234798</cx:pt>
          <cx:pt idx="3710">274875.62195938203</cx:pt>
          <cx:pt idx="3711">274397.37457370001</cx:pt>
          <cx:pt idx="3712">274769.490742594</cx:pt>
          <cx:pt idx="3713">258153.99574280201</cx:pt>
          <cx:pt idx="3714">274858.70746555802</cx:pt>
          <cx:pt idx="3715">270807.40460123902</cx:pt>
          <cx:pt idx="3716">274122.26796428801</cx:pt>
          <cx:pt idx="3717">240257.803083932</cx:pt>
          <cx:pt idx="3718">274398.61411099398</cx:pt>
          <cx:pt idx="3719">263914.011491668</cx:pt>
          <cx:pt idx="3720">274720.90938778501</cx:pt>
          <cx:pt idx="3721">274459.12627810799</cx:pt>
          <cx:pt idx="3722">265191.25776636001</cx:pt>
          <cx:pt idx="3723">274813.81970796903</cx:pt>
          <cx:pt idx="3724">274890.99240654497</cx:pt>
          <cx:pt idx="3725">274498.95389525598</cx:pt>
          <cx:pt idx="3726">274218.87476892298</cx:pt>
          <cx:pt idx="3727">271679.441271241</cx:pt>
          <cx:pt idx="3728">243786.63991759199</cx:pt>
          <cx:pt idx="3729">246124.07018393799</cx:pt>
          <cx:pt idx="3730">274034.23188266699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274743.39245624997</cx:pt>
          <cx:pt idx="3738">274654.703123927</cx:pt>
          <cx:pt idx="3739">274229.68707708898</cx:pt>
          <cx:pt idx="3740">274687.24472981901</cx:pt>
          <cx:pt idx="3741">274628.97111566598</cx:pt>
          <cx:pt idx="3742">251439.00384334699</cx:pt>
          <cx:pt idx="3743">263299.17141865601</cx:pt>
          <cx:pt idx="3744">273927.17421971197</cx:pt>
          <cx:pt idx="3745">274970.988636314</cx:pt>
          <cx:pt idx="3746">274437.10507276503</cx:pt>
          <cx:pt idx="3747">265963.139226739</cx:pt>
          <cx:pt idx="3748">274774.04401355103</cx:pt>
          <cx:pt idx="3749">266550.95432820701</cx:pt>
          <cx:pt idx="3750">274818.35761268099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274341.03892163502</cx:pt>
          <cx:pt idx="3762">267207.30929993698</cx:pt>
          <cx:pt idx="3763">274640.73063537403</cx:pt>
          <cx:pt idx="3764">271239.11506997701</cx:pt>
          <cx:pt idx="3765">262727.08427003201</cx:pt>
          <cx:pt idx="3766">274918.94264373201</cx:pt>
          <cx:pt idx="3767">274993.64275855001</cx:pt>
          <cx:pt idx="3768">274144.28219676903</cx:pt>
          <cx:pt idx="3769">274433.92097200901</cx:pt>
          <cx:pt idx="3770">274083.71714668302</cx:pt>
          <cx:pt idx="3771">274739.19751691498</cx:pt>
          <cx:pt idx="3772">274883.45396080101</cx:pt>
          <cx:pt idx="3773">274735.368136267</cx:pt>
          <cx:pt idx="3774">274798.81990972802</cx:pt>
          <cx:pt idx="3775">271232.83348170901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274610.84228836797</cx:pt>
          <cx:pt idx="3782">235689.27679648501</cx:pt>
          <cx:pt idx="3783">270498.36437900201</cx:pt>
          <cx:pt idx="3784">268285.031615404</cx:pt>
          <cx:pt idx="3785">248860.32129549899</cx:pt>
          <cx:pt idx="3786">274720.54209247202</cx:pt>
          <cx:pt idx="3787">258722.19045998101</cx:pt>
          <cx:pt idx="3788">274767.98133938602</cx:pt>
          <cx:pt idx="3789">270728.87547953799</cx:pt>
          <cx:pt idx="3790">274739.71599801799</cx:pt>
          <cx:pt idx="3791">274433.32199566503</cx:pt>
          <cx:pt idx="3792">274679.30057606503</cx:pt>
          <cx:pt idx="3793">274060.56840338802</cx:pt>
          <cx:pt idx="3794">251238.103681526</cx:pt>
          <cx:pt idx="3795">274968.85447112197</cx:pt>
          <cx:pt idx="3796">274794.79978286399</cx:pt>
          <cx:pt idx="3797">232335.65688669801</cx:pt>
          <cx:pt idx="3798">274912.59072194801</cx:pt>
          <cx:pt idx="3799">266888.25698607601</cx:pt>
          <cx:pt idx="3800">220094.72347516401</cx:pt>
          <cx:pt idx="3801">274958.37582484202</cx:pt>
          <cx:pt idx="3802">274591.64144697698</cx:pt>
          <cx:pt idx="3803">266153.95351672202</cx:pt>
          <cx:pt idx="3804">274630.17809172597</cx:pt>
          <cx:pt idx="3805">259530.03255557199</cx:pt>
          <cx:pt idx="3806">274114.071675157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274250.10504304001</cx:pt>
          <cx:pt idx="3813">267480.78529284103</cx:pt>
          <cx:pt idx="3814">274060.37180543598</cx:pt>
          <cx:pt idx="3815">274913.42799677001</cx:pt>
          <cx:pt idx="3816">274539.43180125998</cx:pt>
          <cx:pt idx="3817">274579.35443858098</cx:pt>
          <cx:pt idx="3818">274608.17284872202</cx:pt>
          <cx:pt idx="3819">274715.52954889898</cx:pt>
          <cx:pt idx="3820">273210.95013852802</cx:pt>
          <cx:pt idx="3821">274609.01252133102</cx:pt>
          <cx:pt idx="3822">239536.781303344</cx:pt>
          <cx:pt idx="3823">247783.2211348</cx:pt>
          <cx:pt idx="3824">274268.15100840398</cx:pt>
          <cx:pt idx="3825">274979.02819761197</cx:pt>
          <cx:pt idx="3826">274024.82015743997</cx:pt>
          <cx:pt idx="3827">260403.74709219299</cx:pt>
          <cx:pt idx="3828">274434.27137020201</cx:pt>
          <cx:pt idx="3829">235547.50270305501</cx:pt>
          <cx:pt idx="3830">262598.031168024</cx:pt>
          <cx:pt idx="3831">274231.58062734199</cx:pt>
          <cx:pt idx="3832">274931.807282008</cx:pt>
          <cx:pt idx="3833">261778.85547678199</cx:pt>
          <cx:pt idx="3834">274436.55866199499</cx:pt>
          <cx:pt idx="3835">274925.73053263302</cx:pt>
          <cx:pt idx="3836">263565.48450075003</cx:pt>
          <cx:pt idx="3837">273753.28346170398</cx:pt>
          <cx:pt idx="3838">238586.35438962199</cx:pt>
          <cx:pt idx="3839">274569.58362244198</cx:pt>
          <cx:pt idx="3840">248060.52293529201</cx:pt>
          <cx:pt idx="3841">274573.33452023799</cx:pt>
          <cx:pt idx="3842">253266.14988326401</cx:pt>
          <cx:pt idx="3843">273979.91198770498</cx:pt>
          <cx:pt idx="3844">274916.82552915701</cx:pt>
          <cx:pt idx="3845">274556.03299002902</cx:pt>
          <cx:pt idx="3846">274267.15570907103</cx:pt>
          <cx:pt idx="3847">255830.36715131201</cx:pt>
          <cx:pt idx="3848">274958.63495949801</cx:pt>
          <cx:pt idx="3849">263524.43245136301</cx:pt>
          <cx:pt idx="3850">246355.597254883</cx:pt>
          <cx:pt idx="3851">266496.24278964801</cx:pt>
          <cx:pt idx="3852">274688.589834649</cx:pt>
          <cx:pt idx="3853">274334.56536898098</cx:pt>
          <cx:pt idx="3854">261956.17834199601</cx:pt>
          <cx:pt idx="3855">274726.95738049003</cx:pt>
          <cx:pt idx="3856">274963.23483409901</cx:pt>
          <cx:pt idx="3857">266136.08973939402</cx:pt>
          <cx:pt idx="3858">265164.14691634901</cx:pt>
          <cx:pt idx="3859">274664.97599349398</cx:pt>
          <cx:pt idx="3860">270289.836614481</cx:pt>
          <cx:pt idx="3861">258989.007022217</cx:pt>
          <cx:pt idx="3862">274452.68205269799</cx:pt>
          <cx:pt idx="3863">268346.943624434</cx:pt>
          <cx:pt idx="3864">269665.47145713598</cx:pt>
          <cx:pt idx="3865">274049.64620181499</cx:pt>
          <cx:pt idx="3866">253231.959933832</cx:pt>
          <cx:pt idx="3867">274058.30624515301</cx:pt>
          <cx:pt idx="3868">274940.99226152297</cx:pt>
          <cx:pt idx="3869">274712.95809776598</cx:pt>
          <cx:pt idx="3870">274556.57603312598</cx:pt>
          <cx:pt idx="3871">229259.38815940401</cx:pt>
          <cx:pt idx="3872">274935.39773823699</cx:pt>
          <cx:pt idx="3873">270068.09794146701</cx:pt>
          <cx:pt idx="3874">274364.459395969</cx:pt>
          <cx:pt idx="3875">273979.89566130802</cx:pt>
          <cx:pt idx="3876">274918.51918558101</cx:pt>
          <cx:pt idx="3877">274981.33386639698</cx:pt>
          <cx:pt idx="3878">274655.08945093403</cx:pt>
          <cx:pt idx="3879">274432.70286062598</cx:pt>
          <cx:pt idx="3880">274991.77700957801</cx:pt>
          <cx:pt idx="3881">274516.608571427</cx:pt>
          <cx:pt idx="3882">274192.82253953803</cx:pt>
          <cx:pt idx="3883">274007.41620190197</cx:pt>
          <cx:pt idx="3884">273888.99914108601</cx:pt>
          <cx:pt idx="3885">274653.021866091</cx:pt>
          <cx:pt idx="3886">274545.28450654203</cx:pt>
          <cx:pt idx="3887">273936.95032770402</cx:pt>
          <cx:pt idx="3888">274424.67179225897</cx:pt>
          <cx:pt idx="3889">248712.19138762599</cx:pt>
          <cx:pt idx="3890">266877.47044834198</cx:pt>
          <cx:pt idx="3891">253519.13040587801</cx:pt>
          <cx:pt idx="3892">274861.480127608</cx:pt>
          <cx:pt idx="3893">243811.67065534799</cx:pt>
          <cx:pt idx="3894">268188.04876870802</cx:pt>
          <cx:pt idx="3895">274853.02733928198</cx:pt>
          <cx:pt idx="3896">274982.41661785601</cx:pt>
          <cx:pt idx="3897">256016.63009559101</cx:pt>
          <cx:pt idx="3898">274881.69387707702</cx:pt>
          <cx:pt idx="3899">274592.79878076201</cx:pt>
          <cx:pt idx="3900">267508.20839446899</cx:pt>
          <cx:pt idx="3901">274709.58088554902</cx:pt>
          <cx:pt idx="3902">274313.60524012998</cx:pt>
          <cx:pt idx="3903">267298.43547704897</cx:pt>
          <cx:pt idx="3904">273850.01209012698</cx:pt>
          <cx:pt idx="3905">271143.82788227202</cx:pt>
          <cx:pt idx="3906">274471.69492188498</cx:pt>
          <cx:pt idx="3907">257628.164452389</cx:pt>
          <cx:pt idx="3908">262407.11866980599</cx:pt>
          <cx:pt idx="3909">274921.727863284</cx:pt>
          <cx:pt idx="3910">274313.37667738303</cx:pt>
          <cx:pt idx="3911">251830.83619403199</cx:pt>
          <cx:pt idx="3912">274822.73352332902</cx:pt>
          <cx:pt idx="3913">274616.90114056802</cx:pt>
          <cx:pt idx="3914">263987.92349433899</cx:pt>
          <cx:pt idx="3915">261499.39448921001</cx:pt>
          <cx:pt idx="3916">274638.69684376899</cx:pt>
          <cx:pt idx="3917">256468.661825296</cx:pt>
          <cx:pt idx="3918">274056.91060287302</cx:pt>
          <cx:pt idx="3919">274586.45233608701</cx:pt>
          <cx:pt idx="3920">229790.85237237599</cx:pt>
          <cx:pt idx="3921">263288.137942145</cx:pt>
          <cx:pt idx="3922">274758.43108272302</cx:pt>
          <cx:pt idx="3923">273483.24081783602</cx:pt>
          <cx:pt idx="3924">274931.826124124</cx:pt>
          <cx:pt idx="3925">263365.65816547303</cx:pt>
          <cx:pt idx="3926">274865.44210403302</cx:pt>
          <cx:pt idx="3927">274031.22365366499</cx:pt>
          <cx:pt idx="3928">252127.28454546601</cx:pt>
          <cx:pt idx="3929">251517.707196264</cx:pt>
          <cx:pt idx="3930">273929.51579032699</cx:pt>
          <cx:pt idx="3931">273947.36519720202</cx:pt>
          <cx:pt idx="3932">274510.35858080402</cx:pt>
          <cx:pt idx="3933">252803.43601647299</cx:pt>
          <cx:pt idx="3934">263664.465434485</cx:pt>
          <cx:pt idx="3935">246141.58474714999</cx:pt>
          <cx:pt idx="3936">274512.44535958697</cx:pt>
          <cx:pt idx="3937">253752.88321938299</cx:pt>
          <cx:pt idx="3938">274318.267622168</cx:pt>
          <cx:pt idx="3939">274858.48008605599</cx:pt>
          <cx:pt idx="3940">244159.35151562799</cx:pt>
          <cx:pt idx="3941">274164.03175472701</cx:pt>
          <cx:pt idx="3942">263716.18876342103</cx:pt>
          <cx:pt idx="3943">274864.45219883998</cx:pt>
          <cx:pt idx="3944">274654.99307715899</cx:pt>
          <cx:pt idx="3945">274525.49194163998</cx:pt>
          <cx:pt idx="3946">274636.52498264099</cx:pt>
          <cx:pt idx="3947">274405.34798017499</cx:pt>
          <cx:pt idx="3948">274972.55686464702</cx:pt>
          <cx:pt idx="3949">243985.56962781699</cx:pt>
          <cx:pt idx="3950">274832.33879941498</cx:pt>
          <cx:pt idx="3951">259449.07563188401</cx:pt>
          <cx:pt idx="3952">265148.38737576001</cx:pt>
          <cx:pt idx="3953">274311.45758634299</cx:pt>
          <cx:pt idx="3954">274105.89888944599</cx:pt>
          <cx:pt idx="3955">274277.656392581</cx:pt>
          <cx:pt idx="3956">274156.08123354003</cx:pt>
          <cx:pt idx="3957">274755.58050137199</cx:pt>
          <cx:pt idx="3958">274307.50243839202</cx:pt>
          <cx:pt idx="3959">274979.05289960501</cx:pt>
          <cx:pt idx="3960">274332.56774486799</cx:pt>
          <cx:pt idx="3961">266032.725560133</cx:pt>
          <cx:pt idx="3962">258195.550926369</cx:pt>
          <cx:pt idx="3963">264094.11276933597</cx:pt>
          <cx:pt idx="3964">272346.07552994398</cx:pt>
          <cx:pt idx="3965">273853.35226313502</cx:pt>
          <cx:pt idx="3966">274812.64120069001</cx:pt>
          <cx:pt idx="3967">274779.58357020898</cx:pt>
          <cx:pt idx="3968">274591.43159104203</cx:pt>
          <cx:pt idx="3969">270004.78849934699</cx:pt>
          <cx:pt idx="3970">274329.60892421397</cx:pt>
          <cx:pt idx="3971">270553.48458829999</cx:pt>
          <cx:pt idx="3972">242990.87022886099</cx:pt>
          <cx:pt idx="3973">274734.19568315003</cx:pt>
          <cx:pt idx="3974">274070.47221479099</cx:pt>
          <cx:pt idx="3975">267554.56384173501</cx:pt>
          <cx:pt idx="3976">246675.93102632201</cx:pt>
          <cx:pt idx="3977">274499.78575247299</cx:pt>
          <cx:pt idx="3978">274898.57041070698</cx:pt>
          <cx:pt idx="3979">274799.64999922802</cx:pt>
          <cx:pt idx="3980">274668.68759033899</cx:pt>
          <cx:pt idx="3981">261827.54157091299</cx:pt>
          <cx:pt idx="3982">274950.37931447499</cx:pt>
          <cx:pt idx="3983">263523.09437145601</cx:pt>
          <cx:pt idx="3984">253478.499753012</cx:pt>
          <cx:pt idx="3985">274832.39612356899</cx:pt>
          <cx:pt idx="3986">260911.67618250399</cx:pt>
          <cx:pt idx="3987">274312.82458951598</cx:pt>
          <cx:pt idx="3988">274221.27991830301</cx:pt>
          <cx:pt idx="3989">247166.43574464001</cx:pt>
          <cx:pt idx="3990">274299.82687297801</cx:pt>
          <cx:pt idx="3991">270072.39311953099</cx:pt>
          <cx:pt idx="3992">251675.01501709499</cx:pt>
          <cx:pt idx="3993">258882.315350644</cx:pt>
          <cx:pt idx="3994">274629.10728436097</cx:pt>
          <cx:pt idx="3995">273156.59846047999</cx:pt>
          <cx:pt idx="3996">274596.58377597202</cx:pt>
          <cx:pt idx="3997">274699.89150482102</cx:pt>
          <cx:pt idx="3998">274410.56292744703</cx:pt>
          <cx:pt idx="3999">274252.90735117701</cx:pt>
          <cx:pt idx="4000">274861.60177005001</cx:pt>
          <cx:pt idx="4001">252756.566069828</cx:pt>
          <cx:pt idx="4002">274531.20792129199</cx:pt>
          <cx:pt idx="4003">252558.17541119599</cx:pt>
          <cx:pt idx="4004">274937.39044789498</cx:pt>
          <cx:pt idx="4005">274294.41011254903</cx:pt>
          <cx:pt idx="4006">268563.08175415703</cx:pt>
          <cx:pt idx="4007">239360.15878322601</cx:pt>
          <cx:pt idx="4008">269956.98897128901</cx:pt>
          <cx:pt idx="4009">274613.339557114</cx:pt>
          <cx:pt idx="4010">274419.37891914602</cx:pt>
          <cx:pt idx="4011">274623.932462811</cx:pt>
          <cx:pt idx="4012">274950.471472584</cx:pt>
          <cx:pt idx="4013">268670.705479867</cx:pt>
          <cx:pt idx="4014">274326.67750190903</cx:pt>
          <cx:pt idx="4015">274866.43914764997</cx:pt>
          <cx:pt idx="4016">274821.10625603102</cx:pt>
          <cx:pt idx="4017">274336.03815287299</cx:pt>
          <cx:pt idx="4018">263437.86250932602</cx:pt>
          <cx:pt idx="4019">268496.28501431702</cx:pt>
          <cx:pt idx="4020">274858.847697953</cx:pt>
          <cx:pt idx="4021">274793.65914294601</cx:pt>
          <cx:pt idx="4022">274876.23371420399</cx:pt>
          <cx:pt idx="4023">260322.71318039799</cx:pt>
          <cx:pt idx="4024">274807.141126837</cx:pt>
          <cx:pt idx="4025">261468.010789522</cx:pt>
          <cx:pt idx="4026">244255.681625745</cx:pt>
          <cx:pt idx="4027">274334.58456222003</cx:pt>
          <cx:pt idx="4028">252393.177854915</cx:pt>
          <cx:pt idx="4029">274922.92288760102</cx:pt>
          <cx:pt idx="4030">263729.27191688999</cx:pt>
          <cx:pt idx="4031">274901.48939404101</cx:pt>
          <cx:pt idx="4032">268231.89884505398</cx:pt>
          <cx:pt idx="4033">274541.118384998</cx:pt>
          <cx:pt idx="4034">274869.06254959898</cx:pt>
          <cx:pt idx="4035">262479.89129462099</cx:pt>
          <cx:pt idx="4036">274687.80218332401</cx:pt>
          <cx:pt idx="4037">274794.32717293699</cx:pt>
          <cx:pt idx="4038">249043.66067011701</cx:pt>
          <cx:pt idx="4039">273980.39578461502</cx:pt>
          <cx:pt idx="4040">274854.27441924298</cx:pt>
          <cx:pt idx="4041">274969.94175445102</cx:pt>
          <cx:pt idx="4042">266354.03478087502</cx:pt>
          <cx:pt idx="4043">273858.430309875</cx:pt>
          <cx:pt idx="4044">254113.19427889501</cx:pt>
          <cx:pt idx="4045">273524.17527627602</cx:pt>
          <cx:pt idx="4046">274149.79496079899</cx:pt>
          <cx:pt idx="4047">274718.59494432597</cx:pt>
          <cx:pt idx="4048">272333.99879930902</cx:pt>
          <cx:pt idx="4049">255183.949170979</cx:pt>
          <cx:pt idx="4050">274405.98740840302</cx:pt>
          <cx:pt idx="4051">251481.11118210701</cx:pt>
          <cx:pt idx="4052">274740.85743555601</cx:pt>
          <cx:pt idx="4053">256029.35753010999</cx:pt>
          <cx:pt idx="4054">263598.038541694</cx:pt>
          <cx:pt idx="4055">274385.64044237201</cx:pt>
          <cx:pt idx="4056">274870.47643775801</cx:pt>
          <cx:pt idx="4057">234749.305587109</cx:pt>
          <cx:pt idx="4058">274834.13924248703</cx:pt>
          <cx:pt idx="4059">272969.86515764002</cx:pt>
          <cx:pt idx="4060">244151.34814096399</cx:pt>
          <cx:pt idx="4061">274931.86095383699</cx:pt>
          <cx:pt idx="4062">257027.66711939799</cx:pt>
          <cx:pt idx="4063">273070.05604849698</cx:pt>
          <cx:pt idx="4064">273992.95295926399</cx:pt>
          <cx:pt idx="4065">274465.315661737</cx:pt>
          <cx:pt idx="4066">274101.70885373</cx:pt>
          <cx:pt idx="4067">270519.45937772299</cx:pt>
          <cx:pt idx="4068">274472.626398683</cx:pt>
          <cx:pt idx="4069">274370.00232944702</cx:pt>
          <cx:pt idx="4070">274856.204967317</cx:pt>
          <cx:pt idx="4071">274978.735292028</cx:pt>
          <cx:pt idx="4072">274615.01913187699</cx:pt>
          <cx:pt idx="4073">246772.20690791201</cx:pt>
          <cx:pt idx="4074">274011.67734687403</cx:pt>
          <cx:pt idx="4075">274685.246697005</cx:pt>
          <cx:pt idx="4076">274625.99493706803</cx:pt>
          <cx:pt idx="4077">274876.705777016</cx:pt>
          <cx:pt idx="4078">274217.25431480998</cx:pt>
          <cx:pt idx="4079">242731.03051129999</cx:pt>
          <cx:pt idx="4080">274449.96137548902</cx:pt>
          <cx:pt idx="4081">274574.78208718199</cx:pt>
          <cx:pt idx="4082">271681.91069933801</cx:pt>
          <cx:pt idx="4083">269345.74294085201</cx:pt>
          <cx:pt idx="4084">271202.340362399</cx:pt>
          <cx:pt idx="4085">263170.20603459299</cx:pt>
          <cx:pt idx="4086">274557.31443484302</cx:pt>
          <cx:pt idx="4087">258389.56764200499</cx:pt>
          <cx:pt idx="4088">262140.689747</cx:pt>
          <cx:pt idx="4089">259197.46066185099</cx:pt>
          <cx:pt idx="4090">274646.256333998</cx:pt>
          <cx:pt idx="4091">274170.64369096002</cx:pt>
          <cx:pt idx="4092">271256.43578082602</cx:pt>
          <cx:pt idx="4093">246640.152120921</cx:pt>
          <cx:pt idx="4094">270720.86873455503</cx:pt>
          <cx:pt idx="4095">274471.50957044598</cx:pt>
          <cx:pt idx="4096">249733.47435854</cx:pt>
          <cx:pt idx="4097">274873.70988881902</cx:pt>
          <cx:pt idx="4098">259371.84197785001</cx:pt>
          <cx:pt idx="4099">274167.47288997303</cx:pt>
          <cx:pt idx="4100">274913.94570356898</cx:pt>
          <cx:pt idx="4101">255394.20755826301</cx:pt>
          <cx:pt idx="4102">274557.51328020799</cx:pt>
          <cx:pt idx="4103">274779.024998062</cx:pt>
          <cx:pt idx="4104">274912.53208059201</cx:pt>
          <cx:pt idx="4105">274365.62445000798</cx:pt>
          <cx:pt idx="4106">274711.36962434201</cx:pt>
          <cx:pt idx="4107">255565.942329565</cx:pt>
          <cx:pt idx="4108">274625.06599918299</cx:pt>
          <cx:pt idx="4109">261287.908553307</cx:pt>
          <cx:pt idx="4110">274657.91873679601</cx:pt>
          <cx:pt idx="4111">274904.42280712799</cx:pt>
          <cx:pt idx="4112">274537.64023080299</cx:pt>
          <cx:pt idx="4113">261320.12097376201</cx:pt>
          <cx:pt idx="4114">274342.30604588799</cx:pt>
          <cx:pt idx="4115">274483.67000864202</cx:pt>
          <cx:pt idx="4116">274445.652528545</cx:pt>
          <cx:pt idx="4117">274394.82970280299</cx:pt>
          <cx:pt idx="4118">252925.32453974299</cx:pt>
          <cx:pt idx="4119">232913.408110294</cx:pt>
          <cx:pt idx="4120">274381.46087700297</cx:pt>
          <cx:pt idx="4121">264007.94727531099</cx:pt>
          <cx:pt idx="4122">266134.55732638203</cx:pt>
          <cx:pt idx="4123">248541.19606404699</cx:pt>
          <cx:pt idx="4124">274258.24728019402</cx:pt>
          <cx:pt idx="4125">274518.39921422501</cx:pt>
          <cx:pt idx="4126">274541.76521286502</cx:pt>
          <cx:pt idx="4127">255073.38325790601</cx:pt>
          <cx:pt idx="4128">274631.38693820901</cx:pt>
          <cx:pt idx="4129">257107.04678501</cx:pt>
          <cx:pt idx="4130">260330.073007117</cx:pt>
          <cx:pt idx="4131">274786.96741206601</cx:pt>
          <cx:pt idx="4132">259275.359132969</cx:pt>
          <cx:pt idx="4133">274555.99135342101</cx:pt>
          <cx:pt idx="4134">268785.58226662403</cx:pt>
          <cx:pt idx="4135">274583.99317733903</cx:pt>
          <cx:pt idx="4136">274959.33108614298</cx:pt>
          <cx:pt idx="4137">274608.53019388701</cx:pt>
          <cx:pt idx="4138">259763.18175122299</cx:pt>
          <cx:pt idx="4139">270937.28603133297</cx:pt>
          <cx:pt idx="4140">274699.79489787098</cx:pt>
          <cx:pt idx="4141">274551.62275838002</cx:pt>
          <cx:pt idx="4142">230421.20809872099</cx:pt>
          <cx:pt idx="4143">264869.87585621403</cx:pt>
          <cx:pt idx="4144">274512.66848670301</cx:pt>
          <cx:pt idx="4145">267277.03337245301</cx:pt>
          <cx:pt idx="4146">262529.69956867897</cx:pt>
          <cx:pt idx="4147">274937.52079129498</cx:pt>
          <cx:pt idx="4148">273314.78009994997</cx:pt>
          <cx:pt idx="4149">249458.72523488101</cx:pt>
          <cx:pt idx="4150">274616.30111858703</cx:pt>
          <cx:pt idx="4151">274886.92448686302</cx:pt>
          <cx:pt idx="4152">266220.68851493997</cx:pt>
          <cx:pt idx="4153">262887.26661896397</cx:pt>
          <cx:pt idx="4154">274074.77469115303</cx:pt>
          <cx:pt idx="4155">273865.04650461499</cx:pt>
          <cx:pt idx="4156">262560.96540603897</cx:pt>
          <cx:pt idx="4157">250587.460353859</cx:pt>
          <cx:pt idx="4158">274880.00607748801</cx:pt>
          <cx:pt idx="4159">270439.18962364999</cx:pt>
          <cx:pt idx="4160">274874.45096853201</cx:pt>
          <cx:pt idx="4161">256341.87713037001</cx:pt>
          <cx:pt idx="4162">258300.14687315401</cx:pt>
          <cx:pt idx="4163">260456.73270219899</cx:pt>
          <cx:pt idx="4164">274604.989492402</cx:pt>
          <cx:pt idx="4165">257278.18560723</cx:pt>
          <cx:pt idx="4166">251351.49204794801</cx:pt>
          <cx:pt idx="4167">273897.36533362098</cx:pt>
          <cx:pt idx="4168">274023.43817928102</cx:pt>
          <cx:pt idx="4169">274322.022773912</cx:pt>
          <cx:pt idx="4170">274425.68571274501</cx:pt>
          <cx:pt idx="4171">261954.53352359199</cx:pt>
          <cx:pt idx="4172">274376.797682426</cx:pt>
          <cx:pt idx="4173">274917.40118375799</cx:pt>
          <cx:pt idx="4174">274535.239790113</cx:pt>
          <cx:pt idx="4175">263333.96198364702</cx:pt>
          <cx:pt idx="4176">254462.82829967499</cx:pt>
          <cx:pt idx="4177">274915.19427135098</cx:pt>
          <cx:pt idx="4178">242843.24797467099</cx:pt>
          <cx:pt idx="4179">274636.13198406203</cx:pt>
          <cx:pt idx="4180">258264.994255925</cx:pt>
          <cx:pt idx="4181">273858.08267247397</cx:pt>
          <cx:pt idx="4182">228881.44658494799</cx:pt>
          <cx:pt idx="4183">274608.77853588102</cx:pt>
          <cx:pt idx="4184">269228.661659837</cx:pt>
          <cx:pt idx="4185">274628.02608492301</cx:pt>
          <cx:pt idx="4186">253152.333764663</cx:pt>
          <cx:pt idx="4187">274685.40166064497</cx:pt>
          <cx:pt idx="4188">274320.95961492899</cx:pt>
          <cx:pt idx="4189">274314.22086293303</cx:pt>
          <cx:pt idx="4190">265982.89679093601</cx:pt>
          <cx:pt idx="4191">264963.30114229402</cx:pt>
          <cx:pt idx="4192">274591.07882546901</cx:pt>
          <cx:pt idx="4193">274334.102969689</cx:pt>
          <cx:pt idx="4194">269713.21043969702</cx:pt>
          <cx:pt idx="4195">274661.64417879301</cx:pt>
          <cx:pt idx="4196">274711.99308886199</cx:pt>
          <cx:pt idx="4197">248084.68005516601</cx:pt>
          <cx:pt idx="4198">237747.706501471</cx:pt>
          <cx:pt idx="4199">241746.692852373</cx:pt>
          <cx:pt idx="4200">274670.17480892898</cx:pt>
          <cx:pt idx="4201">247148.815408464</cx:pt>
          <cx:pt idx="4202">253784.96686104799</cx:pt>
          <cx:pt idx="4203">255498.83973330699</cx:pt>
          <cx:pt idx="4204">274522.88889939903</cx:pt>
          <cx:pt idx="4205">274619.16245034599</cx:pt>
          <cx:pt idx="4206">274741.15439146798</cx:pt>
          <cx:pt idx="4207">247913.54932909401</cx:pt>
          <cx:pt idx="4208">274701.30180029699</cx:pt>
          <cx:pt idx="4209">274692.41829417902</cx:pt>
          <cx:pt idx="4210">274308.09145210398</cx:pt>
          <cx:pt idx="4211">266078.32041462697</cx:pt>
          <cx:pt idx="4212">274791.58524876402</cx:pt>
          <cx:pt idx="4213">274950.53754945903</cx:pt>
          <cx:pt idx="4214">255180.55398475801</cx:pt>
          <cx:pt idx="4215">270520.49492290203</cx:pt>
          <cx:pt idx="4216">274929.17919872497</cx:pt>
          <cx:pt idx="4217">259920.27681486399</cx:pt>
          <cx:pt idx="4218">274978.11307730898</cx:pt>
          <cx:pt idx="4219">247465.12125517501</cx:pt>
          <cx:pt idx="4220">257039.690690763</cx:pt>
          <cx:pt idx="4221">261220.511069764</cx:pt>
          <cx:pt idx="4222">247074.486297569</cx:pt>
          <cx:pt idx="4223">263751.93428535498</cx:pt>
          <cx:pt idx="4224">274692.97054439801</cx:pt>
          <cx:pt idx="4225">274272.23182319303</cx:pt>
          <cx:pt idx="4226">270250.87088818598</cx:pt>
          <cx:pt idx="4227">238771.15892033701</cx:pt>
          <cx:pt idx="4228">274958.27372910402</cx:pt>
          <cx:pt idx="4229">252044.54660137999</cx:pt>
          <cx:pt idx="4230">274207.887460178</cx:pt>
          <cx:pt idx="4231">274027.80608763802</cx:pt>
          <cx:pt idx="4232">237375.85756214801</cx:pt>
          <cx:pt idx="4233">274909.73249584698</cx:pt>
          <cx:pt idx="4234">256567.72741681401</cx:pt>
          <cx:pt idx="4235">274245.60282929201</cx:pt>
          <cx:pt idx="4236">266790.50326550001</cx:pt>
          <cx:pt idx="4237">273311.11228393402</cx:pt>
          <cx:pt idx="4238">274235.88778324</cx:pt>
          <cx:pt idx="4239">274391.904575511</cx:pt>
          <cx:pt idx="4240">264399.34471014101</cx:pt>
          <cx:pt idx="4241">269300.56546142598</cx:pt>
          <cx:pt idx="4242">274825.65547967301</cx:pt>
          <cx:pt idx="4243">254549.14182571799</cx:pt>
          <cx:pt idx="4244">274144.64315489598</cx:pt>
          <cx:pt idx="4245">274814.221921811</cx:pt>
          <cx:pt idx="4246">225143.03176133501</cx:pt>
          <cx:pt idx="4247">274416.19648722798</cx:pt>
          <cx:pt idx="4248">274131.27009542001</cx:pt>
          <cx:pt idx="4249">267042.46561140497</cx:pt>
          <cx:pt idx="4250">274152.43452605</cx:pt>
          <cx:pt idx="4251">261737.61648289199</cx:pt>
          <cx:pt idx="4252">266548.11726738</cx:pt>
          <cx:pt idx="4253">274834.80570621998</cx:pt>
          <cx:pt idx="4254">274683.04254464398</cx:pt>
          <cx:pt idx="4255">274390.71248048201</cx:pt>
          <cx:pt idx="4256">274936.06289527903</cx:pt>
          <cx:pt idx="4257">274567.15812776098</cx:pt>
          <cx:pt idx="4258">274772.66501603002</cx:pt>
          <cx:pt idx="4259">274284.31185218802</cx:pt>
          <cx:pt idx="4260">269142.49204252701</cx:pt>
          <cx:pt idx="4261">274218.89852805698</cx:pt>
          <cx:pt idx="4262">266962.40422099602</cx:pt>
          <cx:pt idx="4263">251473.957726355</cx:pt>
          <cx:pt idx="4264">274320.35611071897</cx:pt>
          <cx:pt idx="4265">273881.01956271601</cx:pt>
          <cx:pt idx="4266">274328.16229068302</cx:pt>
          <cx:pt idx="4267">274777.91436375497</cx:pt>
          <cx:pt idx="4268">258829.248062425</cx:pt>
          <cx:pt idx="4269">274776.799403588</cx:pt>
          <cx:pt idx="4270">272247.35009878798</cx:pt>
          <cx:pt idx="4271">274996.55466314498</cx:pt>
          <cx:pt idx="4272">237304.84596463401</cx:pt>
          <cx:pt idx="4273">274610.79623531998</cx:pt>
          <cx:pt idx="4274">274875.39881568402</cx:pt>
          <cx:pt idx="4275">274075.74814492097</cx:pt>
          <cx:pt idx="4276">273908.05584574502</cx:pt>
          <cx:pt idx="4277">274833.66337190103</cx:pt>
          <cx:pt idx="4278">273072.19297650299</cx:pt>
          <cx:pt idx="4279">274822.406712397</cx:pt>
          <cx:pt idx="4280">274525.66529705498</cx:pt>
          <cx:pt idx="4281">274792.31233922002</cx:pt>
          <cx:pt idx="4282">274436.26756211999</cx:pt>
          <cx:pt idx="4283">274681.55186553497</cx:pt>
          <cx:pt idx="4284">258589.063591196</cx:pt>
          <cx:pt idx="4285">258651.47975380399</cx:pt>
          <cx:pt idx="4286">264209.17760750401</cx:pt>
          <cx:pt idx="4287">274929.95521062799</cx:pt>
          <cx:pt idx="4288">232449.655750312</cx:pt>
          <cx:pt idx="4289">274723.657723877</cx:pt>
          <cx:pt idx="4290">256600.33675538399</cx:pt>
          <cx:pt idx="4291">274634.98374244699</cx:pt>
          <cx:pt idx="4292">273646.49849658197</cx:pt>
          <cx:pt idx="4293">274616.53478971001</cx:pt>
          <cx:pt idx="4294">274969.376117673</cx:pt>
          <cx:pt idx="4295">265423.81595684099</cx:pt>
          <cx:pt idx="4296">274794.91720526398</cx:pt>
          <cx:pt idx="4297">234994.18047891199</cx:pt>
          <cx:pt idx="4298">262430.409660601</cx:pt>
          <cx:pt idx="4299">274393.79914878099</cx:pt>
          <cx:pt idx="4300">256094.67072345901</cx:pt>
          <cx:pt idx="4301">274744.20265382202</cx:pt>
          <cx:pt idx="4302">270587.23720092</cx:pt>
          <cx:pt idx="4303">272683.50374151999</cx:pt>
          <cx:pt idx="4304">267599.980476695</cx:pt>
          <cx:pt idx="4305">266954.988689335</cx:pt>
          <cx:pt idx="4306">274826.43647464499</cx:pt>
          <cx:pt idx="4307">273406.571395726</cx:pt>
          <cx:pt idx="4308">269602.22980558098</cx:pt>
          <cx:pt idx="4309">274374.06788150902</cx:pt>
          <cx:pt idx="4310">274006.464469161</cx:pt>
          <cx:pt idx="4311">273220.068896604</cx:pt>
          <cx:pt idx="4312">274878.19075368001</cx:pt>
          <cx:pt idx="4313">274566.09907762398</cx:pt>
          <cx:pt idx="4314">251741.99394567299</cx:pt>
          <cx:pt idx="4315">274675.05989069003</cx:pt>
          <cx:pt idx="4316">271996.17465433199</cx:pt>
          <cx:pt idx="4317">274901.00591389602</cx:pt>
          <cx:pt idx="4318">268574.32780904201</cx:pt>
          <cx:pt idx="4319">274837.38923114003</cx:pt>
          <cx:pt idx="4320">214222.842101619</cx:pt>
          <cx:pt idx="4321">273176.486923524</cx:pt>
          <cx:pt idx="4322">274882.40469100402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274904.02164544503</cx:pt>
          <cx:pt idx="4329">271049.12024195801</cx:pt>
          <cx:pt idx="4330">257988.77049709199</cx:pt>
          <cx:pt idx="4331">263080.33017761301</cx:pt>
          <cx:pt idx="4332">274569.75461344601</cx:pt>
          <cx:pt idx="4333">239442.60193972601</cx:pt>
          <cx:pt idx="4334">274588.56838122703</cx:pt>
          <cx:pt idx="4335">266768.23315087601</cx:pt>
          <cx:pt idx="4336">243833.00532614801</cx:pt>
          <cx:pt idx="4337">246106.48897123401</cx:pt>
          <cx:pt idx="4338">274472.04876666999</cx:pt>
          <cx:pt idx="4339">243409.18697223201</cx:pt>
          <cx:pt idx="4340">267751.72400038398</cx:pt>
          <cx:pt idx="4341">254366.154911933</cx:pt>
          <cx:pt idx="4342">268490.02585582703</cx:pt>
          <cx:pt idx="4343">274875.76944579399</cx:pt>
          <cx:pt idx="4344">267495.83695361199</cx:pt>
          <cx:pt idx="4345">272132.09610653599</cx:pt>
          <cx:pt idx="4346">274704.29201793001</cx:pt>
          <cx:pt idx="4347">255850.51348729301</cx:pt>
          <cx:pt idx="4348">274598.45728308801</cx:pt>
          <cx:pt idx="4349">270303.880823271</cx:pt>
          <cx:pt idx="4350">273205.18865140399</cx:pt>
          <cx:pt idx="4351">274599.11567974102</cx:pt>
          <cx:pt idx="4352">253817.32170338099</cx:pt>
          <cx:pt idx="4353">270859.07244086202</cx:pt>
          <cx:pt idx="4354">274371.58558546402</cx:pt>
          <cx:pt idx="4355">245998.52177206101</cx:pt>
          <cx:pt idx="4356">261772.882121161</cx:pt>
          <cx:pt idx="4357">274486.52641107002</cx:pt>
          <cx:pt idx="4358">274887.69543643499</cx:pt>
          <cx:pt idx="4359">274980.639370227</cx:pt>
          <cx:pt idx="4360">274546.83999038499</cx:pt>
          <cx:pt idx="4361">274894.89025103301</cx:pt>
          <cx:pt idx="4362">274923.93110798101</cx:pt>
          <cx:pt idx="4363">274960.27397165803</cx:pt>
          <cx:pt idx="4364">274956.83671790402</cx:pt>
          <cx:pt idx="4365">274849.29164426698</cx:pt>
          <cx:pt idx="4366">245555.19277117401</cx:pt>
          <cx:pt idx="4367">259951.40039785599</cx:pt>
          <cx:pt idx="4368">274617.57779223</cx:pt>
          <cx:pt idx="4369">256805.83965871701</cx:pt>
          <cx:pt idx="4370">274419.00577534502</cx:pt>
          <cx:pt idx="4371">274245.78262483701</cx:pt>
          <cx:pt idx="4372">260953.57784354701</cx:pt>
          <cx:pt idx="4373">274371.16706448299</cx:pt>
          <cx:pt idx="4374">267714.80208473903</cx:pt>
          <cx:pt idx="4375">259528.68781182199</cx:pt>
          <cx:pt idx="4376">274457.53971671098</cx:pt>
          <cx:pt idx="4377">274692.65906161699</cx:pt>
          <cx:pt idx="4378">274483.03850320901</cx:pt>
          <cx:pt idx="4379">273312.83543996298</cx:pt>
          <cx:pt idx="4380">274637.200003059</cx:pt>
          <cx:pt idx="4381">254259.743915211</cx:pt>
          <cx:pt idx="4382">269461.03811741102</cx:pt>
          <cx:pt idx="4383">252030.40958329599</cx:pt>
          <cx:pt idx="4384">274257.377613939</cx:pt>
          <cx:pt idx="4385">273779.39983410703</cx:pt>
          <cx:pt idx="4386">274514.213591829</cx:pt>
          <cx:pt idx="4387">261963.12810683399</cx:pt>
          <cx:pt idx="4388">274375.423145262</cx:pt>
          <cx:pt idx="4389">259558.77675074601</cx:pt>
          <cx:pt idx="4390">260973.43909081499</cx:pt>
          <cx:pt idx="4391">274716.87772097602</cx:pt>
          <cx:pt idx="4392">273810.95693898102</cx:pt>
          <cx:pt idx="4393">273855.48620674602</cx:pt>
          <cx:pt idx="4394">274974.306228942</cx:pt>
          <cx:pt idx="4395">250499.05529955801</cx:pt>
          <cx:pt idx="4396">274023.79595345602</cx:pt>
          <cx:pt idx="4397">274646.13893306698</cx:pt>
          <cx:pt idx="4398">245111.08384707299</cx:pt>
          <cx:pt idx="4399">274214.07572743198</cx:pt>
          <cx:pt idx="4400">274511.24065086001</cx:pt>
          <cx:pt idx="4401">268811.100063194</cx:pt>
          <cx:pt idx="4402">273598.84100841399</cx:pt>
          <cx:pt idx="4403">274131.39030887699</cx:pt>
          <cx:pt idx="4404">273927.23300455097</cx:pt>
          <cx:pt idx="4405">259263.60812329801</cx:pt>
          <cx:pt idx="4406">274696.92504044197</cx:pt>
          <cx:pt idx="4407">255043.81816611599</cx:pt>
          <cx:pt idx="4408">274299.12700364698</cx:pt>
          <cx:pt idx="4409">246769.97194608999</cx:pt>
          <cx:pt idx="4410">266242.17202622199</cx:pt>
          <cx:pt idx="4411">274935.62256941001</cx:pt>
          <cx:pt idx="4412">274827.01424532902</cx:pt>
          <cx:pt idx="4413">267313.64033898799</cx:pt>
          <cx:pt idx="4414">258406.80972897299</cx:pt>
          <cx:pt idx="4415">274685.66847536602</cx:pt>
          <cx:pt idx="4416">243484.07840735</cx:pt>
          <cx:pt idx="4417">274163.52775890898</cx:pt>
          <cx:pt idx="4418">274057.26775718899</cx:pt>
          <cx:pt idx="4419">274428.82081516599</cx:pt>
          <cx:pt idx="4420">271403.852257872</cx:pt>
          <cx:pt idx="4421">260140.10061799001</cx:pt>
          <cx:pt idx="4422">274561.26354587602</cx:pt>
          <cx:pt idx="4423">259816.43502919699</cx:pt>
          <cx:pt idx="4424">274449.88381255901</cx:pt>
          <cx:pt idx="4425">266555.26556030102</cx:pt>
          <cx:pt idx="4426">264686.22674694197</cx:pt>
          <cx:pt idx="4427">270021.78443976399</cx:pt>
          <cx:pt idx="4428">274707.02083383698</cx:pt>
          <cx:pt idx="4429">246529.31153597601</cx:pt>
          <cx:pt idx="4430">274632.60846530501</cx:pt>
          <cx:pt idx="4431">274670.76748734701</cx:pt>
          <cx:pt idx="4432">274788.80067133601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274445.72748755798</cx:pt>
          <cx:pt idx="4439">268907.997513671</cx:pt>
          <cx:pt idx="4440">274750.35316742701</cx:pt>
          <cx:pt idx="4441">274512.67346317199</cx:pt>
          <cx:pt idx="4442">224813.175507448</cx:pt>
          <cx:pt idx="4443">263195.62332062703</cx:pt>
          <cx:pt idx="4444">274936.164424886</cx:pt>
          <cx:pt idx="4445">274562.44202343398</cx:pt>
          <cx:pt idx="4446">273907.26145274099</cx:pt>
          <cx:pt idx="4447">274234.88248335198</cx:pt>
          <cx:pt idx="4448">274457.38081346598</cx:pt>
          <cx:pt idx="4449">258236.52009012399</cx:pt>
          <cx:pt idx="4450">265179.102997676</cx:pt>
          <cx:pt idx="4451">274405.832607358</cx:pt>
          <cx:pt idx="4452">274237.59506031201</cx:pt>
          <cx:pt idx="4453">255699.69758565701</cx:pt>
          <cx:pt idx="4454">274713.06464797701</cx:pt>
          <cx:pt idx="4455">272212.09764078603</cx:pt>
          <cx:pt idx="4456">274272.49392906699</cx:pt>
          <cx:pt idx="4457">274373.72290533298</cx:pt>
          <cx:pt idx="4458">247695.814737676</cx:pt>
          <cx:pt idx="4459">257347.976488049</cx:pt>
          <cx:pt idx="4460">270555.52268736798</cx:pt>
          <cx:pt idx="4461">273868.61443746602</cx:pt>
          <cx:pt idx="4462">274620.04262186697</cx:pt>
          <cx:pt idx="4463">206609.222090069</cx:pt>
          <cx:pt idx="4464">267169.89374935499</cx:pt>
          <cx:pt idx="4465">273798.14503512898</cx:pt>
          <cx:pt idx="4466">274821.70129732997</cx:pt>
          <cx:pt idx="4467">260659.315277594</cx:pt>
          <cx:pt idx="4468">274219.02932551497</cx:pt>
          <cx:pt idx="4469">274568.39474260597</cx:pt>
          <cx:pt idx="4470">255768.80085628599</cx:pt>
          <cx:pt idx="4471">274656.20574568299</cx:pt>
          <cx:pt idx="4472">274820.15745310398</cx:pt>
          <cx:pt idx="4473">254094.99531401999</cx:pt>
          <cx:pt idx="4474">274500.75110936002</cx:pt>
          <cx:pt idx="4475">274977.29413908598</cx:pt>
          <cx:pt idx="4476">274723.16415763501</cx:pt>
          <cx:pt idx="4477">274590.55047465098</cx:pt>
          <cx:pt idx="4478">273914.54606389097</cx:pt>
          <cx:pt idx="4479">273761.46398624103</cx:pt>
          <cx:pt idx="4480">274418.29295515601</cx:pt>
          <cx:pt idx="4481">266827.99851151602</cx:pt>
          <cx:pt idx="4482">272999.75811731</cx:pt>
          <cx:pt idx="4483">273198.29955380003</cx:pt>
          <cx:pt idx="4484">274904.95176850603</cx:pt>
          <cx:pt idx="4485">274768.12147381197</cx:pt>
          <cx:pt idx="4486">273956.21775278298</cx:pt>
          <cx:pt idx="4487">269067.149967973</cx:pt>
          <cx:pt idx="4488">274466.89054710302</cx:pt>
          <cx:pt idx="4489">271840.81015965302</cx:pt>
          <cx:pt idx="4490">227107.77220220101</cx:pt>
          <cx:pt idx="4491">246413.01785830001</cx:pt>
          <cx:pt idx="4492">273874.20174169302</cx:pt>
          <cx:pt idx="4493">274633.141608342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274435.47481533699</cx:pt>
          <cx:pt idx="4501">260323.56141710901</cx:pt>
          <cx:pt idx="4502">272720.03665397601</cx:pt>
          <cx:pt idx="4503">274860.78850937</cx:pt>
          <cx:pt idx="4504">273987.06198095001</cx:pt>
          <cx:pt idx="4505">274309.26978899899</cx:pt>
          <cx:pt idx="4506">273983.55642733403</cx:pt>
          <cx:pt idx="4507">238665.54456708001</cx:pt>
          <cx:pt idx="4508">274788.25101606298</cx:pt>
          <cx:pt idx="4509">274999.78726748499</cx:pt>
          <cx:pt idx="4510">264946.87408171198</cx:pt>
          <cx:pt idx="4511">261075.11490015901</cx:pt>
          <cx:pt idx="4512">273903.25914776698</cx:pt>
          <cx:pt idx="4513">271701.68570109102</cx:pt>
          <cx:pt idx="4514">274702.26232936</cx:pt>
          <cx:pt idx="4515">270920.21988799103</cx:pt>
          <cx:pt idx="4516">274375.89598944801</cx:pt>
          <cx:pt idx="4517">274956.614029255</cx:pt>
          <cx:pt idx="4518">272588.069717751</cx:pt>
          <cx:pt idx="4519">239136.47603447401</cx:pt>
          <cx:pt idx="4520">274058.21465202299</cx:pt>
          <cx:pt idx="4521">272261.016539876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269170.16536587302</cx:pt>
          <cx:pt idx="4528">274941.095247889</cx:pt>
          <cx:pt idx="4529">268599.89084635302</cx:pt>
          <cx:pt idx="4530">274483.90503828699</cx:pt>
          <cx:pt idx="4531">273975.55483962299</cx:pt>
          <cx:pt idx="4532">274750.36480956402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274416.12701787899</cx:pt>
          <cx:pt idx="4539">274340.75831508002</cx:pt>
          <cx:pt idx="4540">274390.28912840801</cx:pt>
          <cx:pt idx="4541">274796.33345966798</cx:pt>
          <cx:pt idx="4542">244388.924693835</cx:pt>
          <cx:pt idx="4543">270077.72653313499</cx:pt>
          <cx:pt idx="4544">268183.953247528</cx:pt>
          <cx:pt idx="4545">274490.435805474</cx:pt>
          <cx:pt idx="4546">261135.19050064901</cx:pt>
          <cx:pt idx="4547">274731.10917921201</cx:pt>
          <cx:pt idx="4548">236936.81644644201</cx:pt>
          <cx:pt idx="4549">259798.24380624099</cx:pt>
          <cx:pt idx="4550">265206.53151684999</cx:pt>
          <cx:pt idx="4551">274590.46322068298</cx:pt>
          <cx:pt idx="4552">245369.14171153901</cx:pt>
          <cx:pt idx="4553">274758.67798853002</cx:pt>
          <cx:pt idx="4554">271801.09328256699</cx:pt>
          <cx:pt idx="4555">260554.002749762</cx:pt>
          <cx:pt idx="4556">271595.00231209502</cx:pt>
          <cx:pt idx="4557">274418.88252778503</cx:pt>
          <cx:pt idx="4558">253689.269021154</cx:pt>
          <cx:pt idx="4559">266891.56071404699</cx:pt>
          <cx:pt idx="4560">260490.19220861001</cx:pt>
          <cx:pt idx="4561">274451.45590880502</cx:pt>
          <cx:pt idx="4562">274734.24969450902</cx:pt>
          <cx:pt idx="4563">274120.83087766101</cx:pt>
          <cx:pt idx="4564">260953.605406068</cx:pt>
          <cx:pt idx="4565">274677.75468726602</cx:pt>
          <cx:pt idx="4566">255818.86259155301</cx:pt>
          <cx:pt idx="4567">274294.35231295699</cx:pt>
          <cx:pt idx="4568">274230.08849338797</cx:pt>
          <cx:pt idx="4569">274646.77729056502</cx:pt>
          <cx:pt idx="4570">269001.982115463</cx:pt>
          <cx:pt idx="4571">274510.174455008</cx:pt>
          <cx:pt idx="4572">260839.02174288299</cx:pt>
          <cx:pt idx="4573">244602.35091592401</cx:pt>
          <cx:pt idx="4574">274406.09694974602</cx:pt>
          <cx:pt idx="4575">274289.26715184702</cx:pt>
          <cx:pt idx="4576">274366.61404849502</cx:pt>
          <cx:pt idx="4577">274169.54618604301</cx:pt>
          <cx:pt idx="4578">253749.57795874201</cx:pt>
          <cx:pt idx="4579">244356.04469962299</cx:pt>
          <cx:pt idx="4580">274361.58705289999</cx:pt>
          <cx:pt idx="4581">274385.89456791303</cx:pt>
          <cx:pt idx="4582">266007.67312887602</cx:pt>
          <cx:pt idx="4583">274872.97290454502</cx:pt>
          <cx:pt idx="4584">245146.833996937</cx:pt>
          <cx:pt idx="4585">248192.76438830199</cx:pt>
          <cx:pt idx="4586">268808.317203902</cx:pt>
          <cx:pt idx="4587">274331.71448810003</cx:pt>
          <cx:pt idx="4588">249017.91005054701</cx:pt>
          <cx:pt idx="4589">274915.28545017698</cx:pt>
          <cx:pt idx="4590">264069.70440192299</cx:pt>
          <cx:pt idx="4591">274396.899177221</cx:pt>
          <cx:pt idx="4592">274868.91241483099</cx:pt>
          <cx:pt idx="4593">274346.74497682898</cx:pt>
          <cx:pt idx="4594">273707.423978456</cx:pt>
          <cx:pt idx="4595">248851.00641519399</cx:pt>
          <cx:pt idx="4596">271269.45970146399</cx:pt>
          <cx:pt idx="4597">262427.40052413801</cx:pt>
          <cx:pt idx="4598">274710.726966888</cx:pt>
          <cx:pt idx="4599">268763.11782544397</cx:pt>
          <cx:pt idx="4600">274152.979374638</cx:pt>
          <cx:pt idx="4601">273950.85728866397</cx:pt>
          <cx:pt idx="4602">274659.20244398899</cx:pt>
          <cx:pt idx="4603">274496.40828877699</cx:pt>
          <cx:pt idx="4604">268588.67868034501</cx:pt>
          <cx:pt idx="4605">242747.13547323301</cx:pt>
          <cx:pt idx="4606">251464.998071649</cx:pt>
          <cx:pt idx="4607">274895.82736809499</cx:pt>
          <cx:pt idx="4608">254628.25940742501</cx:pt>
          <cx:pt idx="4609">274264.68273692502</cx:pt>
          <cx:pt idx="4610">274579.67811971297</cx:pt>
          <cx:pt idx="4611">274300.86953498202</cx:pt>
          <cx:pt idx="4612">251947.34531658</cx:pt>
          <cx:pt idx="4613">258627.35534418799</cx:pt>
          <cx:pt idx="4614">274313.11489176401</cx:pt>
          <cx:pt idx="4615">274723.35555507598</cx:pt>
          <cx:pt idx="4616">272555.63932706398</cx:pt>
          <cx:pt idx="4617">274647.41331674397</cx:pt>
          <cx:pt idx="4618">274084.28176975402</cx:pt>
          <cx:pt idx="4619">274466.43378539098</cx:pt>
          <cx:pt idx="4620">274746.78075735399</cx:pt>
          <cx:pt idx="4621">272341.15685149998</cx:pt>
          <cx:pt idx="4622">264663.95376951701</cx:pt>
          <cx:pt idx="4623">273696.02654707199</cx:pt>
          <cx:pt idx="4624">265535.71911891398</cx:pt>
          <cx:pt idx="4625">267837.14200775698</cx:pt>
          <cx:pt idx="4626">274865.85348125</cx:pt>
          <cx:pt idx="4627">274161.39564294799</cx:pt>
          <cx:pt idx="4628">251983.41002950701</cx:pt>
          <cx:pt idx="4629">274249.71318186203</cx:pt>
          <cx:pt idx="4630">251596.92972145401</cx:pt>
          <cx:pt idx="4631">267331.913486759</cx:pt>
          <cx:pt idx="4632">274473.68927154399</cx:pt>
          <cx:pt idx="4633">274892.39671302901</cx:pt>
          <cx:pt idx="4634">263808.725500806</cx:pt>
          <cx:pt idx="4635">274129.47165846801</cx:pt>
          <cx:pt idx="4636">269828.83181641297</cx:pt>
          <cx:pt idx="4637">274838.80321788002</cx:pt>
          <cx:pt idx="4638">274809.86989743501</cx:pt>
          <cx:pt idx="4639">259711.545188055</cx:pt>
          <cx:pt idx="4640">251682.93404883699</cx:pt>
          <cx:pt idx="4641">274676.48099926999</cx:pt>
          <cx:pt idx="4642">274612.494474885</cx:pt>
          <cx:pt idx="4643">274552.74640941201</cx:pt>
          <cx:pt idx="4644">274528.55160820199</cx:pt>
          <cx:pt idx="4645">274852.86108704499</cx:pt>
          <cx:pt idx="4646">274368.16149618803</cx:pt>
          <cx:pt idx="4647">249886.49443369801</cx:pt>
          <cx:pt idx="4648">273898.64303686097</cx:pt>
          <cx:pt idx="4649">259897.64666365701</cx:pt>
          <cx:pt idx="4650">274755.44843515201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274668.66525636299</cx:pt>
          <cx:pt idx="4658">268945.73811413703</cx:pt>
          <cx:pt idx="4659">274691.59270185302</cx:pt>
          <cx:pt idx="4660">238485.28048274701</cx:pt>
          <cx:pt idx="4661">252542.499962573</cx:pt>
          <cx:pt idx="4662">274469.33923401701</cx:pt>
          <cx:pt idx="4663">260633.548673818</cx:pt>
          <cx:pt idx="4664">258557.86231017901</cx:pt>
          <cx:pt idx="4665">274487.968860686</cx:pt>
          <cx:pt idx="4666">262715.97144503298</cx:pt>
          <cx:pt idx="4667">254100.69873765</cx:pt>
          <cx:pt idx="4668">274439.737657219</cx:pt>
          <cx:pt idx="4669">249952.761799514</cx:pt>
          <cx:pt idx="4670">274396.65037637402</cx:pt>
          <cx:pt idx="4671">245568.321554514</cx:pt>
          <cx:pt idx="4672">252379.165834944</cx:pt>
          <cx:pt idx="4673">274085.66808935598</cx:pt>
          <cx:pt idx="4674">266738.73797045602</cx:pt>
          <cx:pt idx="4675">271189.988837071</cx:pt>
          <cx:pt idx="4676">274962.67372132197</cx:pt>
          <cx:pt idx="4677">273827.29965637502</cx:pt>
          <cx:pt idx="4678">267054.24120629497</cx:pt>
          <cx:pt idx="4679">274946.42264000798</cx:pt>
          <cx:pt idx="4680">271360.07870428701</cx:pt>
          <cx:pt idx="4681">274639.677189351</cx:pt>
          <cx:pt idx="4682">272849.37909147202</cx:pt>
          <cx:pt idx="4683">274664.27752850298</cx:pt>
          <cx:pt idx="4684">273953.15347007301</cx:pt>
          <cx:pt idx="4685">266959.225460138</cx:pt>
          <cx:pt idx="4686">274129.11473722098</cx:pt>
          <cx:pt idx="4687">274388.80757651402</cx:pt>
          <cx:pt idx="4688">260079.78499445901</cx:pt>
          <cx:pt idx="4689">274983.68592146499</cx:pt>
          <cx:pt idx="4690">274854.13166717102</cx:pt>
          <cx:pt idx="4691">274233.85787966702</cx:pt>
          <cx:pt idx="4692">244107.81208694499</cx:pt>
          <cx:pt idx="4693">274804.57509995101</cx:pt>
          <cx:pt idx="4694">263038.23523359298</cx:pt>
          <cx:pt idx="4695">267439.19449148298</cx:pt>
          <cx:pt idx="4696">273749.05177188799</cx:pt>
          <cx:pt idx="4697">257981.63331585599</cx:pt>
          <cx:pt idx="4698">274659.60595351801</cx:pt>
          <cx:pt idx="4699">274835.59853264003</cx:pt>
          <cx:pt idx="4700">257494.521324231</cx:pt>
          <cx:pt idx="4701">256152.545540252</cx:pt>
          <cx:pt idx="4702">250216.07098718299</cx:pt>
          <cx:pt idx="4703">274149.40642333502</cx:pt>
          <cx:pt idx="4704">272247.463150253</cx:pt>
          <cx:pt idx="4705">274865.23951923702</cx:pt>
          <cx:pt idx="4706">273212.819779557</cx:pt>
          <cx:pt idx="4707">274646.35004048003</cx:pt>
          <cx:pt idx="4708">274102.79772783001</cx:pt>
          <cx:pt idx="4709">238546.231630608</cx:pt>
          <cx:pt idx="4710">274969.63064609101</cx:pt>
          <cx:pt idx="4711">273908.32157225203</cx:pt>
          <cx:pt idx="4712">269759.55665099702</cx:pt>
          <cx:pt idx="4713">274662.521847205</cx:pt>
          <cx:pt idx="4714">274746.321964378</cx:pt>
          <cx:pt idx="4715">274492.28891949297</cx:pt>
          <cx:pt idx="4716">274511.849318386</cx:pt>
          <cx:pt idx="4717">274401.92156402097</cx:pt>
          <cx:pt idx="4718">274664.84092571802</cx:pt>
          <cx:pt idx="4719">274797.32915429299</cx:pt>
          <cx:pt idx="4720">274634.42112938501</cx:pt>
          <cx:pt idx="4721">274876.18164296501</cx:pt>
          <cx:pt idx="4722">264794.957475134</cx:pt>
          <cx:pt idx="4723">274506.53138913499</cx:pt>
          <cx:pt idx="4724">272914.233713275</cx:pt>
          <cx:pt idx="4725">249459.00130138599</cx:pt>
          <cx:pt idx="4726">264572.39507438801</cx:pt>
          <cx:pt idx="4727">274572.72882893099</cx:pt>
          <cx:pt idx="4728">274741.13278097298</cx:pt>
          <cx:pt idx="4729">274627.72380176198</cx:pt>
          <cx:pt idx="4730">260584.372114008</cx:pt>
          <cx:pt idx="4731">271774.998724873</cx:pt>
          <cx:pt idx="4732">271960.39052041498</cx:pt>
          <cx:pt idx="4733">274254.551971015</cx:pt>
          <cx:pt idx="4734">274342.68175653601</cx:pt>
          <cx:pt idx="4735">274988.810964923</cx:pt>
          <cx:pt idx="4736">252390.97949105801</cx:pt>
          <cx:pt idx="4737">274355.51244384499</cx:pt>
          <cx:pt idx="4738">273983.02387817</cx:pt>
          <cx:pt idx="4739">274874.12179744401</cx:pt>
          <cx:pt idx="4740">274981.44274457899</cx:pt>
          <cx:pt idx="4741">266808.98968835</cx:pt>
          <cx:pt idx="4742">274598.33861159597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274587.81390635198</cx:pt>
          <cx:pt idx="4752">236726.851283789</cx:pt>
          <cx:pt idx="4753">271212.39170348202</cx:pt>
          <cx:pt idx="4754">274713.05149499199</cx:pt>
          <cx:pt idx="4755">268516.898750772</cx:pt>
          <cx:pt idx="4756">268783.09438635199</cx:pt>
          <cx:pt idx="4757">274382.93147747702</cx:pt>
          <cx:pt idx="4758">259897.95831913099</cx:pt>
          <cx:pt idx="4759">250682.01315236601</cx:pt>
          <cx:pt idx="4760">274713.82047500397</cx:pt>
          <cx:pt idx="4761">274074.41001609003</cx:pt>
          <cx:pt idx="4762">252648.311544389</cx:pt>
          <cx:pt idx="4763">274016.21446155099</cx:pt>
          <cx:pt idx="4764">259029.63780234501</cx:pt>
          <cx:pt idx="4765">264325.50576833799</cx:pt>
          <cx:pt idx="4766">274945.34630972601</cx:pt>
          <cx:pt idx="4767">274759.108303999</cx:pt>
          <cx:pt idx="4768">259774.18454113501</cx:pt>
          <cx:pt idx="4769">274674.12297702598</cx:pt>
          <cx:pt idx="4770">249315.98203385001</cx:pt>
          <cx:pt idx="4771">274043.08743433899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274970.50606213103</cx:pt>
          <cx:pt idx="4781">248118.22521486599</cx:pt>
          <cx:pt idx="4782">274600.20285234298</cx:pt>
          <cx:pt idx="4783">267171.24840037298</cx:pt>
          <cx:pt idx="4784">274607.57909703499</cx:pt>
          <cx:pt idx="4785">265684.05457059899</cx:pt>
          <cx:pt idx="4786">274530.32579989999</cx:pt>
          <cx:pt idx="4787">274505.68242653902</cx:pt>
          <cx:pt idx="4788">274583.71962694498</cx:pt>
          <cx:pt idx="4789">274372.347609755</cx:pt>
          <cx:pt idx="4790">271016.19046199601</cx:pt>
          <cx:pt idx="4791">274314.29596881598</cx:pt>
          <cx:pt idx="4792">270043.43326622603</cx:pt>
          <cx:pt idx="4793">274712.21785092301</cx:pt>
          <cx:pt idx="4794">269913.395598626</cx:pt>
          <cx:pt idx="4795">237363.98083631499</cx:pt>
          <cx:pt idx="4796">269262.04110458703</cx:pt>
          <cx:pt idx="4797">274664.99570923502</cx:pt>
          <cx:pt idx="4798">274835.79637433297</cx:pt>
          <cx:pt idx="4799">274494.24006858998</cx:pt>
          <cx:pt idx="4800">274665.30839511001</cx:pt>
          <cx:pt idx="4801">274498.66835069098</cx:pt>
          <cx:pt idx="4802">274744.42575791402</cx:pt>
          <cx:pt idx="4803">258398.903831434</cx:pt>
          <cx:pt idx="4804">267693.92665843398</cx:pt>
          <cx:pt idx="4805">274830.35063093097</cx:pt>
          <cx:pt idx="4806">274892.35952020501</cx:pt>
          <cx:pt idx="4807">274309.519579313</cx:pt>
          <cx:pt idx="4808">247062.325034004</cx:pt>
          <cx:pt idx="4809">260958.07915144501</cx:pt>
          <cx:pt idx="4810">272793.73885460198</cx:pt>
          <cx:pt idx="4811">266049.56216028897</cx:pt>
          <cx:pt idx="4812">274545.16612849903</cx:pt>
          <cx:pt idx="4813">274358.94481677102</cx:pt>
          <cx:pt idx="4814">259102.72219098001</cx:pt>
          <cx:pt idx="4815">272056.21968392498</cx:pt>
          <cx:pt idx="4816">274121.45813799399</cx:pt>
          <cx:pt idx="4817">269699.007176688</cx:pt>
          <cx:pt idx="4818">274352.98060642701</cx:pt>
          <cx:pt idx="4819">274262.59603679</cx:pt>
          <cx:pt idx="4820">272205.81397339603</cx:pt>
          <cx:pt idx="4821">274354.13925690798</cx:pt>
          <cx:pt idx="4822">264748.58543916797</cx:pt>
          <cx:pt idx="4823">274734.04425529402</cx:pt>
          <cx:pt idx="4824">274249.16119690298</cx:pt>
          <cx:pt idx="4825">267204.55831076601</cx:pt>
          <cx:pt idx="4826">274131.073187534</cx:pt>
          <cx:pt idx="4827">273986.091621642</cx:pt>
          <cx:pt idx="4828">258431.661958535</cx:pt>
          <cx:pt idx="4829">274427.04252909502</cx:pt>
          <cx:pt idx="4830">253525.54817029001</cx:pt>
          <cx:pt idx="4831">259432.423589629</cx:pt>
          <cx:pt idx="4832">274970.24312363402</cx:pt>
          <cx:pt idx="4833">269472.71038088598</cx:pt>
          <cx:pt idx="4834">250467.24303971499</cx:pt>
          <cx:pt idx="4835">274475.37726498698</cx:pt>
          <cx:pt idx="4836">272900.28378650302</cx:pt>
          <cx:pt idx="4837">274455.239675469</cx:pt>
          <cx:pt idx="4838">246000.32689511601</cx:pt>
          <cx:pt idx="4839">274168.85247893998</cx:pt>
          <cx:pt idx="4840">274564.14622374199</cx:pt>
          <cx:pt idx="4841">247341.86684665401</cx:pt>
          <cx:pt idx="4842">248267.02078552</cx:pt>
          <cx:pt idx="4843">255403.23604692801</cx:pt>
          <cx:pt idx="4844">262445.18173171399</cx:pt>
          <cx:pt idx="4845">274251.25530296302</cx:pt>
          <cx:pt idx="4846">274770.41280023498</cx:pt>
          <cx:pt idx="4847">261782.79065763301</cx:pt>
          <cx:pt idx="4848">274392.84866927302</cx:pt>
          <cx:pt idx="4849">274609.61239123798</cx:pt>
          <cx:pt idx="4850">266729.77226866601</cx:pt>
          <cx:pt idx="4851">274490.01613962901</cx:pt>
          <cx:pt idx="4852">239997.117542411</cx:pt>
          <cx:pt idx="4853">274141.506821997</cx:pt>
          <cx:pt idx="4854">272144.27814302797</cx:pt>
          <cx:pt idx="4855">274505.73817463202</cx:pt>
          <cx:pt idx="4856">242679.71223950401</cx:pt>
          <cx:pt idx="4857">274335.16845546197</cx:pt>
          <cx:pt idx="4858">269696.42276711902</cx:pt>
          <cx:pt idx="4859">225598.80142807501</cx:pt>
          <cx:pt idx="4860">274305.36435433599</cx:pt>
          <cx:pt idx="4861">274475.81902332301</cx:pt>
          <cx:pt idx="4862">274665.12648175302</cx:pt>
          <cx:pt idx="4863">274936.33973782498</cx:pt>
          <cx:pt idx="4864">256417.892027119</cx:pt>
          <cx:pt idx="4865">274044.00684582401</cx:pt>
          <cx:pt idx="4866">273759.770572318</cx:pt>
          <cx:pt idx="4867">274495.34290216101</cx:pt>
          <cx:pt idx="4868">265292.38758733397</cx:pt>
          <cx:pt idx="4869">274789.187273135</cx:pt>
          <cx:pt idx="4870">251379.17916591599</cx:pt>
          <cx:pt idx="4871">269181.52168829099</cx:pt>
          <cx:pt idx="4872">265300.58448347799</cx:pt>
          <cx:pt idx="4873">274545.96657857299</cx:pt>
          <cx:pt idx="4874">242472.29273395301</cx:pt>
          <cx:pt idx="4875">260278.37957127401</cx:pt>
          <cx:pt idx="4876">274986.31023853697</cx:pt>
          <cx:pt idx="4877">257743.55357733899</cx:pt>
          <cx:pt idx="4878">273781.76167629799</cx:pt>
          <cx:pt idx="4879">274420.23173656099</cx:pt>
          <cx:pt idx="4880">274367.04905774101</cx:pt>
          <cx:pt idx="4881">255695.581970928</cx:pt>
          <cx:pt idx="4882">274694.77412265301</cx:pt>
          <cx:pt idx="4883">274909.40145384299</cx:pt>
          <cx:pt idx="4884">274916.16843595402</cx:pt>
          <cx:pt idx="4885">233500.07264884701</cx:pt>
          <cx:pt idx="4886">274848.02452951198</cx:pt>
          <cx:pt idx="4887">260860.916260339</cx:pt>
          <cx:pt idx="4888">251596.24113161201</cx:pt>
          <cx:pt idx="4889">269202.94253512297</cx:pt>
          <cx:pt idx="4890">262088.071704439</cx:pt>
          <cx:pt idx="4891">274013.33475712</cx:pt>
          <cx:pt idx="4892">274431.68036411703</cx:pt>
          <cx:pt idx="4893">260303.20374554599</cx:pt>
          <cx:pt idx="4894">274392.55706531502</cx:pt>
          <cx:pt idx="4895">274328.53469270602</cx:pt>
          <cx:pt idx="4896">274706.83348572801</cx:pt>
          <cx:pt idx="4897">272682.614112115</cx:pt>
          <cx:pt idx="4898">274464.74204572098</cx:pt>
          <cx:pt idx="4899">274454.7445034</cx:pt>
          <cx:pt idx="4900">274821.80941325298</cx:pt>
          <cx:pt idx="4901">245323.375700584</cx:pt>
          <cx:pt idx="4902">238094.735862153</cx:pt>
          <cx:pt idx="4903">274601.74603458302</cx:pt>
          <cx:pt idx="4904">266782.90718610003</cx:pt>
          <cx:pt idx="4905">274860.10392687499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274848.17350189399</cx:pt>
          <cx:pt idx="4914">259331.08779789199</cx:pt>
          <cx:pt idx="4915">274977.12990088301</cx:pt>
          <cx:pt idx="4916">258353.24745318299</cx:pt>
          <cx:pt idx="4917">272904.49926959799</cx:pt>
          <cx:pt idx="4918">274939.65306023601</cx:pt>
          <cx:pt idx="4919">274938.20187477203</cx:pt>
          <cx:pt idx="4920">274702.69568580401</cx:pt>
          <cx:pt idx="4921">273711.25719600503</cx:pt>
          <cx:pt idx="4922">274557.87864289503</cx:pt>
          <cx:pt idx="4923">274375.09935480199</cx:pt>
          <cx:pt idx="4924">237524.01798494501</cx:pt>
          <cx:pt idx="4925">271490.10415665002</cx:pt>
          <cx:pt idx="4926">274565.12350916001</cx:pt>
          <cx:pt idx="4927">274784.66253417498</cx:pt>
          <cx:pt idx="4928">263909.13941484701</cx:pt>
          <cx:pt idx="4929">274661.03014498297</cx:pt>
          <cx:pt idx="4930">245468.59552955299</cx:pt>
          <cx:pt idx="4931">274573.95504917298</cx:pt>
          <cx:pt idx="4932">274553.60949541198</cx:pt>
          <cx:pt idx="4933">274455.12677644502</cx:pt>
          <cx:pt idx="4934">264791.85026048002</cx:pt>
          <cx:pt idx="4935">274258.37017395202</cx:pt>
          <cx:pt idx="4936">274368.867315593</cx:pt>
          <cx:pt idx="4937">270308.72571391799</cx:pt>
          <cx:pt idx="4938">273719.91741959599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274604.56348338898</cx:pt>
          <cx:pt idx="4946">274893.77783854102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274837.61557475402</cx:pt>
          <cx:pt idx="4955">274151.27530944301</cx:pt>
          <cx:pt idx="4956">272554.90705565299</cx:pt>
          <cx:pt idx="4957">274997.63090218499</cx:pt>
          <cx:pt idx="4958">262739.09329174098</cx:pt>
          <cx:pt idx="4959">264406.81773964799</cx:pt>
          <cx:pt idx="4960">274576.76739524503</cx:pt>
          <cx:pt idx="4961">251703.48094032699</cx:pt>
          <cx:pt idx="4962">273041.30151634698</cx:pt>
          <cx:pt idx="4963">274340.494209486</cx:pt>
          <cx:pt idx="4964">273903.99998705898</cx:pt>
          <cx:pt idx="4965">269245.869105844</cx:pt>
          <cx:pt idx="4966">265949.64737850201</cx:pt>
          <cx:pt idx="4967">274962.796454133</cx:pt>
          <cx:pt idx="4968">272073.54520272597</cx:pt>
          <cx:pt idx="4969">274255.178854322</cx:pt>
          <cx:pt idx="4970">274720.61697565397</cx:pt>
          <cx:pt idx="4971">253783.68933209401</cx:pt>
          <cx:pt idx="4972">256988.12434316601</cx:pt>
          <cx:pt idx="4973">273954.47961815097</cx:pt>
          <cx:pt idx="4974">274737.77405242401</cx:pt>
          <cx:pt idx="4975">274483.12983831897</cx:pt>
          <cx:pt idx="4976">265872.38836765499</cx:pt>
          <cx:pt idx="4977">249929.31402463201</cx:pt>
          <cx:pt idx="4978">274865.96617609501</cx:pt>
          <cx:pt idx="4979">243292.17574108701</cx:pt>
          <cx:pt idx="4980">253464.23780120601</cx:pt>
          <cx:pt idx="4981">247247.524270102</cx:pt>
          <cx:pt idx="4982">274864.00393823802</cx:pt>
          <cx:pt idx="4983">274754.836014133</cx:pt>
          <cx:pt idx="4984">267802.17957838502</cx:pt>
          <cx:pt idx="4985">274528.10286310798</cx:pt>
          <cx:pt idx="4986">247058.19975284199</cx:pt>
          <cx:pt idx="4987">248097.83870053501</cx:pt>
          <cx:pt idx="4988">274781.82022677001</cx:pt>
          <cx:pt idx="4989">274988.92764544702</cx:pt>
          <cx:pt idx="4990">272263.107316849</cx:pt>
          <cx:pt idx="4991">274837.34154696303</cx:pt>
          <cx:pt idx="4992">274970.38963280898</cx:pt>
          <cx:pt idx="4993">251397.49111737599</cx:pt>
          <cx:pt idx="4994">274540.51311192801</cx:pt>
          <cx:pt idx="4995">274796.10044311301</cx:pt>
          <cx:pt idx="4996">274466.11438762402</cx:pt>
          <cx:pt idx="4997">230383.41936216099</cx:pt>
          <cx:pt idx="4998">274792.535597009</cx:pt>
          <cx:pt idx="4999">274992.56362193503</cx:pt>
          <cx:pt idx="5000">259133.00415452101</cx:pt>
          <cx:pt idx="5001">274285.47364570003</cx:pt>
          <cx:pt idx="5002">274365.36467484903</cx:pt>
          <cx:pt idx="5003">274380.04980666901</cx:pt>
          <cx:pt idx="5004">273911.42833216599</cx:pt>
          <cx:pt idx="5005">274591.12242033897</cx:pt>
          <cx:pt idx="5006">274334.053342434</cx:pt>
          <cx:pt idx="5007">274806.68755246798</cx:pt>
          <cx:pt idx="5008">274952.98424895899</cx:pt>
          <cx:pt idx="5009">262434.98120896</cx:pt>
          <cx:pt idx="5010">265273.47778558999</cx:pt>
          <cx:pt idx="5011">274976.99345769797</cx:pt>
          <cx:pt idx="5012">264533.41763827298</cx:pt>
          <cx:pt idx="5013">274825.30761562299</cx:pt>
          <cx:pt idx="5014">274283.90610787401</cx:pt>
          <cx:pt idx="5015">255830.66732969799</cx:pt>
          <cx:pt idx="5016">263839.88950536202</cx:pt>
          <cx:pt idx="5017">274153.76898631197</cx:pt>
          <cx:pt idx="5018">270638.46174667898</cx:pt>
          <cx:pt idx="5019">271957.28144471499</cx:pt>
          <cx:pt idx="5020">269739.90904458897</cx:pt>
          <cx:pt idx="5021">274171.05831430003</cx:pt>
          <cx:pt idx="5022">274419.00572382798</cx:pt>
          <cx:pt idx="5023">260657.41350978799</cx:pt>
          <cx:pt idx="5024">262731.01318361302</cx:pt>
          <cx:pt idx="5025">251651.822131188</cx:pt>
          <cx:pt idx="5026">274281.99206529499</cx:pt>
          <cx:pt idx="5027">257444.45450905099</cx:pt>
          <cx:pt idx="5028">268474.272687049</cx:pt>
          <cx:pt idx="5029">270066.23957401898</cx:pt>
          <cx:pt idx="5030">274512.28454191599</cx:pt>
          <cx:pt idx="5031">274433.32961700502</cx:pt>
          <cx:pt idx="5032">270020.64340443199</cx:pt>
          <cx:pt idx="5033">260881.106727443</cx:pt>
          <cx:pt idx="5034">274452.43518059602</cx:pt>
          <cx:pt idx="5035">274483.074344325</cx:pt>
          <cx:pt idx="5036">274240.11728470703</cx:pt>
          <cx:pt idx="5037">274871.21653125802</cx:pt>
          <cx:pt idx="5038">274717.689120856</cx:pt>
          <cx:pt idx="5039">274751.82160077</cx:pt>
          <cx:pt idx="5040">274463.57248105999</cx:pt>
          <cx:pt idx="5041">272625.82537725201</cx:pt>
          <cx:pt idx="5042">240283.91140307501</cx:pt>
          <cx:pt idx="5043">274882.61237885797</cx:pt>
          <cx:pt idx="5044">274512.94457583601</cx:pt>
          <cx:pt idx="5045">255718.25612444099</cx:pt>
          <cx:pt idx="5046">258492.804096573</cx:pt>
          <cx:pt idx="5047">274535.35394444503</cx:pt>
          <cx:pt idx="5048">274310.09921517002</cx:pt>
          <cx:pt idx="5049">274248.74648581899</cx:pt>
          <cx:pt idx="5050">274659.75849608902</cx:pt>
          <cx:pt idx="5051">253803.98451747699</cx:pt>
          <cx:pt idx="5052">274475.50807399303</cx:pt>
          <cx:pt idx="5053">274494.22228696401</cx:pt>
          <cx:pt idx="5054">274016.08303503401</cx:pt>
          <cx:pt idx="5055">240272.81472967501</cx:pt>
          <cx:pt idx="5056">232054.60429590399</cx:pt>
          <cx:pt idx="5057">257131.293340025</cx:pt>
          <cx:pt idx="5058">274444.89517188602</cx:pt>
          <cx:pt idx="5059">266215.96708834398</cx:pt>
          <cx:pt idx="5060">274919.324297302</cx:pt>
          <cx:pt idx="5061">273836.863400815</cx:pt>
          <cx:pt idx="5062">261837.50520514301</cx:pt>
          <cx:pt idx="5063">274948.07338610297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274944.90937073901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273870.06626842002</cx:pt>
          <cx:pt idx="5079">274992.91951712099</cx:pt>
          <cx:pt idx="5080">274758.87422213901</cx:pt>
          <cx:pt idx="5081">274900.79759260401</cx:pt>
          <cx:pt idx="5082">273957.93134139001</cx:pt>
          <cx:pt idx="5083">274635.894961624</cx:pt>
          <cx:pt idx="5084">274978.96848986403</cx:pt>
          <cx:pt idx="5085">249981.22199702199</cx:pt>
          <cx:pt idx="5086">261916.123042605</cx:pt>
          <cx:pt idx="5087">255783.202247662</cx:pt>
          <cx:pt idx="5088">274083.99726974597</cx:pt>
          <cx:pt idx="5089">268600.02582947398</cx:pt>
          <cx:pt idx="5090">253803.215522899</cx:pt>
          <cx:pt idx="5091">255014.50214512501</cx:pt>
          <cx:pt idx="5092">274524.44882747502</cx:pt>
          <cx:pt idx="5093">274841.50563524</cx:pt>
          <cx:pt idx="5094">226924.74663625099</cx:pt>
          <cx:pt idx="5095">274535.59252264397</cx:pt>
          <cx:pt idx="5096">269419.81364892598</cx:pt>
          <cx:pt idx="5097">236688.642404579</cx:pt>
          <cx:pt idx="5098">274626.88835343998</cx:pt>
          <cx:pt idx="5099">274987.06329073297</cx:pt>
          <cx:pt idx="5100">274751.83011829201</cx:pt>
          <cx:pt idx="5101">274755.74455268303</cx:pt>
          <cx:pt idx="5102">272338.26146840898</cx:pt>
          <cx:pt idx="5103">245676.84413930401</cx:pt>
          <cx:pt idx="5104">273851.76246876002</cx:pt>
          <cx:pt idx="5105">274880.83137648401</cx:pt>
          <cx:pt idx="5106">274820.71023413597</cx:pt>
          <cx:pt idx="5107">274212.64205830498</cx:pt>
          <cx:pt idx="5108">274760.701700704</cx:pt>
          <cx:pt idx="5109">246530.41388640201</cx:pt>
          <cx:pt idx="5110">274769.80049995502</cx:pt>
          <cx:pt idx="5111">235691.268400912</cx:pt>
          <cx:pt idx="5112">263962.38340786</cx:pt>
          <cx:pt idx="5113">274579.99586567399</cx:pt>
          <cx:pt idx="5114">269425.15166606702</cx:pt>
          <cx:pt idx="5115">274202.74437584903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274231.54830654903</cx:pt>
          <cx:pt idx="5122">269129.83852435497</cx:pt>
          <cx:pt idx="5123">274741.31393680198</cx:pt>
          <cx:pt idx="5124">274679.73612209701</cx:pt>
          <cx:pt idx="5125">274834.680111036</cx:pt>
          <cx:pt idx="5126">266938.26440272498</cx:pt>
          <cx:pt idx="5127">270805.96325176302</cx:pt>
          <cx:pt idx="5128">244244.120534855</cx:pt>
          <cx:pt idx="5129">274634.134618479</cx:pt>
          <cx:pt idx="5130">274909.26947918202</cx:pt>
          <cx:pt idx="5131">247494.87556603801</cx:pt>
          <cx:pt idx="5132">244111.24642954199</cx:pt>
          <cx:pt idx="5133">245659.70413487201</cx:pt>
          <cx:pt idx="5134">274384.65412790503</cx:pt>
          <cx:pt idx="5135">263634.04530630802</cx:pt>
          <cx:pt idx="5136">274667.25489331101</cx:pt>
          <cx:pt idx="5137">263926.278949372</cx:pt>
          <cx:pt idx="5138">257878.49631993499</cx:pt>
          <cx:pt idx="5139">266864.94645464403</cx:pt>
          <cx:pt idx="5140">274753.401324754</cx:pt>
          <cx:pt idx="5141">258211.761293038</cx:pt>
          <cx:pt idx="5142">274967.23731798597</cx:pt>
          <cx:pt idx="5143">273840.22205424</cx:pt>
          <cx:pt idx="5144">255507.95340475999</cx:pt>
          <cx:pt idx="5145">274408.94666081801</cx:pt>
          <cx:pt idx="5146">262375.63642951002</cx:pt>
          <cx:pt idx="5147">266456.33162195497</cx:pt>
          <cx:pt idx="5148">267017.21659135201</cx:pt>
          <cx:pt idx="5149">274878.60941390798</cx:pt>
          <cx:pt idx="5150">273793.470814556</cx:pt>
          <cx:pt idx="5151">261494.95272437201</cx:pt>
          <cx:pt idx="5152">274857.17306102498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274580.42310597998</cx:pt>
          <cx:pt idx="5160">271144.66489002301</cx:pt>
          <cx:pt idx="5161">274265.49479242001</cx:pt>
          <cx:pt idx="5162">274703.426049545</cx:pt>
          <cx:pt idx="5163">270944.47706085898</cx:pt>
          <cx:pt idx="5164">255610.74209260201</cx:pt>
          <cx:pt idx="5165">274804.66772703797</cx:pt>
          <cx:pt idx="5166">274309.41242992203</cx:pt>
          <cx:pt idx="5167">274830.28678125999</cx:pt>
          <cx:pt idx="5168">255376.27510306999</cx:pt>
          <cx:pt idx="5169">247735.379116136</cx:pt>
          <cx:pt idx="5170">242347.66526891899</cx:pt>
          <cx:pt idx="5171">274454.84079169598</cx:pt>
          <cx:pt idx="5172">238057.928408173</cx:pt>
          <cx:pt idx="5173">273486.36133744702</cx:pt>
          <cx:pt idx="5174">274825.24363106</cx:pt>
          <cx:pt idx="5175">274668.79098850599</cx:pt>
          <cx:pt idx="5176">267065.423207874</cx:pt>
          <cx:pt idx="5177">266075.87267702998</cx:pt>
          <cx:pt idx="5178">274814.57554023102</cx:pt>
          <cx:pt idx="5179">271067.18984933197</cx:pt>
          <cx:pt idx="5180">274577.610194518</cx:pt>
          <cx:pt idx="5181">238494.40465523599</cx:pt>
          <cx:pt idx="5182">255728.38190067999</cx:pt>
          <cx:pt idx="5183">255918.94686373399</cx:pt>
          <cx:pt idx="5184">274682.43890529103</cx:pt>
          <cx:pt idx="5185">262666.79494196898</cx:pt>
          <cx:pt idx="5186">271554.15546517703</cx:pt>
          <cx:pt idx="5187">274835.55698026501</cx:pt>
          <cx:pt idx="5188">270305.90159820602</cx:pt>
          <cx:pt idx="5189">264474.85601574002</cx:pt>
          <cx:pt idx="5190">274496.10039510898</cx:pt>
          <cx:pt idx="5191">274420.882664037</cx:pt>
          <cx:pt idx="5192">273923.09359697503</cx:pt>
          <cx:pt idx="5193">271808.36993143801</cx:pt>
          <cx:pt idx="5194">274972.41960541002</cx:pt>
          <cx:pt idx="5195">270214.79780569702</cx:pt>
          <cx:pt idx="5196">266140.60414656502</cx:pt>
          <cx:pt idx="5197">260070.78600101601</cx:pt>
          <cx:pt idx="5198">274797.33730996901</cx:pt>
          <cx:pt idx="5199">273499.88316228602</cx:pt>
          <cx:pt idx="5200">235806.85573699701</cx:pt>
          <cx:pt idx="5201">273931.224441331</cx:pt>
          <cx:pt idx="5202">274535.977860049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274680.185022577</cx:pt>
          <cx:pt idx="5209">274791.23989838798</cx:pt>
          <cx:pt idx="5210">271033.28440741397</cx:pt>
          <cx:pt idx="5211">265747.77413501003</cx:pt>
          <cx:pt idx="5212">274443.75547450403</cx:pt>
          <cx:pt idx="5213">262613.77587212197</cx:pt>
          <cx:pt idx="5214">271461.079885574</cx:pt>
          <cx:pt idx="5215">274150.2369356</cx:pt>
          <cx:pt idx="5216">274313.03987842298</cx:pt>
          <cx:pt idx="5217">274806.740734733</cx:pt>
          <cx:pt idx="5218">247051.56746894401</cx:pt>
          <cx:pt idx="5219">270170.96029862302</cx:pt>
          <cx:pt idx="5220">274060.19403357198</cx:pt>
          <cx:pt idx="5221">273938.12915010902</cx:pt>
          <cx:pt idx="5222">270971.891977394</cx:pt>
          <cx:pt idx="5223">264316.26689182298</cx:pt>
          <cx:pt idx="5224">274954.027982442</cx:pt>
          <cx:pt idx="5225">274841.61474825197</cx:pt>
          <cx:pt idx="5226">274479.50484115002</cx:pt>
          <cx:pt idx="5227">274351.508955303</cx:pt>
          <cx:pt idx="5228">264580.111937062</cx:pt>
          <cx:pt idx="5229">273701.73907664698</cx:pt>
          <cx:pt idx="5230">268317.32330458402</cx:pt>
          <cx:pt idx="5231">271487.635533377</cx:pt>
          <cx:pt idx="5232">268695.976512336</cx:pt>
          <cx:pt idx="5233">274693.93761774199</cx:pt>
          <cx:pt idx="5234">242182.31814989701</cx:pt>
          <cx:pt idx="5235">261172.266693552</cx:pt>
          <cx:pt idx="5236">238996.81157885399</cx:pt>
          <cx:pt idx="5237">274524.12080808502</cx:pt>
          <cx:pt idx="5238">274783.07868358801</cx:pt>
          <cx:pt idx="5239">260421.07234152101</cx:pt>
          <cx:pt idx="5240">274995.52774275898</cx:pt>
          <cx:pt idx="5241">274984.45170681702</cx:pt>
          <cx:pt idx="5242">273046.84241110901</cx:pt>
          <cx:pt idx="5243">274535.36206091102</cx:pt>
          <cx:pt idx="5244">268666.84945075301</cx:pt>
          <cx:pt idx="5245">250891.22692751201</cx:pt>
          <cx:pt idx="5246">274466.67787649599</cx:pt>
          <cx:pt idx="5247">268616.96465943201</cx:pt>
          <cx:pt idx="5248">274215.559739622</cx:pt>
          <cx:pt idx="5249">260592.265851287</cx:pt>
          <cx:pt idx="5250">270634.99536100199</cx:pt>
          <cx:pt idx="5251">254155.81750634199</cx:pt>
          <cx:pt idx="5252">257522.77374141701</cx:pt>
          <cx:pt idx="5253">259770.734698963</cx:pt>
          <cx:pt idx="5254">274329.16850073001</cx:pt>
          <cx:pt idx="5255">274493.53760079999</cx:pt>
          <cx:pt idx="5256">271392.93080914603</cx:pt>
          <cx:pt idx="5257">268815.224978438</cx:pt>
          <cx:pt idx="5258">274693.86648348998</cx:pt>
          <cx:pt idx="5259">274829.66332574398</cx:pt>
          <cx:pt idx="5260">262545.31944360799</cx:pt>
          <cx:pt idx="5261">257717.57769351199</cx:pt>
          <cx:pt idx="5262">274703.95778920001</cx:pt>
          <cx:pt idx="5263">251578.88284189801</cx:pt>
          <cx:pt idx="5264">274552.35570613801</cx:pt>
          <cx:pt idx="5265">274115.283859741</cx:pt>
          <cx:pt idx="5266">239197.82844409801</cx:pt>
          <cx:pt idx="5267">234174.742116665</cx:pt>
          <cx:pt idx="5268">249703.17308240401</cx:pt>
          <cx:pt idx="5269">265946.39328267297</cx:pt>
          <cx:pt idx="5270">274171.49561393698</cx:pt>
          <cx:pt idx="5271">274957.13432813901</cx:pt>
          <cx:pt idx="5272">255098.93070333701</cx:pt>
          <cx:pt idx="5273">274178.985786515</cx:pt>
          <cx:pt idx="5274">274624.86437064898</cx:pt>
          <cx:pt idx="5275">274339.99807567801</cx:pt>
          <cx:pt idx="5276">274402.08777198201</cx:pt>
          <cx:pt idx="5277">274716.95050244097</cx:pt>
          <cx:pt idx="5278">274490.66584258701</cx:pt>
          <cx:pt idx="5279">270915.01331928099</cx:pt>
          <cx:pt idx="5280">222365.76099689401</cx:pt>
          <cx:pt idx="5281">252664.00679409099</cx:pt>
          <cx:pt idx="5282">274418.92895566998</cx:pt>
          <cx:pt idx="5283">266224.459249145</cx:pt>
          <cx:pt idx="5284">264356.680358137</cx:pt>
          <cx:pt idx="5285">274620.48707734898</cx:pt>
          <cx:pt idx="5286">274669.049794388</cx:pt>
          <cx:pt idx="5287">269535.49418722099</cx:pt>
          <cx:pt idx="5288">274660.09782909398</cx:pt>
          <cx:pt idx="5289">274008.06476453599</cx:pt>
          <cx:pt idx="5290">267655.78000792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274253.24208438199</cx:pt>
          <cx:pt idx="5298">262163.34021370998</cx:pt>
          <cx:pt idx="5299">272646.51077696198</cx:pt>
          <cx:pt idx="5300">274866.02538710303</cx:pt>
          <cx:pt idx="5301">254639.77474291899</cx:pt>
          <cx:pt idx="5302">274947.15178257402</cx:pt>
          <cx:pt idx="5303">274673.312169304</cx:pt>
          <cx:pt idx="5304">274540.823681771</cx:pt>
          <cx:pt idx="5305">252863.58936008901</cx:pt>
          <cx:pt idx="5306">252900.28610860201</cx:pt>
          <cx:pt idx="5307">274032.95559096098</cx:pt>
          <cx:pt idx="5308">272657.73310964799</cx:pt>
          <cx:pt idx="5309">274983.07432879001</cx:pt>
          <cx:pt idx="5310">274519.06917695201</cx:pt>
          <cx:pt idx="5311">257932.707675026</cx:pt>
          <cx:pt idx="5312">274765.46232510498</cx:pt>
          <cx:pt idx="5313">274931.58851016901</cx:pt>
          <cx:pt idx="5314">258875.41670325099</cx:pt>
          <cx:pt idx="5315">274865.52559853101</cx:pt>
          <cx:pt idx="5316">273691.27327199798</cx:pt>
          <cx:pt idx="5317">222881.95876650899</cx:pt>
          <cx:pt idx="5318">266131.73928844702</cx:pt>
          <cx:pt idx="5319">274551.20037071698</cx:pt>
          <cx:pt idx="5320">244339.98656531799</cx:pt>
          <cx:pt idx="5321">255082.90316943801</cx:pt>
          <cx:pt idx="5322">274962.08156291401</cx:pt>
          <cx:pt idx="5323">273994.04509119299</cx:pt>
          <cx:pt idx="5324">257024.63079302001</cx:pt>
          <cx:pt idx="5325">274845.49811105599</cx:pt>
          <cx:pt idx="5326">253715.44539677299</cx:pt>
          <cx:pt idx="5327">274635.01195007999</cx:pt>
          <cx:pt idx="5328">274754.62100012199</cx:pt>
          <cx:pt idx="5329">274224.02863083099</cx:pt>
          <cx:pt idx="5330">271800.39089260902</cx:pt>
          <cx:pt idx="5331">262154.56458860601</cx:pt>
          <cx:pt idx="5332">274852.52527391701</cx:pt>
          <cx:pt idx="5333">274534.97810413002</cx:pt>
          <cx:pt idx="5334">274864.387927462</cx:pt>
          <cx:pt idx="5335">274301.187506833</cx:pt>
          <cx:pt idx="5336">274631.68551555101</cx:pt>
          <cx:pt idx="5337">274484.80830447603</cx:pt>
          <cx:pt idx="5338">274195.57175374602</cx:pt>
          <cx:pt idx="5339">274106.57347887201</cx:pt>
          <cx:pt idx="5340">274789.29247684003</cx:pt>
          <cx:pt idx="5341">274439.67071482597</cx:pt>
          <cx:pt idx="5342">269726.23106595897</cx:pt>
          <cx:pt idx="5343">274323.24026973499</cx:pt>
          <cx:pt idx="5344">255519.36293227001</cx:pt>
          <cx:pt idx="5345">269536.71893623902</cx:pt>
          <cx:pt idx="5346">246395.09832596601</cx:pt>
          <cx:pt idx="5347">274301.244408798</cx:pt>
          <cx:pt idx="5348">271340.49206538801</cx:pt>
          <cx:pt idx="5349">254390.634604836</cx:pt>
          <cx:pt idx="5350">274522.82630003098</cx:pt>
          <cx:pt idx="5351">256821.259850003</cx:pt>
          <cx:pt idx="5352">261178.025114082</cx:pt>
          <cx:pt idx="5353">264610.10143186402</cx:pt>
          <cx:pt idx="5354">233889.21025735501</cx:pt>
          <cx:pt idx="5355">274471.81328301999</cx:pt>
          <cx:pt idx="5356">242099.054429418</cx:pt>
          <cx:pt idx="5357">274590.272632782</cx:pt>
          <cx:pt idx="5358">272112.30771819199</cx:pt>
          <cx:pt idx="5359">274989.98529033503</cx:pt>
          <cx:pt idx="5360">274527.17093970999</cx:pt>
          <cx:pt idx="5361">274370.31376582599</cx:pt>
          <cx:pt idx="5362">274623.38964290702</cx:pt>
          <cx:pt idx="5363">255769.19805807999</cx:pt>
          <cx:pt idx="5364">274149.69350756297</cx:pt>
          <cx:pt idx="5365">261070.40490907</cx:pt>
          <cx:pt idx="5366">267784.40852636902</cx:pt>
          <cx:pt idx="5367">274189.85422004299</cx:pt>
          <cx:pt idx="5368">267959.67004961299</cx:pt>
          <cx:pt idx="5369">257025.61466962899</cx:pt>
          <cx:pt idx="5370">274245.99782882101</cx:pt>
          <cx:pt idx="5371">274239.987108131</cx:pt>
          <cx:pt idx="5372">274899.55256812298</cx:pt>
          <cx:pt idx="5373">274617.43229621398</cx:pt>
          <cx:pt idx="5374">262340.93812974601</cx:pt>
          <cx:pt idx="5375">274824.052040321</cx:pt>
          <cx:pt idx="5376">257356.190646314</cx:pt>
          <cx:pt idx="5377">274926.76861543802</cx:pt>
          <cx:pt idx="5378">243386.39161751501</cx:pt>
          <cx:pt idx="5379">270708.08637429797</cx:pt>
          <cx:pt idx="5380">274549.227657312</cx:pt>
          <cx:pt idx="5381">267796.683024497</cx:pt>
          <cx:pt idx="5382">274721.33165191999</cx:pt>
          <cx:pt idx="5383">267954.43972829398</cx:pt>
          <cx:pt idx="5384">248189.566262832</cx:pt>
          <cx:pt idx="5385">258222.46106577301</cx:pt>
          <cx:pt idx="5386">269225.75100316701</cx:pt>
          <cx:pt idx="5387">249305.64187574101</cx:pt>
          <cx:pt idx="5388">267370.89270668098</cx:pt>
          <cx:pt idx="5389">248784.87194433899</cx:pt>
          <cx:pt idx="5390">274982.27931291098</cx:pt>
          <cx:pt idx="5391">274335.41118989501</cx:pt>
          <cx:pt idx="5392">274962.98784095101</cx:pt>
          <cx:pt idx="5393">274531.95310731098</cx:pt>
          <cx:pt idx="5394">274323.95596885402</cx:pt>
          <cx:pt idx="5395">262936.38083993702</cx:pt>
          <cx:pt idx="5396">259708.20313356299</cx:pt>
          <cx:pt idx="5397">264301.22206427902</cx:pt>
          <cx:pt idx="5398">274992.676901653</cx:pt>
          <cx:pt idx="5399">274843.18602980999</cx:pt>
          <cx:pt idx="5400">267189.65875859698</cx:pt>
          <cx:pt idx="5401">274784.827570364</cx:pt>
          <cx:pt idx="5402">264910.05297620402</cx:pt>
          <cx:pt idx="5403">273809.51129758102</cx:pt>
          <cx:pt idx="5404">274882.04246244102</cx:pt>
          <cx:pt idx="5405">265127.52049433702</cx:pt>
          <cx:pt idx="5406">274514.87133660598</cx:pt>
          <cx:pt idx="5407">261125.026253666</cx:pt>
          <cx:pt idx="5408">261707.377410457</cx:pt>
          <cx:pt idx="5409">274738.55560002301</cx:pt>
          <cx:pt idx="5410">246719.393039966</cx:pt>
          <cx:pt idx="5411">274508.77146452898</cx:pt>
          <cx:pt idx="5412">256283.85656104499</cx:pt>
          <cx:pt idx="5413">268972.48908336501</cx:pt>
          <cx:pt idx="5414">263238.23043732002</cx:pt>
          <cx:pt idx="5415">274108.55687742302</cx:pt>
          <cx:pt idx="5416">274691.41018857999</cx:pt>
          <cx:pt idx="5417">264265.44027555501</cx:pt>
          <cx:pt idx="5418">274547.23756005301</cx:pt>
          <cx:pt idx="5419">263365.01347530202</cx:pt>
          <cx:pt idx="5420">256451.99157221601</cx:pt>
          <cx:pt idx="5421">265088.81926190102</cx:pt>
          <cx:pt idx="5422">270203.93922028597</cx:pt>
          <cx:pt idx="5423">274429.581987413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274516.29232600698</cx:pt>
          <cx:pt idx="5431">246635.05764111801</cx:pt>
          <cx:pt idx="5432">274727.38149350701</cx:pt>
          <cx:pt idx="5433">257056.242002265</cx:pt>
          <cx:pt idx="5434">274801.77782595198</cx:pt>
          <cx:pt idx="5435">258901.049925759</cx:pt>
          <cx:pt idx="5436">265816.25715421402</cx:pt>
          <cx:pt idx="5437">249644.36012801799</cx:pt>
          <cx:pt idx="5438">274441.94705062901</cx:pt>
          <cx:pt idx="5439">274681.75302828202</cx:pt>
          <cx:pt idx="5440">274553.03663983202</cx:pt>
          <cx:pt idx="5441">274320.10958355898</cx:pt>
          <cx:pt idx="5442">263539.04592887399</cx:pt>
          <cx:pt idx="5443">252035.85084269801</cx:pt>
          <cx:pt idx="5444">274368.58003608102</cx:pt>
          <cx:pt idx="5445">270244.76340081898</cx:pt>
          <cx:pt idx="5446">262120.83371687899</cx:pt>
          <cx:pt idx="5447">259962.789051139</cx:pt>
          <cx:pt idx="5448">273748.294035103</cx:pt>
          <cx:pt idx="5449">244967.558510009</cx:pt>
          <cx:pt idx="5450">268238.21979947999</cx:pt>
          <cx:pt idx="5451">274752.07974750001</cx:pt>
          <cx:pt idx="5452">274762.59599434503</cx:pt>
          <cx:pt idx="5453">274368.32098299102</cx:pt>
          <cx:pt idx="5454">274751.29181127303</cx:pt>
          <cx:pt idx="5455">274601.94748864899</cx:pt>
          <cx:pt idx="5456">250543.297451819</cx:pt>
          <cx:pt idx="5457">274110.52403950598</cx:pt>
          <cx:pt idx="5458">255412.10319266099</cx:pt>
          <cx:pt idx="5459">274094.60509776202</cx:pt>
          <cx:pt idx="5460">274828.23539790499</cx:pt>
          <cx:pt idx="5461">274767.638705499</cx:pt>
          <cx:pt idx="5462">274269.29871066503</cx:pt>
          <cx:pt idx="5463">272907.29522602301</cx:pt>
          <cx:pt idx="5464">260947.559348262</cx:pt>
          <cx:pt idx="5465">257987.26442453801</cx:pt>
          <cx:pt idx="5466">274732.11166936799</cx:pt>
          <cx:pt idx="5467">268984.26118913002</cx:pt>
          <cx:pt idx="5468">274201.40631411102</cx:pt>
          <cx:pt idx="5469">269467.47842991102</cx:pt>
          <cx:pt idx="5470">274031.79244942399</cx:pt>
          <cx:pt idx="5471">274694.17374301399</cx:pt>
          <cx:pt idx="5472">274264.741236003</cx:pt>
          <cx:pt idx="5473">258841.15209857101</cx:pt>
          <cx:pt idx="5474">266684.903864244</cx:pt>
          <cx:pt idx="5475">249874.12813064901</cx:pt>
          <cx:pt idx="5476">274284.35687246697</cx:pt>
          <cx:pt idx="5477">273915.35787928803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274317.40213678201</cx:pt>
          <cx:pt idx="5484">259858.05447288501</cx:pt>
          <cx:pt idx="5485">261126.79804552099</cx:pt>
          <cx:pt idx="5486">274573.76887285698</cx:pt>
          <cx:pt idx="5487">274903.789951463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274703.01440622302</cx:pt>
          <cx:pt idx="5495">232496.96283833199</cx:pt>
          <cx:pt idx="5496">260429.18339798899</cx:pt>
          <cx:pt idx="5497">267148.60845618299</cx:pt>
          <cx:pt idx="5498">267071.704829967</cx:pt>
          <cx:pt idx="5499">274344.41287817998</cx:pt>
          <cx:pt idx="5500">274511.06991489802</cx:pt>
          <cx:pt idx="5501">225533.56372471599</cx:pt>
          <cx:pt idx="5502">271635.731403246</cx:pt>
          <cx:pt idx="5503">274413.75114389701</cx:pt>
          <cx:pt idx="5504">274501.91293821699</cx:pt>
          <cx:pt idx="5505">274508.38000582397</cx:pt>
          <cx:pt idx="5506">274492.62211675697</cx:pt>
          <cx:pt idx="5507">265902.27659243002</cx:pt>
          <cx:pt idx="5508">270831.49601116602</cx:pt>
          <cx:pt idx="5509">274181.71696952498</cx:pt>
          <cx:pt idx="5510">257120.30823135501</cx:pt>
          <cx:pt idx="5511">268022.70271395898</cx:pt>
          <cx:pt idx="5512">274550.68960936298</cx:pt>
          <cx:pt idx="5513">274707.64982924802</cx:pt>
          <cx:pt idx="5514">274816.78061638301</cx:pt>
          <cx:pt idx="5515">274342.046747908</cx:pt>
          <cx:pt idx="5516">230855.30319007899</cx:pt>
          <cx:pt idx="5517">274772.11240710801</cx:pt>
          <cx:pt idx="5518">274328.68833355501</cx:pt>
          <cx:pt idx="5519">273671.84583627398</cx:pt>
          <cx:pt idx="5520">274904.55487905297</cx:pt>
          <cx:pt idx="5521">246858.69925321901</cx:pt>
          <cx:pt idx="5522">274799.55668848398</cx:pt>
          <cx:pt idx="5523">274629.82484214002</cx:pt>
          <cx:pt idx="5524">273752.09396005399</cx:pt>
          <cx:pt idx="5525">237504.48681299799</cx:pt>
          <cx:pt idx="5526">274308.855684184</cx:pt>
          <cx:pt idx="5527">273805.67898279399</cx:pt>
          <cx:pt idx="5528">274067.17486622598</cx:pt>
          <cx:pt idx="5529">274083.57542906102</cx:pt>
          <cx:pt idx="5530">259867.72956003499</cx:pt>
          <cx:pt idx="5531">274727.34603902698</cx:pt>
          <cx:pt idx="5532">258818.81614709101</cx:pt>
          <cx:pt idx="5533">274497.052061975</cx:pt>
          <cx:pt idx="5534">253364.32980476401</cx:pt>
          <cx:pt idx="5535">274403.38546719198</cx:pt>
          <cx:pt idx="5536">274224.73680390703</cx:pt>
          <cx:pt idx="5537">274988.21572004602</cx:pt>
          <cx:pt idx="5538">267283.01951663999</cx:pt>
          <cx:pt idx="5539">273846.08572092903</cx:pt>
          <cx:pt idx="5540">273118.800484929</cx:pt>
          <cx:pt idx="5541">255017.80468768501</cx:pt>
          <cx:pt idx="5542">270889.89097672299</cx:pt>
          <cx:pt idx="5543">273734.94064947299</cx:pt>
          <cx:pt idx="5544">274413.19779571402</cx:pt>
          <cx:pt idx="5545">261278.024732308</cx:pt>
          <cx:pt idx="5546">271810.24810857902</cx:pt>
          <cx:pt idx="5547">255698.15129257299</cx:pt>
          <cx:pt idx="5548">214029.40355331701</cx:pt>
          <cx:pt idx="5549">274364.70101178501</cx:pt>
          <cx:pt idx="5550">247075.991948357</cx:pt>
          <cx:pt idx="5551">274380.61508460803</cx:pt>
          <cx:pt idx="5552">273439.77114621497</cx:pt>
          <cx:pt idx="5553">274596.899232261</cx:pt>
          <cx:pt idx="5554">266803.37186758401</cx:pt>
          <cx:pt idx="5555">274910.272112904</cx:pt>
          <cx:pt idx="5556">268588.97191241803</cx:pt>
          <cx:pt idx="5557">274986.51106983999</cx:pt>
          <cx:pt idx="5558">274890.29509551299</cx:pt>
          <cx:pt idx="5559">267263.67189744097</cx:pt>
          <cx:pt idx="5560">274580.087430113</cx:pt>
          <cx:pt idx="5561">259766.54568940101</cx:pt>
          <cx:pt idx="5562">246640.87809364</cx:pt>
          <cx:pt idx="5563">260254.04850345801</cx:pt>
          <cx:pt idx="5564">258593.96902873801</cx:pt>
          <cx:pt idx="5565">274089.49783646001</cx:pt>
          <cx:pt idx="5566">274856.93530694803</cx:pt>
          <cx:pt idx="5567">274099.19061552099</cx:pt>
          <cx:pt idx="5568">274269.43466758903</cx:pt>
          <cx:pt idx="5569">274369.14943211398</cx:pt>
          <cx:pt idx="5570">274508.89245683898</cx:pt>
          <cx:pt idx="5571">268872.782963645</cx:pt>
          <cx:pt idx="5572">261799.33123453101</cx:pt>
          <cx:pt idx="5573">244186.17337265299</cx:pt>
          <cx:pt idx="5574">268222.47480112797</cx:pt>
          <cx:pt idx="5575">235984.959134398</cx:pt>
          <cx:pt idx="5576">273278.20471723698</cx:pt>
          <cx:pt idx="5577">236400.67474009801</cx:pt>
          <cx:pt idx="5578">262078.048449822</cx:pt>
          <cx:pt idx="5579">274856.18528688501</cx:pt>
          <cx:pt idx="5580">273792.98826494103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274518.28874121001</cx:pt>
          <cx:pt idx="5587">273885.53998210398</cx:pt>
          <cx:pt idx="5588">273488.990960425</cx:pt>
          <cx:pt idx="5589">270782.18114101002</cx:pt>
          <cx:pt idx="5590">274675.85127278598</cx:pt>
          <cx:pt idx="5591">274826.41593554098</cx:pt>
          <cx:pt idx="5592">259763.412783198</cx:pt>
          <cx:pt idx="5593">274745.93846232601</cx:pt>
          <cx:pt idx="5594">274261.26012352301</cx:pt>
          <cx:pt idx="5595">274686.35858618299</cx:pt>
          <cx:pt idx="5596">274212.83898986602</cx:pt>
          <cx:pt idx="5597">274231.89262561098</cx:pt>
          <cx:pt idx="5598">252566.29890049101</cx:pt>
          <cx:pt idx="5599">259748.23489905201</cx:pt>
          <cx:pt idx="5600">274226.90430724702</cx:pt>
          <cx:pt idx="5601">272363.29308990802</cx:pt>
          <cx:pt idx="5602">274824.85468906898</cx:pt>
          <cx:pt idx="5603">274947.34718002001</cx:pt>
          <cx:pt idx="5604">258285.460632309</cx:pt>
          <cx:pt idx="5605">268769.66323223</cx:pt>
          <cx:pt idx="5606">257391.07251536101</cx:pt>
          <cx:pt idx="5607">269674.901299719</cx:pt>
          <cx:pt idx="5608">274803.56492169399</cx:pt>
          <cx:pt idx="5609">274394.78185650002</cx:pt>
          <cx:pt idx="5610">273864.935513428</cx:pt>
          <cx:pt idx="5611">259328.32045687901</cx:pt>
          <cx:pt idx="5612">274282.236508845</cx:pt>
          <cx:pt idx="5613">263562.67346157401</cx:pt>
          <cx:pt idx="5614">274932.37176064297</cx:pt>
          <cx:pt idx="5615">248752.16337320401</cx:pt>
          <cx:pt idx="5616">274919.23174112098</cx:pt>
          <cx:pt idx="5617">274577.14211792097</cx:pt>
          <cx:pt idx="5618">274484.72827372799</cx:pt>
          <cx:pt idx="5619">274429.81067509798</cx:pt>
          <cx:pt idx="5620">274378.55671640899</cx:pt>
          <cx:pt idx="5621">266833.10802420502</cx:pt>
          <cx:pt idx="5622">274138.46067955898</cx:pt>
          <cx:pt idx="5623">274839.36213583901</cx:pt>
          <cx:pt idx="5624">274038.67751462897</cx:pt>
          <cx:pt idx="5625">265864.95616829599</cx:pt>
          <cx:pt idx="5626">271799.429649117</cx:pt>
          <cx:pt idx="5627">274883.81042077497</cx:pt>
          <cx:pt idx="5628">262057.03725624099</cx:pt>
          <cx:pt idx="5629">274272.90941105603</cx:pt>
          <cx:pt idx="5630">274443.21008410701</cx:pt>
          <cx:pt idx="5631">244018.27081621901</cx:pt>
          <cx:pt idx="5632">250418.24170298199</cx:pt>
          <cx:pt idx="5633">272438.90374180302</cx:pt>
          <cx:pt idx="5634">266008.32077026297</cx:pt>
          <cx:pt idx="5635">274109.67836342601</cx:pt>
          <cx:pt idx="5636">274054.96440436802</cx:pt>
          <cx:pt idx="5637">270364.15269920102</cx:pt>
          <cx:pt idx="5638">247455.59227049601</cx:pt>
          <cx:pt idx="5639">274308.26237740502</cx:pt>
          <cx:pt idx="5640">266404.13024703698</cx:pt>
          <cx:pt idx="5641">269835.59527269501</cx:pt>
          <cx:pt idx="5642">274957.24338621902</cx:pt>
          <cx:pt idx="5643">274356.59703835897</cx:pt>
          <cx:pt idx="5644">274519.762780283</cx:pt>
          <cx:pt idx="5645">274716.99919113697</cx:pt>
          <cx:pt idx="5646">274917.32976041897</cx:pt>
          <cx:pt idx="5647">274933.58428799</cx:pt>
          <cx:pt idx="5648">274722.27469836897</cx:pt>
          <cx:pt idx="5649">259329.65085331601</cx:pt>
          <cx:pt idx="5650">264449.13122174703</cx:pt>
          <cx:pt idx="5651">252947.23074625601</cx:pt>
          <cx:pt idx="5652">274681.41648154799</cx:pt>
          <cx:pt idx="5653">270067.44092627103</cx:pt>
          <cx:pt idx="5654">274506.48223041801</cx:pt>
          <cx:pt idx="5655">274424.07692900498</cx:pt>
          <cx:pt idx="5656">274109.45698924898</cx:pt>
          <cx:pt idx="5657">273342.89448822202</cx:pt>
          <cx:pt idx="5658">274328.81324675598</cx:pt>
          <cx:pt idx="5659">274652.12968684098</cx:pt>
          <cx:pt idx="5660">274803.57306651497</cx:pt>
          <cx:pt idx="5661">252586.25042734001</cx:pt>
          <cx:pt idx="5662">274122.44422324101</cx:pt>
          <cx:pt idx="5663">274928.85730483301</cx:pt>
          <cx:pt idx="5664">274683.09789847297</cx:pt>
          <cx:pt idx="5665">256793.00683290401</cx:pt>
          <cx:pt idx="5666">274718.61727752298</cx:pt>
          <cx:pt idx="5667">273235.565934457</cx:pt>
          <cx:pt idx="5668">274678.53756593098</cx:pt>
          <cx:pt idx="5669">274254.03325062001</cx:pt>
          <cx:pt idx="5670">274776.16459032899</cx:pt>
          <cx:pt idx="5671">260362.50263252301</cx:pt>
          <cx:pt idx="5672">265782.48267140298</cx:pt>
          <cx:pt idx="5673">274305.19473111798</cx:pt>
          <cx:pt idx="5674">274375.62741752999</cx:pt>
          <cx:pt idx="5675">274776.94647079299</cx:pt>
          <cx:pt idx="5676">274460.23629558302</cx:pt>
          <cx:pt idx="5677">274649.85296585201</cx:pt>
          <cx:pt idx="5678">255545.37112127</cx:pt>
          <cx:pt idx="5679">253071.36082854599</cx:pt>
          <cx:pt idx="5680">274549.88407113298</cx:pt>
          <cx:pt idx="5681">255866.36168846599</cx:pt>
          <cx:pt idx="5682">274305.52157674701</cx:pt>
          <cx:pt idx="5683">274599.59492749302</cx:pt>
          <cx:pt idx="5684">274233.16476890497</cx:pt>
          <cx:pt idx="5685">247694.56339005099</cx:pt>
          <cx:pt idx="5686">246069.03056344399</cx:pt>
          <cx:pt idx="5687">271686.65740800498</cx:pt>
          <cx:pt idx="5688">262698.887516813</cx:pt>
          <cx:pt idx="5689">274568.60088473302</cx:pt>
          <cx:pt idx="5690">273867.11354747601</cx:pt>
          <cx:pt idx="5691">274354.976421314</cx:pt>
          <cx:pt idx="5692">249003.17850494001</cx:pt>
          <cx:pt idx="5693">242993.16122847999</cx:pt>
          <cx:pt idx="5694">267748.79342924303</cx:pt>
          <cx:pt idx="5695">274826.800493919</cx:pt>
          <cx:pt idx="5696">274873.92558905599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274484.89104596002</cx:pt>
          <cx:pt idx="5706">265228.69183290302</cx:pt>
          <cx:pt idx="5707">252268.07407301199</cx:pt>
          <cx:pt idx="5708">274671.16732701001</cx:pt>
          <cx:pt idx="5709">240119.43711190301</cx:pt>
          <cx:pt idx="5710">274917.57367004699</cx:pt>
          <cx:pt idx="5711">274516.446212221</cx:pt>
          <cx:pt idx="5712">274731.31999377901</cx:pt>
          <cx:pt idx="5713">274340.572361111</cx:pt>
          <cx:pt idx="5714">274772.09373597102</cx:pt>
          <cx:pt idx="5715">272030.86136241001</cx:pt>
          <cx:pt idx="5716">261854.70398208799</cx:pt>
          <cx:pt idx="5717">233917.71030446401</cx:pt>
          <cx:pt idx="5718">270905.23438430799</cx:pt>
          <cx:pt idx="5719">274085.57680041902</cx:pt>
          <cx:pt idx="5720">269714.33397528599</cx:pt>
          <cx:pt idx="5721">257675.14753595699</cx:pt>
          <cx:pt idx="5722">274381.35693701799</cx:pt>
          <cx:pt idx="5723">265905.52414370503</cx:pt>
          <cx:pt idx="5724">251769.302806794</cx:pt>
          <cx:pt idx="5725">274659.093424108</cx:pt>
          <cx:pt idx="5726">245577.230579525</cx:pt>
          <cx:pt idx="5727">273357.891318665</cx:pt>
          <cx:pt idx="5728">274102.34440979001</cx:pt>
          <cx:pt idx="5729">274203.61778010102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273467.06384177401</cx:pt>
          <cx:pt idx="5737">274048.65240211802</cx:pt>
          <cx:pt idx="5738">258932.907032277</cx:pt>
          <cx:pt idx="5739">274068.18980487401</cx:pt>
          <cx:pt idx="5740">260518.00684028299</cx:pt>
          <cx:pt idx="5741">236945.77136003299</cx:pt>
          <cx:pt idx="5742">246739.279495617</cx:pt>
          <cx:pt idx="5743">274721.118644314</cx:pt>
          <cx:pt idx="5744">274899.41763132298</cx:pt>
          <cx:pt idx="5745">251686.28489444201</cx:pt>
          <cx:pt idx="5746">274587.278597717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274603.88076335198</cx:pt>
          <cx:pt idx="5754">274532.08803265501</cx:pt>
          <cx:pt idx="5755">265822.40735894401</cx:pt>
          <cx:pt idx="5756">268305.76948462299</cx:pt>
          <cx:pt idx="5757">274703.497277349</cx:pt>
          <cx:pt idx="5758">269502.84053349902</cx:pt>
          <cx:pt idx="5759">274567.51224196499</cx:pt>
          <cx:pt idx="5760">266355.559892683</cx:pt>
          <cx:pt idx="5761">245953.88724287201</cx:pt>
          <cx:pt idx="5762">274916.74604018702</cx:pt>
          <cx:pt idx="5763">274972.82931845699</cx:pt>
          <cx:pt idx="5764">274367.18913558399</cx:pt>
          <cx:pt idx="5765">266691.082712123</cx:pt>
          <cx:pt idx="5766">274868.469630629</cx:pt>
          <cx:pt idx="5767">274988.014052941</cx:pt>
          <cx:pt idx="5768">255541.675032978</cx:pt>
          <cx:pt idx="5769">271004.27332725399</cx:pt>
          <cx:pt idx="5770">270179.40615719499</cx:pt>
          <cx:pt idx="5771">274622.03773898003</cx:pt>
          <cx:pt idx="5772">274024.77258126502</cx:pt>
          <cx:pt idx="5773">266175.69475080603</cx:pt>
          <cx:pt idx="5774">274920.99409240403</cx:pt>
          <cx:pt idx="5775">274608.47743750602</cx:pt>
          <cx:pt idx="5776">260312.813391401</cx:pt>
          <cx:pt idx="5777">274821.05419937498</cx:pt>
          <cx:pt idx="5778">257472.836652008</cx:pt>
          <cx:pt idx="5779">261443.19523403599</cx:pt>
          <cx:pt idx="5780">274103.44886474003</cx:pt>
          <cx:pt idx="5781">274082.81857264403</cx:pt>
          <cx:pt idx="5782">274361.64356854302</cx:pt>
          <cx:pt idx="5783">274371.81793866301</cx:pt>
          <cx:pt idx="5784">251269.28314154601</cx:pt>
          <cx:pt idx="5785">274304.37415763602</cx:pt>
          <cx:pt idx="5786">274370.81221892202</cx:pt>
          <cx:pt idx="5787">274906.320797336</cx:pt>
          <cx:pt idx="5788">270337.92978384899</cx:pt>
          <cx:pt idx="5789">259787.27845561199</cx:pt>
          <cx:pt idx="5790">255500.19174375199</cx:pt>
          <cx:pt idx="5791">274323.46433727897</cx:pt>
          <cx:pt idx="5792">242109.65409887701</cx:pt>
          <cx:pt idx="5793">272963.45328888</cx:pt>
          <cx:pt idx="5794">274875.10371688497</cx:pt>
          <cx:pt idx="5795">274600.77034615801</cx:pt>
          <cx:pt idx="5796">274474.018567199</cx:pt>
          <cx:pt idx="5797">247265.697146327</cx:pt>
          <cx:pt idx="5798">274923.83685226302</cx:pt>
          <cx:pt idx="5799">251046.72812643499</cx:pt>
          <cx:pt idx="5800">259625.403279419</cx:pt>
          <cx:pt idx="5801">274720.693461872</cx:pt>
          <cx:pt idx="5802">274388.86033102003</cx:pt>
          <cx:pt idx="5803">274293.73807224497</cx:pt>
          <cx:pt idx="5804">274643.96242693003</cx:pt>
          <cx:pt idx="5805">266042.91208294802</cx:pt>
          <cx:pt idx="5806">274363.76093236997</cx:pt>
          <cx:pt idx="5807">274810.479176483</cx:pt>
          <cx:pt idx="5808">274581.95154932898</cx:pt>
          <cx:pt idx="5809">274752.01138030901</cx:pt>
          <cx:pt idx="5810">274844.61520021001</cx:pt>
          <cx:pt idx="5811">274276.34621635801</cx:pt>
          <cx:pt idx="5812">256437.97819142</cx:pt>
          <cx:pt idx="5813">256615.66514176899</cx:pt>
          <cx:pt idx="5814">274014.34295758698</cx:pt>
          <cx:pt idx="5815">274631.01910948299</cx:pt>
          <cx:pt idx="5816">274868.27155340899</cx:pt>
          <cx:pt idx="5817">274837.412734374</cx:pt>
          <cx:pt idx="5818">274836.704835421</cx:pt>
          <cx:pt idx="5819">274600.04731883103</cx:pt>
          <cx:pt idx="5820">258920.13321013699</cx:pt>
          <cx:pt idx="5821">274746.85862631298</cx:pt>
          <cx:pt idx="5822">256009.31256658101</cx:pt>
          <cx:pt idx="5823">274433.42179027299</cx:pt>
          <cx:pt idx="5824">268029.715246343</cx:pt>
          <cx:pt idx="5825">248108.245815695</cx:pt>
          <cx:pt idx="5826">274603.91794466798</cx:pt>
          <cx:pt idx="5827">274827.365269523</cx:pt>
          <cx:pt idx="5828">273766.36648581002</cx:pt>
          <cx:pt idx="5829">266251.75128533301</cx:pt>
          <cx:pt idx="5830">259244.639199609</cx:pt>
          <cx:pt idx="5831">274979.10564387898</cx:pt>
          <cx:pt idx="5832">252416.27008508699</cx:pt>
          <cx:pt idx="5833">274678.87886493799</cx:pt>
          <cx:pt idx="5834">243458.19036275501</cx:pt>
          <cx:pt idx="5835">274845.70490403601</cx:pt>
          <cx:pt idx="5836">274416.50520865101</cx:pt>
          <cx:pt idx="5837">274701.353429107</cx:pt>
          <cx:pt idx="5838">251726.780869076</cx:pt>
          <cx:pt idx="5839">269110.015728831</cx:pt>
          <cx:pt idx="5840">274252.499446642</cx:pt>
          <cx:pt idx="5841">274217.31603695301</cx:pt>
          <cx:pt idx="5842">274905.69102172903</cx:pt>
          <cx:pt idx="5843">249559.37987865799</cx:pt>
          <cx:pt idx="5844">274651.40982232901</cx:pt>
          <cx:pt idx="5845">274783.689454098</cx:pt>
          <cx:pt idx="5846">261420.920404584</cx:pt>
          <cx:pt idx="5847">274452.04482404498</cx:pt>
          <cx:pt idx="5848">274042.73097178497</cx:pt>
          <cx:pt idx="5849">274473.96009608498</cx:pt>
          <cx:pt idx="5850">274987.80731777201</cx:pt>
          <cx:pt idx="5851">274641.97485140199</cx:pt>
          <cx:pt idx="5852">274290.644051857</cx:pt>
          <cx:pt idx="5853">274701.14085157099</cx:pt>
          <cx:pt idx="5854">274619.86476957001</cx:pt>
          <cx:pt idx="5855">263013.97392957099</cx:pt>
          <cx:pt idx="5856">274024.19653818198</cx:pt>
          <cx:pt idx="5857">263028.02321015502</cx:pt>
          <cx:pt idx="5858">255940.84379964299</cx:pt>
          <cx:pt idx="5859">274845.50148031698</cx:pt>
          <cx:pt idx="5860">274747.573596387</cx:pt>
          <cx:pt idx="5861">274051.60198526498</cx:pt>
          <cx:pt idx="5862">262447.40320949501</cx:pt>
          <cx:pt idx="5863">273072.40060891001</cx:pt>
          <cx:pt idx="5864">273828.19325556402</cx:pt>
          <cx:pt idx="5865">259666.27683956001</cx:pt>
          <cx:pt idx="5866">274463.27509342501</cx:pt>
          <cx:pt idx="5867">273958.97674798197</cx:pt>
          <cx:pt idx="5868">274190.52071885997</cx:pt>
          <cx:pt idx="5869">274348.32195382402</cx:pt>
          <cx:pt idx="5870">274202.800562013</cx:pt>
          <cx:pt idx="5871">274933.49456573202</cx:pt>
          <cx:pt idx="5872">274701.021387944</cx:pt>
          <cx:pt idx="5873">274892.826197966</cx:pt>
          <cx:pt idx="5874">274314.12724037602</cx:pt>
          <cx:pt idx="5875">271242.640782581</cx:pt>
          <cx:pt idx="5876">273813.37201855698</cx:pt>
          <cx:pt idx="5877">260294.610406005</cx:pt>
          <cx:pt idx="5878">274639.34899180802</cx:pt>
          <cx:pt idx="5879">274986.68699200399</cx:pt>
          <cx:pt idx="5880">274273.40521215001</cx:pt>
          <cx:pt idx="5881">274999.95927113103</cx:pt>
          <cx:pt idx="5882">274547.05838447</cx:pt>
          <cx:pt idx="5883">274546.52993891202</cx:pt>
          <cx:pt idx="5884">258158.73292929199</cx:pt>
          <cx:pt idx="5885">274496.29481051298</cx:pt>
          <cx:pt idx="5886">274601.60862838197</cx:pt>
          <cx:pt idx="5887">273716.27549362998</cx:pt>
          <cx:pt idx="5888">258378.01734252501</cx:pt>
          <cx:pt idx="5889">274676.29576228798</cx:pt>
          <cx:pt idx="5890">269501.79213605402</cx:pt>
          <cx:pt idx="5891">273794.37726312899</cx:pt>
          <cx:pt idx="5892">251973.939268546</cx:pt>
          <cx:pt idx="5893">274653.308061508</cx:pt>
          <cx:pt idx="5894">271940.196782924</cx:pt>
          <cx:pt idx="5895">274176.84473330103</cx:pt>
          <cx:pt idx="5896">262937.33431779302</cx:pt>
          <cx:pt idx="5897">274879.87240773003</cx:pt>
          <cx:pt idx="5898">258498.689570555</cx:pt>
          <cx:pt idx="5899">264490.454283687</cx:pt>
          <cx:pt idx="5900">250352.03402028099</cx:pt>
          <cx:pt idx="5901">238863.88048984201</cx:pt>
          <cx:pt idx="5902">274458.158798958</cx:pt>
          <cx:pt idx="5903">271246.84472938202</cx:pt>
          <cx:pt idx="5904">267238.21529133298</cx:pt>
          <cx:pt idx="5905">273909.99530475301</cx:pt>
          <cx:pt idx="5906">274599.77841472498</cx:pt>
          <cx:pt idx="5907">273707.31006008899</cx:pt>
          <cx:pt idx="5908">274254.89410539099</cx:pt>
          <cx:pt idx="5909">265476.26917824801</cx:pt>
          <cx:pt idx="5910">274836.25479023502</cx:pt>
          <cx:pt idx="5911">241421.52495879601</cx:pt>
          <cx:pt idx="5912">264140.79269848298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273893.46539811703</cx:pt>
          <cx:pt idx="5920">274939.099999436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274823.78405595501</cx:pt>
          <cx:pt idx="5928">266778.40027285001</cx:pt>
          <cx:pt idx="5929">274904.622042017</cx:pt>
          <cx:pt idx="5930">226913.68401922399</cx:pt>
          <cx:pt idx="5931">266986.13876197598</cx:pt>
          <cx:pt idx="5932">238142.20023082601</cx:pt>
          <cx:pt idx="5933">274037.07502074598</cx:pt>
          <cx:pt idx="5934">274380.78657888802</cx:pt>
          <cx:pt idx="5935">258803.37704763701</cx:pt>
          <cx:pt idx="5936">274872.91605288303</cx:pt>
          <cx:pt idx="5937">268578.38398565701</cx:pt>
          <cx:pt idx="5938">274019.24980728299</cx:pt>
          <cx:pt idx="5939">259721.71937578701</cx:pt>
          <cx:pt idx="5940">274831.46122785303</cx:pt>
          <cx:pt idx="5941">257186.22507540201</cx:pt>
          <cx:pt idx="5942">273802.66917203099</cx:pt>
          <cx:pt idx="5943">274378.60702521098</cx:pt>
          <cx:pt idx="5944">274853.77768518199</cx:pt>
          <cx:pt idx="5945">274326.173607915</cx:pt>
          <cx:pt idx="5946">263886.80919861601</cx:pt>
          <cx:pt idx="5947">274533.472093424</cx:pt>
          <cx:pt idx="5948">253359.044348403</cx:pt>
          <cx:pt idx="5949">273303.25567714003</cx:pt>
          <cx:pt idx="5950">274246.91152076202</cx:pt>
          <cx:pt idx="5951">269197.04346216499</cx:pt>
          <cx:pt idx="5952">274383.61032228498</cx:pt>
          <cx:pt idx="5953">274605.13809027598</cx:pt>
          <cx:pt idx="5954">265469.97041039902</cx:pt>
          <cx:pt idx="5955">274966.19637209101</cx:pt>
          <cx:pt idx="5956">274417.31262340001</cx:pt>
          <cx:pt idx="5957">274532.00273896701</cx:pt>
          <cx:pt idx="5958">274433.80451469601</cx:pt>
          <cx:pt idx="5959">257480.18681868899</cx:pt>
          <cx:pt idx="5960">274293.814547143</cx:pt>
          <cx:pt idx="5961">274540.57702275802</cx:pt>
          <cx:pt idx="5962">271997.31730651401</cx:pt>
          <cx:pt idx="5963">270488.942560228</cx:pt>
          <cx:pt idx="5964">274701.64959848998</cx:pt>
          <cx:pt idx="5965">274206.36025127699</cx:pt>
          <cx:pt idx="5966">274601.31070333702</cx:pt>
          <cx:pt idx="5967">274644.63554315298</cx:pt>
          <cx:pt idx="5968">268741.31171872199</cx:pt>
          <cx:pt idx="5969">273997.87378488103</cx:pt>
          <cx:pt idx="5970">274208.67465540499</cx:pt>
          <cx:pt idx="5971">274146.31656176102</cx:pt>
          <cx:pt idx="5972">274547.79126392101</cx:pt>
          <cx:pt idx="5973">274366.86418147699</cx:pt>
          <cx:pt idx="5974">265356.61742533598</cx:pt>
          <cx:pt idx="5975">258497.63553576899</cx:pt>
          <cx:pt idx="5976">274443.78381739598</cx:pt>
          <cx:pt idx="5977">273583.64843847801</cx:pt>
          <cx:pt idx="5978">274673.34769526002</cx:pt>
          <cx:pt idx="5979">255384.79747152701</cx:pt>
          <cx:pt idx="5980">253520.61497703401</cx:pt>
          <cx:pt idx="5981">274600.28764777299</cx:pt>
          <cx:pt idx="5982">251627.48174339801</cx:pt>
          <cx:pt idx="5983">257190.64133742501</cx:pt>
          <cx:pt idx="5984">274578.43482938601</cx:pt>
          <cx:pt idx="5985">274637.30925974599</cx:pt>
          <cx:pt idx="5986">258868.687756992</cx:pt>
          <cx:pt idx="5987">273789.75698293198</cx:pt>
          <cx:pt idx="5988">274176.91825323598</cx:pt>
          <cx:pt idx="5989">251261.44554923999</cx:pt>
          <cx:pt idx="5990">269513.66055539699</cx:pt>
          <cx:pt idx="5991">249688.294854156</cx:pt>
          <cx:pt idx="5992">262230.247192582</cx:pt>
          <cx:pt idx="5993">274386.45589072199</cx:pt>
          <cx:pt idx="5994">273738.88966935402</cx:pt>
          <cx:pt idx="5995">274816.309031763</cx:pt>
          <cx:pt idx="5996">274473.95242184203</cx:pt>
          <cx:pt idx="5997">274114.81462056498</cx:pt>
          <cx:pt idx="5998">274794.73467977397</cx:pt>
          <cx:pt idx="5999">254591.28905617501</cx:pt>
          <cx:pt idx="6000">274688.83690253203</cx:pt>
          <cx:pt idx="6001">256721.51037017599</cx:pt>
          <cx:pt idx="6002">274362.45933374797</cx:pt>
          <cx:pt idx="6003">274303.18585059303</cx:pt>
          <cx:pt idx="6004">267193.23765194701</cx:pt>
          <cx:pt idx="6005">274197.17306988902</cx:pt>
          <cx:pt idx="6006">269693.70834866603</cx:pt>
          <cx:pt idx="6007">232580.28368731399</cx:pt>
          <cx:pt idx="6008">274665.33669318102</cx:pt>
          <cx:pt idx="6009">268383.79180471698</cx:pt>
          <cx:pt idx="6010">274998.78204719198</cx:pt>
          <cx:pt idx="6011">259442.56880762699</cx:pt>
          <cx:pt idx="6012">260519.96603664701</cx:pt>
          <cx:pt idx="6013">270461.08427370701</cx:pt>
          <cx:pt idx="6014">262465.029491711</cx:pt>
          <cx:pt idx="6015">261516.92282600401</cx:pt>
          <cx:pt idx="6016">274466.84324949502</cx:pt>
          <cx:pt idx="6017">268281.41467504698</cx:pt>
          <cx:pt idx="6018">265654.15466975101</cx:pt>
          <cx:pt idx="6019">261723.04856433099</cx:pt>
          <cx:pt idx="6020">274972.09695407702</cx:pt>
          <cx:pt idx="6021">274706.69873387401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274458.337977588</cx:pt>
          <cx:pt idx="6029">274710.52917559602</cx:pt>
          <cx:pt idx="6030">258974.378669506</cx:pt>
          <cx:pt idx="6031">252604.438707655</cx:pt>
          <cx:pt idx="6032">274988.546832653</cx:pt>
          <cx:pt idx="6033">267838.67190389201</cx:pt>
          <cx:pt idx="6034">273276.00739512302</cx:pt>
          <cx:pt idx="6035">274150.91079916502</cx:pt>
          <cx:pt idx="6036">274664.92827088002</cx:pt>
          <cx:pt idx="6037">274829.15546692099</cx:pt>
          <cx:pt idx="6038">267252.21522001101</cx:pt>
          <cx:pt idx="6039">274097.26147798903</cx:pt>
          <cx:pt idx="6040">269935.54643517802</cx:pt>
          <cx:pt idx="6041">274918.064614798</cx:pt>
          <cx:pt idx="6042">274964.60264331999</cx:pt>
          <cx:pt idx="6043">269387.65935107798</cx:pt>
          <cx:pt idx="6044">273885.742037341</cx:pt>
          <cx:pt idx="6045">273750.12921844202</cx:pt>
          <cx:pt idx="6046">264011.92354427598</cx:pt>
          <cx:pt idx="6047">274358.12886963203</cx:pt>
          <cx:pt idx="6048">274907.730073802</cx:pt>
          <cx:pt idx="6049">268508.70916181599</cx:pt>
          <cx:pt idx="6050">274172.21076125099</cx:pt>
          <cx:pt idx="6051">257415.44663804601</cx:pt>
          <cx:pt idx="6052">263891.15924988798</cx:pt>
          <cx:pt idx="6053">240811.14514385199</cx:pt>
          <cx:pt idx="6054">274715.05192509003</cx:pt>
          <cx:pt idx="6055">257776.19633299101</cx:pt>
          <cx:pt idx="6056">274607.49640728597</cx:pt>
          <cx:pt idx="6057">274628.71709682897</cx:pt>
          <cx:pt idx="6058">274944.68853888399</cx:pt>
          <cx:pt idx="6059">262218.50103137398</cx:pt>
          <cx:pt idx="6060">274783.41546205903</cx:pt>
          <cx:pt idx="6061">260984.79528293901</cx:pt>
          <cx:pt idx="6062">256818.71968137199</cx:pt>
          <cx:pt idx="6063">274834.19203618198</cx:pt>
          <cx:pt idx="6064">265450.32003250398</cx:pt>
          <cx:pt idx="6065">268737.96224996401</cx:pt>
          <cx:pt idx="6066">265485.65409446898</cx:pt>
          <cx:pt idx="6067">274530.29364725202</cx:pt>
          <cx:pt idx="6068">274566.70343586098</cx:pt>
          <cx:pt idx="6069">274938.767651912</cx:pt>
          <cx:pt idx="6070">238788.839504303</cx:pt>
          <cx:pt idx="6071">274087.83429478301</cx:pt>
          <cx:pt idx="6072">239856.75145644901</cx:pt>
          <cx:pt idx="6073">274370.88957927399</cx:pt>
          <cx:pt idx="6074">274837.98772830801</cx:pt>
          <cx:pt idx="6075">274598.249364138</cx:pt>
          <cx:pt idx="6076">274424.79289831501</cx:pt>
          <cx:pt idx="6077">262385.29431898898</cx:pt>
          <cx:pt idx="6078">263504.79156181001</cx:pt>
          <cx:pt idx="6079">274406.33182968799</cx:pt>
          <cx:pt idx="6080">251572.73494420599</cx:pt>
          <cx:pt idx="6081">236733.60109667701</cx:pt>
          <cx:pt idx="6082">245275.010407444</cx:pt>
          <cx:pt idx="6083">273152.48544340202</cx:pt>
          <cx:pt idx="6084">273903.36453148897</cx:pt>
          <cx:pt idx="6085">271227.83268759103</cx:pt>
          <cx:pt idx="6086">231379.59778992701</cx:pt>
          <cx:pt idx="6087">274909.924417804</cx:pt>
          <cx:pt idx="6088">274557.91296343203</cx:pt>
          <cx:pt idx="6089">274071.57380989101</cx:pt>
          <cx:pt idx="6090">274628.27275515703</cx:pt>
          <cx:pt idx="6091">273491.57360123098</cx:pt>
          <cx:pt idx="6092">262059.63257689099</cx:pt>
          <cx:pt idx="6093">274834.019114152</cx:pt>
          <cx:pt idx="6094">265100.85888272402</cx:pt>
          <cx:pt idx="6095">249128.16370785201</cx:pt>
          <cx:pt idx="6096">263143.82318842399</cx:pt>
          <cx:pt idx="6097">274480.18319491303</cx:pt>
          <cx:pt idx="6098">267245.22605058301</cx:pt>
          <cx:pt idx="6099">274678.563834942</cx:pt>
          <cx:pt idx="6100">274443.311512043</cx:pt>
          <cx:pt idx="6101">261626.58382473499</cx:pt>
          <cx:pt idx="6102">274879.71553218702</cx:pt>
          <cx:pt idx="6103">274765.53936109901</cx:pt>
          <cx:pt idx="6104">274667.62255704199</cx:pt>
          <cx:pt idx="6105">274345.29637411801</cx:pt>
          <cx:pt idx="6106">271989.64230866201</cx:pt>
          <cx:pt idx="6107">274118.14981528401</cx:pt>
          <cx:pt idx="6108">264791.90514988598</cx:pt>
          <cx:pt idx="6109">270096.51977522601</cx:pt>
          <cx:pt idx="6110">272690.132140706</cx:pt>
          <cx:pt idx="6111">274432.06110285502</cx:pt>
          <cx:pt idx="6112">274862.724259682</cx:pt>
          <cx:pt idx="6113">258079.19589335701</cx:pt>
          <cx:pt idx="6114">266335.75600923999</cx:pt>
          <cx:pt idx="6115">252056.19766985101</cx:pt>
          <cx:pt idx="6116">274648.33444194403</cx:pt>
          <cx:pt idx="6117">266102.35102659598</cx:pt>
          <cx:pt idx="6118">274817.90287500399</cx:pt>
          <cx:pt idx="6119">273961.072615196</cx:pt>
          <cx:pt idx="6120">274327.65831854602</cx:pt>
          <cx:pt idx="6121">257205.66252872499</cx:pt>
          <cx:pt idx="6122">253324.802543194</cx:pt>
          <cx:pt idx="6123">266727.08749492298</cx:pt>
          <cx:pt idx="6124">264338.65242733801</cx:pt>
          <cx:pt idx="6125">274845.946756399</cx:pt>
          <cx:pt idx="6126">262438.23785605701</cx:pt>
          <cx:pt idx="6127">259863.568422793</cx:pt>
          <cx:pt idx="6128">240517.810223248</cx:pt>
          <cx:pt idx="6129">273851.00814889802</cx:pt>
          <cx:pt idx="6130">267629.484037894</cx:pt>
          <cx:pt idx="6131">274349.31976226397</cx:pt>
          <cx:pt idx="6132">256360.512531649</cx:pt>
          <cx:pt idx="6133">274230.42512667499</cx:pt>
          <cx:pt idx="6134">274006.10046300798</cx:pt>
          <cx:pt idx="6135">274569.896442205</cx:pt>
          <cx:pt idx="6136">274807.16197950701</cx:pt>
          <cx:pt idx="6137">274862.89060466603</cx:pt>
          <cx:pt idx="6138">274947.09903088602</cx:pt>
          <cx:pt idx="6139">274452.253449084</cx:pt>
          <cx:pt idx="6140">264690.30268212501</cx:pt>
          <cx:pt idx="6141">274300.12318445899</cx:pt>
          <cx:pt idx="6142">274900.09723716602</cx:pt>
          <cx:pt idx="6143">269669.81320143602</cx:pt>
          <cx:pt idx="6144">268428.74532431102</cx:pt>
          <cx:pt idx="6145">274989.88177234097</cx:pt>
          <cx:pt idx="6146">274729.71930843999</cx:pt>
          <cx:pt idx="6147">273081.56038182898</cx:pt>
          <cx:pt idx="6148">274777.03172293497</cx:pt>
          <cx:pt idx="6149">265968.77619662898</cx:pt>
          <cx:pt idx="6150">274989.10493023798</cx:pt>
          <cx:pt idx="6151">274889.70912611601</cx:pt>
          <cx:pt idx="6152">263426.47620891599</cx:pt>
          <cx:pt idx="6153">244340.63314559599</cx:pt>
          <cx:pt idx="6154">274741.10060764197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274869.31697324198</cx:pt>
          <cx:pt idx="6166">274427.53628066898</cx:pt>
          <cx:pt idx="6167">248767.664343771</cx:pt>
          <cx:pt idx="6168">256639.61181193401</cx:pt>
          <cx:pt idx="6169">274628.44113519002</cx:pt>
          <cx:pt idx="6170">268305.748043378</cx:pt>
          <cx:pt idx="6171">274780.38201048598</cx:pt>
          <cx:pt idx="6172">249038.68285648199</cx:pt>
          <cx:pt idx="6173">274914.48936674302</cx:pt>
          <cx:pt idx="6174">265918.915898557</cx:pt>
          <cx:pt idx="6175">270766.49134724197</cx:pt>
          <cx:pt idx="6176">274174.63027367397</cx:pt>
          <cx:pt idx="6177">256028.978432937</cx:pt>
          <cx:pt idx="6178">274501.17960956402</cx:pt>
          <cx:pt idx="6179">274594.285286611</cx:pt>
          <cx:pt idx="6180">274755.03863394802</cx:pt>
          <cx:pt idx="6181">228271.87626083201</cx:pt>
          <cx:pt idx="6182">233564.801904683</cx:pt>
          <cx:pt idx="6183">253739.02020832</cx:pt>
          <cx:pt idx="6184">274915.63890551298</cx:pt>
          <cx:pt idx="6185">274849.40396602498</cx:pt>
          <cx:pt idx="6186">274581.618507532</cx:pt>
          <cx:pt idx="6187">274991.38907277602</cx:pt>
          <cx:pt idx="6188">274331.35807489202</cx:pt>
          <cx:pt idx="6189">274955.864258955</cx:pt>
          <cx:pt idx="6190">261352.01234565501</cx:pt>
          <cx:pt idx="6191">272800.253054414</cx:pt>
          <cx:pt idx="6192">252802.80134521201</cx:pt>
          <cx:pt idx="6193">264961.96996817598</cx:pt>
          <cx:pt idx="6194">274592.72648680402</cx:pt>
          <cx:pt idx="6195">274860.87360205402</cx:pt>
          <cx:pt idx="6196">274962.88272752002</cx:pt>
          <cx:pt idx="6197">264581.36952227802</cx:pt>
          <cx:pt idx="6198">274996.575738432</cx:pt>
          <cx:pt idx="6199">274665.29408782499</cx:pt>
          <cx:pt idx="6200">252914.82313035199</cx:pt>
          <cx:pt idx="6201">264816.43335905398</cx:pt>
          <cx:pt idx="6202">274687.00443689001</cx:pt>
          <cx:pt idx="6203">265919.85564020002</cx:pt>
          <cx:pt idx="6204">266431.25134731497</cx:pt>
          <cx:pt idx="6205">274414.15775452403</cx:pt>
          <cx:pt idx="6206">251224.87752235701</cx:pt>
          <cx:pt idx="6207">252897.12416324901</cx:pt>
          <cx:pt idx="6208">269892.50196819002</cx:pt>
          <cx:pt idx="6209">274514.61259116698</cx:pt>
          <cx:pt idx="6210">273784.15942097898</cx:pt>
          <cx:pt idx="6211">269722.443564118</cx:pt>
          <cx:pt idx="6212">224158.95248251199</cx:pt>
          <cx:pt idx="6213">274744.056134852</cx:pt>
          <cx:pt idx="6214">248603.53315100801</cx:pt>
          <cx:pt idx="6215">268578.36773396202</cx:pt>
          <cx:pt idx="6216">274233.77014527202</cx:pt>
          <cx:pt idx="6217">274582.00391001202</cx:pt>
          <cx:pt idx="6218">274912.80685131601</cx:pt>
          <cx:pt idx="6219">245614.43775502499</cx:pt>
          <cx:pt idx="6220">247460.99714944899</cx:pt>
          <cx:pt idx="6221">274600.85236426903</cx:pt>
          <cx:pt idx="6222">274834.52295730799</cx:pt>
          <cx:pt idx="6223">254283.919282552</cx:pt>
          <cx:pt idx="6224">274032.35018095502</cx:pt>
          <cx:pt idx="6225">255745.63843481199</cx:pt>
          <cx:pt idx="6226">258518.39240534001</cx:pt>
          <cx:pt idx="6227">274461.95583245601</cx:pt>
          <cx:pt idx="6228">257905.60169917101</cx:pt>
          <cx:pt idx="6229">274955.27195225598</cx:pt>
          <cx:pt idx="6230">267829.71601768001</cx:pt>
          <cx:pt idx="6231">274645.56354880601</cx:pt>
          <cx:pt idx="6232">256391.366194464</cx:pt>
          <cx:pt idx="6233">274398.60528324998</cx:pt>
          <cx:pt idx="6234">267439.47825342801</cx:pt>
          <cx:pt idx="6235">239135.093019122</cx:pt>
          <cx:pt idx="6236">257615.794182193</cx:pt>
          <cx:pt idx="6237">273928.02276037697</cx:pt>
          <cx:pt idx="6238">274438.44298216503</cx:pt>
          <cx:pt idx="6239">274692.69459454302</cx:pt>
          <cx:pt idx="6240">273822.90829635999</cx:pt>
          <cx:pt idx="6241">267036.04085732199</cx:pt>
          <cx:pt idx="6242">274377.40678501001</cx:pt>
          <cx:pt idx="6243">274418.21825296897</cx:pt>
          <cx:pt idx="6244">274658.81858012301</cx:pt>
          <cx:pt idx="6245">269042.332418787</cx:pt>
          <cx:pt idx="6246">273839.264787119</cx:pt>
          <cx:pt idx="6247">250243.44030726</cx:pt>
          <cx:pt idx="6248">274424.204157178</cx:pt>
          <cx:pt idx="6249">269359.46653237299</cx:pt>
          <cx:pt idx="6250">271777.20085833903</cx:pt>
          <cx:pt idx="6251">242290.43321635001</cx:pt>
          <cx:pt idx="6252">274321.61732228799</cx:pt>
          <cx:pt idx="6253">273966.214518486</cx:pt>
          <cx:pt idx="6254">274731.11251753598</cx:pt>
          <cx:pt idx="6255">243674.00859379399</cx:pt>
          <cx:pt idx="6256">243197.23801030399</cx:pt>
          <cx:pt idx="6257">274009.13768942398</cx:pt>
          <cx:pt idx="6258">274179.44260945503</cx:pt>
          <cx:pt idx="6259">270438.61851209402</cx:pt>
          <cx:pt idx="6260">273804.59324087697</cx:pt>
          <cx:pt idx="6261">274923.86263205</cx:pt>
          <cx:pt idx="6262">274525.13381599402</cx:pt>
          <cx:pt idx="6263">274749.55736819899</cx:pt>
          <cx:pt idx="6264">274974.639199286</cx:pt>
          <cx:pt idx="6265">274471.85668740101</cx:pt>
          <cx:pt idx="6266">238418.50607947301</cx:pt>
          <cx:pt idx="6267">226472.040006255</cx:pt>
          <cx:pt idx="6268">245738.83208803399</cx:pt>
          <cx:pt idx="6269">274034.10132393998</cx:pt>
          <cx:pt idx="6270">274996.95764804003</cx:pt>
          <cx:pt idx="6271">274670.18146209698</cx:pt>
          <cx:pt idx="6272">274972.64236960199</cx:pt>
          <cx:pt idx="6273">245007.234173884</cx:pt>
          <cx:pt idx="6274">268721.74361368897</cx:pt>
          <cx:pt idx="6275">272475.09111638198</cx:pt>
          <cx:pt idx="6276">274322.77856692497</cx:pt>
          <cx:pt idx="6277">274537.37138158298</cx:pt>
          <cx:pt idx="6278">274565.58267383202</cx:pt>
          <cx:pt idx="6279">274251.43471090897</cx:pt>
          <cx:pt idx="6280">274235.48395049799</cx:pt>
          <cx:pt idx="6281">259127.290701461</cx:pt>
          <cx:pt idx="6282">241736.69374066201</cx:pt>
          <cx:pt idx="6283">274110.64979409799</cx:pt>
          <cx:pt idx="6284">274663.20188266801</cx:pt>
          <cx:pt idx="6285">274694.63989175903</cx:pt>
          <cx:pt idx="6286">274864.59006902803</cx:pt>
          <cx:pt idx="6287">274390.69612233998</cx:pt>
          <cx:pt idx="6288">249652.03783416201</cx:pt>
          <cx:pt idx="6289">267727.49644952797</cx:pt>
          <cx:pt idx="6290">264280.08326470503</cx:pt>
          <cx:pt idx="6291">268060.15117783297</cx:pt>
          <cx:pt idx="6292">274646.49589223298</cx:pt>
          <cx:pt idx="6293">274226.61731396499</cx:pt>
          <cx:pt idx="6294">274420.779355423</cx:pt>
          <cx:pt idx="6295">274984.61838473502</cx:pt>
          <cx:pt idx="6296">273204.78603782703</cx:pt>
          <cx:pt idx="6297">273884.92790764902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274740.26987309998</cx:pt>
          <cx:pt idx="6304">264460.72711893899</cx:pt>
          <cx:pt idx="6305">273634.77101383201</cx:pt>
          <cx:pt idx="6306">247979.431448838</cx:pt>
          <cx:pt idx="6307">274496.71645877801</cx:pt>
          <cx:pt idx="6308">248786.37508472099</cx:pt>
          <cx:pt idx="6309">274319.175273103</cx:pt>
          <cx:pt idx="6310">242051.81423734501</cx:pt>
          <cx:pt idx="6311">246882.033277229</cx:pt>
          <cx:pt idx="6312">269995.84336463601</cx:pt>
          <cx:pt idx="6313">251293.223604153</cx:pt>
          <cx:pt idx="6314">274621.17917295598</cx:pt>
          <cx:pt idx="6315">271120.49132134399</cx:pt>
          <cx:pt idx="6316">248932.490216871</cx:pt>
          <cx:pt idx="6317">274615.11099530198</cx:pt>
          <cx:pt idx="6318">274305.79053659801</cx:pt>
          <cx:pt idx="6319">233701.477970434</cx:pt>
          <cx:pt idx="6320">274058.035407833</cx:pt>
          <cx:pt idx="6321">262161.43422602699</cx:pt>
          <cx:pt idx="6322">274494.38423177699</cx:pt>
          <cx:pt idx="6323">274858.58746983699</cx:pt>
          <cx:pt idx="6324">274349.66823466902</cx:pt>
          <cx:pt idx="6325">274748.754794879</cx:pt>
          <cx:pt idx="6326">254490.317951309</cx:pt>
          <cx:pt idx="6327">274745.20643192198</cx:pt>
          <cx:pt idx="6328">274949.75531285099</cx:pt>
          <cx:pt idx="6329">269971.33428045199</cx:pt>
          <cx:pt idx="6330">267778.62388188997</cx:pt>
          <cx:pt idx="6331">264615.19650959299</cx:pt>
          <cx:pt idx="6332">258226.48652113701</cx:pt>
          <cx:pt idx="6333">274872.64020220801</cx:pt>
          <cx:pt idx="6334">274250.18712326</cx:pt>
          <cx:pt idx="6335">274857.47015772498</cx:pt>
          <cx:pt idx="6336">234180.833683823</cx:pt>
          <cx:pt idx="6337">274311.26153317199</cx:pt>
          <cx:pt idx="6338">274159.62576501101</cx:pt>
          <cx:pt idx="6339">228520.46794848001</cx:pt>
          <cx:pt idx="6340">273847.61997252598</cx:pt>
          <cx:pt idx="6341">274387.98522215098</cx:pt>
          <cx:pt idx="6342">250591.84257552601</cx:pt>
          <cx:pt idx="6343">274591.37450619403</cx:pt>
          <cx:pt idx="6344">274195.09092612</cx:pt>
          <cx:pt idx="6345">274703.50698870502</cx:pt>
          <cx:pt idx="6346">272912.108954861</cx:pt>
          <cx:pt idx="6347">274370.35671060899</cx:pt>
          <cx:pt idx="6348">252320.7279385</cx:pt>
          <cx:pt idx="6349">274888.19920768501</cx:pt>
          <cx:pt idx="6350">273837.50773061201</cx:pt>
          <cx:pt idx="6351">274602.60309074202</cx:pt>
          <cx:pt idx="6352">270225.322433564</cx:pt>
          <cx:pt idx="6353">274397.71051208</cx:pt>
          <cx:pt idx="6354">262817.85132944997</cx:pt>
          <cx:pt idx="6355">273978.04251914599</cx:pt>
          <cx:pt idx="6356">274709.12022364099</cx:pt>
          <cx:pt idx="6357">272284.19324276899</cx:pt>
          <cx:pt idx="6358">274956.28446955298</cx:pt>
          <cx:pt idx="6359">273873.87993461901</cx:pt>
          <cx:pt idx="6360">274467.98834061198</cx:pt>
          <cx:pt idx="6361">274685.10051084397</cx:pt>
          <cx:pt idx="6362">274818.83440696303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274192.98056685401</cx:pt>
          <cx:pt idx="6369">274918.38480339601</cx:pt>
          <cx:pt idx="6370">274570.195168023</cx:pt>
          <cx:pt idx="6371">273472.88694655499</cx:pt>
          <cx:pt idx="6372">255279.32516492601</cx:pt>
          <cx:pt idx="6373">274816.96945546003</cx:pt>
          <cx:pt idx="6374">273031.265592137</cx:pt>
          <cx:pt idx="6375">274909.609434515</cx:pt>
          <cx:pt idx="6376">274294.21037733101</cx:pt>
          <cx:pt idx="6377">271613.89527919499</cx:pt>
          <cx:pt idx="6378">245149.90200143101</cx:pt>
          <cx:pt idx="6379">262602.34679738397</cx:pt>
          <cx:pt idx="6380">274888.46341199899</cx:pt>
          <cx:pt idx="6381">274558.24470228801</cx:pt>
          <cx:pt idx="6382">270074.39431784803</cx:pt>
          <cx:pt idx="6383">272452.91621323401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273847.30237939901</cx:pt>
          <cx:pt idx="6390">265693.24868956901</cx:pt>
          <cx:pt idx="6391">274661.34827642201</cx:pt>
          <cx:pt idx="6392">246416.92508499301</cx:pt>
          <cx:pt idx="6393">274991.000404705</cx:pt>
          <cx:pt idx="6394">249590.644488244</cx:pt>
          <cx:pt idx="6395">254989.39287819999</cx:pt>
          <cx:pt idx="6396">274959.55222152401</cx:pt>
          <cx:pt idx="6397">273838.80619653402</cx:pt>
          <cx:pt idx="6398">262923.29726567102</cx:pt>
          <cx:pt idx="6399">274710.39179066097</cx:pt>
          <cx:pt idx="6400">274553.35604930401</cx:pt>
          <cx:pt idx="6401">274780.38358569302</cx:pt>
          <cx:pt idx="6402">258109.27751081999</cx:pt>
          <cx:pt idx="6403">249715.25057240101</cx:pt>
          <cx:pt idx="6404">236750.85019784101</cx:pt>
          <cx:pt idx="6405">273707.76378642098</cx:pt>
          <cx:pt idx="6406">274187.02489977097</cx:pt>
          <cx:pt idx="6407">274428.85889531003</cx:pt>
          <cx:pt idx="6408">256895.23843957801</cx:pt>
          <cx:pt idx="6409">272968.53081103001</cx:pt>
          <cx:pt idx="6410">251503.62328856401</cx:pt>
          <cx:pt idx="6411">274763.36844347301</cx:pt>
          <cx:pt idx="6412">270382.94117635599</cx:pt>
          <cx:pt idx="6413">274994.87023958802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274087.58759207901</cx:pt>
          <cx:pt idx="6422">261457.54307173501</cx:pt>
          <cx:pt idx="6423">242552.986611178</cx:pt>
          <cx:pt idx="6424">274767.18125387002</cx:pt>
          <cx:pt idx="6425">270282.43344407697</cx:pt>
          <cx:pt idx="6426">274512.71108554897</cx:pt>
          <cx:pt idx="6427">262434.43967095303</cx:pt>
          <cx:pt idx="6428">270535.84964449599</cx:pt>
          <cx:pt idx="6429">252131.371041965</cx:pt>
          <cx:pt idx="6430">258727.60691015201</cx:pt>
          <cx:pt idx="6431">274989.92382565298</cx:pt>
          <cx:pt idx="6432">271454.03438061598</cx:pt>
          <cx:pt idx="6433">269459.26641452301</cx:pt>
          <cx:pt idx="6434">274939.76297428698</cx:pt>
          <cx:pt idx="6435">249835.14294719699</cx:pt>
          <cx:pt idx="6436">260994.9380699</cx:pt>
          <cx:pt idx="6437">262331.25064501498</cx:pt>
          <cx:pt idx="6438">274564.67808915197</cx:pt>
          <cx:pt idx="6439">274292.0760762</cx:pt>
          <cx:pt idx="6440">274359.99464316497</cx:pt>
          <cx:pt idx="6441">243679.65447835499</cx:pt>
          <cx:pt idx="6442">274496.79166732798</cx:pt>
          <cx:pt idx="6443">274446.37589492701</cx:pt>
          <cx:pt idx="6444">271816.94868177501</cx:pt>
          <cx:pt idx="6445">264133.41031103098</cx:pt>
          <cx:pt idx="6446">273959.82913102797</cx:pt>
          <cx:pt idx="6447">274291.81875577901</cx:pt>
          <cx:pt idx="6448">274990.78988117003</cx:pt>
          <cx:pt idx="6449">274064.85696939001</cx:pt>
          <cx:pt idx="6450">274077.32210023998</cx:pt>
          <cx:pt idx="6451">274603.803242583</cx:pt>
          <cx:pt idx="6452">273720.98419549398</cx:pt>
          <cx:pt idx="6453">274920.540130676</cx:pt>
          <cx:pt idx="6454">267750.61977154901</cx:pt>
          <cx:pt idx="6455">274522.50510983</cx:pt>
          <cx:pt idx="6456">274790.399003072</cx:pt>
          <cx:pt idx="6457">272149.10638314998</cx:pt>
          <cx:pt idx="6458">268700.46544553299</cx:pt>
          <cx:pt idx="6459">255194.285651507</cx:pt>
          <cx:pt idx="6460">274966.567951562</cx:pt>
          <cx:pt idx="6461">268697.91494249599</cx:pt>
          <cx:pt idx="6462">274222.52798011201</cx:pt>
          <cx:pt idx="6463">261323.69927034999</cx:pt>
          <cx:pt idx="6464">272351.77172811102</cx:pt>
          <cx:pt idx="6465">274811.71750278003</cx:pt>
          <cx:pt idx="6466">243840.403604683</cx:pt>
          <cx:pt idx="6467">274306.20405989903</cx:pt>
          <cx:pt idx="6468">229302.732670064</cx:pt>
          <cx:pt idx="6469">273584.418643846</cx:pt>
          <cx:pt idx="6470">274915.60420982802</cx:pt>
          <cx:pt idx="6471">257350.37256751599</cx:pt>
          <cx:pt idx="6472">274186.09471879603</cx:pt>
          <cx:pt idx="6473">272260.26771123899</cx:pt>
          <cx:pt idx="6474">274722.98444157199</cx:pt>
          <cx:pt idx="6475">252123.287305668</cx:pt>
          <cx:pt idx="6476">274386.57631186198</cx:pt>
          <cx:pt idx="6477">274275.14212588099</cx:pt>
          <cx:pt idx="6478">274871.774108621</cx:pt>
          <cx:pt idx="6479">274739.65393499302</cx:pt>
          <cx:pt idx="6480">274651.54363672901</cx:pt>
          <cx:pt idx="6481">274364.30408026098</cx:pt>
          <cx:pt idx="6482">274731.68972603598</cx:pt>
          <cx:pt idx="6483">253533.97637247399</cx:pt>
          <cx:pt idx="6484">274808.81455192203</cx:pt>
          <cx:pt idx="6485">263168.99461861001</cx:pt>
          <cx:pt idx="6486">251194.84818509</cx:pt>
          <cx:pt idx="6487">273932.47262259602</cx:pt>
          <cx:pt idx="6488">261987.79709296799</cx:pt>
          <cx:pt idx="6489">274263.45362997602</cx:pt>
          <cx:pt idx="6490">255555.360368608</cx:pt>
          <cx:pt idx="6491">274257.11558035301</cx:pt>
          <cx:pt idx="6492">248384.74116734599</cx:pt>
          <cx:pt idx="6493">274443.89291359601</cx:pt>
          <cx:pt idx="6494">258340.25802605599</cx:pt>
          <cx:pt idx="6495">274965.953499934</cx:pt>
          <cx:pt idx="6496">252937.13476701401</cx:pt>
          <cx:pt idx="6497">272355.267009751</cx:pt>
          <cx:pt idx="6498">256346.77877342899</cx:pt>
          <cx:pt idx="6499">271671.03540717001</cx:pt>
          <cx:pt idx="6500">273912.578061454</cx:pt>
          <cx:pt idx="6501">274105.83353557897</cx:pt>
          <cx:pt idx="6502">274044.91318061802</cx:pt>
          <cx:pt idx="6503">263491.03950986598</cx:pt>
          <cx:pt idx="6504">274358.83423019003</cx:pt>
          <cx:pt idx="6505">274939.67131981498</cx:pt>
          <cx:pt idx="6506">265606.78635017201</cx:pt>
          <cx:pt idx="6507">263814.55403775501</cx:pt>
          <cx:pt idx="6508">274578.49980587198</cx:pt>
          <cx:pt idx="6509">274641.334822879</cx:pt>
          <cx:pt idx="6510">262376.48153653299</cx:pt>
          <cx:pt idx="6511">239460.738494549</cx:pt>
          <cx:pt idx="6512">274718.62441532803</cx:pt>
          <cx:pt idx="6513">274342.23737249698</cx:pt>
          <cx:pt idx="6514">257586.97582249099</cx:pt>
          <cx:pt idx="6515">267942.28469373501</cx:pt>
          <cx:pt idx="6516">274859.312194028</cx:pt>
          <cx:pt idx="6517">274421.31701601099</cx:pt>
          <cx:pt idx="6518">271293.813134533</cx:pt>
          <cx:pt idx="6519">263321.194567108</cx:pt>
          <cx:pt idx="6520">274468.92222964001</cx:pt>
          <cx:pt idx="6521">274700.63602461602</cx:pt>
          <cx:pt idx="6522">274691.892853998</cx:pt>
          <cx:pt idx="6523">274874.768366075</cx:pt>
          <cx:pt idx="6524">274698.271186814</cx:pt>
          <cx:pt idx="6525">234026.26279159999</cx:pt>
          <cx:pt idx="6526">274659.68926985498</cx:pt>
          <cx:pt idx="6527">274367.20291485899</cx:pt>
          <cx:pt idx="6528">264904.223254985</cx:pt>
          <cx:pt idx="6529">271821.36659819999</cx:pt>
          <cx:pt idx="6530">274657.405917203</cx:pt>
          <cx:pt idx="6531">274664.20988823101</cx:pt>
          <cx:pt idx="6532">265852.42952209199</cx:pt>
          <cx:pt idx="6533">274239.57600485499</cx:pt>
          <cx:pt idx="6534">274122.14019625803</cx:pt>
          <cx:pt idx="6535">273883.16520858498</cx:pt>
          <cx:pt idx="6536">222591.01093845299</cx:pt>
          <cx:pt idx="6537">264059.63656710298</cx:pt>
          <cx:pt idx="6538">259964.75219837899</cx:pt>
          <cx:pt idx="6539">274684.33290763001</cx:pt>
          <cx:pt idx="6540">274985.68054808502</cx:pt>
          <cx:pt idx="6541">274743.21154984401</cx:pt>
          <cx:pt idx="6542">264138.27422862098</cx:pt>
          <cx:pt idx="6543">274872.49338116503</cx:pt>
          <cx:pt idx="6544">274485.99253003002</cx:pt>
          <cx:pt idx="6545">274519.95233057498</cx:pt>
          <cx:pt idx="6546">269230.65155369299</cx:pt>
          <cx:pt idx="6547">274631.96853640198</cx:pt>
          <cx:pt idx="6548">255743.839180198</cx:pt>
          <cx:pt idx="6549">272049.33537092502</cx:pt>
          <cx:pt idx="6550">255286.32125894501</cx:pt>
          <cx:pt idx="6551">274660.57794261799</cx:pt>
          <cx:pt idx="6552">273949.46172803798</cx:pt>
          <cx:pt idx="6553">263908.54808833601</cx:pt>
          <cx:pt idx="6554">259585.21360510899</cx:pt>
          <cx:pt idx="6555">269138.69393583399</cx:pt>
          <cx:pt idx="6556">224880.692472191</cx:pt>
          <cx:pt idx="6557">274702.68180857098</cx:pt>
          <cx:pt idx="6558">274713.30842776201</cx:pt>
          <cx:pt idx="6559">274845.55776356702</cx:pt>
          <cx:pt idx="6560">274355.58604903001</cx:pt>
          <cx:pt idx="6561">274783.69275648898</cx:pt>
          <cx:pt idx="6562">261578.791986789</cx:pt>
          <cx:pt idx="6563">257417.93028061799</cx:pt>
          <cx:pt idx="6564">274689.91579101101</cx:pt>
          <cx:pt idx="6565">264702.609900371</cx:pt>
          <cx:pt idx="6566">273263.636022055</cx:pt>
          <cx:pt idx="6567">257687.55252059901</cx:pt>
          <cx:pt idx="6568">244387.361562273</cx:pt>
          <cx:pt idx="6569">274490.48324445001</cx:pt>
          <cx:pt idx="6570">268704.65920472902</cx:pt>
          <cx:pt idx="6571">254156.937778994</cx:pt>
          <cx:pt idx="6572">274248.89854098798</cx:pt>
          <cx:pt idx="6573">274948.66140589101</cx:pt>
          <cx:pt idx="6574">235881.184294498</cx:pt>
          <cx:pt idx="6575">232081.90719269999</cx:pt>
          <cx:pt idx="6576">241119.05730044001</cx:pt>
          <cx:pt idx="6577">274348.67728793202</cx:pt>
          <cx:pt idx="6578">274857.39579759102</cx:pt>
          <cx:pt idx="6579">274833.63158920797</cx:pt>
          <cx:pt idx="6580">273932.56186369999</cx:pt>
          <cx:pt idx="6581">261704.21215725801</cx:pt>
          <cx:pt idx="6582">274175.15027511498</cx:pt>
          <cx:pt idx="6583">274193.99452219898</cx:pt>
          <cx:pt idx="6584">267330.21051214403</cx:pt>
          <cx:pt idx="6585">265687.20057921502</cx:pt>
          <cx:pt idx="6586">253256.332578342</cx:pt>
          <cx:pt idx="6587">269787.26000361401</cx:pt>
          <cx:pt idx="6588">274980.006937175</cx:pt>
          <cx:pt idx="6589">274622.60020171403</cx:pt>
          <cx:pt idx="6590">274645.46964040003</cx:pt>
          <cx:pt idx="6591">265957.50112007698</cx:pt>
          <cx:pt idx="6592">274458.01658150501</cx:pt>
          <cx:pt idx="6593">245762.49566349201</cx:pt>
          <cx:pt idx="6594">236370.99581216299</cx:pt>
          <cx:pt idx="6595">274388.23726347397</cx:pt>
          <cx:pt idx="6596">272498.67305239598</cx:pt>
          <cx:pt idx="6597">274885.49829765398</cx:pt>
          <cx:pt idx="6598">273024.23506457498</cx:pt>
          <cx:pt idx="6599">269567.35499223898</cx:pt>
          <cx:pt idx="6600">257524.54660775</cx:pt>
          <cx:pt idx="6601">274298.79116782697</cx:pt>
          <cx:pt idx="6602">274259.97206359799</cx:pt>
          <cx:pt idx="6603">270748.73054718802</cx:pt>
          <cx:pt idx="6604">273741.06802999001</cx:pt>
          <cx:pt idx="6605">268841.70469542302</cx:pt>
          <cx:pt idx="6606">268435.73598915897</cx:pt>
          <cx:pt idx="6607">274878.57644751703</cx:pt>
          <cx:pt idx="6608">243448.30838767599</cx:pt>
          <cx:pt idx="6609">260984.93286945799</cx:pt>
          <cx:pt idx="6610">269038.00463985797</cx:pt>
          <cx:pt idx="6611">274163.34154542</cx:pt>
          <cx:pt idx="6612">274886.741067369</cx:pt>
          <cx:pt idx="6613">268458.97061775799</cx:pt>
          <cx:pt idx="6614">253288.501884061</cx:pt>
          <cx:pt idx="6615">257063.32516288999</cx:pt>
          <cx:pt idx="6616">274643.448944818</cx:pt>
          <cx:pt idx="6617">257866.08476848499</cx:pt>
          <cx:pt idx="6618">274773.65481170203</cx:pt>
          <cx:pt idx="6619">253061.233495397</cx:pt>
          <cx:pt idx="6620">274889.736985747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274277.17897612997</cx:pt>
          <cx:pt idx="6630">274526.14930202899</cx:pt>
          <cx:pt idx="6631">254833.58184728399</cx:pt>
          <cx:pt idx="6632">267346.177625863</cx:pt>
          <cx:pt idx="6633">274889.56842495297</cx:pt>
          <cx:pt idx="6634">273740.76916796801</cx:pt>
          <cx:pt idx="6635">238497.50006048099</cx:pt>
          <cx:pt idx="6636">258431.22400968801</cx:pt>
          <cx:pt idx="6637">274788.366606839</cx:pt>
          <cx:pt idx="6638">274831.45910054399</cx:pt>
          <cx:pt idx="6639">260010.65567990401</cx:pt>
          <cx:pt idx="6640">243335.17594453401</cx:pt>
          <cx:pt idx="6641">274871.89522752899</cx:pt>
          <cx:pt idx="6642">270459.35386954999</cx:pt>
          <cx:pt idx="6643">224189.51826683601</cx:pt>
          <cx:pt idx="6644">274462.10250245302</cx:pt>
          <cx:pt idx="6645">228805.96975108801</cx:pt>
          <cx:pt idx="6646">273555.37203325197</cx:pt>
          <cx:pt idx="6647">273893.75176730298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274861.20943454799</cx:pt>
          <cx:pt idx="6654">270198.84979891102</cx:pt>
          <cx:pt idx="6655">261593.48487363101</cx:pt>
          <cx:pt idx="6656">262709.68060373701</cx:pt>
          <cx:pt idx="6657">274379.27110377402</cx:pt>
          <cx:pt idx="6658">259851.21660950701</cx:pt>
          <cx:pt idx="6659">249906.13410622699</cx:pt>
          <cx:pt idx="6660">274892.229941862</cx:pt>
          <cx:pt idx="6661">274897.34264913399</cx:pt>
          <cx:pt idx="6662">274914.59531981702</cx:pt>
          <cx:pt idx="6663">274800.50075566297</cx:pt>
          <cx:pt idx="6664">274906.21813660802</cx:pt>
          <cx:pt idx="6665">274492.98793569702</cx:pt>
          <cx:pt idx="6666">274570.02980519203</cx:pt>
          <cx:pt idx="6667">274945.75092709798</cx:pt>
          <cx:pt idx="6668">274286.39600290102</cx:pt>
          <cx:pt idx="6669">270219.79499147</cx:pt>
          <cx:pt idx="6670">274286.49734969297</cx:pt>
          <cx:pt idx="6671">263668.41126190301</cx:pt>
          <cx:pt idx="6672">248071.207120026</cx:pt>
          <cx:pt idx="6673">274820.95117973897</cx:pt>
          <cx:pt idx="6674">274533.38857713202</cx:pt>
          <cx:pt idx="6675">274492.23706316901</cx:pt>
          <cx:pt idx="6676">253276.009784769</cx:pt>
          <cx:pt idx="6677">274927.91251816897</cx:pt>
          <cx:pt idx="6678">274517.91109142202</cx:pt>
          <cx:pt idx="6679">274841.83328740601</cx:pt>
          <cx:pt idx="6680">274917.12349498901</cx:pt>
          <cx:pt idx="6681">249672.774746462</cx:pt>
          <cx:pt idx="6682">261089.57257365101</cx:pt>
          <cx:pt idx="6683">271600.97520457499</cx:pt>
          <cx:pt idx="6684">274715.07516105601</cx:pt>
          <cx:pt idx="6685">269688.03156423202</cx:pt>
          <cx:pt idx="6686">274539.34780072299</cx:pt>
          <cx:pt idx="6687">274399.91876074998</cx:pt>
          <cx:pt idx="6688">274578.50287201902</cx:pt>
          <cx:pt idx="6689">274627.28824288998</cx:pt>
          <cx:pt idx="6690">274788.241381464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274523.74444967502</cx:pt>
          <cx:pt idx="6697">274479.35426546802</cx:pt>
          <cx:pt idx="6698">273682.57561633398</cx:pt>
          <cx:pt idx="6699">270333.92379094497</cx:pt>
          <cx:pt idx="6700">238590.82648330799</cx:pt>
          <cx:pt idx="6701">274089.845789627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274569.36980168399</cx:pt>
          <cx:pt idx="6709">258746.350494118</cx:pt>
          <cx:pt idx="6710">266825.352650902</cx:pt>
          <cx:pt idx="6711">266047.78030495101</cx:pt>
          <cx:pt idx="6712">274525.830729326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274236.08468625799</cx:pt>
          <cx:pt idx="6721">274434.46490130399</cx:pt>
          <cx:pt idx="6722">274476.89229270199</cx:pt>
          <cx:pt idx="6723">274655.49223118299</cx:pt>
          <cx:pt idx="6724">268371.655876395</cx:pt>
          <cx:pt idx="6725">257108.374996122</cx:pt>
          <cx:pt idx="6726">264615.54948992498</cx:pt>
          <cx:pt idx="6727">249004.92110776799</cx:pt>
          <cx:pt idx="6728">274514.33928692801</cx:pt>
          <cx:pt idx="6729">265283.28330997197</cx:pt>
          <cx:pt idx="6730">255518.66524930499</cx:pt>
          <cx:pt idx="6731">273970.575794851</cx:pt>
          <cx:pt idx="6732">253063.4328671</cx:pt>
          <cx:pt idx="6733">274471.30617090297</cx:pt>
          <cx:pt idx="6734">249882.84911045601</cx:pt>
          <cx:pt idx="6735">240474.04319875399</cx:pt>
          <cx:pt idx="6736">251202.16357062099</cx:pt>
          <cx:pt idx="6737">273969.58525187097</cx:pt>
          <cx:pt idx="6738">274316.69658716198</cx:pt>
          <cx:pt idx="6739">254117.13158138201</cx:pt>
          <cx:pt idx="6740">274132.05600457097</cx:pt>
          <cx:pt idx="6741">248416.66824825201</cx:pt>
          <cx:pt idx="6742">274611.78820245899</cx:pt>
          <cx:pt idx="6743">261250.61263292201</cx:pt>
          <cx:pt idx="6744">262965.08703163301</cx:pt>
          <cx:pt idx="6745">274979.44999460899</cx:pt>
          <cx:pt idx="6746">274421.08551262302</cx:pt>
          <cx:pt idx="6747">258494.890300962</cx:pt>
          <cx:pt idx="6748">262582.94081956003</cx:pt>
          <cx:pt idx="6749">274359.009079921</cx:pt>
          <cx:pt idx="6750">241812.063142058</cx:pt>
          <cx:pt idx="6751">274061.54686602898</cx:pt>
          <cx:pt idx="6752">274221.935443917</cx:pt>
          <cx:pt idx="6753">274978.02141110803</cx:pt>
          <cx:pt idx="6754">274556.53189011599</cx:pt>
          <cx:pt idx="6755">274065.19801100402</cx:pt>
          <cx:pt idx="6756">258803.613257652</cx:pt>
          <cx:pt idx="6757">274632.004879113</cx:pt>
          <cx:pt idx="6758">249797.58865497101</cx:pt>
          <cx:pt idx="6759">274519.372710642</cx:pt>
          <cx:pt idx="6760">273822.78999317501</cx:pt>
          <cx:pt idx="6761">274618.962496928</cx:pt>
          <cx:pt idx="6762">262884.910180073</cx:pt>
          <cx:pt idx="6763">226529.80467748601</cx:pt>
          <cx:pt idx="6764">274557.87896379601</cx:pt>
          <cx:pt idx="6765">262869.079919632</cx:pt>
          <cx:pt idx="6766">274046.51434197201</cx:pt>
          <cx:pt idx="6767">271314.46668607602</cx:pt>
          <cx:pt idx="6768">274694.89587324898</cx:pt>
          <cx:pt idx="6769">250448.27303159499</cx:pt>
          <cx:pt idx="6770">274932.30345421901</cx:pt>
          <cx:pt idx="6771">267004.39530720498</cx:pt>
          <cx:pt idx="6772">260452.02238702</cx:pt>
          <cx:pt idx="6773">274563.97157426103</cx:pt>
          <cx:pt idx="6774">262442.334231688</cx:pt>
          <cx:pt idx="6775">274182.63681673299</cx:pt>
          <cx:pt idx="6776">274732.055736118</cx:pt>
          <cx:pt idx="6777">274827.54864246299</cx:pt>
          <cx:pt idx="6778">274901.415202095</cx:pt>
          <cx:pt idx="6779">267144.68480716902</cx:pt>
          <cx:pt idx="6780">274577.958457509</cx:pt>
          <cx:pt idx="6781">257874.673343784</cx:pt>
          <cx:pt idx="6782">274883.704087972</cx:pt>
          <cx:pt idx="6783">259621.08338523901</cx:pt>
          <cx:pt idx="6784">271772.325944187</cx:pt>
          <cx:pt idx="6785">274505.77956018999</cx:pt>
          <cx:pt idx="6786">274106.26211841701</cx:pt>
          <cx:pt idx="6787">268860.56098504498</cx:pt>
          <cx:pt idx="6788">274619.82609133201</cx:pt>
          <cx:pt idx="6789">274482.00076754502</cx:pt>
          <cx:pt idx="6790">269354.65088822198</cx:pt>
          <cx:pt idx="6791">274670.863038829</cx:pt>
          <cx:pt idx="6792">274643.13298610999</cx:pt>
          <cx:pt idx="6793">261103.37396735599</cx:pt>
          <cx:pt idx="6794">273675.872174102</cx:pt>
          <cx:pt idx="6795">274692.22153444699</cx:pt>
          <cx:pt idx="6796">274680.769927794</cx:pt>
          <cx:pt idx="6797">273956.41038195899</cx:pt>
          <cx:pt idx="6798">274453.72890737001</cx:pt>
          <cx:pt idx="6799">274870.43097093602</cx:pt>
          <cx:pt idx="6800">274512.66580951598</cx:pt>
          <cx:pt idx="6801">274113.279547835</cx:pt>
          <cx:pt idx="6802">274193.976980871</cx:pt>
          <cx:pt idx="6803">267143.23409266199</cx:pt>
          <cx:pt idx="6804">274521.40891234099</cx:pt>
          <cx:pt idx="6805">243214.422343424</cx:pt>
          <cx:pt idx="6806">256702.70099193801</cx:pt>
          <cx:pt idx="6807">267612.53202648798</cx:pt>
          <cx:pt idx="6808">269426.68297329103</cx:pt>
          <cx:pt idx="6809">274760.95672077202</cx:pt>
          <cx:pt idx="6810">258030.95579076101</cx:pt>
          <cx:pt idx="6811">274221.31252362399</cx:pt>
          <cx:pt idx="6812">273770.180491484</cx:pt>
          <cx:pt idx="6813">274247.68608441798</cx:pt>
          <cx:pt idx="6814">274100.67600150203</cx:pt>
          <cx:pt idx="6815">274986.57545004599</cx:pt>
          <cx:pt idx="6816">272847.661530499</cx:pt>
          <cx:pt idx="6817">271985.48005798401</cx:pt>
          <cx:pt idx="6818">269170.47549870802</cx:pt>
          <cx:pt idx="6819">274924.99287949002</cx:pt>
          <cx:pt idx="6820">242910.00688174699</cx:pt>
          <cx:pt idx="6821">263657.82309993799</cx:pt>
          <cx:pt idx="6822">273965.06330590701</cx:pt>
          <cx:pt idx="6823">262174.31824819901</cx:pt>
          <cx:pt idx="6824">274132.892706718</cx:pt>
          <cx:pt idx="6825">263969.27378707298</cx:pt>
          <cx:pt idx="6826">269503.20141606103</cx:pt>
          <cx:pt idx="6827">260385.606007756</cx:pt>
          <cx:pt idx="6828">274718.33378779801</cx:pt>
          <cx:pt idx="6829">274790.13353766903</cx:pt>
          <cx:pt idx="6830">240755.07172096</cx:pt>
          <cx:pt idx="6831">274262.65378685098</cx:pt>
          <cx:pt idx="6832">249758.23523240699</cx:pt>
          <cx:pt idx="6833">274460.62441420899</cx:pt>
          <cx:pt idx="6834">274691.46711203997</cx:pt>
          <cx:pt idx="6835">263032.67824400699</cx:pt>
          <cx:pt idx="6836">264536.08447246498</cx:pt>
          <cx:pt idx="6837">274661.24877272698</cx:pt>
          <cx:pt idx="6838">273845.03992522199</cx:pt>
          <cx:pt idx="6839">274548.02502447501</cx:pt>
          <cx:pt idx="6840">259806.70891087101</cx:pt>
          <cx:pt idx="6841">257542.37525492901</cx:pt>
          <cx:pt idx="6842">274575.72337242198</cx:pt>
          <cx:pt idx="6843">268613.50357468199</cx:pt>
          <cx:pt idx="6844">274558.62489262898</cx:pt>
          <cx:pt idx="6845">240265.23808964799</cx:pt>
          <cx:pt idx="6846">271031.22053464397</cx:pt>
          <cx:pt idx="6847">274458.21645629598</cx:pt>
          <cx:pt idx="6848">262561.19753576699</cx:pt>
          <cx:pt idx="6849">274323.50222304102</cx:pt>
          <cx:pt idx="6850">274760.42156565998</cx:pt>
          <cx:pt idx="6851">274627.662901862</cx:pt>
          <cx:pt idx="6852">262802.27022587002</cx:pt>
          <cx:pt idx="6853">254666.671567866</cx:pt>
          <cx:pt idx="6854">274497.94303837302</cx:pt>
          <cx:pt idx="6855">269527.23154885101</cx:pt>
          <cx:pt idx="6856">259265.79791557899</cx:pt>
          <cx:pt idx="6857">274509.54400891397</cx:pt>
          <cx:pt idx="6858">274640.29094756697</cx:pt>
          <cx:pt idx="6859">250748.864805805</cx:pt>
          <cx:pt idx="6860">269890.74669797003</cx:pt>
          <cx:pt idx="6861">263583.97804678301</cx:pt>
          <cx:pt idx="6862">274572.36857224302</cx:pt>
          <cx:pt idx="6863">273774.40340291202</cx:pt>
          <cx:pt idx="6864">266080.53317527799</cx:pt>
          <cx:pt idx="6865">254397.30342749599</cx:pt>
          <cx:pt idx="6866">274727.97267615498</cx:pt>
          <cx:pt idx="6867">254293.52068237399</cx:pt>
          <cx:pt idx="6868">258211.256833978</cx:pt>
          <cx:pt idx="6869">274331.04854694498</cx:pt>
          <cx:pt idx="6870">274309.05208342598</cx:pt>
          <cx:pt idx="6871">244351.37406240299</cx:pt>
          <cx:pt idx="6872">274503.82739814097</cx:pt>
          <cx:pt idx="6873">274940.49844415498</cx:pt>
          <cx:pt idx="6874">273631.62981947901</cx:pt>
          <cx:pt idx="6875">273931.40570201701</cx:pt>
          <cx:pt idx="6876">270036.727043772</cx:pt>
          <cx:pt idx="6877">274461.41486110602</cx:pt>
          <cx:pt idx="6878">274537.41385385097</cx:pt>
          <cx:pt idx="6879">269509.83487895899</cx:pt>
          <cx:pt idx="6880">274778.25202019</cx:pt>
          <cx:pt idx="6881">274480.96076771198</cx:pt>
          <cx:pt idx="6882">268938.31577670103</cx:pt>
          <cx:pt idx="6883">274747.429058715</cx:pt>
          <cx:pt idx="6884">274807.99382380699</cx:pt>
          <cx:pt idx="6885">274344.86707432597</cx:pt>
          <cx:pt idx="6886">240309.63436229099</cx:pt>
          <cx:pt idx="6887">274531.23181496601</cx:pt>
          <cx:pt idx="6888">251634.008327285</cx:pt>
          <cx:pt idx="6889">274826.12943795999</cx:pt>
          <cx:pt idx="6890">261324.328401181</cx:pt>
          <cx:pt idx="6891">274659.30799579399</cx:pt>
          <cx:pt idx="6892">268616.94362373702</cx:pt>
          <cx:pt idx="6893">273382.82139654399</cx:pt>
          <cx:pt idx="6894">269950.59128206701</cx:pt>
          <cx:pt idx="6895">274175.33133849502</cx:pt>
          <cx:pt idx="6896">254811.83309648899</cx:pt>
          <cx:pt idx="6897">274818.45528254297</cx:pt>
          <cx:pt idx="6898">274639.25499268202</cx:pt>
          <cx:pt idx="6899">274402.81873790402</cx:pt>
          <cx:pt idx="6900">269846.25441354298</cx:pt>
          <cx:pt idx="6901">267859.05232760898</cx:pt>
          <cx:pt idx="6902">267199.49847827002</cx:pt>
          <cx:pt idx="6903">261080.39311259001</cx:pt>
          <cx:pt idx="6904">274412.591274056</cx:pt>
          <cx:pt idx="6905">232076.579080372</cx:pt>
          <cx:pt idx="6906">274264.23476850102</cx:pt>
          <cx:pt idx="6907">264726.22651516699</cx:pt>
          <cx:pt idx="6908">265262.06726517598</cx:pt>
          <cx:pt idx="6909">274408.90656313702</cx:pt>
          <cx:pt idx="6910">255785.19376722601</cx:pt>
          <cx:pt idx="6911">274955.17791205499</cx:pt>
          <cx:pt idx="6912">259882.53634617801</cx:pt>
          <cx:pt idx="6913">274120.40259696898</cx:pt>
          <cx:pt idx="6914">270951.98041086399</cx:pt>
          <cx:pt idx="6915">274722.42756964901</cx:pt>
          <cx:pt idx="6916">241661.52316129801</cx:pt>
          <cx:pt idx="6917">265943.67630761099</cx:pt>
          <cx:pt idx="6918">273874.034373148</cx:pt>
          <cx:pt idx="6919">263238.59029102098</cx:pt>
          <cx:pt idx="6920">274976.52578077599</cx:pt>
          <cx:pt idx="6921">231600.870500647</cx:pt>
          <cx:pt idx="6922">274854.37980858702</cx:pt>
          <cx:pt idx="6923">253880.68923725799</cx:pt>
          <cx:pt idx="6924">274898.37633832701</cx:pt>
          <cx:pt idx="6925">258637.46764023401</cx:pt>
          <cx:pt idx="6926">266510.43350174802</cx:pt>
          <cx:pt idx="6927">273156.43306320102</cx:pt>
          <cx:pt idx="6928">274677.44192449399</cx:pt>
          <cx:pt idx="6929">274907.60278787301</cx:pt>
          <cx:pt idx="6930">274189.48998389998</cx:pt>
          <cx:pt idx="6931">274569.72994221799</cx:pt>
          <cx:pt idx="6932">256811.657453814</cx:pt>
          <cx:pt idx="6933">271991.549865924</cx:pt>
          <cx:pt idx="6934">260473.15301780199</cx:pt>
          <cx:pt idx="6935">274443.404832859</cx:pt>
          <cx:pt idx="6936">251759.64388397601</cx:pt>
          <cx:pt idx="6937">274904.4258036</cx:pt>
          <cx:pt idx="6938">251259.30275322901</cx:pt>
          <cx:pt idx="6939">274339.70226476598</cx:pt>
          <cx:pt idx="6940">241853.50126197</cx:pt>
          <cx:pt idx="6941">273874.85216216999</cx:pt>
          <cx:pt idx="6942">274625.98332923203</cx:pt>
          <cx:pt idx="6943">274898.33430244302</cx:pt>
          <cx:pt idx="6944">274315.53709884803</cx:pt>
          <cx:pt idx="6945">270020.38402822602</cx:pt>
          <cx:pt idx="6946">274603.34308077302</cx:pt>
          <cx:pt idx="6947">274785.39399272902</cx:pt>
          <cx:pt idx="6948">231448.966670061</cx:pt>
          <cx:pt idx="6949">274869.46840463002</cx:pt>
          <cx:pt idx="6950">260070.780373949</cx:pt>
          <cx:pt idx="6951">274568.13997830002</cx:pt>
          <cx:pt idx="6952">274526.26265437301</cx:pt>
          <cx:pt idx="6953">271364.84631789499</cx:pt>
          <cx:pt idx="6954">254877.389743434</cx:pt>
          <cx:pt idx="6955">274985.45874776901</cx:pt>
          <cx:pt idx="6956">269241.19640526199</cx:pt>
          <cx:pt idx="6957">258279.61476276701</cx:pt>
          <cx:pt idx="6958">274565.05800361902</cx:pt>
          <cx:pt idx="6959">274592.33902910497</cx:pt>
          <cx:pt idx="6960">274269.13388688199</cx:pt>
          <cx:pt idx="6961">269834.71456499601</cx:pt>
          <cx:pt idx="6962">272374.44765108702</cx:pt>
          <cx:pt idx="6963">269489.98433181201</cx:pt>
          <cx:pt idx="6964">274693.60799354699</cx:pt>
          <cx:pt idx="6965">274458.76321225602</cx:pt>
          <cx:pt idx="6966">274526.15241032501</cx:pt>
          <cx:pt idx="6967">264266.65888647398</cx:pt>
          <cx:pt idx="6968">274472.77363110502</cx:pt>
          <cx:pt idx="6969">251767.44835157899</cx:pt>
          <cx:pt idx="6970">274665.05543327198</cx:pt>
          <cx:pt idx="6971">253606.68982275799</cx:pt>
          <cx:pt idx="6972">259519.12255214399</cx:pt>
          <cx:pt idx="6973">259587.66237975299</cx:pt>
          <cx:pt idx="6974">274666.469237905</cx:pt>
          <cx:pt idx="6975">273997.21699094598</cx:pt>
          <cx:pt idx="6976">274075.156827859</cx:pt>
          <cx:pt idx="6977">274071.54467938299</cx:pt>
          <cx:pt idx="6978">261019.14633599701</cx:pt>
          <cx:pt idx="6979">274750.018205436</cx:pt>
          <cx:pt idx="6980">274519.623426429</cx:pt>
          <cx:pt idx="6981">274595.67653444002</cx:pt>
          <cx:pt idx="6982">274450.42939177301</cx:pt>
          <cx:pt idx="6983">274694.47235430602</cx:pt>
          <cx:pt idx="6984">251558.25364831</cx:pt>
          <cx:pt idx="6985">274357.85327216098</cx:pt>
          <cx:pt idx="6986">274244.82663559599</cx:pt>
          <cx:pt idx="6987">265331.50222069997</cx:pt>
          <cx:pt idx="6988">273661.49723445199</cx:pt>
          <cx:pt idx="6989">274911.07448808599</cx:pt>
          <cx:pt idx="6990">261895.2052992</cx:pt>
          <cx:pt idx="6991">265266.23705231101</cx:pt>
          <cx:pt idx="6992">274080.72214987298</cx:pt>
          <cx:pt idx="6993">261616.367357746</cx:pt>
          <cx:pt idx="6994">274746.62119126401</cx:pt>
          <cx:pt idx="6995">274797.843061689</cx:pt>
          <cx:pt idx="6996">274755.48265439598</cx:pt>
          <cx:pt idx="6997">240510.17901443999</cx:pt>
          <cx:pt idx="6998">274545.53764628898</cx:pt>
          <cx:pt idx="6999">273778.23384496901</cx:pt>
          <cx:pt idx="7000">274425.74933809601</cx:pt>
          <cx:pt idx="7001">274231.498297496</cx:pt>
          <cx:pt idx="7002">271820.79009108199</cx:pt>
          <cx:pt idx="7003">274711.25452894898</cx:pt>
          <cx:pt idx="7004">264556.69276973902</cx:pt>
          <cx:pt idx="7005">271092.91142536601</cx:pt>
          <cx:pt idx="7006">274776.05427182501</cx:pt>
          <cx:pt idx="7007">274033.221095922</cx:pt>
          <cx:pt idx="7008">273763.78485943202</cx:pt>
          <cx:pt idx="7009">274007.15405097301</cx:pt>
          <cx:pt idx="7010">274573.05432510999</cx:pt>
          <cx:pt idx="7011">269267.32652542298</cx:pt>
          <cx:pt idx="7012">261367.937140108</cx:pt>
          <cx:pt idx="7013">274370.49590720702</cx:pt>
          <cx:pt idx="7014">263839.28451654001</cx:pt>
          <cx:pt idx="7015">274511.30760244199</cx:pt>
          <cx:pt idx="7016">274741.67089400202</cx:pt>
          <cx:pt idx="7017">274621.71567897301</cx:pt>
          <cx:pt idx="7018">271225.574578156</cx:pt>
          <cx:pt idx="7019">274874.97704603901</cx:pt>
          <cx:pt idx="7020">274362.60903518402</cx:pt>
          <cx:pt idx="7021">265094.88073212502</cx:pt>
          <cx:pt idx="7022">266936.92136334098</cx:pt>
          <cx:pt idx="7023">274753.32456766599</cx:pt>
          <cx:pt idx="7024">273179.29929579701</cx:pt>
          <cx:pt idx="7025">216945.14048923599</cx:pt>
          <cx:pt idx="7026">274527.54894361697</cx:pt>
          <cx:pt idx="7027">274693.638753356</cx:pt>
          <cx:pt idx="7028">274129.15343872301</cx:pt>
          <cx:pt idx="7029">274435.00116971199</cx:pt>
          <cx:pt idx="7030">269142.64765117201</cx:pt>
          <cx:pt idx="7031">274579.594385045</cx:pt>
          <cx:pt idx="7032">271145.23668787302</cx:pt>
          <cx:pt idx="7033">255136.91980664301</cx:pt>
          <cx:pt idx="7034">274318.10461229499</cx:pt>
          <cx:pt idx="7035">274332.14272380603</cx:pt>
          <cx:pt idx="7036">274021.85854421201</cx:pt>
          <cx:pt idx="7037">274832.72659513599</cx:pt>
          <cx:pt idx="7038">223524.388611806</cx:pt>
          <cx:pt idx="7039">274681.66079615802</cx:pt>
          <cx:pt idx="7040">274062.46206065599</cx:pt>
          <cx:pt idx="7041">272798.640086981</cx:pt>
          <cx:pt idx="7042">265362.272679555</cx:pt>
          <cx:pt idx="7043">259147.07586975599</cx:pt>
          <cx:pt idx="7044">250617.447390177</cx:pt>
          <cx:pt idx="7045">274096.31393112201</cx:pt>
          <cx:pt idx="7046">274578.24340066599</cx:pt>
          <cx:pt idx="7047">265046.59780741303</cx:pt>
          <cx:pt idx="7048">274912.60560534103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274373.36653782899</cx:pt>
          <cx:pt idx="7056">257518.721612275</cx:pt>
          <cx:pt idx="7057">273992.10829892801</cx:pt>
          <cx:pt idx="7058">274842.57403422199</cx:pt>
          <cx:pt idx="7059">271323.02478000202</cx:pt>
          <cx:pt idx="7060">266934.07645565103</cx:pt>
          <cx:pt idx="7061">274784.36221799499</cx:pt>
          <cx:pt idx="7062">274677.77106830798</cx:pt>
          <cx:pt idx="7063">274809.64229425997</cx:pt>
          <cx:pt idx="7064">274186.32364761201</cx:pt>
          <cx:pt idx="7065">274749.01287315099</cx:pt>
          <cx:pt idx="7066">274748.52569412102</cx:pt>
          <cx:pt idx="7067">246098.582114205</cx:pt>
          <cx:pt idx="7068">270751.52856552199</cx:pt>
          <cx:pt idx="7069">274661.485404904</cx:pt>
          <cx:pt idx="7070">274866.27577991597</cx:pt>
          <cx:pt idx="7071">274391.41586891498</cx:pt>
          <cx:pt idx="7072">274884.60103711003</cx:pt>
          <cx:pt idx="7073">274974.186118435</cx:pt>
          <cx:pt idx="7074">248767.25887739801</cx:pt>
          <cx:pt idx="7075">267627.10104094102</cx:pt>
          <cx:pt idx="7076">274493.33513444598</cx:pt>
          <cx:pt idx="7077">263890.60318685201</cx:pt>
          <cx:pt idx="7078">274902.95664190198</cx:pt>
          <cx:pt idx="7079">274423.29180379101</cx:pt>
          <cx:pt idx="7080">253077.33709334201</cx:pt>
          <cx:pt idx="7081">274994.65806843602</cx:pt>
          <cx:pt idx="7082">274738.51045433298</cx:pt>
          <cx:pt idx="7083">274488.79843300499</cx:pt>
          <cx:pt idx="7084">262368.77625047998</cx:pt>
          <cx:pt idx="7085">271182.11886565702</cx:pt>
          <cx:pt idx="7086">274842.16448524501</cx:pt>
          <cx:pt idx="7087">268268.62477574701</cx:pt>
          <cx:pt idx="7088">232505.72578832999</cx:pt>
          <cx:pt idx="7089">274285.67788982298</cx:pt>
          <cx:pt idx="7090">269924.68310743797</cx:pt>
          <cx:pt idx="7091">273914.511966007</cx:pt>
          <cx:pt idx="7092">274871.68134502397</cx:pt>
          <cx:pt idx="7093">264139.81148229999</cx:pt>
          <cx:pt idx="7094">253277.24372711699</cx:pt>
          <cx:pt idx="7095">273300.597756378</cx:pt>
          <cx:pt idx="7096">249961.32799075701</cx:pt>
          <cx:pt idx="7097">274601.75721847598</cx:pt>
          <cx:pt idx="7098">274158.93551149702</cx:pt>
          <cx:pt idx="7099">274619.37662006501</cx:pt>
          <cx:pt idx="7100">264509.16051186598</cx:pt>
          <cx:pt idx="7101">261699.55959555699</cx:pt>
          <cx:pt idx="7102">274601.57900210802</cx:pt>
          <cx:pt idx="7103">270983.70865037298</cx:pt>
          <cx:pt idx="7104">274433.10631465999</cx:pt>
          <cx:pt idx="7105">267498.62557274802</cx:pt>
          <cx:pt idx="7106">273750.33836232498</cx:pt>
          <cx:pt idx="7107">274384.25078586797</cx:pt>
          <cx:pt idx="7108">274522.40638426598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274642.65987758298</cx:pt>
          <cx:pt idx="7115">243816.38852454</cx:pt>
          <cx:pt idx="7116">274243.75241150701</cx:pt>
          <cx:pt idx="7117">274716.34388805501</cx:pt>
          <cx:pt idx="7118">267114.25607066799</cx:pt>
          <cx:pt idx="7119">274106.49088550999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273911.942754508</cx:pt>
          <cx:pt idx="7126">274534.89122830902</cx:pt>
          <cx:pt idx="7127">274607.03840996802</cx:pt>
          <cx:pt idx="7128">271391.47654000198</cx:pt>
          <cx:pt idx="7129">237874.26058198599</cx:pt>
          <cx:pt idx="7130">274659.960385099</cx:pt>
          <cx:pt idx="7131">274421.157768915</cx:pt>
          <cx:pt idx="7132">274870.20405585697</cx:pt>
          <cx:pt idx="7133">274347.36704631097</cx:pt>
          <cx:pt idx="7134">271832.496489821</cx:pt>
          <cx:pt idx="7135">274181.11056486203</cx:pt>
          <cx:pt idx="7136">269232.96342160599</cx:pt>
          <cx:pt idx="7137">264174.87784552801</cx:pt>
          <cx:pt idx="7138">274823.54940920998</cx:pt>
          <cx:pt idx="7139">274520.92912688799</cx:pt>
          <cx:pt idx="7140">274217.230168893</cx:pt>
          <cx:pt idx="7141">270080.38317795401</cx:pt>
          <cx:pt idx="7142">274780.763064211</cx:pt>
          <cx:pt idx="7143">274998.91194402002</cx:pt>
          <cx:pt idx="7144">273877.77273244498</cx:pt>
          <cx:pt idx="7145">273382.74450454302</cx:pt>
          <cx:pt idx="7146">252692.82884808499</cx:pt>
          <cx:pt idx="7147">268268.08654152398</cx:pt>
          <cx:pt idx="7148">253110.17476676501</cx:pt>
          <cx:pt idx="7149">262919.03823995299</cx:pt>
          <cx:pt idx="7150">274367.46840369201</cx:pt>
          <cx:pt idx="7151">274593.713731314</cx:pt>
          <cx:pt idx="7152">266542.54330944701</cx:pt>
          <cx:pt idx="7153">253458.43687103799</cx:pt>
          <cx:pt idx="7154">274886.28502285702</cx:pt>
          <cx:pt idx="7155">274578.00669891102</cx:pt>
          <cx:pt idx="7156">271800.45696258201</cx:pt>
          <cx:pt idx="7157">274329.731865332</cx:pt>
          <cx:pt idx="7158">227382.34031212801</cx:pt>
          <cx:pt idx="7159">274446.18592033</cx:pt>
          <cx:pt idx="7160">274399.91066301399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274147.80637724302</cx:pt>
          <cx:pt idx="7168">274531.20344616502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274425.52972380299</cx:pt>
          <cx:pt idx="7175">274539.80129668501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274299.69245078601</cx:pt>
          <cx:pt idx="7185">274371.33128546202</cx:pt>
          <cx:pt idx="7186">241036.32010833401</cx:pt>
          <cx:pt idx="7187">252357.48178324901</cx:pt>
          <cx:pt idx="7188">273947.33433357702</cx:pt>
          <cx:pt idx="7189">268861.61871565803</cx:pt>
          <cx:pt idx="7190">274188.34355385398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274423.66540017503</cx:pt>
          <cx:pt idx="7197">274690.41532918997</cx:pt>
          <cx:pt idx="7198">274479.36159985902</cx:pt>
          <cx:pt idx="7199">262859.62841841998</cx:pt>
          <cx:pt idx="7200">269505.00202200998</cx:pt>
          <cx:pt idx="7201">274441.57323459</cx:pt>
          <cx:pt idx="7202">274661.919836902</cx:pt>
          <cx:pt idx="7203">264746.895381129</cx:pt>
          <cx:pt idx="7204">266288.33534403401</cx:pt>
          <cx:pt idx="7205">274818.90291322098</cx:pt>
          <cx:pt idx="7206">274360.27571305801</cx:pt>
          <cx:pt idx="7207">270018.74299133598</cx:pt>
          <cx:pt idx="7208">274824.32516419701</cx:pt>
          <cx:pt idx="7209">241951.46972394999</cx:pt>
          <cx:pt idx="7210">271599.601668205</cx:pt>
          <cx:pt idx="7211">268167.32681362599</cx:pt>
          <cx:pt idx="7212">274744.48212019802</cx:pt>
          <cx:pt idx="7213">225160.15920673401</cx:pt>
          <cx:pt idx="7214">274276.432908658</cx:pt>
          <cx:pt idx="7215">274571.79464638297</cx:pt>
          <cx:pt idx="7216">270585.16186955402</cx:pt>
          <cx:pt idx="7217">273889.14023828198</cx:pt>
          <cx:pt idx="7218">254568.785611675</cx:pt>
          <cx:pt idx="7219">264081.50267964997</cx:pt>
          <cx:pt idx="7220">274924.85273160698</cx:pt>
          <cx:pt idx="7221">274520.80503074499</cx:pt>
          <cx:pt idx="7222">248816.265679748</cx:pt>
          <cx:pt idx="7223">271485.55335679097</cx:pt>
          <cx:pt idx="7224">263185.92551152501</cx:pt>
          <cx:pt idx="7225">274831.40829940198</cx:pt>
          <cx:pt idx="7226">274722.19668480702</cx:pt>
          <cx:pt idx="7227">261997.795709862</cx:pt>
          <cx:pt idx="7228">272071.96741726901</cx:pt>
          <cx:pt idx="7229">274587.15316410898</cx:pt>
          <cx:pt idx="7230">274232.26953517599</cx:pt>
          <cx:pt idx="7231">251386.93186805301</cx:pt>
          <cx:pt idx="7232">273786.57955445198</cx:pt>
          <cx:pt idx="7233">267744.84245388</cx:pt>
          <cx:pt idx="7234">255030.12296360501</cx:pt>
          <cx:pt idx="7235">263770.85727394302</cx:pt>
          <cx:pt idx="7236">259458.905680967</cx:pt>
          <cx:pt idx="7237">274519.88430939999</cx:pt>
          <cx:pt idx="7238">274639.53313547501</cx:pt>
          <cx:pt idx="7239">274865.49495129503</cx:pt>
          <cx:pt idx="7240">261695.350746162</cx:pt>
          <cx:pt idx="7241">274811.44661052898</cx:pt>
          <cx:pt idx="7242">274215.13310936699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274602.65940898802</cx:pt>
          <cx:pt idx="7251">235060.98294519199</cx:pt>
          <cx:pt idx="7252">272797.59611162898</cx:pt>
          <cx:pt idx="7253">265743.34295895498</cx:pt>
          <cx:pt idx="7254">271003.14256045897</cx:pt>
          <cx:pt idx="7255">274919.72895356501</cx:pt>
          <cx:pt idx="7256">274960.190246713</cx:pt>
          <cx:pt idx="7257">265170.32880062901</cx:pt>
          <cx:pt idx="7258">274758.32741414401</cx:pt>
          <cx:pt idx="7259">270936.95250337501</cx:pt>
          <cx:pt idx="7260">266722.12385882501</cx:pt>
          <cx:pt idx="7261">274613.62383275002</cx:pt>
          <cx:pt idx="7262">254784.15315932001</cx:pt>
          <cx:pt idx="7263">252129.054901739</cx:pt>
          <cx:pt idx="7264">274815.61160511803</cx:pt>
          <cx:pt idx="7265">240727.87714077299</cx:pt>
          <cx:pt idx="7266">274196.87856529001</cx:pt>
          <cx:pt idx="7267">274121.48908290901</cx:pt>
          <cx:pt idx="7268">274765.30650781101</cx:pt>
          <cx:pt idx="7269">266333.30248880998</cx:pt>
          <cx:pt idx="7270">274073.52047592797</cx:pt>
          <cx:pt idx="7271">274673.62629125803</cx:pt>
          <cx:pt idx="7272">274623.74976466701</cx:pt>
          <cx:pt idx="7273">274162.64118953102</cx:pt>
          <cx:pt idx="7274">263829.15283028502</cx:pt>
          <cx:pt idx="7275">258275.26555048901</cx:pt>
          <cx:pt idx="7276">267741.243439254</cx:pt>
          <cx:pt idx="7277">274399.21992903901</cx:pt>
          <cx:pt idx="7278">274376.45270532399</cx:pt>
          <cx:pt idx="7279">232973.68468477801</cx:pt>
          <cx:pt idx="7280">268883.95852747199</cx:pt>
          <cx:pt idx="7281">261363.66304386701</cx:pt>
          <cx:pt idx="7282">272371.049191094</cx:pt>
          <cx:pt idx="7283">274185.39189657097</cx:pt>
          <cx:pt idx="7284">255577.195957797</cx:pt>
          <cx:pt idx="7285">274783.384579723</cx:pt>
          <cx:pt idx="7286">274967.65795896098</cx:pt>
          <cx:pt idx="7287">274327.45721892099</cx:pt>
          <cx:pt idx="7288">274718.27167398197</cx:pt>
          <cx:pt idx="7289">241803.27767716101</cx:pt>
          <cx:pt idx="7290">274298.09888552502</cx:pt>
          <cx:pt idx="7291">243575.97701085801</cx:pt>
          <cx:pt idx="7292">253782.74276944701</cx:pt>
          <cx:pt idx="7293">274222.465510268</cx:pt>
          <cx:pt idx="7294">274388.93580953003</cx:pt>
          <cx:pt idx="7295">253019.376420432</cx:pt>
          <cx:pt idx="7296">249648.72874983601</cx:pt>
          <cx:pt idx="7297">274670.70091409498</cx:pt>
          <cx:pt idx="7298">273733.99178932398</cx:pt>
          <cx:pt idx="7299">254370.031316737</cx:pt>
          <cx:pt idx="7300">253302.03173426501</cx:pt>
          <cx:pt idx="7301">250638.27288897199</cx:pt>
          <cx:pt idx="7302">274910.788034197</cx:pt>
          <cx:pt idx="7303">266936.04886849201</cx:pt>
          <cx:pt idx="7304">274647.80583456397</cx:pt>
          <cx:pt idx="7305">231956.720683252</cx:pt>
          <cx:pt idx="7306">274183.05021297699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274640.488922722</cx:pt>
          <cx:pt idx="7313">264261.97326497198</cx:pt>
          <cx:pt idx="7314">269246.57806073001</cx:pt>
          <cx:pt idx="7315">267638.09908510698</cx:pt>
          <cx:pt idx="7316">273867.196032312</cx:pt>
          <cx:pt idx="7317">274253.649586696</cx:pt>
          <cx:pt idx="7318">274274.33748268202</cx:pt>
          <cx:pt idx="7319">250385.19802019899</cx:pt>
          <cx:pt idx="7320">255788.57440084501</cx:pt>
          <cx:pt idx="7321">274882.886808032</cx:pt>
          <cx:pt idx="7322">267059.85329985898</cx:pt>
          <cx:pt idx="7323">250266.66354916099</cx:pt>
          <cx:pt idx="7324">274453.51422716503</cx:pt>
          <cx:pt idx="7325">240040.90380567001</cx:pt>
          <cx:pt idx="7326">274396.79311334802</cx:pt>
          <cx:pt idx="7327">274818.86066413898</cx:pt>
          <cx:pt idx="7328">267202.763941438</cx:pt>
          <cx:pt idx="7329">266214.19446556398</cx:pt>
          <cx:pt idx="7330">274709.28117155499</cx:pt>
          <cx:pt idx="7331">274313.29286765802</cx:pt>
          <cx:pt idx="7332">254281.36648545301</cx:pt>
          <cx:pt idx="7333">261185.40257265899</cx:pt>
          <cx:pt idx="7334">261399.02486146099</cx:pt>
          <cx:pt idx="7335">274391.40810890601</cx:pt>
          <cx:pt idx="7336">259231.105482949</cx:pt>
          <cx:pt idx="7337">266841.56414638401</cx:pt>
          <cx:pt idx="7338">274629.84776796802</cx:pt>
          <cx:pt idx="7339">274402.38031448598</cx:pt>
          <cx:pt idx="7340">272637.66436438402</cx:pt>
          <cx:pt idx="7341">262950.57340360997</cx:pt>
          <cx:pt idx="7342">274353.99768678402</cx:pt>
          <cx:pt idx="7343">266827.90500807302</cx:pt>
          <cx:pt idx="7344">274659.51207943202</cx:pt>
          <cx:pt idx="7345">274560.05203721102</cx:pt>
          <cx:pt idx="7346">272665.218060371</cx:pt>
          <cx:pt idx="7347">274319.25590688997</cx:pt>
          <cx:pt idx="7348">274998.051221826</cx:pt>
          <cx:pt idx="7349">259096.73832811599</cx:pt>
          <cx:pt idx="7350">274921.08524613298</cx:pt>
          <cx:pt idx="7351">269867.79828372202</cx:pt>
          <cx:pt idx="7352">267123.47231662401</cx:pt>
          <cx:pt idx="7353">253942.687010847</cx:pt>
          <cx:pt idx="7354">274092.95281120302</cx:pt>
          <cx:pt idx="7355">274395.96179179999</cx:pt>
          <cx:pt idx="7356">267452.08634496498</cx:pt>
          <cx:pt idx="7357">272880.19926149602</cx:pt>
          <cx:pt idx="7358">270747.91935966699</cx:pt>
          <cx:pt idx="7359">274373.46325424599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271292.702732437</cx:pt>
          <cx:pt idx="7367">271955.32083821099</cx:pt>
          <cx:pt idx="7368">274829.32994804002</cx:pt>
          <cx:pt idx="7369">274462.58444499399</cx:pt>
          <cx:pt idx="7370">257338.278445515</cx:pt>
          <cx:pt idx="7371">274968.94997321599</cx:pt>
          <cx:pt idx="7372">273746.844233129</cx:pt>
          <cx:pt idx="7373">238858.576835852</cx:pt>
          <cx:pt idx="7374">271475.88449877402</cx:pt>
          <cx:pt idx="7375">266876.79321940901</cx:pt>
          <cx:pt idx="7376">252342.99120054999</cx:pt>
          <cx:pt idx="7377">274895.18686499499</cx:pt>
          <cx:pt idx="7378">274493.31541878497</cx:pt>
          <cx:pt idx="7379">274684.922045035</cx:pt>
          <cx:pt idx="7380">264404.77957759</cx:pt>
          <cx:pt idx="7381">266268.35000072699</cx:pt>
          <cx:pt idx="7382">274843.893457303</cx:pt>
          <cx:pt idx="7383">267511.56902646302</cx:pt>
          <cx:pt idx="7384">253050.837961846</cx:pt>
          <cx:pt idx="7385">274810.657202031</cx:pt>
          <cx:pt idx="7386">274922.36070678401</cx:pt>
          <cx:pt idx="7387">273910.37672392</cx:pt>
          <cx:pt idx="7388">258086.067199054</cx:pt>
          <cx:pt idx="7389">270865.79917662399</cx:pt>
          <cx:pt idx="7390">271146.12904661801</cx:pt>
          <cx:pt idx="7391">274582.16400256503</cx:pt>
          <cx:pt idx="7392">274030.791885018</cx:pt>
          <cx:pt idx="7393">274803.06429029797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274976.30601146101</cx:pt>
          <cx:pt idx="7400">262284.26580982102</cx:pt>
          <cx:pt idx="7401">274558.02383930399</cx:pt>
          <cx:pt idx="7402">274112.90806250297</cx:pt>
          <cx:pt idx="7403">253839.84587650601</cx:pt>
          <cx:pt idx="7404">249995.16809232399</cx:pt>
          <cx:pt idx="7405">267071.48275150702</cx:pt>
          <cx:pt idx="7406">274737.85793541698</cx:pt>
          <cx:pt idx="7407">252604.19847607199</cx:pt>
          <cx:pt idx="7408">274704.89333973202</cx:pt>
          <cx:pt idx="7409">273864.799604734</cx:pt>
          <cx:pt idx="7410">274997.99629290798</cx:pt>
          <cx:pt idx="7411">261728.29240700201</cx:pt>
          <cx:pt idx="7412">274320.42365786998</cx:pt>
          <cx:pt idx="7413">274401.51078290999</cx:pt>
          <cx:pt idx="7414">274847.27746031398</cx:pt>
          <cx:pt idx="7415">264775.20251796697</cx:pt>
          <cx:pt idx="7416">258090.91710124299</cx:pt>
          <cx:pt idx="7417">274136.26228204399</cx:pt>
          <cx:pt idx="7418">274237.088847587</cx:pt>
          <cx:pt idx="7419">261845.72818438799</cx:pt>
          <cx:pt idx="7420">273998.813582876</cx:pt>
          <cx:pt idx="7421">274870.96956991497</cx:pt>
          <cx:pt idx="7422">274956.12789787498</cx:pt>
          <cx:pt idx="7423">256692.20995794199</cx:pt>
          <cx:pt idx="7424">274058.16617075901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274243.74048771203</cx:pt>
          <cx:pt idx="7432">260331.18547415201</cx:pt>
          <cx:pt idx="7433">273861.57617958903</cx:pt>
          <cx:pt idx="7434">244152.147026266</cx:pt>
          <cx:pt idx="7435">274485.39632994402</cx:pt>
          <cx:pt idx="7436">273817.45119473903</cx:pt>
          <cx:pt idx="7437">272282.48606367799</cx:pt>
          <cx:pt idx="7438">274932.94524547702</cx:pt>
          <cx:pt idx="7439">268195.09619218</cx:pt>
          <cx:pt idx="7440">273928.32233664702</cx:pt>
          <cx:pt idx="7441">274533.30900472699</cx:pt>
          <cx:pt idx="7442">274911.010964113</cx:pt>
          <cx:pt idx="7443">274139.68170118303</cx:pt>
          <cx:pt idx="7444">274871.25515891903</cx:pt>
          <cx:pt idx="7445">274576.909103151</cx:pt>
          <cx:pt idx="7446">263508.37292717502</cx:pt>
          <cx:pt idx="7447">274660.65577482502</cx:pt>
          <cx:pt idx="7448">253994.71135488001</cx:pt>
          <cx:pt idx="7449">267206.99810905301</cx:pt>
          <cx:pt idx="7450">274828.93416922499</cx:pt>
          <cx:pt idx="7451">272458.02663660399</cx:pt>
          <cx:pt idx="7452">269882.238065721</cx:pt>
          <cx:pt idx="7453">274688.97549273702</cx:pt>
          <cx:pt idx="7454">274937.08218190301</cx:pt>
          <cx:pt idx="7455">274561.55263610202</cx:pt>
          <cx:pt idx="7456">274875.28407715802</cx:pt>
          <cx:pt idx="7457">274020.966113089</cx:pt>
          <cx:pt idx="7458">255341.82565346101</cx:pt>
          <cx:pt idx="7459">274264.44088865397</cx:pt>
          <cx:pt idx="7460">268631.81738471898</cx:pt>
          <cx:pt idx="7461">274772.248580746</cx:pt>
          <cx:pt idx="7462">237542.01648955801</cx:pt>
          <cx:pt idx="7463">273876.796220897</cx:pt>
          <cx:pt idx="7464">274942.56788688601</cx:pt>
          <cx:pt idx="7465">270739.28939255403</cx:pt>
          <cx:pt idx="7466">274968.97323038097</cx:pt>
          <cx:pt idx="7467">261214.914183616</cx:pt>
          <cx:pt idx="7468">274870.53024832398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274553.52322541003</cx:pt>
          <cx:pt idx="7476">257960.896205517</cx:pt>
          <cx:pt idx="7477">262277.69554395502</cx:pt>
          <cx:pt idx="7478">274992.74802007503</cx:pt>
          <cx:pt idx="7479">274383.04611059203</cx:pt>
          <cx:pt idx="7480">274432.25405830599</cx:pt>
          <cx:pt idx="7481">274231.488312756</cx:pt>
          <cx:pt idx="7482">264367.95541965298</cx:pt>
          <cx:pt idx="7483">274623.963783235</cx:pt>
          <cx:pt idx="7484">254843.84637480401</cx:pt>
          <cx:pt idx="7485">270387.57229042001</cx:pt>
          <cx:pt idx="7486">259418.48829609001</cx:pt>
          <cx:pt idx="7487">274500.15078271599</cx:pt>
          <cx:pt idx="7488">274285.700969678</cx:pt>
          <cx:pt idx="7489">265443.55411214801</cx:pt>
          <cx:pt idx="7490">231866.86260634099</cx:pt>
          <cx:pt idx="7491">274708.56572048401</cx:pt>
          <cx:pt idx="7492">264019.23882365599</cx:pt>
          <cx:pt idx="7493">246122.003321294</cx:pt>
          <cx:pt idx="7494">274812.783777959</cx:pt>
          <cx:pt idx="7495">267810.31967210601</cx:pt>
          <cx:pt idx="7496">274903.84907473897</cx:pt>
          <cx:pt idx="7497">270475.61240682501</cx:pt>
          <cx:pt idx="7498">256783.999223299</cx:pt>
          <cx:pt idx="7499">244601.333081102</cx:pt>
          <cx:pt idx="7500">274890.96227540402</cx:pt>
          <cx:pt idx="7501">274136.67574829399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274769.90458500601</cx:pt>
          <cx:pt idx="7508">273866.83084139897</cx:pt>
          <cx:pt idx="7509">274110.54690151999</cx:pt>
          <cx:pt idx="7510">270644.14252003201</cx:pt>
          <cx:pt idx="7511">274694.11091435002</cx:pt>
          <cx:pt idx="7512">274315.63926649198</cx:pt>
          <cx:pt idx="7513">249114.30639321599</cx:pt>
          <cx:pt idx="7514">271157.418414924</cx:pt>
          <cx:pt idx="7515">274660.76453922299</cx:pt>
          <cx:pt idx="7516">274150.23224343098</cx:pt>
          <cx:pt idx="7517">260837.07062216799</cx:pt>
          <cx:pt idx="7518">274354.37316336803</cx:pt>
          <cx:pt idx="7519">274442.75704745599</cx:pt>
          <cx:pt idx="7520">274721.63745142502</cx:pt>
          <cx:pt idx="7521">274444.91071970901</cx:pt>
          <cx:pt idx="7522">242059.037531315</cx:pt>
          <cx:pt idx="7523">266134.71260981698</cx:pt>
          <cx:pt idx="7524">253618.10306655901</cx:pt>
          <cx:pt idx="7525">274921.81459919299</cx:pt>
          <cx:pt idx="7526">274451.45341245201</cx:pt>
          <cx:pt idx="7527">274851.83908476698</cx:pt>
          <cx:pt idx="7528">266630.31659112801</cx:pt>
          <cx:pt idx="7529">256406.182276167</cx:pt>
          <cx:pt idx="7530">274680.42938971298</cx:pt>
          <cx:pt idx="7531">272854.50633572403</cx:pt>
          <cx:pt idx="7532">274947.936173936</cx:pt>
          <cx:pt idx="7533">254897.27376598801</cx:pt>
          <cx:pt idx="7534">259851.241430419</cx:pt>
          <cx:pt idx="7535">267121.79429977702</cx:pt>
          <cx:pt idx="7536">274312.31869432598</cx:pt>
          <cx:pt idx="7537">247475.90620274501</cx:pt>
          <cx:pt idx="7538">265624.11880461598</cx:pt>
          <cx:pt idx="7539">274327.86097500101</cx:pt>
          <cx:pt idx="7540">274821.83758705598</cx:pt>
          <cx:pt idx="7541">274427.39430389501</cx:pt>
          <cx:pt idx="7542">270708.50038241601</cx:pt>
          <cx:pt idx="7543">241985.91397636099</cx:pt>
          <cx:pt idx="7544">274488.07267534197</cx:pt>
          <cx:pt idx="7545">241757.683488451</cx:pt>
          <cx:pt idx="7546">274102.65500831202</cx:pt>
          <cx:pt idx="7547">273802.86002304702</cx:pt>
          <cx:pt idx="7548">274263.13596816902</cx:pt>
          <cx:pt idx="7549">245628.15968852199</cx:pt>
          <cx:pt idx="7550">274478.1006069</cx:pt>
          <cx:pt idx="7551">274846.33606100699</cx:pt>
          <cx:pt idx="7552">241682.18534746399</cx:pt>
          <cx:pt idx="7553">261574.918202439</cx:pt>
          <cx:pt idx="7554">274726.230642004</cx:pt>
          <cx:pt idx="7555">255373.612203867</cx:pt>
          <cx:pt idx="7556">262840.90405404603</cx:pt>
          <cx:pt idx="7557">274282.88082127302</cx:pt>
          <cx:pt idx="7558">274433.88249774702</cx:pt>
          <cx:pt idx="7559">246396.736950666</cx:pt>
          <cx:pt idx="7560">274565.53146048199</cx:pt>
          <cx:pt idx="7561">274139.30182724399</cx:pt>
          <cx:pt idx="7562">274911.44425686199</cx:pt>
          <cx:pt idx="7563">274891.47655258997</cx:pt>
          <cx:pt idx="7564">268099.67425678798</cx:pt>
          <cx:pt idx="7565">274569.59205132403</cx:pt>
          <cx:pt idx="7566">253614.381700217</cx:pt>
          <cx:pt idx="7567">269060.553831545</cx:pt>
          <cx:pt idx="7568">245426.48004414901</cx:pt>
          <cx:pt idx="7569">222013.581991057</cx:pt>
          <cx:pt idx="7570">274383.138855703</cx:pt>
          <cx:pt idx="7571">274220.081484019</cx:pt>
          <cx:pt idx="7572">274594.73537028802</cx:pt>
          <cx:pt idx="7573">274745.225814668</cx:pt>
          <cx:pt idx="7574">274499.22190874798</cx:pt>
          <cx:pt idx="7575">259884.737469666</cx:pt>
          <cx:pt idx="7576">271911.97676149203</cx:pt>
          <cx:pt idx="7577">263035.36370592599</cx:pt>
          <cx:pt idx="7578">274422.55509149301</cx:pt>
          <cx:pt idx="7579">268325.18907351297</cx:pt>
          <cx:pt idx="7580">274725.40665312001</cx:pt>
          <cx:pt idx="7581">274707.91753135098</cx:pt>
          <cx:pt idx="7582">264095.97704142402</cx:pt>
          <cx:pt idx="7583">272565.13715875201</cx:pt>
          <cx:pt idx="7584">273798.12971046899</cx:pt>
          <cx:pt idx="7585">274373.296937067</cx:pt>
          <cx:pt idx="7586">274303.74841904797</cx:pt>
          <cx:pt idx="7587">260596.19207774801</cx:pt>
          <cx:pt idx="7588">274717.43740164698</cx:pt>
          <cx:pt idx="7589">250166.54809857701</cx:pt>
          <cx:pt idx="7590">274692.34413637198</cx:pt>
          <cx:pt idx="7591">274136.738463327</cx:pt>
          <cx:pt idx="7592">267578.84337443701</cx:pt>
          <cx:pt idx="7593">274709.80736052501</cx:pt>
          <cx:pt idx="7594">274369.12200730102</cx:pt>
          <cx:pt idx="7595">260329.76307844499</cx:pt>
          <cx:pt idx="7596">248327.984959997</cx:pt>
          <cx:pt idx="7597">229200.994582535</cx:pt>
          <cx:pt idx="7598">268346.02771470998</cx:pt>
          <cx:pt idx="7599">274530.317360716</cx:pt>
          <cx:pt idx="7600">249094.15686981101</cx:pt>
          <cx:pt idx="7601">268138.22315058199</cx:pt>
          <cx:pt idx="7602">269460.98316829198</cx:pt>
          <cx:pt idx="7603">267511.75213443598</cx:pt>
          <cx:pt idx="7604">274784.840275247</cx:pt>
          <cx:pt idx="7605">274122.45734956302</cx:pt>
          <cx:pt idx="7606">257553.95922051099</cx:pt>
          <cx:pt idx="7607">256464.88059102101</cx:pt>
          <cx:pt idx="7608">274223.621567961</cx:pt>
          <cx:pt idx="7609">274997.67124275299</cx:pt>
          <cx:pt idx="7610">274849.52006808098</cx:pt>
          <cx:pt idx="7611">274404.51548899699</cx:pt>
          <cx:pt idx="7612">274456.39172590798</cx:pt>
          <cx:pt idx="7613">273880.32325274998</cx:pt>
          <cx:pt idx="7614">274447.66868999001</cx:pt>
          <cx:pt idx="7615">235739.379934058</cx:pt>
          <cx:pt idx="7616">273977.306055644</cx:pt>
          <cx:pt idx="7617">269578.71317748498</cx:pt>
          <cx:pt idx="7618">274891.98541477497</cx:pt>
          <cx:pt idx="7619">273714.35487261001</cx:pt>
          <cx:pt idx="7620">274660.19899452</cx:pt>
          <cx:pt idx="7621">259560.64886153699</cx:pt>
          <cx:pt idx="7622">273955.19832695602</cx:pt>
          <cx:pt idx="7623">274721.91965138499</cx:pt>
          <cx:pt idx="7624">273777.49377073802</cx:pt>
          <cx:pt idx="7625">274945.21782082098</cx:pt>
          <cx:pt idx="7626">268946.38002999901</cx:pt>
          <cx:pt idx="7627">274721.98026532598</cx:pt>
          <cx:pt idx="7628">269676.93124449399</cx:pt>
          <cx:pt idx="7629">270037.11999514</cx:pt>
          <cx:pt idx="7630">271387.52951134299</cx:pt>
          <cx:pt idx="7631">274555.57409670902</cx:pt>
          <cx:pt idx="7632">274851.47185512498</cx:pt>
          <cx:pt idx="7633">273705.63129404897</cx:pt>
          <cx:pt idx="7634">266246.642059359</cx:pt>
          <cx:pt idx="7635">274803.851683443</cx:pt>
          <cx:pt idx="7636">256462.22821959</cx:pt>
          <cx:pt idx="7637">274237.92680059699</cx:pt>
          <cx:pt idx="7638">255780.41477386499</cx:pt>
          <cx:pt idx="7639">265769.24431957299</cx:pt>
          <cx:pt idx="7640">254164.49054802599</cx:pt>
          <cx:pt idx="7641">274275.95550495799</cx:pt>
          <cx:pt idx="7642">248817.44660348099</cx:pt>
          <cx:pt idx="7643">274210.791208115</cx:pt>
          <cx:pt idx="7644">266059.53217073198</cx:pt>
          <cx:pt idx="7645">274383.197068643</cx:pt>
          <cx:pt idx="7646">274744.20631836797</cx:pt>
          <cx:pt idx="7647">262193.79859045101</cx:pt>
          <cx:pt idx="7648">274308.20292502298</cx:pt>
          <cx:pt idx="7649">266971.173363137</cx:pt>
          <cx:pt idx="7650">274594.57656012097</cx:pt>
          <cx:pt idx="7651">270867.172810552</cx:pt>
          <cx:pt idx="7652">272641.233509499</cx:pt>
          <cx:pt idx="7653">245656.21713607101</cx:pt>
          <cx:pt idx="7654">274723.64212745702</cx:pt>
          <cx:pt idx="7655">274651.77245605399</cx:pt>
          <cx:pt idx="7656">252600.74637445799</cx:pt>
          <cx:pt idx="7657">272868.47511967301</cx:pt>
          <cx:pt idx="7658">274578.80249148601</cx:pt>
          <cx:pt idx="7659">274405.00490219402</cx:pt>
          <cx:pt idx="7660">272772.79360449198</cx:pt>
          <cx:pt idx="7661">274256.92916157201</cx:pt>
          <cx:pt idx="7662">274227.96074577601</cx:pt>
          <cx:pt idx="7663">274440.47226389399</cx:pt>
          <cx:pt idx="7664">274992.134643503</cx:pt>
          <cx:pt idx="7665">274476.90189253801</cx:pt>
          <cx:pt idx="7666">274660.12865626498</cx:pt>
          <cx:pt idx="7667">269082.24835951399</cx:pt>
          <cx:pt idx="7668">274866.84127026302</cx:pt>
          <cx:pt idx="7669">274494.37684196199</cx:pt>
          <cx:pt idx="7670">274062.22180341301</cx:pt>
          <cx:pt idx="7671">274494.24425655202</cx:pt>
          <cx:pt idx="7672">267030.00627171202</cx:pt>
          <cx:pt idx="7673">274053.67402044003</cx:pt>
          <cx:pt idx="7674">231557.43583142801</cx:pt>
          <cx:pt idx="7675">274362.58534054097</cx:pt>
          <cx:pt idx="7676">274880.194134805</cx:pt>
          <cx:pt idx="7677">253878.493098095</cx:pt>
          <cx:pt idx="7678">273338.53195642901</cx:pt>
          <cx:pt idx="7679">274723.48794324399</cx:pt>
          <cx:pt idx="7680">236792.677474089</cx:pt>
          <cx:pt idx="7681">274769.28469191998</cx:pt>
          <cx:pt idx="7682">274318.46996404498</cx:pt>
          <cx:pt idx="7683">274611.81897603802</cx:pt>
          <cx:pt idx="7684">255047.81942417199</cx:pt>
          <cx:pt idx="7685">273875.89289861498</cx:pt>
          <cx:pt idx="7686">261734.97716057999</cx:pt>
          <cx:pt idx="7687">271399.80793540803</cx:pt>
          <cx:pt idx="7688">271948.85722467699</cx:pt>
          <cx:pt idx="7689">274811.34984952398</cx:pt>
          <cx:pt idx="7690">274991.15600413299</cx:pt>
          <cx:pt idx="7691">274028.07807660999</cx:pt>
          <cx:pt idx="7692">273839.39169171301</cx:pt>
          <cx:pt idx="7693">274670.721353309</cx:pt>
          <cx:pt idx="7694">274971.10378817102</cx:pt>
          <cx:pt idx="7695">247422.68467610099</cx:pt>
          <cx:pt idx="7696">268512.32488343603</cx:pt>
          <cx:pt idx="7697">274706.83807474701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274698.38983492501</cx:pt>
          <cx:pt idx="7712">274106.018080985</cx:pt>
          <cx:pt idx="7713">274219.79997897602</cx:pt>
          <cx:pt idx="7714">266898.14182958798</cx:pt>
          <cx:pt idx="7715">274789.99625239201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274485.867888109</cx:pt>
          <cx:pt idx="7723">274595.49554397602</cx:pt>
          <cx:pt idx="7724">257584.73946437199</cx:pt>
          <cx:pt idx="7725">274170.96249477699</cx:pt>
          <cx:pt idx="7726">265970.79261015198</cx:pt>
          <cx:pt idx="7727">259655.952075312</cx:pt>
          <cx:pt idx="7728">263025.05728953303</cx:pt>
          <cx:pt idx="7729">274305.06556843501</cx:pt>
          <cx:pt idx="7730">226480.391379537</cx:pt>
          <cx:pt idx="7731">274675.14000621397</cx:pt>
          <cx:pt idx="7732">252636.61169227801</cx:pt>
          <cx:pt idx="7733">274620.82951090002</cx:pt>
          <cx:pt idx="7734">243210.78963397999</cx:pt>
          <cx:pt idx="7735">274488.685463025</cx:pt>
          <cx:pt idx="7736">242380.68000909899</cx:pt>
          <cx:pt idx="7737">268394.252546011</cx:pt>
          <cx:pt idx="7738">274413.38802481501</cx:pt>
          <cx:pt idx="7739">274224.84941422299</cx:pt>
          <cx:pt idx="7740">274733.76759920799</cx:pt>
          <cx:pt idx="7741">251458.73083856399</cx:pt>
          <cx:pt idx="7742">264502.38863610203</cx:pt>
          <cx:pt idx="7743">274429.44154234999</cx:pt>
          <cx:pt idx="7744">251039.74473924501</cx:pt>
          <cx:pt idx="7745">260052.915506669</cx:pt>
          <cx:pt idx="7746">267917.81312131998</cx:pt>
          <cx:pt idx="7747">250895.73397434899</cx:pt>
          <cx:pt idx="7748">254894.36541286501</cx:pt>
          <cx:pt idx="7749">256207.679791259</cx:pt>
          <cx:pt idx="7750">273970.81473417202</cx:pt>
          <cx:pt idx="7751">247014.05152331601</cx:pt>
          <cx:pt idx="7752">274358.18702380301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274523.69983960403</cx:pt>
          <cx:pt idx="7759">274507.781164827</cx:pt>
          <cx:pt idx="7760">236391.96462619599</cx:pt>
          <cx:pt idx="7761">274923.94054572098</cx:pt>
          <cx:pt idx="7762">261191.046053472</cx:pt>
          <cx:pt idx="7763">274826.176417568</cx:pt>
          <cx:pt idx="7764">274772.05096261401</cx:pt>
          <cx:pt idx="7765">274789.880839538</cx:pt>
          <cx:pt idx="7766">274735.98279690801</cx:pt>
          <cx:pt idx="7767">274681.32931317901</cx:pt>
          <cx:pt idx="7768">274100.97406670201</cx:pt>
          <cx:pt idx="7769">274752.50765211298</cx:pt>
          <cx:pt idx="7770">241651.39296873301</cx:pt>
          <cx:pt idx="7771">274493.98386579001</cx:pt>
          <cx:pt idx="7772">268989.31154350197</cx:pt>
          <cx:pt idx="7773">264529.39593545202</cx:pt>
          <cx:pt idx="7774">272013.73152478301</cx:pt>
          <cx:pt idx="7775">274434.85402752302</cx:pt>
          <cx:pt idx="7776">258081.00346951399</cx:pt>
          <cx:pt idx="7777">274706.47686588002</cx:pt>
          <cx:pt idx="7778">274450.93876624998</cx:pt>
          <cx:pt idx="7779">274036.04531952698</cx:pt>
          <cx:pt idx="7780">258131.335225955</cx:pt>
          <cx:pt idx="7781">272028.88002906903</cx:pt>
          <cx:pt idx="7782">274453.85603734798</cx:pt>
          <cx:pt idx="7783">259902.32221370799</cx:pt>
          <cx:pt idx="7784">274639.22878160002</cx:pt>
          <cx:pt idx="7785">274664.70023817499</cx:pt>
          <cx:pt idx="7786">273956.39709960303</cx:pt>
          <cx:pt idx="7787">273862.89274678298</cx:pt>
          <cx:pt idx="7788">274444.986203056</cx:pt>
          <cx:pt idx="7789">274295.29403129697</cx:pt>
          <cx:pt idx="7790">274876.73618748301</cx:pt>
          <cx:pt idx="7791">256591.532265235</cx:pt>
          <cx:pt idx="7792">263341.36336280202</cx:pt>
          <cx:pt idx="7793">235721.57986392899</cx:pt>
          <cx:pt idx="7794">271098.78353134799</cx:pt>
          <cx:pt idx="7795">274921.89942623099</cx:pt>
          <cx:pt idx="7796">274351.51413491397</cx:pt>
          <cx:pt idx="7797">257102.757471185</cx:pt>
          <cx:pt idx="7798">274857.76260087301</cx:pt>
          <cx:pt idx="7799">273919.25689515402</cx:pt>
          <cx:pt idx="7800">251666.38824913901</cx:pt>
          <cx:pt idx="7801">274077.64193103299</cx:pt>
          <cx:pt idx="7802">274550.71826070303</cx:pt>
          <cx:pt idx="7803">274214.182987037</cx:pt>
          <cx:pt idx="7804">259978.25994081801</cx:pt>
          <cx:pt idx="7805">274434.581663199</cx:pt>
          <cx:pt idx="7806">274500.43149205903</cx:pt>
          <cx:pt idx="7807">274407.76012133702</cx:pt>
          <cx:pt idx="7808">274217.23974105599</cx:pt>
          <cx:pt idx="7809">274474.90027662099</cx:pt>
          <cx:pt idx="7810">273807.75986330898</cx:pt>
          <cx:pt idx="7811">274893.09125753801</cx:pt>
          <cx:pt idx="7812">274559.213289659</cx:pt>
          <cx:pt idx="7813">272588.47777269699</cx:pt>
          <cx:pt idx="7814">274892.77371155098</cx:pt>
          <cx:pt idx="7815">268755.30349937303</cx:pt>
          <cx:pt idx="7816">271209.17331621301</cx:pt>
          <cx:pt idx="7817">274065.07915993902</cx:pt>
          <cx:pt idx="7818">274852.84082058002</cx:pt>
          <cx:pt idx="7819">274360.14585558698</cx:pt>
          <cx:pt idx="7820">265528.58620894002</cx:pt>
          <cx:pt idx="7821">274537.44822595402</cx:pt>
          <cx:pt idx="7822">274845.13278604602</cx:pt>
          <cx:pt idx="7823">273868.27656371403</cx:pt>
          <cx:pt idx="7824">270331.18226391601</cx:pt>
          <cx:pt idx="7825">274994.818951878</cx:pt>
          <cx:pt idx="7826">274967.40518519899</cx:pt>
          <cx:pt idx="7827">270654.920409324</cx:pt>
          <cx:pt idx="7828">269133.26415959501</cx:pt>
          <cx:pt idx="7829">271316.39963140798</cx:pt>
          <cx:pt idx="7830">274896.85624554899</cx:pt>
          <cx:pt idx="7831">251174.69378107801</cx:pt>
          <cx:pt idx="7832">274874.464409212</cx:pt>
          <cx:pt idx="7833">270561.52100154298</cx:pt>
          <cx:pt idx="7834">271920.18059914402</cx:pt>
          <cx:pt idx="7835">256908.508468132</cx:pt>
          <cx:pt idx="7836">274261.21375184401</cx:pt>
          <cx:pt idx="7837">274646.18501051201</cx:pt>
          <cx:pt idx="7838">274334.72421269497</cx:pt>
          <cx:pt idx="7839">262590.519699717</cx:pt>
          <cx:pt idx="7840">274569.53325096302</cx:pt>
          <cx:pt idx="7841">244886.20295166099</cx:pt>
          <cx:pt idx="7842">274968.31033791899</cx:pt>
          <cx:pt idx="7843">259041.971026596</cx:pt>
          <cx:pt idx="7844">261216.52912415599</cx:pt>
          <cx:pt idx="7845">274426.834382687</cx:pt>
          <cx:pt idx="7846">272298.98831290298</cx:pt>
          <cx:pt idx="7847">258637.28373078699</cx:pt>
          <cx:pt idx="7848">274387.75615668198</cx:pt>
          <cx:pt idx="7849">274984.79652809398</cx:pt>
          <cx:pt idx="7850">266957.90760259499</cx:pt>
          <cx:pt idx="7851">243470.20876172301</cx:pt>
          <cx:pt idx="7852">248795.74532490401</cx:pt>
          <cx:pt idx="7853">274250.08900633</cx:pt>
          <cx:pt idx="7854">260525.68806621199</cx:pt>
          <cx:pt idx="7855">274985.77726187999</cx:pt>
          <cx:pt idx="7856">274736.30103939999</cx:pt>
          <cx:pt idx="7857">238071.377563419</cx:pt>
          <cx:pt idx="7858">274727.36704033799</cx:pt>
          <cx:pt idx="7859">258718.070347064</cx:pt>
          <cx:pt idx="7860">261806.49141624299</cx:pt>
          <cx:pt idx="7861">274259.89933299698</cx:pt>
          <cx:pt idx="7862">274667.36073516501</cx:pt>
          <cx:pt idx="7863">232700.53895948801</cx:pt>
          <cx:pt idx="7864">273922.02472673199</cx:pt>
          <cx:pt idx="7865">256061.78316808</cx:pt>
          <cx:pt idx="7866">258392.88986567</cx:pt>
          <cx:pt idx="7867">273891.86006475799</cx:pt>
          <cx:pt idx="7868">274186.67064896901</cx:pt>
          <cx:pt idx="7869">273825.705051461</cx:pt>
          <cx:pt idx="7870">274899.51132449502</cx:pt>
          <cx:pt idx="7871">264022.34906012099</cx:pt>
          <cx:pt idx="7872">272435.029328359</cx:pt>
          <cx:pt idx="7873">274700.09540647903</cx:pt>
          <cx:pt idx="7874">244903.26874211599</cx:pt>
          <cx:pt idx="7875">274764.22880521498</cx:pt>
          <cx:pt idx="7876">255498.54173991599</cx:pt>
          <cx:pt idx="7877">274898.73191689397</cx:pt>
          <cx:pt idx="7878">274645.27064600901</cx:pt>
          <cx:pt idx="7879">274035.70860145299</cx:pt>
          <cx:pt idx="7880">274208.99382385099</cx:pt>
          <cx:pt idx="7881">274904.61743549898</cx:pt>
          <cx:pt idx="7882">262792.40213051101</cx:pt>
          <cx:pt idx="7883">268104.59430766403</cx:pt>
          <cx:pt idx="7884">274602.42445324198</cx:pt>
          <cx:pt idx="7885">256933.70862202899</cx:pt>
          <cx:pt idx="7886">247932.057850918</cx:pt>
          <cx:pt idx="7887">274936.830281545</cx:pt>
          <cx:pt idx="7888">274864.579858766</cx:pt>
          <cx:pt idx="7889">243669.12131639401</cx:pt>
          <cx:pt idx="7890">274558.569008324</cx:pt>
          <cx:pt idx="7891">271098.57643022703</cx:pt>
          <cx:pt idx="7892">273843.52515135403</cx:pt>
          <cx:pt idx="7893">238060.872366506</cx:pt>
          <cx:pt idx="7894">274575.10719785001</cx:pt>
          <cx:pt idx="7895">266147.51984243299</cx:pt>
          <cx:pt idx="7896">273845.545828173</cx:pt>
          <cx:pt idx="7897">266719.35975430498</cx:pt>
          <cx:pt idx="7898">260922.46872498799</cx:pt>
          <cx:pt idx="7899">274302.24239983299</cx:pt>
          <cx:pt idx="7900">274658.894486412</cx:pt>
          <cx:pt idx="7901">274550.42193652201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274921.67863053898</cx:pt>
          <cx:pt idx="7908">273633.88004174503</cx:pt>
          <cx:pt idx="7909">274529.72345531598</cx:pt>
          <cx:pt idx="7910">272164.97404590802</cx:pt>
          <cx:pt idx="7911">274735.862197918</cx:pt>
          <cx:pt idx="7912">274112.76250257302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274569.128542925</cx:pt>
          <cx:pt idx="7920">274750.59890371602</cx:pt>
          <cx:pt idx="7921">273813.06488154299</cx:pt>
          <cx:pt idx="7922">272743.50029673299</cx:pt>
          <cx:pt idx="7923">269500.98719122098</cx:pt>
          <cx:pt idx="7924">274213.14052522101</cx:pt>
          <cx:pt idx="7925">274465.80142998701</cx:pt>
          <cx:pt idx="7926">273795.04525235802</cx:pt>
          <cx:pt idx="7927">251041.705109431</cx:pt>
          <cx:pt idx="7928">273768.50173365901</cx:pt>
          <cx:pt idx="7929">274419.946002146</cx:pt>
          <cx:pt idx="7930">259405.53627785001</cx:pt>
          <cx:pt idx="7931">274784.729380809</cx:pt>
          <cx:pt idx="7932">274317.87906359602</cx:pt>
          <cx:pt idx="7933">273991.50400980201</cx:pt>
          <cx:pt idx="7934">258053.661527902</cx:pt>
          <cx:pt idx="7935">273941.15454232501</cx:pt>
          <cx:pt idx="7936">262011.94569066999</cx:pt>
          <cx:pt idx="7937">253911.19517941901</cx:pt>
          <cx:pt idx="7938">274738.52949658397</cx:pt>
          <cx:pt idx="7939">274803.07630737999</cx:pt>
          <cx:pt idx="7940">274408.67504887597</cx:pt>
          <cx:pt idx="7941">267741.328512231</cx:pt>
          <cx:pt idx="7942">274079.08731275098</cx:pt>
          <cx:pt idx="7943">274170.306223038</cx:pt>
          <cx:pt idx="7944">274359.73527021299</cx:pt>
          <cx:pt idx="7945">274993.044002229</cx:pt>
          <cx:pt idx="7946">274358.27535518497</cx:pt>
          <cx:pt idx="7947">274969.29108320898</cx:pt>
          <cx:pt idx="7948">274817.46731363097</cx:pt>
          <cx:pt idx="7949">255519.36661132501</cx:pt>
          <cx:pt idx="7950">274482.63524559297</cx:pt>
          <cx:pt idx="7951">274841.06820338499</cx:pt>
          <cx:pt idx="7952">236873.05384196699</cx:pt>
          <cx:pt idx="7953">274604.98000740103</cx:pt>
          <cx:pt idx="7954">274469.71649830398</cx:pt>
          <cx:pt idx="7955">274620.68920903601</cx:pt>
          <cx:pt idx="7956">274438.69372218801</cx:pt>
          <cx:pt idx="7957">256693.281207441</cx:pt>
          <cx:pt idx="7958">258709.099617984</cx:pt>
          <cx:pt idx="7959">274826.341934553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274724.96286197501</cx:pt>
          <cx:pt idx="7966">236774.608327711</cx:pt>
          <cx:pt idx="7967">274286.54810750799</cx:pt>
          <cx:pt idx="7968">274306.59236990701</cx:pt>
          <cx:pt idx="7969">268351.01751576102</cx:pt>
          <cx:pt idx="7970">274456.18119760801</cx:pt>
          <cx:pt idx="7971">271430.00375817</cx:pt>
          <cx:pt idx="7972">274590.65405926702</cx:pt>
          <cx:pt idx="7973">270520.80985649599</cx:pt>
          <cx:pt idx="7974">260819.02873947099</cx:pt>
          <cx:pt idx="7975">274300.24896147498</cx:pt>
          <cx:pt idx="7976">266318.58144458599</cx:pt>
          <cx:pt idx="7977">274279.80987726501</cx:pt>
          <cx:pt idx="7978">274134.81848996098</cx:pt>
          <cx:pt idx="7979">274978.64076678897</cx:pt>
          <cx:pt idx="7980">262804.842323836</cx:pt>
          <cx:pt idx="7981">274771.232041421</cx:pt>
          <cx:pt idx="7982">274314.989105316</cx:pt>
          <cx:pt idx="7983">274576.574588975</cx:pt>
          <cx:pt idx="7984">274727.12860153499</cx:pt>
          <cx:pt idx="7985">263842.026447854</cx:pt>
          <cx:pt idx="7986">257059.66705077101</cx:pt>
          <cx:pt idx="7987">257061.85018224499</cx:pt>
          <cx:pt idx="7988">274318.52707867097</cx:pt>
          <cx:pt idx="7989">274526.25833632099</cx:pt>
          <cx:pt idx="7990">274799.87378454697</cx:pt>
          <cx:pt idx="7991">267706.27984976699</cx:pt>
          <cx:pt idx="7992">274718.11729187198</cx:pt>
          <cx:pt idx="7993">274691.297054236</cx:pt>
          <cx:pt idx="7994">274761.33296076499</cx:pt>
          <cx:pt idx="7995">274240.93253302202</cx:pt>
          <cx:pt idx="7996">274456.36824139301</cx:pt>
          <cx:pt idx="7997">270488.73342900199</cx:pt>
          <cx:pt idx="7998">274446.73054510303</cx:pt>
          <cx:pt idx="7999">274790.16173885402</cx:pt>
          <cx:pt idx="8000">255877.43542361399</cx:pt>
          <cx:pt idx="8001">274333.28342930798</cx:pt>
          <cx:pt idx="8002">266159.17789045197</cx:pt>
          <cx:pt idx="8003">274474.05819831399</cx:pt>
          <cx:pt idx="8004">253555.098815278</cx:pt>
          <cx:pt idx="8005">265347.230575294</cx:pt>
          <cx:pt idx="8006">253048.11174441801</cx:pt>
          <cx:pt idx="8007">273731.49139641901</cx:pt>
          <cx:pt idx="8008">274349.94053803402</cx:pt>
          <cx:pt idx="8009">274784.171772631</cx:pt>
          <cx:pt idx="8010">253416.85436589399</cx:pt>
          <cx:pt idx="8011">252496.21400677599</cx:pt>
          <cx:pt idx="8012">260242.42127162099</cx:pt>
          <cx:pt idx="8013">274859.13519243099</cx:pt>
          <cx:pt idx="8014">246070.596011021</cx:pt>
          <cx:pt idx="8015">250175.93505606399</cx:pt>
          <cx:pt idx="8016">257181.95261257101</cx:pt>
          <cx:pt idx="8017">265217.87981803302</cx:pt>
          <cx:pt idx="8018">274672.23248376301</cx:pt>
          <cx:pt idx="8019">256301.58486652901</cx:pt>
          <cx:pt idx="8020">264169.29361485702</cx:pt>
          <cx:pt idx="8021">274664.062002472</cx:pt>
          <cx:pt idx="8022">274657.56772155</cx:pt>
          <cx:pt idx="8023">274844.21881394699</cx:pt>
          <cx:pt idx="8024">247103.93747687299</cx:pt>
          <cx:pt idx="8025">274320.67135856801</cx:pt>
          <cx:pt idx="8026">274935.30828799697</cx:pt>
          <cx:pt idx="8027">274736.20858191798</cx:pt>
          <cx:pt idx="8028">274085.30992598902</cx:pt>
          <cx:pt idx="8029">267768.55942600098</cx:pt>
          <cx:pt idx="8030">257284.79448643699</cx:pt>
          <cx:pt idx="8031">274313.06474137597</cx:pt>
          <cx:pt idx="8032">271227.22850872902</cx:pt>
          <cx:pt idx="8033">274786.607553376</cx:pt>
          <cx:pt idx="8034">272512.81372930499</cx:pt>
          <cx:pt idx="8035">274247.11418609699</cx:pt>
          <cx:pt idx="8036">274957.82526365999</cx:pt>
          <cx:pt idx="8037">274287.37742438499</cx:pt>
          <cx:pt idx="8038">262151.75891496701</cx:pt>
          <cx:pt idx="8039">274859.88700460101</cx:pt>
          <cx:pt idx="8040">274342.23705846601</cx:pt>
          <cx:pt idx="8041">274921.546298915</cx:pt>
          <cx:pt idx="8042">274100.72392482997</cx:pt>
          <cx:pt idx="8043">253728.31945117199</cx:pt>
          <cx:pt idx="8044">272166.29060974799</cx:pt>
          <cx:pt idx="8045">274262.552831579</cx:pt>
          <cx:pt idx="8046">274605.916026322</cx:pt>
          <cx:pt idx="8047">251917.33501857499</cx:pt>
          <cx:pt idx="8048">274343.41126870201</cx:pt>
          <cx:pt idx="8049">254153.752335439</cx:pt>
          <cx:pt idx="8050">252678.206742724</cx:pt>
          <cx:pt idx="8051">274952.81381075497</cx:pt>
          <cx:pt idx="8052">268217.14134311298</cx:pt>
          <cx:pt idx="8053">272942.74675480899</cx:pt>
          <cx:pt idx="8054">246332.39909358401</cx:pt>
          <cx:pt idx="8055">273800.55459059199</cx:pt>
          <cx:pt idx="8056">268145.98968213698</cx:pt>
          <cx:pt idx="8057">266455.52204245602</cx:pt>
          <cx:pt idx="8058">274538.40567182697</cx:pt>
          <cx:pt idx="8059">273213.29554002802</cx:pt>
          <cx:pt idx="8060">274750.98082986899</cx:pt>
          <cx:pt idx="8061">251950.87699295301</cx:pt>
          <cx:pt idx="8062">274542.92711477698</cx:pt>
          <cx:pt idx="8063">247271.03731893099</cx:pt>
          <cx:pt idx="8064">274803.60095070902</cx:pt>
          <cx:pt idx="8065">274270.41175803501</cx:pt>
          <cx:pt idx="8066">274866.98829964502</cx:pt>
          <cx:pt idx="8067">274947.13558072498</cx:pt>
          <cx:pt idx="8068">246791.35969709599</cx:pt>
          <cx:pt idx="8069">269734.09263138397</cx:pt>
          <cx:pt idx="8070">239069.860211191</cx:pt>
          <cx:pt idx="8071">274798.19550019997</cx:pt>
          <cx:pt idx="8072">274320.215737811</cx:pt>
          <cx:pt idx="8073">274564.07208026003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274282.28515695198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274129.36728501</cx:pt>
          <cx:pt idx="8087">266924.76390958898</cx:pt>
          <cx:pt idx="8088">274023.46255939902</cx:pt>
          <cx:pt idx="8089">247883.61657458701</cx:pt>
          <cx:pt idx="8090">274372.977900278</cx:pt>
          <cx:pt idx="8091">270361.320892232</cx:pt>
          <cx:pt idx="8092">261636.84379826501</cx:pt>
          <cx:pt idx="8093">261631.96556575599</cx:pt>
          <cx:pt idx="8094">274313.346602062</cx:pt>
          <cx:pt idx="8095">274543.66717338603</cx:pt>
          <cx:pt idx="8096">274792.84508196003</cx:pt>
          <cx:pt idx="8097">274789.78050147201</cx:pt>
          <cx:pt idx="8098">274808.54696515901</cx:pt>
          <cx:pt idx="8099">274327.01428118697</cx:pt>
          <cx:pt idx="8100">273140.83795947098</cx:pt>
          <cx:pt idx="8101">274147.58929347899</cx:pt>
          <cx:pt idx="8102">272455.14506008598</cx:pt>
          <cx:pt idx="8103">274324.13914760802</cx:pt>
          <cx:pt idx="8104">258651.74865101901</cx:pt>
          <cx:pt idx="8105">274881.42381321301</cx:pt>
          <cx:pt idx="8106">273334.06756420399</cx:pt>
          <cx:pt idx="8107">272638.66656468</cx:pt>
          <cx:pt idx="8108">274821.74588485202</cx:pt>
          <cx:pt idx="8109">274930.44991670601</cx:pt>
          <cx:pt idx="8110">274373.50771911698</cx:pt>
          <cx:pt idx="8111">274790.604323312</cx:pt>
          <cx:pt idx="8112">269164.00868405402</cx:pt>
          <cx:pt idx="8113">247043.88289076401</cx:pt>
          <cx:pt idx="8114">269514.78701916098</cx:pt>
          <cx:pt idx="8115">274351.76605662098</cx:pt>
          <cx:pt idx="8116">262950.97435479198</cx:pt>
          <cx:pt idx="8117">274931.51848012698</cx:pt>
          <cx:pt idx="8118">260332.403593333</cx:pt>
          <cx:pt idx="8119">274911.976889126</cx:pt>
          <cx:pt idx="8120">274995.30727085797</cx:pt>
          <cx:pt idx="8121">259305.95865782601</cx:pt>
          <cx:pt idx="8122">274853.87549511401</cx:pt>
          <cx:pt idx="8123">261933.17586312399</cx:pt>
          <cx:pt idx="8124">262934.12087966001</cx:pt>
          <cx:pt idx="8125">274842.02291671798</cx:pt>
          <cx:pt idx="8126">266152.26444497099</cx:pt>
          <cx:pt idx="8127">274414.49698497303</cx:pt>
          <cx:pt idx="8128">270292.43670475198</cx:pt>
          <cx:pt idx="8129">274798.00496572402</cx:pt>
          <cx:pt idx="8130">273122.426465603</cx:pt>
          <cx:pt idx="8131">274627.70871988998</cx:pt>
          <cx:pt idx="8132">274452.87894085702</cx:pt>
          <cx:pt idx="8133">274030.19437759399</cx:pt>
          <cx:pt idx="8134">266520.340743215</cx:pt>
          <cx:pt idx="8135">274634.403781751</cx:pt>
          <cx:pt idx="8136">274746.76977935398</cx:pt>
          <cx:pt idx="8137">274142.75361445302</cx:pt>
          <cx:pt idx="8138">271183.378669717</cx:pt>
          <cx:pt idx="8139">247085.53218380199</cx:pt>
          <cx:pt idx="8140">257241.33955617601</cx:pt>
          <cx:pt idx="8141">274500.16356593597</cx:pt>
          <cx:pt idx="8142">267756.93983725598</cx:pt>
          <cx:pt idx="8143">266100.76472447201</cx:pt>
          <cx:pt idx="8144">274843.06233049702</cx:pt>
          <cx:pt idx="8145">274253.39361906302</cx:pt>
          <cx:pt idx="8146">257682.675686234</cx:pt>
          <cx:pt idx="8147">274381.00060300698</cx:pt>
          <cx:pt idx="8148">274973.40273738001</cx:pt>
          <cx:pt idx="8149">229567.70457728801</cx:pt>
          <cx:pt idx="8150">274448.62181657698</cx:pt>
          <cx:pt idx="8151">274881.25840218301</cx:pt>
          <cx:pt idx="8152">269872.36261232098</cx:pt>
          <cx:pt idx="8153">274586.60372020002</cx:pt>
          <cx:pt idx="8154">274632.43826964003</cx:pt>
          <cx:pt idx="8155">273721.89214589301</cx:pt>
          <cx:pt idx="8156">274788.045267888</cx:pt>
          <cx:pt idx="8157">271346.75946003199</cx:pt>
          <cx:pt idx="8158">274480.16334958299</cx:pt>
          <cx:pt idx="8159">274722.176814879</cx:pt>
          <cx:pt idx="8160">269323.55531187297</cx:pt>
          <cx:pt idx="8161">274341.14882034098</cx:pt>
          <cx:pt idx="8162">274391.316721835</cx:pt>
          <cx:pt idx="8163">247121.19888877499</cx:pt>
          <cx:pt idx="8164">261020.92609716501</cx:pt>
          <cx:pt idx="8165">274297.81062394002</cx:pt>
          <cx:pt idx="8166">246678.75418318601</cx:pt>
          <cx:pt idx="8167">248087.69726667801</cx:pt>
          <cx:pt idx="8168">255665.375907779</cx:pt>
          <cx:pt idx="8169">267967.053590614</cx:pt>
          <cx:pt idx="8170">274304.71786525799</cx:pt>
          <cx:pt idx="8171">274397.41079310398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274612.05525274097</cx:pt>
          <cx:pt idx="8181">245615.803810643</cx:pt>
          <cx:pt idx="8182">274368.73723739799</cx:pt>
          <cx:pt idx="8183">266300.474514378</cx:pt>
          <cx:pt idx="8184">274568.38928926201</cx:pt>
          <cx:pt idx="8185">268634.50072424603</cx:pt>
          <cx:pt idx="8186">269740.36280097102</cx:pt>
          <cx:pt idx="8187">267950.38734518999</cx:pt>
          <cx:pt idx="8188">274320.40266501898</cx:pt>
          <cx:pt idx="8189">255369.52079870101</cx:pt>
          <cx:pt idx="8190">274625.743212506</cx:pt>
          <cx:pt idx="8191">247517.05346736099</cx:pt>
          <cx:pt idx="8192">273777.33317509101</cx:pt>
          <cx:pt idx="8193">274921.82445480803</cx:pt>
          <cx:pt idx="8194">274655.28270992701</cx:pt>
          <cx:pt idx="8195">274715.26313259098</cx:pt>
          <cx:pt idx="8196">274527.73165799503</cx:pt>
          <cx:pt idx="8197">254589.80610891501</cx:pt>
          <cx:pt idx="8198">274801.59301974601</cx:pt>
          <cx:pt idx="8199">274272.26421446999</cx:pt>
          <cx:pt idx="8200">274973.85743578902</cx:pt>
          <cx:pt idx="8201">274645.93761933001</cx:pt>
          <cx:pt idx="8202">274412.401429113</cx:pt>
          <cx:pt idx="8203">274230.55802982702</cx:pt>
          <cx:pt idx="8204">268683.85920462798</cx:pt>
          <cx:pt idx="8205">270349.50365112099</cx:pt>
          <cx:pt idx="8206">273635.60478558298</cx:pt>
          <cx:pt idx="8207">274379.54697575199</cx:pt>
          <cx:pt idx="8208">274402.69895668398</cx:pt>
          <cx:pt idx="8209">274943.10220669903</cx:pt>
          <cx:pt idx="8210">250764.88301400599</cx:pt>
          <cx:pt idx="8211">248685.89935978001</cx:pt>
          <cx:pt idx="8212">274062.04001539497</cx:pt>
          <cx:pt idx="8213">274702.06135533802</cx:pt>
          <cx:pt idx="8214">274642.55207622697</cx:pt>
          <cx:pt idx="8215">271890.66176418599</cx:pt>
          <cx:pt idx="8216">261617.22482184699</cx:pt>
          <cx:pt idx="8217">273789.678467202</cx:pt>
          <cx:pt idx="8218">274541.72914303199</cx:pt>
          <cx:pt idx="8219">274945.53357308998</cx:pt>
          <cx:pt idx="8220">274850.40376481402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274608.63465030101</cx:pt>
          <cx:pt idx="8229">274651.27171783999</cx:pt>
          <cx:pt idx="8230">232653.629330553</cx:pt>
          <cx:pt idx="8231">273075.897782935</cx:pt>
          <cx:pt idx="8232">259879.31501173999</cx:pt>
          <cx:pt idx="8233">265832.91564777598</cx:pt>
          <cx:pt idx="8234">274776.614379031</cx:pt>
          <cx:pt idx="8235">274999.749101497</cx:pt>
          <cx:pt idx="8236">255273.381278994</cx:pt>
          <cx:pt idx="8237">274791.45284044102</cx:pt>
          <cx:pt idx="8238">274868.80128208001</cx:pt>
          <cx:pt idx="8239">239494.78389130099</cx:pt>
          <cx:pt idx="8240">256844.77253532599</cx:pt>
          <cx:pt idx="8241">274596.570366128</cx:pt>
          <cx:pt idx="8242">271608.45113008999</cx:pt>
          <cx:pt idx="8243">273446.45601393899</cx:pt>
          <cx:pt idx="8244">260255.888288688</cx:pt>
          <cx:pt idx="8245">274723.17234761699</cx:pt>
          <cx:pt idx="8246">274809.05618490698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274092.10581916099</cx:pt>
          <cx:pt idx="8253">243130.406188842</cx:pt>
          <cx:pt idx="8254">273917.95898829499</cx:pt>
          <cx:pt idx="8255">274186.72841533698</cx:pt>
          <cx:pt idx="8256">274967.878943499</cx:pt>
          <cx:pt idx="8257">269176.23151427199</cx:pt>
          <cx:pt idx="8258">271765.70202570502</cx:pt>
          <cx:pt idx="8259">257015.456550045</cx:pt>
          <cx:pt idx="8260">273892.04839435901</cx:pt>
          <cx:pt idx="8261">270961.40439531498</cx:pt>
          <cx:pt idx="8262">274533.15227978199</cx:pt>
          <cx:pt idx="8263">273430.32945765997</cx:pt>
          <cx:pt idx="8264">268588.05091799702</cx:pt>
          <cx:pt idx="8265">274788.77484921698</cx:pt>
          <cx:pt idx="8266">270336.88193953497</cx:pt>
          <cx:pt idx="8267">274953.34663715598</cx:pt>
          <cx:pt idx="8268">274792.89660927799</cx:pt>
          <cx:pt idx="8269">274639.71682576602</cx:pt>
          <cx:pt idx="8270">264702.14094177401</cx:pt>
          <cx:pt idx="8271">251651.22871341201</cx:pt>
          <cx:pt idx="8272">247705.39783286001</cx:pt>
          <cx:pt idx="8273">274362.573944178</cx:pt>
          <cx:pt idx="8274">274619.43540195999</cx:pt>
          <cx:pt idx="8275">274979.280197268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274303.91138150601</cx:pt>
          <cx:pt idx="8282">258034.42581408101</cx:pt>
          <cx:pt idx="8283">274206.292792433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274998.50480026501</cx:pt>
          <cx:pt idx="8290">274902.865020153</cx:pt>
          <cx:pt idx="8291">274909.392534093</cx:pt>
          <cx:pt idx="8292">274631.63280439499</cx:pt>
          <cx:pt idx="8293">254079.36124748201</cx:pt>
          <cx:pt idx="8294">210262.701111517</cx:pt>
          <cx:pt idx="8295">260201.13724812999</cx:pt>
          <cx:pt idx="8296">274095.42459639499</cx:pt>
          <cx:pt idx="8297">265944.181251192</cx:pt>
          <cx:pt idx="8298">267427.05765546899</cx:pt>
          <cx:pt idx="8299">265508.11544669198</cx:pt>
          <cx:pt idx="8300">274095.90094619198</cx:pt>
          <cx:pt idx="8301">263935.47849760001</cx:pt>
          <cx:pt idx="8302">274412.38969448098</cx:pt>
          <cx:pt idx="8303">270348.64846534398</cx:pt>
          <cx:pt idx="8304">238362.14432151301</cx:pt>
          <cx:pt idx="8305">274115.73410915799</cx:pt>
          <cx:pt idx="8306">274497.30736761499</cx:pt>
          <cx:pt idx="8307">274760.90867609199</cx:pt>
          <cx:pt idx="8308">270428.84239896003</cx:pt>
          <cx:pt idx="8309">269442.40019280498</cx:pt>
          <cx:pt idx="8310">270956.58067078202</cx:pt>
          <cx:pt idx="8311">274934.35606201598</cx:pt>
          <cx:pt idx="8312">252392.69108066001</cx:pt>
          <cx:pt idx="8313">259115.769673123</cx:pt>
          <cx:pt idx="8314">274981.50298791</cx:pt>
          <cx:pt idx="8315">233498.23156273999</cx:pt>
          <cx:pt idx="8316">265810.91047697002</cx:pt>
          <cx:pt idx="8317">274677.19749674998</cx:pt>
          <cx:pt idx="8318">274406.671566037</cx:pt>
          <cx:pt idx="8319">269061.57223561697</cx:pt>
          <cx:pt idx="8320">274283.37681560102</cx:pt>
          <cx:pt idx="8321">273861.90483947803</cx:pt>
          <cx:pt idx="8322">274803.86063201103</cx:pt>
          <cx:pt idx="8323">244778.20747836001</cx:pt>
          <cx:pt idx="8324">274356.71652405203</cx:pt>
          <cx:pt idx="8325">255020.08531742101</cx:pt>
          <cx:pt idx="8326">274563.43992616597</cx:pt>
          <cx:pt idx="8327">274943.62348681502</cx:pt>
          <cx:pt idx="8328">274770.31457933801</cx:pt>
          <cx:pt idx="8329">274025.58602252899</cx:pt>
          <cx:pt idx="8330">270500.89790605899</cx:pt>
          <cx:pt idx="8331">274498.63217503502</cx:pt>
          <cx:pt idx="8332">273413.14789915999</cx:pt>
          <cx:pt idx="8333">274888.42742377101</cx:pt>
          <cx:pt idx="8334">259350.26627456001</cx:pt>
          <cx:pt idx="8335">274702.659620233</cx:pt>
          <cx:pt idx="8336">243776.36546536899</cx:pt>
          <cx:pt idx="8337">274631.50721792597</cx:pt>
          <cx:pt idx="8338">271882.039574711</cx:pt>
          <cx:pt idx="8339">274895.77409153403</cx:pt>
          <cx:pt idx="8340">238286.96498940801</cx:pt>
          <cx:pt idx="8341">274310.912838166</cx:pt>
          <cx:pt idx="8342">274492.05512294901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274650.46487607103</cx:pt>
          <cx:pt idx="8350">269342.72693881299</cx:pt>
          <cx:pt idx="8351">267495.67824156902</cx:pt>
          <cx:pt idx="8352">272601.35240468598</cx:pt>
          <cx:pt idx="8353">274740.64660111303</cx:pt>
          <cx:pt idx="8354">274160.456988302</cx:pt>
          <cx:pt idx="8355">274552.40411897399</cx:pt>
          <cx:pt idx="8356">263080.04075450101</cx:pt>
          <cx:pt idx="8357">249502.10554553001</cx:pt>
          <cx:pt idx="8358">274464.91553472</cx:pt>
          <cx:pt idx="8359">271539.963536394</cx:pt>
          <cx:pt idx="8360">274422.69219703699</cx:pt>
          <cx:pt idx="8361">248591.11920927899</cx:pt>
          <cx:pt idx="8362">254087.695222426</cx:pt>
          <cx:pt idx="8363">234435.22301481699</cx:pt>
          <cx:pt idx="8364">274898.93178331997</cx:pt>
          <cx:pt idx="8365">274921.81422370201</cx:pt>
          <cx:pt idx="8366">272898.92083566199</cx:pt>
          <cx:pt idx="8367">274339.06039240898</cx:pt>
          <cx:pt idx="8368">261296.87219708401</cx:pt>
          <cx:pt idx="8369">253027.50737257799</cx:pt>
          <cx:pt idx="8370">273752.278321711</cx:pt>
          <cx:pt idx="8371">258839.461786578</cx:pt>
          <cx:pt idx="8372">274979.287431048</cx:pt>
          <cx:pt idx="8373">274279.460766787</cx:pt>
          <cx:pt idx="8374">267343.53217848903</cx:pt>
          <cx:pt idx="8375">274244.649345338</cx:pt>
          <cx:pt idx="8376">266841.85174623702</cx:pt>
          <cx:pt idx="8377">274397.54489278502</cx:pt>
          <cx:pt idx="8378">263479.77641394502</cx:pt>
          <cx:pt idx="8379">274589.87941372098</cx:pt>
          <cx:pt idx="8380">274351.903264614</cx:pt>
          <cx:pt idx="8381">274746.26682558598</cx:pt>
          <cx:pt idx="8382">273374.34476561198</cx:pt>
          <cx:pt idx="8383">266577.50788526097</cx:pt>
          <cx:pt idx="8384">274686.26363538799</cx:pt>
          <cx:pt idx="8385">262110.558155771</cx:pt>
          <cx:pt idx="8386">274849.14012541698</cx:pt>
          <cx:pt idx="8387">274465.28016046103</cx:pt>
          <cx:pt idx="8388">274902.556097936</cx:pt>
          <cx:pt idx="8389">258889.45387175601</cx:pt>
          <cx:pt idx="8390">274556.430365876</cx:pt>
          <cx:pt idx="8391">274924.19217582402</cx:pt>
          <cx:pt idx="8392">274754.908203531</cx:pt>
          <cx:pt idx="8393">272915.87369781098</cx:pt>
          <cx:pt idx="8394">274319.679332614</cx:pt>
          <cx:pt idx="8395">240140.23718658401</cx:pt>
          <cx:pt idx="8396">274002.02870813501</cx:pt>
          <cx:pt idx="8397">274421.492323254</cx:pt>
          <cx:pt idx="8398">274566.26047658699</cx:pt>
          <cx:pt idx="8399">274646.57005092403</cx:pt>
          <cx:pt idx="8400">274683.47689826798</cx:pt>
          <cx:pt idx="8401">274704.05500778102</cx:pt>
          <cx:pt idx="8402">274915.84103044902</cx:pt>
          <cx:pt idx="8403">241288.30963503901</cx:pt>
          <cx:pt idx="8404">274366.53138841997</cx:pt>
          <cx:pt idx="8405">255236.63837156401</cx:pt>
          <cx:pt idx="8406">274465.76155107602</cx:pt>
          <cx:pt idx="8407">274534.53508054902</cx:pt>
          <cx:pt idx="8408">274394.236559788</cx:pt>
          <cx:pt idx="8409">274888.78077714797</cx:pt>
          <cx:pt idx="8410">264641.085773364</cx:pt>
          <cx:pt idx="8411">259728.63908748099</cx:pt>
          <cx:pt idx="8412">274512.31727357401</cx:pt>
          <cx:pt idx="8413">273874.57762521098</cx:pt>
          <cx:pt idx="8414">260554.065644427</cx:pt>
          <cx:pt idx="8415">252185.840303112</cx:pt>
          <cx:pt idx="8416">274646.33956455498</cx:pt>
          <cx:pt idx="8417">274690.08941181499</cx:pt>
          <cx:pt idx="8418">266023.51449701597</cx:pt>
          <cx:pt idx="8419">274479.13937811297</cx:pt>
          <cx:pt idx="8420">274750.86778086401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273877.84300749103</cx:pt>
          <cx:pt idx="8428">274425.23326647299</cx:pt>
          <cx:pt idx="8429">259401.76619166901</cx:pt>
          <cx:pt idx="8430">268984.16292689601</cx:pt>
          <cx:pt idx="8431">274727.70131386799</cx:pt>
          <cx:pt idx="8432">274465.76600923197</cx:pt>
          <cx:pt idx="8433">274864.54370516998</cx:pt>
          <cx:pt idx="8434">239135.04175533101</cx:pt>
          <cx:pt idx="8435">274933.35057302698</cx:pt>
          <cx:pt idx="8436">274778.947950445</cx:pt>
          <cx:pt idx="8437">257789.514493055</cx:pt>
          <cx:pt idx="8438">274573.46358934499</cx:pt>
          <cx:pt idx="8439">269746.78096434899</cx:pt>
          <cx:pt idx="8440">268751.28751983203</cx:pt>
          <cx:pt idx="8441">257568.45609431199</cx:pt>
          <cx:pt idx="8442">264193.24438828003</cx:pt>
          <cx:pt idx="8443">274412.23442274198</cx:pt>
          <cx:pt idx="8444">255351.41171335499</cx:pt>
          <cx:pt idx="8445">274364.37567953102</cx:pt>
          <cx:pt idx="8446">247979.24211613901</cx:pt>
          <cx:pt idx="8447">274469.78627818701</cx:pt>
          <cx:pt idx="8448">274386.758294417</cx:pt>
          <cx:pt idx="8449">270751.676973478</cx:pt>
          <cx:pt idx="8450">274616.78021530597</cx:pt>
          <cx:pt idx="8451">273538.634299392</cx:pt>
          <cx:pt idx="8452">260204.120384904</cx:pt>
          <cx:pt idx="8453">258689.78684783599</cx:pt>
          <cx:pt idx="8454">274872.955399981</cx:pt>
          <cx:pt idx="8455">272081.69973242201</cx:pt>
          <cx:pt idx="8456">274058.51463381998</cx:pt>
          <cx:pt idx="8457">264939.03099605802</cx:pt>
          <cx:pt idx="8458">241289.67880566299</cx:pt>
          <cx:pt idx="8459">262943.87459086103</cx:pt>
          <cx:pt idx="8460">227891.09177435</cx:pt>
          <cx:pt idx="8461">274790.349692758</cx:pt>
          <cx:pt idx="8462">274927.75477583398</cx:pt>
          <cx:pt idx="8463">274790.00544566597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274733.130158466</cx:pt>
          <cx:pt idx="8473">274382.68896547501</cx:pt>
          <cx:pt idx="8474">274852.76039469597</cx:pt>
          <cx:pt idx="8475">274794.17348400399</cx:pt>
          <cx:pt idx="8476">257232.30966448801</cx:pt>
          <cx:pt idx="8477">274896.51310227299</cx:pt>
          <cx:pt idx="8478">274598.74826058198</cx:pt>
          <cx:pt idx="8479">274434.51989899302</cx:pt>
          <cx:pt idx="8480">274902.43354102899</cx:pt>
          <cx:pt idx="8481">262760.297316654</cx:pt>
          <cx:pt idx="8482">274419.038709999</cx:pt>
          <cx:pt idx="8483">274105.67183876602</cx:pt>
          <cx:pt idx="8484">228482.666110563</cx:pt>
          <cx:pt idx="8485">249307.92385768899</cx:pt>
          <cx:pt idx="8486">274649.64777476399</cx:pt>
          <cx:pt idx="8487">274790.35258899798</cx:pt>
          <cx:pt idx="8488">274275.11148653401</cx:pt>
          <cx:pt idx="8489">274690.66509110102</cx:pt>
          <cx:pt idx="8490">269665.54094959499</cx:pt>
          <cx:pt idx="8491">273955.602236718</cx:pt>
          <cx:pt idx="8492">269032.76233190898</cx:pt>
          <cx:pt idx="8493">274429.97690435499</cx:pt>
          <cx:pt idx="8494">274397.28195130499</cx:pt>
          <cx:pt idx="8495">263990.76407048298</cx:pt>
          <cx:pt idx="8496">262830.69848613499</cx:pt>
          <cx:pt idx="8497">273974.40367518598</cx:pt>
          <cx:pt idx="8498">274195.00348517997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274698.12656839401</cx:pt>
          <cx:pt idx="8506">274126.52881066198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274370.47010941</cx:pt>
          <cx:pt idx="8513">274568.23664223298</cx:pt>
          <cx:pt idx="8514">274976.13263011898</cx:pt>
          <cx:pt idx="8515">274737.43749848998</cx:pt>
          <cx:pt idx="8516">274605.77522847598</cx:pt>
          <cx:pt idx="8517">274547.58034702297</cx:pt>
          <cx:pt idx="8518">274173.41158627003</cx:pt>
          <cx:pt idx="8519">264902.59521923697</cx:pt>
          <cx:pt idx="8520">270062.85013040103</cx:pt>
          <cx:pt idx="8521">273446.57637427101</cx:pt>
          <cx:pt idx="8522">273928.422595918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274803.96315635002</cx:pt>
          <cx:pt idx="8533">245471.34539063799</cx:pt>
          <cx:pt idx="8534">273799.79378800298</cx:pt>
          <cx:pt idx="8535">274792.15252154</cx:pt>
          <cx:pt idx="8536">274886.17188160599</cx:pt>
          <cx:pt idx="8537">240262.12642663001</cx:pt>
          <cx:pt idx="8538">273259.10920816899</cx:pt>
          <cx:pt idx="8539">258726.195242699</cx:pt>
          <cx:pt idx="8540">264664.03665931401</cx:pt>
          <cx:pt idx="8541">273788.83949706802</cx:pt>
          <cx:pt idx="8542">256583.86805995501</cx:pt>
          <cx:pt idx="8543">268297.97743163898</cx:pt>
          <cx:pt idx="8544">274547.24625314499</cx:pt>
          <cx:pt idx="8545">274977.65500840702</cx:pt>
          <cx:pt idx="8546">240895.34517442499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274841.327266137</cx:pt>
          <cx:pt idx="8554">267276.91580627899</cx:pt>
          <cx:pt idx="8555">239286.77189820501</cx:pt>
          <cx:pt idx="8556">266838.47427263903</cx:pt>
          <cx:pt idx="8557">274313.83909191098</cx:pt>
          <cx:pt idx="8558">231572.39163765399</cx:pt>
          <cx:pt idx="8559">269923.55179935199</cx:pt>
          <cx:pt idx="8560">274707.44905714202</cx:pt>
          <cx:pt idx="8561">274784.48129336699</cx:pt>
          <cx:pt idx="8562">273909.118176285</cx:pt>
          <cx:pt idx="8563">274834.56111553602</cx:pt>
          <cx:pt idx="8564">266170.90728981001</cx:pt>
          <cx:pt idx="8565">274959.44728402101</cx:pt>
          <cx:pt idx="8566">273987.85398354603</cx:pt>
          <cx:pt idx="8567">272076.37997786998</cx:pt>
          <cx:pt idx="8568">274798.81928299897</cx:pt>
          <cx:pt idx="8569">258428.54956817001</cx:pt>
          <cx:pt idx="8570">274840.19459818403</cx:pt>
          <cx:pt idx="8571">274034.83511847799</cx:pt>
          <cx:pt idx="8572">241637.90077849399</cx:pt>
          <cx:pt idx="8573">274744.406675976</cx:pt>
          <cx:pt idx="8574">265234.18725747103</cx:pt>
          <cx:pt idx="8575">273991.75442379998</cx:pt>
          <cx:pt idx="8576">274782.37849985901</cx:pt>
          <cx:pt idx="8577">274715.853178536</cx:pt>
          <cx:pt idx="8578">273815.28084271698</cx:pt>
          <cx:pt idx="8579">274807.389790505</cx:pt>
          <cx:pt idx="8580">274260.97197172802</cx:pt>
          <cx:pt idx="8581">265856.77957820502</cx:pt>
          <cx:pt idx="8582">274065.52407364</cx:pt>
          <cx:pt idx="8583">274936.832324146</cx:pt>
          <cx:pt idx="8584">248985.64121902201</cx:pt>
          <cx:pt idx="8585">274740.53116494702</cx:pt>
          <cx:pt idx="8586">274396.73530670401</cx:pt>
          <cx:pt idx="8587">235586.14352913501</cx:pt>
          <cx:pt idx="8588">274233.62237998401</cx:pt>
          <cx:pt idx="8589">263830.76694088202</cx:pt>
          <cx:pt idx="8590">263807.18379688601</cx:pt>
          <cx:pt idx="8591">223611.13098638901</cx:pt>
          <cx:pt idx="8592">273763.92055100499</cx:pt>
          <cx:pt idx="8593">260688.14759951999</cx:pt>
          <cx:pt idx="8594">262860.994318015</cx:pt>
          <cx:pt idx="8595">273859.781426506</cx:pt>
          <cx:pt idx="8596">229133.40993904299</cx:pt>
          <cx:pt idx="8597">256292.549697551</cx:pt>
          <cx:pt idx="8598">265115.47943165002</cx:pt>
          <cx:pt idx="8599">274914.77086601098</cx:pt>
          <cx:pt idx="8600">274940.12442362099</cx:pt>
          <cx:pt idx="8601">274933.98748811003</cx:pt>
          <cx:pt idx="8602">247634.470307201</cx:pt>
          <cx:pt idx="8603">266954.67212661501</cx:pt>
          <cx:pt idx="8604">274961.05609515798</cx:pt>
          <cx:pt idx="8605">257729.37458536099</cx:pt>
          <cx:pt idx="8606">274697.25881680998</cx:pt>
          <cx:pt idx="8607">274625.84000628901</cx:pt>
          <cx:pt idx="8608">250496.239470081</cx:pt>
          <cx:pt idx="8609">268193.24192340899</cx:pt>
          <cx:pt idx="8610">242144.12952399501</cx:pt>
          <cx:pt idx="8611">274559.81841730297</cx:pt>
          <cx:pt idx="8612">274695.67391654901</cx:pt>
          <cx:pt idx="8613">274863.48141194199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274264.57069209398</cx:pt>
          <cx:pt idx="8623">273561.43336462602</cx:pt>
          <cx:pt idx="8624">274759.23329994199</cx:pt>
          <cx:pt idx="8625">268712.19525222998</cx:pt>
          <cx:pt idx="8626">271306.90491457598</cx:pt>
          <cx:pt idx="8627">236240.931280291</cx:pt>
          <cx:pt idx="8628">274402.19021844998</cx:pt>
          <cx:pt idx="8629">274790.80269534799</cx:pt>
          <cx:pt idx="8630">241140.55420442001</cx:pt>
          <cx:pt idx="8631">274973.87841688597</cx:pt>
          <cx:pt idx="8632">274577.90651946998</cx:pt>
          <cx:pt idx="8633">272675.51224361901</cx:pt>
          <cx:pt idx="8634">253297.449308368</cx:pt>
          <cx:pt idx="8635">274624.811468612</cx:pt>
          <cx:pt idx="8636">239855.56144319399</cx:pt>
          <cx:pt idx="8637">274037.21314870799</cx:pt>
          <cx:pt idx="8638">274708.725370445</cx:pt>
          <cx:pt idx="8639">274807.42552497599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274514.39545708703</cx:pt>
          <cx:pt idx="8646">270678.989261879</cx:pt>
          <cx:pt idx="8647">274352.909656092</cx:pt>
          <cx:pt idx="8648">274235.90373219299</cx:pt>
          <cx:pt idx="8649">270933.437675789</cx:pt>
          <cx:pt idx="8650">274634.79246479197</cx:pt>
          <cx:pt idx="8651">274455.95373254502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274409.84980806097</cx:pt>
          <cx:pt idx="8658">274007.90132520098</cx:pt>
          <cx:pt idx="8659">251345.64100336199</cx:pt>
          <cx:pt idx="8660">274601.00526152499</cx:pt>
          <cx:pt idx="8661">274517.64589527802</cx:pt>
          <cx:pt idx="8662">267889.522501064</cx:pt>
          <cx:pt idx="8663">272518.67909100698</cx:pt>
          <cx:pt idx="8664">263501.67938235501</cx:pt>
          <cx:pt idx="8665">274328.66895899398</cx:pt>
          <cx:pt idx="8666">274547.72439754801</cx:pt>
          <cx:pt idx="8667">259277.33880290299</cx:pt>
          <cx:pt idx="8668">274100.77623737801</cx:pt>
          <cx:pt idx="8669">266822.14331032202</cx:pt>
          <cx:pt idx="8670">274843.03403282398</cx:pt>
          <cx:pt idx="8671">274969.53972649702</cx:pt>
          <cx:pt idx="8672">274603.512150436</cx:pt>
          <cx:pt idx="8673">254244.29665311801</cx:pt>
          <cx:pt idx="8674">274670.102523626</cx:pt>
          <cx:pt idx="8675">263095.229302747</cx:pt>
          <cx:pt idx="8676">274199.95894984802</cx:pt>
          <cx:pt idx="8677">274028.61958709901</cx:pt>
          <cx:pt idx="8678">259656.24997172601</cx:pt>
          <cx:pt idx="8679">231281.603464699</cx:pt>
          <cx:pt idx="8680">274649.60898610798</cx:pt>
          <cx:pt idx="8681">273906.52487395197</cx:pt>
          <cx:pt idx="8682">273927.208663714</cx:pt>
          <cx:pt idx="8683">274452.369321351</cx:pt>
          <cx:pt idx="8684">248353.13592011601</cx:pt>
          <cx:pt idx="8685">274967.96616080002</cx:pt>
          <cx:pt idx="8686">254681.101810794</cx:pt>
          <cx:pt idx="8687">274617.71086197498</cx:pt>
          <cx:pt idx="8688">274821.819558452</cx:pt>
          <cx:pt idx="8689">274757.06379520602</cx:pt>
          <cx:pt idx="8690">274388.32233553298</cx:pt>
          <cx:pt idx="8691">244787.711448085</cx:pt>
          <cx:pt idx="8692">258603.03589249399</cx:pt>
          <cx:pt idx="8693">262754.68215341802</cx:pt>
          <cx:pt idx="8694">261771.203600926</cx:pt>
          <cx:pt idx="8695">274327.94397664</cx:pt>
          <cx:pt idx="8696">274630.25560339499</cx:pt>
          <cx:pt idx="8697">252139.86448817301</cx:pt>
          <cx:pt idx="8698">273968.48161568702</cx:pt>
          <cx:pt idx="8699">273937.26178891602</cx:pt>
          <cx:pt idx="8700">245900.330518976</cx:pt>
          <cx:pt idx="8701">255700.67570736801</cx:pt>
          <cx:pt idx="8702">264340.11028745299</cx:pt>
          <cx:pt idx="8703">273918.808072026</cx:pt>
          <cx:pt idx="8704">274556.78793863597</cx:pt>
          <cx:pt idx="8705">250025.37571133801</cx:pt>
          <cx:pt idx="8706">274415.13403596799</cx:pt>
          <cx:pt idx="8707">273899.80733018398</cx:pt>
          <cx:pt idx="8708">274183.27047119098</cx:pt>
          <cx:pt idx="8709">270829.487654656</cx:pt>
          <cx:pt idx="8710">274446.56818850699</cx:pt>
          <cx:pt idx="8711">265813.413212727</cx:pt>
          <cx:pt idx="8712">274655.23614150198</cx:pt>
          <cx:pt idx="8713">274435.89111619798</cx:pt>
          <cx:pt idx="8714">274920.61975871603</cx:pt>
          <cx:pt idx="8715">255156.93716726301</cx:pt>
          <cx:pt idx="8716">262736.87290876999</cx:pt>
          <cx:pt idx="8717">274757.38922268897</cx:pt>
          <cx:pt idx="8718">274792.83818576398</cx:pt>
          <cx:pt idx="8719">274339.15505990101</cx:pt>
          <cx:pt idx="8720">274961.701729808</cx:pt>
          <cx:pt idx="8721">274371.92628745502</cx:pt>
          <cx:pt idx="8722">274910.67523993598</cx:pt>
          <cx:pt idx="8723">274857.77384459198</cx:pt>
          <cx:pt idx="8724">248938.770244657</cx:pt>
          <cx:pt idx="8725">274068.76648778497</cx:pt>
          <cx:pt idx="8726">265738.40439832001</cx:pt>
          <cx:pt idx="8727">247943.02161529401</cx:pt>
          <cx:pt idx="8728">273607.604952831</cx:pt>
          <cx:pt idx="8729">237862.06951084299</cx:pt>
          <cx:pt idx="8730">264824.72793438903</cx:pt>
          <cx:pt idx="8731">274805.85266802198</cx:pt>
          <cx:pt idx="8732">269687.67101379298</cx:pt>
          <cx:pt idx="8733">274838.854836029</cx:pt>
          <cx:pt idx="8734">274516.82588967303</cx:pt>
          <cx:pt idx="8735">270961.88144573598</cx:pt>
          <cx:pt idx="8736">253979.552953365</cx:pt>
          <cx:pt idx="8737">264143.59446589602</cx:pt>
          <cx:pt idx="8738">273805.38140143</cx:pt>
          <cx:pt idx="8739">274368.125782113</cx:pt>
          <cx:pt idx="8740">274509.22423011198</cx:pt>
          <cx:pt idx="8741">274604.80606179102</cx:pt>
          <cx:pt idx="8742">274200.49562850402</cx:pt>
          <cx:pt idx="8743">274589.29420057201</cx:pt>
          <cx:pt idx="8744">255324.11353822201</cx:pt>
          <cx:pt idx="8745">270702.63950783701</cx:pt>
          <cx:pt idx="8746">274955.48137193301</cx:pt>
          <cx:pt idx="8747">274078.97973964101</cx:pt>
          <cx:pt idx="8748">274972.57571648399</cx:pt>
          <cx:pt idx="8749">272240.45937821502</cx:pt>
          <cx:pt idx="8750">238807.28603445299</cx:pt>
          <cx:pt idx="8751">272481.33992387902</cx:pt>
          <cx:pt idx="8752">274268.81329859002</cx:pt>
          <cx:pt idx="8753">268205.14563693502</cx:pt>
          <cx:pt idx="8754">264712.44654595002</cx:pt>
          <cx:pt idx="8755">274390.59364704997</cx:pt>
          <cx:pt idx="8756">269884.97016175301</cx:pt>
          <cx:pt idx="8757">274952.406790198</cx:pt>
          <cx:pt idx="8758">273625.57421386999</cx:pt>
          <cx:pt idx="8759">263747.076643768</cx:pt>
          <cx:pt idx="8760">274778.138156261</cx:pt>
          <cx:pt idx="8761">274997.64377328701</cx:pt>
          <cx:pt idx="8762">269897.89023056201</cx:pt>
          <cx:pt idx="8763">244834.38963685301</cx:pt>
          <cx:pt idx="8764">238007.730058357</cx:pt>
          <cx:pt idx="8765">212858.72007079</cx:pt>
          <cx:pt idx="8766">274929.66459040099</cx:pt>
          <cx:pt idx="8767">274774.971918458</cx:pt>
          <cx:pt idx="8768">274825.55188910803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274271.51262378099</cx:pt>
          <cx:pt idx="8776">274308.62836346601</cx:pt>
          <cx:pt idx="8777">260018.590822664</cx:pt>
          <cx:pt idx="8778">257727.29784887901</cx:pt>
          <cx:pt idx="8779">274633.82410457497</cx:pt>
          <cx:pt idx="8780">274236.142358187</cx:pt>
          <cx:pt idx="8781">274229.65087993402</cx:pt>
          <cx:pt idx="8782">263542.11592283897</cx:pt>
          <cx:pt idx="8783">271459.61040454998</cx:pt>
          <cx:pt idx="8784">274793.785336292</cx:pt>
          <cx:pt idx="8785">273666.45364081702</cx:pt>
          <cx:pt idx="8786">274542.85202843201</cx:pt>
          <cx:pt idx="8787">261891.95249015899</cx:pt>
          <cx:pt idx="8788">274583.00476663699</cx:pt>
          <cx:pt idx="8789">273686.69637427398</cx:pt>
          <cx:pt idx="8790">274975.633537199</cx:pt>
          <cx:pt idx="8791">266552.16229806701</cx:pt>
          <cx:pt idx="8792">274687.225918449</cx:pt>
          <cx:pt idx="8793">274510.17570253299</cx:pt>
          <cx:pt idx="8794">260456.05441988699</cx:pt>
          <cx:pt idx="8795">267872.98596806702</cx:pt>
          <cx:pt idx="8796">274555.48399115802</cx:pt>
          <cx:pt idx="8797">274652.68080803403</cx:pt>
          <cx:pt idx="8798">249928.93411917301</cx:pt>
          <cx:pt idx="8799">274674.77348525001</cx:pt>
          <cx:pt idx="8800">274924.04281597497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274931.87796301901</cx:pt>
          <cx:pt idx="8808">274701.19071510102</cx:pt>
          <cx:pt idx="8809">274817.04456481198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274688.24446904502</cx:pt>
          <cx:pt idx="8816">274985.58306597098</cx:pt>
          <cx:pt idx="8817">274803.30891504302</cx:pt>
          <cx:pt idx="8818">269991.29998153698</cx:pt>
          <cx:pt idx="8819">274255.36687467701</cx:pt>
          <cx:pt idx="8820">274706.40020250098</cx:pt>
          <cx:pt idx="8821">259600.317460839</cx:pt>
          <cx:pt idx="8822">265337.859214956</cx:pt>
          <cx:pt idx="8823">274220.275723545</cx:pt>
          <cx:pt idx="8824">262436.89562713099</cx:pt>
          <cx:pt idx="8825">274509.605471168</cx:pt>
          <cx:pt idx="8826">274752.46920561901</cx:pt>
          <cx:pt idx="8827">258841.69070233699</cx:pt>
          <cx:pt idx="8828">274453.61920950899</cx:pt>
          <cx:pt idx="8829">274919.473712128</cx:pt>
          <cx:pt idx="8830">265727.668121116</cx:pt>
          <cx:pt idx="8831">261160.69694420401</cx:pt>
          <cx:pt idx="8832">271057.26387150999</cx:pt>
          <cx:pt idx="8833">237517.42050004701</cx:pt>
          <cx:pt idx="8834">273725.92474286503</cx:pt>
          <cx:pt idx="8835">259777.74446143</cx:pt>
          <cx:pt idx="8836">273938.462467462</cx:pt>
          <cx:pt idx="8837">274678.76525834098</cx:pt>
          <cx:pt idx="8838">274963.01406409999</cx:pt>
          <cx:pt idx="8839">266159.30404477898</cx:pt>
          <cx:pt idx="8840">258245.438918356</cx:pt>
          <cx:pt idx="8841">257957.886651829</cx:pt>
          <cx:pt idx="8842">274554.966240259</cx:pt>
          <cx:pt idx="8843">258453.692450601</cx:pt>
          <cx:pt idx="8844">274440.71823633701</cx:pt>
          <cx:pt idx="8845">274217.43279236997</cx:pt>
          <cx:pt idx="8846">272944.74441575899</cx:pt>
          <cx:pt idx="8847">263671.224497594</cx:pt>
          <cx:pt idx="8848">230223.69911751401</cx:pt>
          <cx:pt idx="8849">274880.00301529898</cx:pt>
          <cx:pt idx="8850">274443.91969692498</cx:pt>
          <cx:pt idx="8851">273837.45765390102</cx:pt>
          <cx:pt idx="8852">271808.40455748601</cx:pt>
          <cx:pt idx="8853">260904.94741615199</cx:pt>
          <cx:pt idx="8854">250160.53277344001</cx:pt>
          <cx:pt idx="8855">265727.24562626699</cx:pt>
          <cx:pt idx="8856">274839.90569528198</cx:pt>
          <cx:pt idx="8857">274276.13263489603</cx:pt>
          <cx:pt idx="8858">265521.23851231701</cx:pt>
          <cx:pt idx="8859">274964.83476699202</cx:pt>
          <cx:pt idx="8860">274216.898842606</cx:pt>
          <cx:pt idx="8861">261538.23896810701</cx:pt>
          <cx:pt idx="8862">238753.528352275</cx:pt>
          <cx:pt idx="8863">260798.03431355901</cx:pt>
          <cx:pt idx="8864">274407.48783749598</cx:pt>
          <cx:pt idx="8865">264600.383315877</cx:pt>
          <cx:pt idx="8866">274726.15870366798</cx:pt>
          <cx:pt idx="8867">251429.44672080199</cx:pt>
          <cx:pt idx="8868">267435.30175294197</cx:pt>
          <cx:pt idx="8869">242125.063205343</cx:pt>
          <cx:pt idx="8870">274873.78485601401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274071.328207766</cx:pt>
          <cx:pt idx="8879">274149.82045824197</cx:pt>
          <cx:pt idx="8880">259387.39749467801</cx:pt>
          <cx:pt idx="8881">274751.06266794802</cx:pt>
          <cx:pt idx="8882">274002.24167520099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274544.92135301098</cx:pt>
          <cx:pt idx="8891">269787.06857389701</cx:pt>
          <cx:pt idx="8892">274270.30228681199</cx:pt>
          <cx:pt idx="8893">274336.28402347502</cx:pt>
          <cx:pt idx="8894">268530.91386653797</cx:pt>
          <cx:pt idx="8895">274717.75345358602</cx:pt>
          <cx:pt idx="8896">274653.76288335799</cx:pt>
          <cx:pt idx="8897">274883.60530851898</cx:pt>
          <cx:pt idx="8898">264730.68603337603</cx:pt>
          <cx:pt idx="8899">269391.84490533097</cx:pt>
          <cx:pt idx="8900">247557.761788923</cx:pt>
          <cx:pt idx="8901">274260.35975488299</cx:pt>
          <cx:pt idx="8902">256235.336498305</cx:pt>
          <cx:pt idx="8903">274964.54229706799</cx:pt>
          <cx:pt idx="8904">261784.23676572199</cx:pt>
          <cx:pt idx="8905">274760.42832405597</cx:pt>
          <cx:pt idx="8906">250087.59414524899</cx:pt>
          <cx:pt idx="8907">262753.09213145601</cx:pt>
          <cx:pt idx="8908">274658.68700629502</cx:pt>
          <cx:pt idx="8909">274996.27280273702</cx:pt>
          <cx:pt idx="8910">247022.30560050701</cx:pt>
          <cx:pt idx="8911">274418.39766116499</cx:pt>
          <cx:pt idx="8912">273853.66838466801</cx:pt>
          <cx:pt idx="8913">260884.76821994799</cx:pt>
          <cx:pt idx="8914">274984.15936221299</cx:pt>
          <cx:pt idx="8915">274510.91539462598</cx:pt>
          <cx:pt idx="8916">259041.89025618101</cx:pt>
          <cx:pt idx="8917">274489.582496627</cx:pt>
          <cx:pt idx="8918">252083.39874986201</cx:pt>
          <cx:pt idx="8919">274962.32899622101</cx:pt>
          <cx:pt idx="8920">274916.33695341798</cx:pt>
          <cx:pt idx="8921">251357.14915675099</cx:pt>
          <cx:pt idx="8922">271516.61390071898</cx:pt>
          <cx:pt idx="8923">265838.10411098902</cx:pt>
          <cx:pt idx="8924">274842.64227931498</cx:pt>
          <cx:pt idx="8925">274976.53368274798</cx:pt>
          <cx:pt idx="8926">274734.71043772198</cx:pt>
          <cx:pt idx="8927">274381.46715099202</cx:pt>
          <cx:pt idx="8928">274979.92728570697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274982.83209823997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274068.43812519498</cx:pt>
          <cx:pt idx="8943">274930.63059455401</cx:pt>
          <cx:pt idx="8944">274680.14564899402</cx:pt>
          <cx:pt idx="8945">253875.41335296101</cx:pt>
          <cx:pt idx="8946">274544.72774021502</cx:pt>
          <cx:pt idx="8947">274492.29640328401</cx:pt>
          <cx:pt idx="8948">257516.83635164701</cx:pt>
          <cx:pt idx="8949">236372.826286486</cx:pt>
          <cx:pt idx="8950">274566.28853710502</cx:pt>
          <cx:pt idx="8951">274339.26672269101</cx:pt>
          <cx:pt idx="8952">274981.47273518902</cx:pt>
          <cx:pt idx="8953">248243.14188870901</cx:pt>
          <cx:pt idx="8954">262009.73310708799</cx:pt>
          <cx:pt idx="8955">268132.73611702002</cx:pt>
          <cx:pt idx="8956">254953.26414263301</cx:pt>
          <cx:pt idx="8957">274869.48490249802</cx:pt>
          <cx:pt idx="8958">274940.17500972701</cx:pt>
          <cx:pt idx="8959">274350.81194619799</cx:pt>
          <cx:pt idx="8960">274779.20794840099</cx:pt>
          <cx:pt idx="8961">274280.27215953497</cx:pt>
          <cx:pt idx="8962">245091.918092015</cx:pt>
          <cx:pt idx="8963">274407.68477345997</cx:pt>
          <cx:pt idx="8964">260356.14024539001</cx:pt>
          <cx:pt idx="8965">274949.14657183801</cx:pt>
          <cx:pt idx="8966">274843.79302133998</cx:pt>
          <cx:pt idx="8967">274473.89816134702</cx:pt>
          <cx:pt idx="8968">274308.28096193098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274489.80730686802</cx:pt>
          <cx:pt idx="8975">274794.61243680702</cx:pt>
          <cx:pt idx="8976">274524.06762959203</cx:pt>
          <cx:pt idx="8977">274616.37464676303</cx:pt>
          <cx:pt idx="8978">274465.63478831598</cx:pt>
          <cx:pt idx="8979">274549.20204235899</cx:pt>
          <cx:pt idx="8980">274912.61267652898</cx:pt>
          <cx:pt idx="8981">274996.258073356</cx:pt>
          <cx:pt idx="8982">267107.24590820802</cx:pt>
          <cx:pt idx="8983">269530.41224560601</cx:pt>
          <cx:pt idx="8984">274365.42498455598</cx:pt>
          <cx:pt idx="8985">274938.028648949</cx:pt>
          <cx:pt idx="8986">273923.86890655197</cx:pt>
          <cx:pt idx="8987">274508.77472616802</cx:pt>
          <cx:pt idx="8988">262050.94345261701</cx:pt>
          <cx:pt idx="8989">274554.53739275999</cx:pt>
          <cx:pt idx="8990">274621.30726322799</cx:pt>
          <cx:pt idx="8991">273755.66943838401</cx:pt>
          <cx:pt idx="8992">274806.33554917597</cx:pt>
          <cx:pt idx="8993">274534.91853865102</cx:pt>
          <cx:pt idx="8994">274629.35157186602</cx:pt>
          <cx:pt idx="8995">260065.37682528599</cx:pt>
          <cx:pt idx="8996">274731.99876651901</cx:pt>
          <cx:pt idx="8997">249945.866427331</cx:pt>
          <cx:pt idx="8998">270401.98473229702</cx:pt>
          <cx:pt idx="8999">244715.73879886899</cx:pt>
          <cx:pt idx="9000">274627.64908100798</cx:pt>
          <cx:pt idx="9001">257222.584561828</cx:pt>
          <cx:pt idx="9002">274876.71525177301</cx:pt>
          <cx:pt idx="9003">274639.64650438202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274792.447702509</cx:pt>
          <cx:pt idx="9011">274682.95060042402</cx:pt>
          <cx:pt idx="9012">249247.93590502499</cx:pt>
          <cx:pt idx="9013">273832.94527695503</cx:pt>
          <cx:pt idx="9014">268142.406150005</cx:pt>
          <cx:pt idx="9015">255813.099470218</cx:pt>
          <cx:pt idx="9016">274917.92815233802</cx:pt>
          <cx:pt idx="9017">274831.34912673599</cx:pt>
          <cx:pt idx="9018">274973.19113275601</cx:pt>
          <cx:pt idx="9019">274775.43604105798</cx:pt>
          <cx:pt idx="9020">274321.92838929902</cx:pt>
          <cx:pt idx="9021">233509.11488226501</cx:pt>
          <cx:pt idx="9022">252785.25496654899</cx:pt>
          <cx:pt idx="9023">233401.76492048701</cx:pt>
          <cx:pt idx="9024">274190.64921067603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273946.09939140198</cx:pt>
          <cx:pt idx="9032">270223.35045049898</cx:pt>
          <cx:pt idx="9033">274712.35600622499</cx:pt>
          <cx:pt idx="9034">264027.68017768301</cx:pt>
          <cx:pt idx="9035">273946.911604202</cx:pt>
          <cx:pt idx="9036">264118.56282753497</cx:pt>
          <cx:pt idx="9037">266923.19326078601</cx:pt>
          <cx:pt idx="9038">274296.16631056101</cx:pt>
          <cx:pt idx="9039">274669.21669038199</cx:pt>
          <cx:pt idx="9040">262079.199393274</cx:pt>
          <cx:pt idx="9041">273771.047192775</cx:pt>
          <cx:pt idx="9042">274568.17320117803</cx:pt>
          <cx:pt idx="9043">254890.966942431</cx:pt>
          <cx:pt idx="9044">273875.17637671798</cx:pt>
          <cx:pt idx="9045">274987.98428560002</cx:pt>
          <cx:pt idx="9046">274498.10840192501</cx:pt>
          <cx:pt idx="9047">267255.76304647903</cx:pt>
          <cx:pt idx="9048">269566.52272663702</cx:pt>
          <cx:pt idx="9049">260223.81034320901</cx:pt>
          <cx:pt idx="9050">274575.24925700302</cx:pt>
          <cx:pt idx="9051">274730.69721893902</cx:pt>
          <cx:pt idx="9052">243999.66356010601</cx:pt>
          <cx:pt idx="9053">252589.44620256199</cx:pt>
          <cx:pt idx="9054">274481.072634582</cx:pt>
          <cx:pt idx="9055">274936.730056072</cx:pt>
          <cx:pt idx="9056">274714.31645492499</cx:pt>
          <cx:pt idx="9057">270138.75892173499</cx:pt>
          <cx:pt idx="9058">274664.37037254602</cx:pt>
          <cx:pt idx="9059">263574.48166458501</cx:pt>
          <cx:pt idx="9060">274779.44291995402</cx:pt>
          <cx:pt idx="9061">273400.04378894501</cx:pt>
          <cx:pt idx="9062">265430.98117632198</cx:pt>
          <cx:pt idx="9063">274806.700232754</cx:pt>
          <cx:pt idx="9064">274282.94330540299</cx:pt>
          <cx:pt idx="9065">274595.03636427398</cx:pt>
          <cx:pt idx="9066">266933.37038760999</cx:pt>
          <cx:pt idx="9067">272010.06699127099</cx:pt>
          <cx:pt idx="9068">274378.428899266</cx:pt>
          <cx:pt idx="9069">274732.04129770497</cx:pt>
          <cx:pt idx="9070">253627.65566446699</cx:pt>
          <cx:pt idx="9071">274573.494731049</cx:pt>
          <cx:pt idx="9072">274916.83474382199</cx:pt>
          <cx:pt idx="9073">274921.30847774498</cx:pt>
          <cx:pt idx="9074">268429.84669024899</cx:pt>
          <cx:pt idx="9075">267051.915110445</cx:pt>
          <cx:pt idx="9076">256009.511862835</cx:pt>
          <cx:pt idx="9077">274368.61749010801</cx:pt>
          <cx:pt idx="9078">253369.107217841</cx:pt>
          <cx:pt idx="9079">274618.23488273501</cx:pt>
          <cx:pt idx="9080">274787.32185845502</cx:pt>
          <cx:pt idx="9081">274849.71182942</cx:pt>
          <cx:pt idx="9082">236537.97847564801</cx:pt>
          <cx:pt idx="9083">274998.23193511099</cx:pt>
          <cx:pt idx="9084">253472.71166436799</cx:pt>
          <cx:pt idx="9085">264553.59719183098</cx:pt>
          <cx:pt idx="9086">274831.82380680798</cx:pt>
          <cx:pt idx="9087">274059.63670583401</cx:pt>
          <cx:pt idx="9088">274630.78268615698</cx:pt>
          <cx:pt idx="9089">254971.32704920199</cx:pt>
          <cx:pt idx="9090">259359.033031767</cx:pt>
          <cx:pt idx="9091">262516.28476399602</cx:pt>
          <cx:pt idx="9092">274265.39330169302</cx:pt>
          <cx:pt idx="9093">274970.173285864</cx:pt>
          <cx:pt idx="9094">274978.14970204502</cx:pt>
          <cx:pt idx="9095">274959.28475484898</cx:pt>
          <cx:pt idx="9096">274830.60426322703</cx:pt>
          <cx:pt idx="9097">267573.91632286698</cx:pt>
          <cx:pt idx="9098">274319.88208102802</cx:pt>
          <cx:pt idx="9099">260581.92768946901</cx:pt>
          <cx:pt idx="9100">259644.79473813801</cx:pt>
          <cx:pt idx="9101">274908.31644008402</cx:pt>
          <cx:pt idx="9102">259896.81464747401</cx:pt>
          <cx:pt idx="9103">273463.494437685</cx:pt>
          <cx:pt idx="9104">274351.68379722798</cx:pt>
          <cx:pt idx="9105">274704.59449314798</cx:pt>
          <cx:pt idx="9106">274276.33900270099</cx:pt>
          <cx:pt idx="9107">274917.10211569403</cx:pt>
          <cx:pt idx="9108">274313.66801020497</cx:pt>
          <cx:pt idx="9109">274653.477112211</cx:pt>
          <cx:pt idx="9110">272337.340960673</cx:pt>
          <cx:pt idx="9111">259737.05326520701</cx:pt>
          <cx:pt idx="9112">274641.58433443302</cx:pt>
          <cx:pt idx="9113">274842.57600462303</cx:pt>
          <cx:pt idx="9114">274826.18166120799</cx:pt>
          <cx:pt idx="9115">274333.23870216601</cx:pt>
          <cx:pt idx="9116">265872.67084807402</cx:pt>
          <cx:pt idx="9117">274663.554861154</cx:pt>
          <cx:pt idx="9118">273654.50710336701</cx:pt>
          <cx:pt idx="9119">274347.18898590701</cx:pt>
          <cx:pt idx="9120">268674.96579762298</cx:pt>
          <cx:pt idx="9121">274013.51770285901</cx:pt>
          <cx:pt idx="9122">274946.87165762699</cx:pt>
          <cx:pt idx="9123">274734.54359529301</cx:pt>
          <cx:pt idx="9124">274870.535279567</cx:pt>
          <cx:pt idx="9125">268727.80932292802</cx:pt>
          <cx:pt idx="9126">274449.99377061002</cx:pt>
          <cx:pt idx="9127">274549.61242990702</cx:pt>
          <cx:pt idx="9128">274368.73483141098</cx:pt>
          <cx:pt idx="9129">265832.970367881</cx:pt>
          <cx:pt idx="9130">264479.07086333598</cx:pt>
          <cx:pt idx="9131">267421.47684481501</cx:pt>
          <cx:pt idx="9132">274496.97248092899</cx:pt>
          <cx:pt idx="9133">274390.05584129802</cx:pt>
          <cx:pt idx="9134">255023.71660235801</cx:pt>
          <cx:pt idx="9135">274653.25856665301</cx:pt>
          <cx:pt idx="9136">274463.78107080603</cx:pt>
          <cx:pt idx="9137">274442.99590604601</cx:pt>
          <cx:pt idx="9138">243998.92897381799</cx:pt>
          <cx:pt idx="9139">274462.90786256501</cx:pt>
          <cx:pt idx="9140">273900.998884411</cx:pt>
          <cx:pt idx="9141">241645.81993696</cx:pt>
          <cx:pt idx="9142">267647.42274397099</cx:pt>
          <cx:pt idx="9143">274980.498641735</cx:pt>
          <cx:pt idx="9144">255142.15830660699</cx:pt>
          <cx:pt idx="9145">274702.08402718202</cx:pt>
          <cx:pt idx="9146">274332.77702766098</cx:pt>
          <cx:pt idx="9147">274592.98691198701</cx:pt>
          <cx:pt idx="9148">274300.41375749803</cx:pt>
          <cx:pt idx="9149">274623.87381022202</cx:pt>
          <cx:pt idx="9150">274768.45665949601</cx:pt>
          <cx:pt idx="9151">274807.58411412197</cx:pt>
          <cx:pt idx="9152">274434.48770090099</cx:pt>
          <cx:pt idx="9153">238691.295180644</cx:pt>
          <cx:pt idx="9154">255312.27382378801</cx:pt>
          <cx:pt idx="9155">261946.22516477801</cx:pt>
          <cx:pt idx="9156">274617.54864240001</cx:pt>
          <cx:pt idx="9157">274052.56340360199</cx:pt>
          <cx:pt idx="9158">274182.105185733</cx:pt>
          <cx:pt idx="9159">258406.48081401901</cx:pt>
          <cx:pt idx="9160">263730.7468429</cx:pt>
          <cx:pt idx="9161">274666.77924627298</cx:pt>
          <cx:pt idx="9162">271589.48381831701</cx:pt>
          <cx:pt idx="9163">274814.97019044799</cx:pt>
          <cx:pt idx="9164">274396.723085473</cx:pt>
          <cx:pt idx="9165">274307.37939121801</cx:pt>
          <cx:pt idx="9166">272006.07524614601</cx:pt>
          <cx:pt idx="9167">274997.14067736198</cx:pt>
          <cx:pt idx="9168">274622.58147346298</cx:pt>
          <cx:pt idx="9169">270510.59621234197</cx:pt>
          <cx:pt idx="9170">274446.87025883101</cx:pt>
          <cx:pt idx="9171">269749.56084720598</cx:pt>
          <cx:pt idx="9172">274482.51171745098</cx:pt>
          <cx:pt idx="9173">274284.00965192099</cx:pt>
          <cx:pt idx="9174">274979.28090177802</cx:pt>
          <cx:pt idx="9175">274593.94265096099</cx:pt>
          <cx:pt idx="9176">274993.189797158</cx:pt>
          <cx:pt idx="9177">274862.34516912297</cx:pt>
          <cx:pt idx="9178">274815.33208412299</cx:pt>
          <cx:pt idx="9179">251239.967423575</cx:pt>
          <cx:pt idx="9180">262848.76017778099</cx:pt>
          <cx:pt idx="9181">274950.52367736498</cx:pt>
          <cx:pt idx="9182">250964.216179707</cx:pt>
          <cx:pt idx="9183">274359.72647124698</cx:pt>
          <cx:pt idx="9184">274326.77170741401</cx:pt>
          <cx:pt idx="9185">254059.700708377</cx:pt>
          <cx:pt idx="9186">274700.17875683901</cx:pt>
          <cx:pt idx="9187">273789.92739095801</cx:pt>
          <cx:pt idx="9188">274975.37075688998</cx:pt>
          <cx:pt idx="9189">267519.49189263</cx:pt>
          <cx:pt idx="9190">255629.38229252899</cx:pt>
          <cx:pt idx="9191">257583.67889120799</cx:pt>
          <cx:pt idx="9192">274448.41883683798</cx:pt>
          <cx:pt idx="9193">267565.69524215203</cx:pt>
          <cx:pt idx="9194">273213.485787093</cx:pt>
          <cx:pt idx="9195">274574.79780526803</cx:pt>
          <cx:pt idx="9196">247454.99774431399</cx:pt>
          <cx:pt idx="9197">269959.85734607797</cx:pt>
          <cx:pt idx="9198">274999.89099007199</cx:pt>
          <cx:pt idx="9199">268402.30096816202</cx:pt>
          <cx:pt idx="9200">274253.27429700003</cx:pt>
          <cx:pt idx="9201">251355.115062553</cx:pt>
          <cx:pt idx="9202">274900.25936681603</cx:pt>
          <cx:pt idx="9203">274566.11602471501</cx:pt>
          <cx:pt idx="9204">274788.22175215802</cx:pt>
          <cx:pt idx="9205">260696.045243614</cx:pt>
          <cx:pt idx="9206">274829.01441487198</cx:pt>
          <cx:pt idx="9207">274490.350743121</cx:pt>
          <cx:pt idx="9208">250806.24533733501</cx:pt>
          <cx:pt idx="9209">261582.59664562301</cx:pt>
          <cx:pt idx="9210">274916.08778496803</cx:pt>
          <cx:pt idx="9211">272347.06055704498</cx:pt>
          <cx:pt idx="9212">259703.76756257901</cx:pt>
          <cx:pt idx="9213">262302.75507073198</cx:pt>
          <cx:pt idx="9214">274569.69748178899</cx:pt>
          <cx:pt idx="9215">271663.17514140398</cx:pt>
          <cx:pt idx="9216">263013.08998691599</cx:pt>
          <cx:pt idx="9217">274865.15811981302</cx:pt>
          <cx:pt idx="9218">274278.25380311301</cx:pt>
          <cx:pt idx="9219">249283.48292203201</cx:pt>
          <cx:pt idx="9220">267152.98513370001</cx:pt>
          <cx:pt idx="9221">274171.09414422599</cx:pt>
          <cx:pt idx="9222">274575.34003188601</cx:pt>
          <cx:pt idx="9223">274876.35696595098</cx:pt>
          <cx:pt idx="9224">251401.326464994</cx:pt>
          <cx:pt idx="9225">274875.111029291</cx:pt>
          <cx:pt idx="9226">271855.78594535397</cx:pt>
          <cx:pt idx="9227">274580.38460041903</cx:pt>
          <cx:pt idx="9228">274095.29988770501</cx:pt>
          <cx:pt idx="9229">274713.34173105599</cx:pt>
          <cx:pt idx="9230">269640.174916877</cx:pt>
          <cx:pt idx="9231">249263.33340065199</cx:pt>
          <cx:pt idx="9232">274957.94656349998</cx:pt>
          <cx:pt idx="9233">251908.397087897</cx:pt>
          <cx:pt idx="9234">274431.25018622697</cx:pt>
          <cx:pt idx="9235">271006.161375464</cx:pt>
          <cx:pt idx="9236">274836.77556593303</cx:pt>
          <cx:pt idx="9237">274109.35151700297</cx:pt>
          <cx:pt idx="9238">274813.09321172902</cx:pt>
          <cx:pt idx="9239">274559.24527058803</cx:pt>
          <cx:pt idx="9240">274342.11706603301</cx:pt>
          <cx:pt idx="9241">242498.620086699</cx:pt>
          <cx:pt idx="9242">274417.398598545</cx:pt>
          <cx:pt idx="9243">245825.704888949</cx:pt>
          <cx:pt idx="9244">267805.23406114598</cx:pt>
          <cx:pt idx="9245">258233.244766519</cx:pt>
          <cx:pt idx="9246">274832.495022066</cx:pt>
          <cx:pt idx="9247">260582.436316726</cx:pt>
          <cx:pt idx="9248">270202.25527225301</cx:pt>
          <cx:pt idx="9249">274153.92932164902</cx:pt>
          <cx:pt idx="9250">274409.95108247799</cx:pt>
          <cx:pt idx="9251">265585.29283412202</cx:pt>
          <cx:pt idx="9252">274656.02772050502</cx:pt>
          <cx:pt idx="9253">273146.82155179698</cx:pt>
          <cx:pt idx="9254">272168.297664846</cx:pt>
          <cx:pt idx="9255">260401.96024728799</cx:pt>
          <cx:pt idx="9256">260718.49605362499</cx:pt>
          <cx:pt idx="9257">274649.25220113702</cx:pt>
          <cx:pt idx="9258">274463.33203301003</cx:pt>
          <cx:pt idx="9259">274252.98955230502</cx:pt>
          <cx:pt idx="9260">264937.11493879399</cx:pt>
          <cx:pt idx="9261">274131.26288531598</cx:pt>
          <cx:pt idx="9262">274459.69211907597</cx:pt>
          <cx:pt idx="9263">262541.16712424799</cx:pt>
          <cx:pt idx="9264">273847.39611769799</cx:pt>
          <cx:pt idx="9265">267971.24151460099</cx:pt>
          <cx:pt idx="9266">274270.10052870901</cx:pt>
          <cx:pt idx="9267">272024.69487679598</cx:pt>
          <cx:pt idx="9268">274829.25183887902</cx:pt>
          <cx:pt idx="9269">269382.86630781798</cx:pt>
          <cx:pt idx="9270">274335.59053189203</cx:pt>
          <cx:pt idx="9271">274202.60370029602</cx:pt>
          <cx:pt idx="9272">262467.58935670002</cx:pt>
          <cx:pt idx="9273">269460.64758657903</cx:pt>
          <cx:pt idx="9274">274304.99476646603</cx:pt>
          <cx:pt idx="9275">273696.77824559901</cx:pt>
          <cx:pt idx="9276">274910.65726599802</cx:pt>
          <cx:pt idx="9277">256188.30215591399</cx:pt>
          <cx:pt idx="9278">274476.61388049001</cx:pt>
          <cx:pt idx="9279">274157.36069654103</cx:pt>
          <cx:pt idx="9280">262204.02729454701</cx:pt>
          <cx:pt idx="9281">274943.50239267497</cx:pt>
          <cx:pt idx="9282">274070.47319496499</cx:pt>
          <cx:pt idx="9283">264061.28903519001</cx:pt>
          <cx:pt idx="9284">266930.529563018</cx:pt>
          <cx:pt idx="9285">274395.21243247099</cx:pt>
          <cx:pt idx="9286">274620.95248185698</cx:pt>
          <cx:pt idx="9287">259298.06074191799</cx:pt>
          <cx:pt idx="9288">271596.68676892301</cx:pt>
          <cx:pt idx="9289">274969.53699081403</cx:pt>
          <cx:pt idx="9290">274296.94643883198</cx:pt>
          <cx:pt idx="9291">274275.44249233103</cx:pt>
          <cx:pt idx="9292">274869.38344230899</cx:pt>
          <cx:pt idx="9293">259314.54595087501</cx:pt>
          <cx:pt idx="9294">270096.46949912299</cx:pt>
          <cx:pt idx="9295">274909.56314868398</cx:pt>
          <cx:pt idx="9296">274722.96911558497</cx:pt>
          <cx:pt idx="9297">269639.57188726199</cx:pt>
          <cx:pt idx="9298">272936.45735805098</cx:pt>
          <cx:pt idx="9299">274678.94649715599</cx:pt>
          <cx:pt idx="9300">274035.986758271</cx:pt>
          <cx:pt idx="9301">273954.80885714601</cx:pt>
          <cx:pt idx="9302">274511.82311565802</cx:pt>
          <cx:pt idx="9303">267450.141966503</cx:pt>
          <cx:pt idx="9304">274744.04281764402</cx:pt>
          <cx:pt idx="9305">274688.39424952999</cx:pt>
          <cx:pt idx="9306">260521.63657655899</cx:pt>
          <cx:pt idx="9307">269656.393652089</cx:pt>
          <cx:pt idx="9308">264767.33478073799</cx:pt>
          <cx:pt idx="9309">262522.21901602898</cx:pt>
          <cx:pt idx="9310">274543.562590855</cx:pt>
          <cx:pt idx="9311">274437.548475141</cx:pt>
          <cx:pt idx="9312">274987.996905918</cx:pt>
          <cx:pt idx="9313">258942.97832093301</cx:pt>
          <cx:pt idx="9314">274535.15546014201</cx:pt>
          <cx:pt idx="9315">274772.93270476803</cx:pt>
          <cx:pt idx="9316">256716.857638719</cx:pt>
          <cx:pt idx="9317">270395.61691521102</cx:pt>
          <cx:pt idx="9318">274957.63107294898</cx:pt>
          <cx:pt idx="9319">259811.50015042801</cx:pt>
          <cx:pt idx="9320">254429.54909489799</cx:pt>
          <cx:pt idx="9321">273761.62145429099</cx:pt>
          <cx:pt idx="9322">274670.46353497898</cx:pt>
          <cx:pt idx="9323">274893.63164987997</cx:pt>
          <cx:pt idx="9324">265269.79571430798</cx:pt>
          <cx:pt idx="9325">252337.203408573</cx:pt>
          <cx:pt idx="9326">274145.38500969898</cx:pt>
          <cx:pt idx="9327">274211.39379535802</cx:pt>
          <cx:pt idx="9328">274542.65042025998</cx:pt>
          <cx:pt idx="9329">258989.24794264499</cx:pt>
          <cx:pt idx="9330">248378.20292636199</cx:pt>
          <cx:pt idx="9331">271787.59946001298</cx:pt>
          <cx:pt idx="9332">274606.50079527299</cx:pt>
          <cx:pt idx="9333">271413.29778591602</cx:pt>
          <cx:pt idx="9334">253896.36437526901</cx:pt>
          <cx:pt idx="9335">274670.18703151599</cx:pt>
          <cx:pt idx="9336">253643.17501963</cx:pt>
          <cx:pt idx="9337">274688.49117844302</cx:pt>
          <cx:pt idx="9338">263680.16863887501</cx:pt>
          <cx:pt idx="9339">262249.45943926298</cx:pt>
          <cx:pt idx="9340">252760.16100679699</cx:pt>
          <cx:pt idx="9341">273700.557462333</cx:pt>
          <cx:pt idx="9342">274520.52501038997</cx:pt>
          <cx:pt idx="9343">274942.26736305997</cx:pt>
          <cx:pt idx="9344">249806.98780514899</cx:pt>
          <cx:pt idx="9345">274083.20768905</cx:pt>
          <cx:pt idx="9346">268938.47344093799</cx:pt>
          <cx:pt idx="9347">234958.492299618</cx:pt>
          <cx:pt idx="9348">267707.07029599597</cx:pt>
          <cx:pt idx="9349">259481.59637535299</cx:pt>
          <cx:pt idx="9350">274513.64397817198</cx:pt>
          <cx:pt idx="9351">262813.708163212</cx:pt>
          <cx:pt idx="9352">274740.80759672797</cx:pt>
          <cx:pt idx="9353">268865.50836883701</cx:pt>
          <cx:pt idx="9354">274643.15164791001</cx:pt>
          <cx:pt idx="9355">274145.74679036299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274036.653472509</cx:pt>
          <cx:pt idx="9365">274935.32034108398</cx:pt>
          <cx:pt idx="9366">252830.654906804</cx:pt>
          <cx:pt idx="9367">274450.44194449001</cx:pt>
          <cx:pt idx="9368">274520.11892145203</cx:pt>
          <cx:pt idx="9369">274531.21361990803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274818.76273969503</cx:pt>
          <cx:pt idx="9376">274725.16788311303</cx:pt>
          <cx:pt idx="9377">234847.094631063</cx:pt>
          <cx:pt idx="9378">274756.01820434502</cx:pt>
          <cx:pt idx="9379">270606.14299973502</cx:pt>
          <cx:pt idx="9380">268919.698023615</cx:pt>
          <cx:pt idx="9381">274721.85543989902</cx:pt>
          <cx:pt idx="9382">261205.91942261299</cx:pt>
          <cx:pt idx="9383">274108.85728008999</cx:pt>
          <cx:pt idx="9384">274923.95553796802</cx:pt>
          <cx:pt idx="9385">274217.65916283301</cx:pt>
          <cx:pt idx="9386">272571.84377903998</cx:pt>
          <cx:pt idx="9387">274497.01110251201</cx:pt>
          <cx:pt idx="9388">238503.40304456701</cx:pt>
          <cx:pt idx="9389">274293.282649484</cx:pt>
          <cx:pt idx="9390">274415.27131800802</cx:pt>
          <cx:pt idx="9391">274730.00980184699</cx:pt>
          <cx:pt idx="9392">274848.33981321403</cx:pt>
          <cx:pt idx="9393">264158.77376928099</cx:pt>
          <cx:pt idx="9394">274381.25278679701</cx:pt>
          <cx:pt idx="9395">246888.77978287</cx:pt>
          <cx:pt idx="9396">274607.45920022798</cx:pt>
          <cx:pt idx="9397">274948.382455079</cx:pt>
          <cx:pt idx="9398">274382.06263632397</cx:pt>
          <cx:pt idx="9399">274341.32139262499</cx:pt>
          <cx:pt idx="9400">272597.45308553701</cx:pt>
          <cx:pt idx="9401">274115.11435163702</cx:pt>
          <cx:pt idx="9402">274479.583365019</cx:pt>
          <cx:pt idx="9403">274725.188084352</cx:pt>
          <cx:pt idx="9404">257664.66460899101</cx:pt>
          <cx:pt idx="9405">274441.18129459798</cx:pt>
          <cx:pt idx="9406">274781.44249936601</cx:pt>
          <cx:pt idx="9407">266486.62696944602</cx:pt>
          <cx:pt idx="9408">274763.58857340802</cx:pt>
          <cx:pt idx="9409">273796.44164099602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274059.80122987501</cx:pt>
          <cx:pt idx="9419">263219.60298584303</cx:pt>
          <cx:pt idx="9420">274351.79066927999</cx:pt>
          <cx:pt idx="9421">273837.551248734</cx:pt>
          <cx:pt idx="9422">253947.41806519899</cx:pt>
          <cx:pt idx="9423">274574.15307720599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273618.26818087598</cx:pt>
          <cx:pt idx="9430">265470.20000619401</cx:pt>
          <cx:pt idx="9431">274382.47951210203</cx:pt>
          <cx:pt idx="9432">269659.61188355502</cx:pt>
          <cx:pt idx="9433">274911.451768509</cx:pt>
          <cx:pt idx="9434">249401.18942390499</cx:pt>
          <cx:pt idx="9435">274505.56214051199</cx:pt>
          <cx:pt idx="9436">274282.75400850701</cx:pt>
          <cx:pt idx="9437">268287.14616365201</cx:pt>
          <cx:pt idx="9438">274423.04060235398</cx:pt>
          <cx:pt idx="9439">258619.21466008099</cx:pt>
          <cx:pt idx="9440">274543.19542989403</cx:pt>
          <cx:pt idx="9441">274728.68988160801</cx:pt>
          <cx:pt idx="9442">274747.35874363902</cx:pt>
          <cx:pt idx="9443">274925.08260314103</cx:pt>
          <cx:pt idx="9444">274350.886806681</cx:pt>
          <cx:pt idx="9445">266457.760613736</cx:pt>
          <cx:pt idx="9446">273486.58674288198</cx:pt>
          <cx:pt idx="9447">257133.69896688499</cx:pt>
          <cx:pt idx="9448">274730.361846146</cx:pt>
          <cx:pt idx="9449">272073.59375813999</cx:pt>
          <cx:pt idx="9450">245317.62760100499</cx:pt>
          <cx:pt idx="9451">267952.67638683302</cx:pt>
          <cx:pt idx="9452">274122.28012593702</cx:pt>
          <cx:pt idx="9453">274453.09463113302</cx:pt>
          <cx:pt idx="9454">255369.290785766</cx:pt>
          <cx:pt idx="9455">274082.766761009</cx:pt>
          <cx:pt idx="9456">274301.51411468303</cx:pt>
          <cx:pt idx="9457">274919.51619533001</cx:pt>
          <cx:pt idx="9458">274937.87009977701</cx:pt>
          <cx:pt idx="9459">274136.33450944501</cx:pt>
          <cx:pt idx="9460">256905.19258713501</cx:pt>
          <cx:pt idx="9461">274371.88634993898</cx:pt>
          <cx:pt idx="9462">258281.99205975901</cx:pt>
          <cx:pt idx="9463">247801.49292195801</cx:pt>
          <cx:pt idx="9464">268863.85743240902</cx:pt>
          <cx:pt idx="9465">267913.07157647703</cx:pt>
          <cx:pt idx="9466">274180.50537870801</cx:pt>
          <cx:pt idx="9467">274670.58060845599</cx:pt>
          <cx:pt idx="9468">274089.56631075201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274547.63280721998</cx:pt>
          <cx:pt idx="9477">274709.22304217599</cx:pt>
          <cx:pt idx="9478">274244.12854704802</cx:pt>
          <cx:pt idx="9479">274499.34418295202</cx:pt>
          <cx:pt idx="9480">248072.23444913901</cx:pt>
          <cx:pt idx="9481">241828.49172096499</cx:pt>
          <cx:pt idx="9482">241808.711975802</cx:pt>
          <cx:pt idx="9483">269586.76493585302</cx:pt>
          <cx:pt idx="9484">274322.74336000701</cx:pt>
          <cx:pt idx="9485">232063.436922564</cx:pt>
          <cx:pt idx="9486">274671.27660346898</cx:pt>
          <cx:pt idx="9487">274742.79206261598</cx:pt>
          <cx:pt idx="9488">274687.47238245403</cx:pt>
          <cx:pt idx="9489">274325.52354986098</cx:pt>
          <cx:pt idx="9490">260373.943363828</cx:pt>
          <cx:pt idx="9491">251599.22001552701</cx:pt>
          <cx:pt idx="9492">274843.40656684898</cx:pt>
          <cx:pt idx="9493">274355.71996325499</cx:pt>
          <cx:pt idx="9494">274429.37512089201</cx:pt>
          <cx:pt idx="9495">274509.89256845502</cx:pt>
          <cx:pt idx="9496">229586.35953418101</cx:pt>
          <cx:pt idx="9497">252716.246420134</cx:pt>
          <cx:pt idx="9498">274600.491870998</cx:pt>
          <cx:pt idx="9499">274516.43119164102</cx:pt>
          <cx:pt idx="9500">274256.11949138099</cx:pt>
          <cx:pt idx="9501">274647.49775950302</cx:pt>
          <cx:pt idx="9502">255935.25189459501</cx:pt>
          <cx:pt idx="9503">274921.01699388499</cx:pt>
          <cx:pt idx="9504">274317.05251505203</cx:pt>
          <cx:pt idx="9505">274301.37754806498</cx:pt>
          <cx:pt idx="9506">274625.81225810101</cx:pt>
          <cx:pt idx="9507">274437.93393190799</cx:pt>
          <cx:pt idx="9508">274729.00450478197</cx:pt>
          <cx:pt idx="9509">274345.30808890902</cx:pt>
          <cx:pt idx="9510">273042.42103940598</cx:pt>
          <cx:pt idx="9511">259197.12780010101</cx:pt>
          <cx:pt idx="9512">274710.15572499402</cx:pt>
          <cx:pt idx="9513">274912.86024829798</cx:pt>
          <cx:pt idx="9514">267073.12636702199</cx:pt>
          <cx:pt idx="9515">243991.823431703</cx:pt>
          <cx:pt idx="9516">274811.41304506903</cx:pt>
          <cx:pt idx="9517">274288.92423448002</cx:pt>
          <cx:pt idx="9518">255524.36594911301</cx:pt>
          <cx:pt idx="9519">274863.89345393301</cx:pt>
          <cx:pt idx="9520">264535.99409062602</cx:pt>
          <cx:pt idx="9521">234900.65482542399</cx:pt>
          <cx:pt idx="9522">273508.429991438</cx:pt>
          <cx:pt idx="9523">274393.67907662701</cx:pt>
          <cx:pt idx="9524">274427.71581715101</cx:pt>
          <cx:pt idx="9525">261093.88508342399</cx:pt>
          <cx:pt idx="9526">258408.125750151</cx:pt>
          <cx:pt idx="9527">274838.755026798</cx:pt>
          <cx:pt idx="9528">274924.43596795201</cx:pt>
          <cx:pt idx="9529">258849.009884158</cx:pt>
          <cx:pt idx="9530">259118.90119853301</cx:pt>
          <cx:pt idx="9531">274717.28247915598</cx:pt>
          <cx:pt idx="9532">274228.41053926002</cx:pt>
          <cx:pt idx="9533">274518.19837633101</cx:pt>
          <cx:pt idx="9534">274264.27949329698</cx:pt>
          <cx:pt idx="9535">266940.19613006199</cx:pt>
          <cx:pt idx="9536">274832.560054261</cx:pt>
          <cx:pt idx="9537">234306.09527996401</cx:pt>
          <cx:pt idx="9538">273440.991504315</cx:pt>
          <cx:pt idx="9539">274988.40940454701</cx:pt>
          <cx:pt idx="9540">257960.35956631799</cx:pt>
          <cx:pt idx="9541">274863.87568953302</cx:pt>
          <cx:pt idx="9542">274976.80372614</cx:pt>
          <cx:pt idx="9543">267779.14807031403</cx:pt>
          <cx:pt idx="9544">274273.89548250701</cx:pt>
          <cx:pt idx="9545">253969.374486368</cx:pt>
          <cx:pt idx="9546">242129.10743684499</cx:pt>
          <cx:pt idx="9547">273776.60152102099</cx:pt>
          <cx:pt idx="9548">274423.038800977</cx:pt>
          <cx:pt idx="9549">251563.057279906</cx:pt>
          <cx:pt idx="9550">273960.77668218402</cx:pt>
          <cx:pt idx="9551">270896.76932136703</cx:pt>
          <cx:pt idx="9552">268404.70991387498</cx:pt>
          <cx:pt idx="9553">267451.42346505198</cx:pt>
          <cx:pt idx="9554">274700.07037522201</cx:pt>
          <cx:pt idx="9555">259871.03663548801</cx:pt>
          <cx:pt idx="9556">262352.97650164901</cx:pt>
          <cx:pt idx="9557">274525.06555003801</cx:pt>
          <cx:pt idx="9558">274250.84855846799</cx:pt>
          <cx:pt idx="9559">245994.120236741</cx:pt>
          <cx:pt idx="9560">274884.12356072298</cx:pt>
          <cx:pt idx="9561">269228.891189788</cx:pt>
          <cx:pt idx="9562">231839.71972383899</cx:pt>
          <cx:pt idx="9563">274519.48404748499</cx:pt>
          <cx:pt idx="9564">274735.34818577598</cx:pt>
          <cx:pt idx="9565">258399.92427271299</cx:pt>
          <cx:pt idx="9566">274566.531163137</cx:pt>
          <cx:pt idx="9567">274373.283721424</cx:pt>
          <cx:pt idx="9568">274222.95883242402</cx:pt>
          <cx:pt idx="9569">272067.66179593501</cx:pt>
          <cx:pt idx="9570">274748.58369119302</cx:pt>
          <cx:pt idx="9571">248302.69601024801</cx:pt>
          <cx:pt idx="9572">274885.083382927</cx:pt>
          <cx:pt idx="9573">274740.16973337397</cx:pt>
          <cx:pt idx="9574">274252.54752114002</cx:pt>
          <cx:pt idx="9575">274904.37850781402</cx:pt>
          <cx:pt idx="9576">261718.20737289201</cx:pt>
          <cx:pt idx="9577">271942.06647388701</cx:pt>
          <cx:pt idx="9578">269562.306272007</cx:pt>
          <cx:pt idx="9579">274761.52567902103</cx:pt>
          <cx:pt idx="9580">274942.47549512802</cx:pt>
          <cx:pt idx="9581">267159.71228525898</cx:pt>
          <cx:pt idx="9582">272362.48172673502</cx:pt>
          <cx:pt idx="9583">274711.68346096901</cx:pt>
          <cx:pt idx="9584">274049.02160137502</cx:pt>
          <cx:pt idx="9585">259117.81148995599</cx:pt>
          <cx:pt idx="9586">259572.534886535</cx:pt>
          <cx:pt idx="9587">274788.68853696203</cx:pt>
          <cx:pt idx="9588">271000.51968935598</cx:pt>
          <cx:pt idx="9589">257718.579943944</cx:pt>
          <cx:pt idx="9590">273827.36888158502</cx:pt>
          <cx:pt idx="9591">274779.67458871898</cx:pt>
          <cx:pt idx="9592">274744.64883883501</cx:pt>
          <cx:pt idx="9593">274595.029842205</cx:pt>
          <cx:pt idx="9594">274029.33018688898</cx:pt>
          <cx:pt idx="9595">274422.34526297799</cx:pt>
          <cx:pt idx="9596">271554.322702459</cx:pt>
          <cx:pt idx="9597">274072.51242109499</cx:pt>
          <cx:pt idx="9598">246723.59376700301</cx:pt>
          <cx:pt idx="9599">274927.43762300001</cx:pt>
          <cx:pt idx="9600">273943.29586766002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273943.60897947598</cx:pt>
          <cx:pt idx="9607">254979.536782379</cx:pt>
          <cx:pt idx="9608">274379.63778340397</cx:pt>
          <cx:pt idx="9609">252555.50669332899</cx:pt>
          <cx:pt idx="9610">264824.18519879499</cx:pt>
          <cx:pt idx="9611">258663.09125604801</cx:pt>
          <cx:pt idx="9612">274606.75100914098</cx:pt>
          <cx:pt idx="9613">274611.52538028703</cx:pt>
          <cx:pt idx="9614">236137.01418624001</cx:pt>
          <cx:pt idx="9615">274262.02081953402</cx:pt>
          <cx:pt idx="9616">243743.17698859199</cx:pt>
          <cx:pt idx="9617">274992.235905373</cx:pt>
          <cx:pt idx="9618">267008.95958990202</cx:pt>
          <cx:pt idx="9619">274876.66359941202</cx:pt>
          <cx:pt idx="9620">274712.74633429502</cx:pt>
          <cx:pt idx="9621">262724.09259913798</cx:pt>
          <cx:pt idx="9622">244540.300704539</cx:pt>
          <cx:pt idx="9623">274606.82025388</cx:pt>
          <cx:pt idx="9624">274733.83036897698</cx:pt>
          <cx:pt idx="9625">274947.27187403</cx:pt>
          <cx:pt idx="9626">274646.74924119801</cx:pt>
          <cx:pt idx="9627">274483.49692236597</cx:pt>
          <cx:pt idx="9628">274566.18679755798</cx:pt>
          <cx:pt idx="9629">274372.83725542697</cx:pt>
          <cx:pt idx="9630">274561.65178942302</cx:pt>
          <cx:pt idx="9631">272974.61092285602</cx:pt>
          <cx:pt idx="9632">263860.92337208003</cx:pt>
          <cx:pt idx="9633">274999.24837512802</cx:pt>
          <cx:pt idx="9634">274368.46009324101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274169.39610448701</cx:pt>
          <cx:pt idx="9641">259274.076740388</cx:pt>
          <cx:pt idx="9642">274763.08560824097</cx:pt>
          <cx:pt idx="9643">264430.395121629</cx:pt>
          <cx:pt idx="9644">274047.22360878799</cx:pt>
          <cx:pt idx="9645">255558.47038707501</cx:pt>
          <cx:pt idx="9646">274990.34200163599</cx:pt>
          <cx:pt idx="9647">274612.14065128902</cx:pt>
          <cx:pt idx="9648">266104.21487294999</cx:pt>
          <cx:pt idx="9649">260431.49208840201</cx:pt>
          <cx:pt idx="9650">262403.29058524797</cx:pt>
          <cx:pt idx="9651">274745.81456612999</cx:pt>
          <cx:pt idx="9652">274413.93146409799</cx:pt>
          <cx:pt idx="9653">274192.16456414002</cx:pt>
          <cx:pt idx="9654">274685.97756368999</cx:pt>
          <cx:pt idx="9655">273933.21669744799</cx:pt>
          <cx:pt idx="9656">274604.04602996499</cx:pt>
          <cx:pt idx="9657">266706.77937238902</cx:pt>
          <cx:pt idx="9658">271169.57206829102</cx:pt>
          <cx:pt idx="9659">273347.55950582802</cx:pt>
          <cx:pt idx="9660">261854.592663141</cx:pt>
          <cx:pt idx="9661">273897.66283971298</cx:pt>
          <cx:pt idx="9662">274448.945410043</cx:pt>
          <cx:pt idx="9663">274378.69043785997</cx:pt>
          <cx:pt idx="9664">264756.75748370402</cx:pt>
          <cx:pt idx="9665">274780.95420606597</cx:pt>
          <cx:pt idx="9666">268174.38066676201</cx:pt>
          <cx:pt idx="9667">274203.17148825299</cx:pt>
          <cx:pt idx="9668">274175.54623293702</cx:pt>
          <cx:pt idx="9669">274347.53206225199</cx:pt>
          <cx:pt idx="9670">274815.99387606903</cx:pt>
          <cx:pt idx="9671">263387.76924846601</cx:pt>
          <cx:pt idx="9672">274961.870343716</cx:pt>
          <cx:pt idx="9673">271939.057623756</cx:pt>
          <cx:pt idx="9674">274671.41826436803</cx:pt>
          <cx:pt idx="9675">239892.667756396</cx:pt>
          <cx:pt idx="9676">259114.68848730001</cx:pt>
          <cx:pt idx="9677">274394.75476734497</cx:pt>
          <cx:pt idx="9678">271921.89013940102</cx:pt>
          <cx:pt idx="9679">274158.611678246</cx:pt>
          <cx:pt idx="9680">274183.45619370602</cx:pt>
          <cx:pt idx="9681">265109.45535788703</cx:pt>
          <cx:pt idx="9682">269421.32137687597</cx:pt>
          <cx:pt idx="9683">272994.82198861497</cx:pt>
          <cx:pt idx="9684">265304.355081713</cx:pt>
          <cx:pt idx="9685">274025.552305146</cx:pt>
          <cx:pt idx="9686">273795.50114195899</cx:pt>
          <cx:pt idx="9687">274270.65977978997</cx:pt>
          <cx:pt idx="9688">274074.53736463899</cx:pt>
          <cx:pt idx="9689">242866.79631619601</cx:pt>
          <cx:pt idx="9690">273963.596972303</cx:pt>
          <cx:pt idx="9691">267733.84677480801</cx:pt>
          <cx:pt idx="9692">261932.64840953099</cx:pt>
          <cx:pt idx="9693">274808.47451786301</cx:pt>
          <cx:pt idx="9694">274803.552840085</cx:pt>
          <cx:pt idx="9695">262436.13993006898</cx:pt>
          <cx:pt idx="9696">274361.03411094</cx:pt>
          <cx:pt idx="9697">259597.43361876099</cx:pt>
          <cx:pt idx="9698">274384.31610689801</cx:pt>
          <cx:pt idx="9699">272669.76523192902</cx:pt>
          <cx:pt idx="9700">254306.75563229099</cx:pt>
          <cx:pt idx="9701">274051.32947139698</cx:pt>
          <cx:pt idx="9702">274423.00025028398</cx:pt>
          <cx:pt idx="9703">274478.49055153801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274875.28618505102</cx:pt>
          <cx:pt idx="9710">262009.590337954</cx:pt>
          <cx:pt idx="9711">271791.41290852602</cx:pt>
          <cx:pt idx="9712">273721.663829064</cx:pt>
          <cx:pt idx="9713">274889.11922162102</cx:pt>
          <cx:pt idx="9714">274777.48308222898</cx:pt>
          <cx:pt idx="9715">274658.99481485999</cx:pt>
          <cx:pt idx="9716">274840.75985400297</cx:pt>
          <cx:pt idx="9717">274566.49088647601</cx:pt>
          <cx:pt idx="9718">274421.06692265102</cx:pt>
          <cx:pt idx="9719">274470.45690590597</cx:pt>
          <cx:pt idx="9720">256194.934376891</cx:pt>
          <cx:pt idx="9721">264442.47647015098</cx:pt>
          <cx:pt idx="9722">274771.01170926401</cx:pt>
          <cx:pt idx="9723">274546.87163706502</cx:pt>
          <cx:pt idx="9724">274805.33214226598</cx:pt>
          <cx:pt idx="9725">251235.634712464</cx:pt>
          <cx:pt idx="9726">249200.79226266799</cx:pt>
          <cx:pt idx="9727">274798.02355086</cx:pt>
          <cx:pt idx="9728">264395.99278508098</cx:pt>
          <cx:pt idx="9729">274930.32611126697</cx:pt>
          <cx:pt idx="9730">274907.231138765</cx:pt>
          <cx:pt idx="9731">270632.487347544</cx:pt>
          <cx:pt idx="9732">274856.71551833698</cx:pt>
          <cx:pt idx="9733">274669.04288630001</cx:pt>
          <cx:pt idx="9734">274871.58604127797</cx:pt>
          <cx:pt idx="9735">274480.58550168399</cx:pt>
          <cx:pt idx="9736">274882.36367403599</cx:pt>
          <cx:pt idx="9737">259920.04359558699</cx:pt>
          <cx:pt idx="9738">262258.69507578999</cx:pt>
          <cx:pt idx="9739">274542.50651000399</cx:pt>
          <cx:pt idx="9740">274701.83107623999</cx:pt>
          <cx:pt idx="9741">274597.46950098302</cx:pt>
          <cx:pt idx="9742">274227.65440669999</cx:pt>
          <cx:pt idx="9743">273884.69852458598</cx:pt>
          <cx:pt idx="9744">258537.654109986</cx:pt>
          <cx:pt idx="9745">269248.38479962002</cx:pt>
          <cx:pt idx="9746">274689.69887726801</cx:pt>
          <cx:pt idx="9747">274511.43128092698</cx:pt>
          <cx:pt idx="9748">274616.06071388599</cx:pt>
          <cx:pt idx="9749">243388.77520094</cx:pt>
          <cx:pt idx="9750">274551.829931808</cx:pt>
          <cx:pt idx="9751">268616.12076942797</cx:pt>
          <cx:pt idx="9752">247837.27991696101</cx:pt>
          <cx:pt idx="9753">274279.99868536199</cx:pt>
          <cx:pt idx="9754">274234.48350963899</cx:pt>
          <cx:pt idx="9755">273657.65458070301</cx:pt>
          <cx:pt idx="9756">265846.31110781198</cx:pt>
          <cx:pt idx="9757">274428.58764171001</cx:pt>
          <cx:pt idx="9758">274458.49454702798</cx:pt>
          <cx:pt idx="9759">263931.50429368502</cx:pt>
          <cx:pt idx="9760">274438.44572714699</cx:pt>
          <cx:pt idx="9761">269492.85885798302</cx:pt>
          <cx:pt idx="9762">260800.085560415</cx:pt>
          <cx:pt idx="9763">263193.56928577099</cx:pt>
          <cx:pt idx="9764">274571.37668681901</cx:pt>
          <cx:pt idx="9765">274623.660695431</cx:pt>
          <cx:pt idx="9766">274471.99199763202</cx:pt>
          <cx:pt idx="9767">262667.25641503697</cx:pt>
          <cx:pt idx="9768">274382.922847462</cx:pt>
          <cx:pt idx="9769">228030.76349986999</cx:pt>
          <cx:pt idx="9770">274996.07725118299</cx:pt>
          <cx:pt idx="9771">257288.470402718</cx:pt>
          <cx:pt idx="9772">238991.94194734999</cx:pt>
          <cx:pt idx="9773">267451.23073116498</cx:pt>
          <cx:pt idx="9774">244184.21995508499</cx:pt>
          <cx:pt idx="9775">274340.34380305797</cx:pt>
          <cx:pt idx="9776">271299.52597219899</cx:pt>
          <cx:pt idx="9777">274838.68367424898</cx:pt>
          <cx:pt idx="9778">231274.649010341</cx:pt>
          <cx:pt idx="9779">250604.77875792701</cx:pt>
          <cx:pt idx="9780">272753.27159017901</cx:pt>
          <cx:pt idx="9781">274765.52751129097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274937.76636184001</cx:pt>
          <cx:pt idx="9788">274729.41235632502</cx:pt>
          <cx:pt idx="9789">274054.03679563798</cx:pt>
          <cx:pt idx="9790">274735.793584687</cx:pt>
          <cx:pt idx="9791">274440.48387486697</cx:pt>
          <cx:pt idx="9792">264151.47350721899</cx:pt>
          <cx:pt idx="9793">274773.99850191298</cx:pt>
          <cx:pt idx="9794">251720.013504353</cx:pt>
          <cx:pt idx="9795">273459.80407599697</cx:pt>
          <cx:pt idx="9796">263546.43992808199</cx:pt>
          <cx:pt idx="9797">254408.15360128801</cx:pt>
          <cx:pt idx="9798">274865.69786371302</cx:pt>
          <cx:pt idx="9799">227955.582009142</cx:pt>
          <cx:pt idx="9800">274959.38558101398</cx:pt>
          <cx:pt idx="9801">263073.31172324799</cx:pt>
          <cx:pt idx="9802">274372.95471362898</cx:pt>
          <cx:pt idx="9803">274624.722805692</cx:pt>
          <cx:pt idx="9804">241421.90849889201</cx:pt>
          <cx:pt idx="9805">252702.653232532</cx:pt>
          <cx:pt idx="9806">274300.57164744101</cx:pt>
          <cx:pt idx="9807">269668.180180158</cx:pt>
          <cx:pt idx="9808">270994.32886483299</cx:pt>
          <cx:pt idx="9809">263747.071445685</cx:pt>
          <cx:pt idx="9810">264553.04133804399</cx:pt>
          <cx:pt idx="9811">274337.87199398899</cx:pt>
          <cx:pt idx="9812">272850.09300709801</cx:pt>
          <cx:pt idx="9813">241510.596777028</cx:pt>
          <cx:pt idx="9814">272324.67015296</cx:pt>
          <cx:pt idx="9815">244136.43201867599</cx:pt>
          <cx:pt idx="9816">274774.47204441897</cx:pt>
          <cx:pt idx="9817">264020.88494978403</cx:pt>
          <cx:pt idx="9818">239809.14404963501</cx:pt>
          <cx:pt idx="9819">274338.37249715102</cx:pt>
          <cx:pt idx="9820">270759.20107779797</cx:pt>
          <cx:pt idx="9821">272209.69614872499</cx:pt>
          <cx:pt idx="9822">274325.99088064599</cx:pt>
          <cx:pt idx="9823">274332.99197602802</cx:pt>
          <cx:pt idx="9824">266218.85219802603</cx:pt>
          <cx:pt idx="9825">265411.52823699598</cx:pt>
          <cx:pt idx="9826">256732.01022292301</cx:pt>
          <cx:pt idx="9827">274415.14911666198</cx:pt>
          <cx:pt idx="9828">273814.80476164498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274436.28809974401</cx:pt>
          <cx:pt idx="9835">247348.07409942299</cx:pt>
          <cx:pt idx="9836">265816.02436442598</cx:pt>
          <cx:pt idx="9837">254383.41248249501</cx:pt>
          <cx:pt idx="9838">257109.004221326</cx:pt>
          <cx:pt idx="9839">274265.45304798998</cx:pt>
          <cx:pt idx="9840">267297.37417576899</cx:pt>
          <cx:pt idx="9841">260767.492087591</cx:pt>
          <cx:pt idx="9842">274430.58300562302</cx:pt>
          <cx:pt idx="9843">274590.68856357801</cx:pt>
          <cx:pt idx="9844">258189.758815284</cx:pt>
          <cx:pt idx="9845">238114.324253767</cx:pt>
          <cx:pt idx="9846">274474.04872249602</cx:pt>
          <cx:pt idx="9847">274966.777470342</cx:pt>
          <cx:pt idx="9848">250880.94710867599</cx:pt>
          <cx:pt idx="9849">268835.94071442401</cx:pt>
          <cx:pt idx="9850">260525.061454157</cx:pt>
          <cx:pt idx="9851">262664.84277278499</cx:pt>
          <cx:pt idx="9852">274734.70466719102</cx:pt>
          <cx:pt idx="9853">274802.14176069101</cx:pt>
          <cx:pt idx="9854">273519.07344772603</cx:pt>
          <cx:pt idx="9855">274779.28224398202</cx:pt>
          <cx:pt idx="9856">274677.47441220802</cx:pt>
          <cx:pt idx="9857">274956.379565346</cx:pt>
          <cx:pt idx="9858">274753.48737331899</cx:pt>
          <cx:pt idx="9859">274823.56443568203</cx:pt>
          <cx:pt idx="9860">274665.12834591098</cx:pt>
          <cx:pt idx="9861">274342.14727805997</cx:pt>
          <cx:pt idx="9862">274225.15278906701</cx:pt>
          <cx:pt idx="9863">272008.132655714</cx:pt>
          <cx:pt idx="9864">272874.56650576898</cx:pt>
          <cx:pt idx="9865">274647.69673018</cx:pt>
          <cx:pt idx="9866">273090.59828298102</cx:pt>
          <cx:pt idx="9867">274694.48010881699</cx:pt>
          <cx:pt idx="9868">273921.35097408498</cx:pt>
          <cx:pt idx="9869">228881.14377564099</cx:pt>
          <cx:pt idx="9870">274856.59371135698</cx:pt>
          <cx:pt idx="9871">274300.540620327</cx:pt>
          <cx:pt idx="9872">274907.24519836699</cx:pt>
          <cx:pt idx="9873">274885.49226826098</cx:pt>
          <cx:pt idx="9874">269227.50908126298</cx:pt>
          <cx:pt idx="9875">274312.09825366002</cx:pt>
          <cx:pt idx="9876">274520.47107590799</cx:pt>
          <cx:pt idx="9877">267946.48558699799</cx:pt>
          <cx:pt idx="9878">269439.57080963202</cx:pt>
          <cx:pt idx="9879">274707.517465704</cx:pt>
          <cx:pt idx="9880">274402.37781469699</cx:pt>
          <cx:pt idx="9881">274626.71511469001</cx:pt>
          <cx:pt idx="9882">265668.15062129399</cx:pt>
          <cx:pt idx="9883">268942.583135714</cx:pt>
          <cx:pt idx="9884">270197.98966822401</cx:pt>
          <cx:pt idx="9885">274791.95730220299</cx:pt>
          <cx:pt idx="9886">274520.46008527803</cx:pt>
          <cx:pt idx="9887">258463.71082034201</cx:pt>
          <cx:pt idx="9888">274228.80057217297</cx:pt>
          <cx:pt idx="9889">274678.02378826501</cx:pt>
          <cx:pt idx="9890">240903.65944797799</cx:pt>
          <cx:pt idx="9891">257672.93563463399</cx:pt>
          <cx:pt idx="9892">259535.33052021801</cx:pt>
          <cx:pt idx="9893">274138.49726565898</cx:pt>
          <cx:pt idx="9894">274688.48719619203</cx:pt>
          <cx:pt idx="9895">266881.607605981</cx:pt>
          <cx:pt idx="9896">274964.67555974203</cx:pt>
          <cx:pt idx="9897">262433.72023179202</cx:pt>
          <cx:pt idx="9898">273678.960096822</cx:pt>
          <cx:pt idx="9899">264667.21677366103</cx:pt>
          <cx:pt idx="9900">274446.49558006198</cx:pt>
          <cx:pt idx="9901">274935.39385016402</cx:pt>
          <cx:pt idx="9902">274177.756761247</cx:pt>
          <cx:pt idx="9903">272092.58879017201</cx:pt>
          <cx:pt idx="9904">259618.689684018</cx:pt>
          <cx:pt idx="9905">274365.14324187703</cx:pt>
          <cx:pt idx="9906">274211.65084648202</cx:pt>
          <cx:pt idx="9907">255927.565840539</cx:pt>
          <cx:pt idx="9908">274658.24791318801</cx:pt>
          <cx:pt idx="9909">233469.152362419</cx:pt>
          <cx:pt idx="9910">274012.62913115101</cx:pt>
          <cx:pt idx="9911">274676.52991423599</cx:pt>
          <cx:pt idx="9912">274834.51419166097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274567.30202128901</cx:pt>
          <cx:pt idx="9919">237535.86363652899</cx:pt>
          <cx:pt idx="9920">247099.19407323599</cx:pt>
          <cx:pt idx="9921">274155.58940006199</cx:pt>
          <cx:pt idx="9922">253982.762589163</cx:pt>
          <cx:pt idx="9923">241826.943327291</cx:pt>
          <cx:pt idx="9924">274819.85257841297</cx:pt>
          <cx:pt idx="9925">274719.21612414898</cx:pt>
          <cx:pt idx="9926">274724.39621276298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274242.805974074</cx:pt>
          <cx:pt idx="9933">261145.186734588</cx:pt>
          <cx:pt idx="9934">274210.50096868002</cx:pt>
          <cx:pt idx="9935">274455.99715202599</cx:pt>
          <cx:pt idx="9936">273320.31089271</cx:pt>
          <cx:pt idx="9937">269495.11756867601</cx:pt>
          <cx:pt idx="9938">270824.071125769</cx:pt>
          <cx:pt idx="9939">274411.09430661198</cx:pt>
          <cx:pt idx="9940">270424.11447088601</cx:pt>
          <cx:pt idx="9941">274464.37176396197</cx:pt>
          <cx:pt idx="9942">271782.274646957</cx:pt>
          <cx:pt idx="9943">255175.113743366</cx:pt>
          <cx:pt idx="9944">274476.50968347001</cx:pt>
          <cx:pt idx="9945">267324.59197064</cx:pt>
          <cx:pt idx="9946">274942.69240827399</cx:pt>
          <cx:pt idx="9947">274442.92099478497</cx:pt>
          <cx:pt idx="9948">274509.19679314498</cx:pt>
          <cx:pt idx="9949">241187.47457030401</cx:pt>
          <cx:pt idx="9950">220806.26095611</cx:pt>
          <cx:pt idx="9951">253361.51802535899</cx:pt>
          <cx:pt idx="9952">274198.01226604701</cx:pt>
          <cx:pt idx="9953">274729.13238188298</cx:pt>
          <cx:pt idx="9954">271389.58619987598</cx:pt>
          <cx:pt idx="9955">274251.26254234399</cx:pt>
          <cx:pt idx="9956">274779.60265540698</cx:pt>
          <cx:pt idx="9957">260251.17229212201</cx:pt>
          <cx:pt idx="9958">274717.02866163303</cx:pt>
          <cx:pt idx="9959">274385.74134518602</cx:pt>
          <cx:pt idx="9960">252133.648250461</cx:pt>
          <cx:pt idx="9961">258933.35859698101</cx:pt>
          <cx:pt idx="9962">274281.60068398598</cx:pt>
          <cx:pt idx="9963">272175.32850590599</cx:pt>
          <cx:pt idx="9964">264800.297288434</cx:pt>
          <cx:pt idx="9965">274616.70262261701</cx:pt>
          <cx:pt idx="9966">263714.71701602201</cx:pt>
          <cx:pt idx="9967">274880.11507071601</cx:pt>
          <cx:pt idx="9968">256886.022356876</cx:pt>
          <cx:pt idx="9969">272521.04051406798</cx:pt>
          <cx:pt idx="9970">274857.90514365199</cx:pt>
          <cx:pt idx="9971">262742.79041276802</cx:pt>
          <cx:pt idx="9972">274824.113006417</cx:pt>
          <cx:pt idx="9973">274980.162078219</cx:pt>
          <cx:pt idx="9974">265521.19776410598</cx:pt>
          <cx:pt idx="9975">274301.72586456698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274370.53379556502</cx:pt>
          <cx:pt idx="9982">274717.47507142898</cx:pt>
          <cx:pt idx="9983">274924.63400645001</cx:pt>
          <cx:pt idx="9984">249360.493697656</cx:pt>
          <cx:pt idx="9985">273917.24523044698</cx:pt>
          <cx:pt idx="9986">253173.32281269599</cx:pt>
          <cx:pt idx="9987">274682.71230122697</cx:pt>
          <cx:pt idx="9988">274570.14397514</cx:pt>
          <cx:pt idx="9989">262220.22215140902</cx:pt>
          <cx:pt idx="9990">270366.55680758198</cx:pt>
          <cx:pt idx="9991">274579.996813456</cx:pt>
          <cx:pt idx="9992">245446.608057384</cx:pt>
          <cx:pt idx="9993">274948.57917918701</cx:pt>
          <cx:pt idx="9994">274685.05378067499</cx:pt>
          <cx:pt idx="9995">274273.02238883398</cx:pt>
          <cx:pt idx="9996">250223.29401550401</cx:pt>
          <cx:pt idx="9997">274699.46591153101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EEV with Recourse</a:t>
            </a:r>
          </a:p>
        </cx:rich>
      </cx:tx>
    </cx:title>
    <cx:plotArea>
      <cx:plotAreaRegion>
        <cx:series layoutId="clusteredColumn" uniqueId="{EF4553AE-D766-4637-B1BD-2CC779D63BCE}">
          <cx:tx>
            <cx:txData>
              <cx:f>'EEV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0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6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5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07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1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3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8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5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4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86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49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14/relationships/chartEx" Target="../charts/chartEx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14/relationships/chartEx" Target="../charts/chartEx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Preliminary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Accounting for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Neural Nets</a:t>
            </a:r>
          </a:p>
          <a:p>
            <a:r>
              <a:rPr lang="nb-NO" dirty="0" smtClean="0"/>
              <a:t>04.05.2018</a:t>
            </a:r>
          </a:p>
        </p:txBody>
      </p:sp>
    </p:spTree>
    <p:extLst>
      <p:ext uri="{BB962C8B-B14F-4D97-AF65-F5344CB8AC3E}">
        <p14:creationId xmlns:p14="http://schemas.microsoft.com/office/powerpoint/2010/main" val="380134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robust </a:t>
            </a:r>
            <a:r>
              <a:rPr lang="nb-NO" dirty="0" err="1" smtClean="0"/>
              <a:t>solution</a:t>
            </a:r>
            <a:r>
              <a:rPr lang="nb-NO" dirty="0" smtClean="0"/>
              <a:t> is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infeasible</a:t>
            </a:r>
            <a:r>
              <a:rPr lang="nb-NO" dirty="0" smtClean="0"/>
              <a:t> in 3,8%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and </a:t>
            </a:r>
            <a:r>
              <a:rPr lang="nb-NO" dirty="0" err="1" smtClean="0"/>
              <a:t>follows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heuristic</a:t>
            </a:r>
            <a:r>
              <a:rPr lang="nb-NO" dirty="0" smtClean="0"/>
              <a:t> in </a:t>
            </a:r>
            <a:r>
              <a:rPr lang="nb-NO" dirty="0" err="1" smtClean="0"/>
              <a:t>these</a:t>
            </a:r>
            <a:r>
              <a:rPr lang="nb-NO" dirty="0" smtClean="0"/>
              <a:t> cases</a:t>
            </a:r>
          </a:p>
          <a:p>
            <a:r>
              <a:rPr lang="nb-NO" dirty="0" smtClean="0"/>
              <a:t>The robust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reaches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oil</a:t>
            </a:r>
            <a:r>
              <a:rPr lang="nb-NO" dirty="0" smtClean="0"/>
              <a:t> output </a:t>
            </a:r>
            <a:r>
              <a:rPr lang="nb-NO" dirty="0" err="1" smtClean="0"/>
              <a:t>of</a:t>
            </a:r>
            <a:r>
              <a:rPr lang="nb-NO" dirty="0" smtClean="0"/>
              <a:t> 110</a:t>
            </a:r>
            <a:endParaRPr lang="nb-NO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070309970"/>
                  </p:ext>
                </p:extLst>
              </p:nvPr>
            </p:nvGraphicFramePr>
            <p:xfrm>
              <a:off x="6670590" y="3514210"/>
              <a:ext cx="5030658" cy="30183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590" y="3514210"/>
                <a:ext cx="5030658" cy="3018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789614340"/>
                  </p:ext>
                </p:extLst>
              </p:nvPr>
            </p:nvGraphicFramePr>
            <p:xfrm>
              <a:off x="568333" y="3597783"/>
              <a:ext cx="4967493" cy="30435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333" y="3597783"/>
                <a:ext cx="4967493" cy="304354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1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5586"/>
          </a:xfrm>
        </p:spPr>
        <p:txBody>
          <a:bodyPr>
            <a:normAutofit/>
          </a:bodyPr>
          <a:lstStyle/>
          <a:p>
            <a:r>
              <a:rPr lang="nb-NO" sz="2400" dirty="0" err="1"/>
              <a:t>Since</a:t>
            </a:r>
            <a:r>
              <a:rPr lang="nb-NO" sz="2400" dirty="0"/>
              <a:t> EEV </a:t>
            </a:r>
            <a:r>
              <a:rPr lang="nb-NO" sz="2400" dirty="0" err="1"/>
              <a:t>produces</a:t>
            </a:r>
            <a:r>
              <a:rPr lang="nb-NO" sz="2400" dirty="0"/>
              <a:t> a </a:t>
            </a:r>
            <a:r>
              <a:rPr lang="nb-NO" sz="2400" dirty="0" err="1"/>
              <a:t>solution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is </a:t>
            </a:r>
            <a:r>
              <a:rPr lang="nb-NO" sz="2400" dirty="0" err="1"/>
              <a:t>infeasible</a:t>
            </a:r>
            <a:r>
              <a:rPr lang="nb-NO" sz="2400" dirty="0"/>
              <a:t> in 50%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scenarios, it is «</a:t>
            </a:r>
            <a:r>
              <a:rPr lang="nb-NO" sz="2400" dirty="0" err="1"/>
              <a:t>rewarded</a:t>
            </a:r>
            <a:r>
              <a:rPr lang="nb-NO" sz="2400" dirty="0"/>
              <a:t>» by </a:t>
            </a:r>
            <a:r>
              <a:rPr lang="nb-NO" sz="2400" dirty="0" err="1"/>
              <a:t>being</a:t>
            </a:r>
            <a:r>
              <a:rPr lang="nb-NO" sz="2400" dirty="0"/>
              <a:t> </a:t>
            </a:r>
            <a:r>
              <a:rPr lang="nb-NO" sz="2400" dirty="0" err="1"/>
              <a:t>allowed</a:t>
            </a:r>
            <a:r>
              <a:rPr lang="nb-NO" sz="2400" dirty="0"/>
              <a:t> to </a:t>
            </a:r>
            <a:r>
              <a:rPr lang="nb-NO" sz="2400" dirty="0" err="1"/>
              <a:t>follow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greedy</a:t>
            </a:r>
            <a:r>
              <a:rPr lang="nb-NO" sz="2400" dirty="0"/>
              <a:t> </a:t>
            </a:r>
            <a:r>
              <a:rPr lang="nb-NO" sz="2400" dirty="0" err="1"/>
              <a:t>heuristic</a:t>
            </a:r>
            <a:r>
              <a:rPr lang="nb-NO" sz="2400" dirty="0"/>
              <a:t> in </a:t>
            </a:r>
            <a:r>
              <a:rPr lang="nb-NO" sz="2400" dirty="0" err="1"/>
              <a:t>these</a:t>
            </a:r>
            <a:r>
              <a:rPr lang="nb-NO" sz="2400" dirty="0"/>
              <a:t> scenarios</a:t>
            </a:r>
          </a:p>
          <a:p>
            <a:r>
              <a:rPr lang="nb-NO" sz="2400" dirty="0"/>
              <a:t>EEV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recourse</a:t>
            </a:r>
            <a:r>
              <a:rPr lang="nb-NO" sz="2400" dirty="0"/>
              <a:t> </a:t>
            </a:r>
            <a:r>
              <a:rPr lang="nb-NO" sz="2400" dirty="0" err="1"/>
              <a:t>thus</a:t>
            </a:r>
            <a:r>
              <a:rPr lang="nb-NO" sz="2400" dirty="0"/>
              <a:t> </a:t>
            </a:r>
            <a:r>
              <a:rPr lang="nb-NO" sz="2400" dirty="0" err="1"/>
              <a:t>reaches</a:t>
            </a:r>
            <a:r>
              <a:rPr lang="nb-NO" sz="2400" dirty="0"/>
              <a:t> an </a:t>
            </a:r>
            <a:r>
              <a:rPr lang="nb-NO" sz="2400" dirty="0" err="1"/>
              <a:t>average</a:t>
            </a:r>
            <a:r>
              <a:rPr lang="nb-NO" sz="2400" dirty="0"/>
              <a:t> </a:t>
            </a:r>
            <a:r>
              <a:rPr lang="nb-NO" sz="2400" dirty="0" err="1"/>
              <a:t>oil</a:t>
            </a:r>
            <a:r>
              <a:rPr lang="nb-NO" sz="2400" dirty="0"/>
              <a:t> output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smtClean="0"/>
              <a:t>117</a:t>
            </a:r>
          </a:p>
          <a:p>
            <a:r>
              <a:rPr lang="nb-NO" sz="2400" dirty="0" smtClean="0"/>
              <a:t>In 50% </a:t>
            </a:r>
            <a:r>
              <a:rPr lang="nb-NO" sz="2400" dirty="0" err="1" smtClean="0"/>
              <a:t>of</a:t>
            </a:r>
            <a:r>
              <a:rPr lang="nb-NO" sz="2400" dirty="0" smtClean="0"/>
              <a:t> scenarios, EEV is a </a:t>
            </a:r>
            <a:r>
              <a:rPr lang="nb-NO" sz="2400" dirty="0" err="1" smtClean="0"/>
              <a:t>wait</a:t>
            </a:r>
            <a:r>
              <a:rPr lang="nb-NO" sz="2400" dirty="0" smtClean="0"/>
              <a:t>-and-</a:t>
            </a:r>
            <a:r>
              <a:rPr lang="nb-NO" sz="2400" dirty="0" err="1" smtClean="0"/>
              <a:t>see</a:t>
            </a:r>
            <a:r>
              <a:rPr lang="nb-NO" sz="2400" dirty="0" smtClean="0"/>
              <a:t> </a:t>
            </a:r>
            <a:r>
              <a:rPr lang="nb-NO" sz="2400" dirty="0" err="1" smtClean="0"/>
              <a:t>heuristic</a:t>
            </a:r>
            <a:endParaRPr lang="nb-NO" sz="2400" dirty="0"/>
          </a:p>
          <a:p>
            <a:endParaRPr lang="nb-NO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306310214"/>
                  </p:ext>
                </p:extLst>
              </p:nvPr>
            </p:nvGraphicFramePr>
            <p:xfrm>
              <a:off x="6858540" y="3471606"/>
              <a:ext cx="4580792" cy="34893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540" y="3471606"/>
                <a:ext cx="4580792" cy="348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78062961"/>
                  </p:ext>
                </p:extLst>
              </p:nvPr>
            </p:nvGraphicFramePr>
            <p:xfrm>
              <a:off x="928654" y="3705617"/>
              <a:ext cx="4394643" cy="30823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654" y="3705617"/>
                <a:ext cx="4394643" cy="308236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6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1" y="3609972"/>
            <a:ext cx="5231553" cy="3014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76448"/>
            <a:ext cx="5782482" cy="10860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6"/>
            <a:ext cx="9572625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Create</a:t>
            </a:r>
            <a:r>
              <a:rPr lang="nb-NO" sz="2400" dirty="0" smtClean="0"/>
              <a:t> scenarios by sampling from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distributions</a:t>
            </a:r>
            <a:r>
              <a:rPr lang="nb-NO" sz="2400" dirty="0" smtClean="0"/>
              <a:t> given by </a:t>
            </a:r>
            <a:r>
              <a:rPr lang="nb-NO" sz="2400" dirty="0" err="1" smtClean="0"/>
              <a:t>the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6729" y="5149154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smtClean="0"/>
              <a:t>µ</a:t>
            </a:r>
            <a:r>
              <a:rPr lang="nb-NO" baseline="30000" dirty="0" smtClean="0"/>
              <a:t>OFF</a:t>
            </a:r>
            <a:endParaRPr lang="nb-NO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212" y="4341515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aseline="-25000" dirty="0" smtClean="0"/>
              <a:t>Var[</a:t>
            </a:r>
            <a:r>
              <a:rPr lang="nb-NO" baseline="-25000" dirty="0" err="1" smtClean="0"/>
              <a:t>y</a:t>
            </a:r>
            <a:r>
              <a:rPr lang="nb-NO" baseline="-40000" dirty="0" err="1" smtClean="0"/>
              <a:t>i</a:t>
            </a:r>
            <a:r>
              <a:rPr lang="nb-NO" baseline="-25000" dirty="0" smtClean="0"/>
              <a:t>]</a:t>
            </a:r>
            <a:endParaRPr lang="nb-NO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372475" y="5476875"/>
            <a:ext cx="863983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334500" y="4859934"/>
            <a:ext cx="154370" cy="5784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4261841"/>
            <a:ext cx="4918498" cy="171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Then</a:t>
            </a:r>
            <a:r>
              <a:rPr lang="nb-NO" sz="2400" dirty="0" smtClean="0"/>
              <a:t> </a:t>
            </a:r>
            <a:r>
              <a:rPr lang="nb-NO" sz="2400" dirty="0" err="1" smtClean="0"/>
              <a:t>fit</a:t>
            </a:r>
            <a:r>
              <a:rPr lang="nb-NO" sz="2400" dirty="0" smtClean="0"/>
              <a:t> a </a:t>
            </a:r>
            <a:r>
              <a:rPr lang="nb-NO" sz="2400" dirty="0" err="1" smtClean="0"/>
              <a:t>new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to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sampled</a:t>
            </a:r>
            <a:r>
              <a:rPr lang="nb-NO" sz="2400" dirty="0" smtClean="0"/>
              <a:t> </a:t>
            </a:r>
            <a:r>
              <a:rPr lang="nb-NO" sz="2400" dirty="0" err="1" smtClean="0"/>
              <a:t>points</a:t>
            </a:r>
            <a:endParaRPr lang="nb-NO" sz="2400" dirty="0"/>
          </a:p>
          <a:p>
            <a:endParaRPr lang="nb-NO" sz="2400" dirty="0" smtClean="0"/>
          </a:p>
          <a:p>
            <a:r>
              <a:rPr lang="nb-NO" sz="2400" dirty="0" err="1" smtClean="0"/>
              <a:t>Since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r>
              <a:rPr lang="nb-NO" sz="2400" dirty="0" smtClean="0"/>
              <a:t> is «</a:t>
            </a:r>
            <a:r>
              <a:rPr lang="nb-NO" sz="2400" dirty="0" err="1" smtClean="0"/>
              <a:t>baked</a:t>
            </a:r>
            <a:r>
              <a:rPr lang="nb-NO" sz="2400" dirty="0"/>
              <a:t> </a:t>
            </a:r>
            <a:r>
              <a:rPr lang="nb-NO" sz="2400" dirty="0" err="1" smtClean="0"/>
              <a:t>into</a:t>
            </a:r>
            <a:r>
              <a:rPr lang="nb-NO" sz="2400" dirty="0" smtClean="0"/>
              <a:t>» sample, scenario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is just output </a:t>
            </a:r>
            <a:r>
              <a:rPr lang="nb-NO" sz="2400" dirty="0" err="1" smtClean="0"/>
              <a:t>predictions</a:t>
            </a:r>
            <a:r>
              <a:rPr lang="nb-NO" sz="2400" dirty="0" smtClean="0"/>
              <a:t> </a:t>
            </a:r>
            <a:r>
              <a:rPr lang="nb-NO" sz="2400" dirty="0" err="1" smtClean="0"/>
              <a:t>without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10103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5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</a:p>
          <a:p>
            <a:endParaRPr lang="nb-NO" dirty="0"/>
          </a:p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  <a:p>
            <a:pPr lvl="1"/>
            <a:r>
              <a:rPr lang="nb-NO" dirty="0" smtClean="0"/>
              <a:t>Solution Evaluation</a:t>
            </a:r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No </a:t>
            </a:r>
            <a:r>
              <a:rPr lang="nb-NO" dirty="0" err="1" smtClean="0"/>
              <a:t>Recourse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</a:p>
          <a:p>
            <a:pPr lvl="1"/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5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nb-NO" sz="2000" dirty="0" smtClean="0"/>
              <a:t>First </a:t>
            </a:r>
            <a:r>
              <a:rPr lang="nb-NO" sz="2000" dirty="0" err="1" smtClean="0"/>
              <a:t>find</a:t>
            </a:r>
            <a:r>
              <a:rPr lang="nb-NO" sz="2000" dirty="0" smtClean="0"/>
              <a:t> optimal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by </a:t>
            </a:r>
            <a:r>
              <a:rPr lang="nb-NO" sz="2000" dirty="0" err="1" smtClean="0"/>
              <a:t>solving</a:t>
            </a:r>
            <a:endParaRPr lang="nb-NO" sz="2000" dirty="0" smtClean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9" y="2167680"/>
            <a:ext cx="5268060" cy="14956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25634"/>
            <a:ext cx="10515600" cy="68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 err="1" smtClean="0"/>
              <a:t>Then</a:t>
            </a:r>
            <a:r>
              <a:rPr lang="nb-NO" sz="2000" dirty="0" smtClean="0"/>
              <a:t> </a:t>
            </a:r>
            <a:r>
              <a:rPr lang="nb-NO" sz="2000" dirty="0" err="1" smtClean="0"/>
              <a:t>produce</a:t>
            </a:r>
            <a:r>
              <a:rPr lang="nb-NO" sz="2000" dirty="0" smtClean="0"/>
              <a:t> Pareto front by </a:t>
            </a:r>
            <a:r>
              <a:rPr lang="nb-NO" sz="2000" dirty="0" err="1" smtClean="0"/>
              <a:t>minimizing</a:t>
            </a:r>
            <a:r>
              <a:rPr lang="nb-NO" sz="2000" dirty="0" smtClean="0"/>
              <a:t> gas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</a:t>
            </a:r>
            <a:r>
              <a:rPr lang="nb-NO" sz="2000" dirty="0" err="1" smtClean="0"/>
              <a:t>while</a:t>
            </a:r>
            <a:r>
              <a:rPr lang="nb-NO" sz="2000" dirty="0" smtClean="0"/>
              <a:t> </a:t>
            </a:r>
            <a:r>
              <a:rPr lang="nb-NO" sz="2000" dirty="0" err="1" smtClean="0"/>
              <a:t>keeping</a:t>
            </a:r>
            <a:r>
              <a:rPr lang="nb-NO" sz="2000" dirty="0" smtClean="0"/>
              <a:t>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above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</a:t>
            </a:r>
            <a:r>
              <a:rPr lang="el-GR" sz="2000" dirty="0" smtClean="0"/>
              <a:t>α</a:t>
            </a:r>
            <a:r>
              <a:rPr lang="nb-NO" sz="2000" dirty="0" smtClean="0"/>
              <a:t>: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0" y="4681326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Pareto Front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/>
          </a:bodyPr>
          <a:lstStyle/>
          <a:p>
            <a:r>
              <a:rPr lang="nb-NO" sz="2000" dirty="0" smtClean="0"/>
              <a:t>Y-</a:t>
            </a:r>
            <a:r>
              <a:rPr lang="nb-NO" sz="2000" dirty="0" err="1" smtClean="0"/>
              <a:t>axis</a:t>
            </a:r>
            <a:r>
              <a:rPr lang="nb-NO" sz="2000" dirty="0" smtClean="0"/>
              <a:t> is «Precision»,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difference</a:t>
            </a:r>
            <a:r>
              <a:rPr lang="nb-NO" sz="2000" dirty="0" smtClean="0"/>
              <a:t> </a:t>
            </a:r>
            <a:r>
              <a:rPr lang="nb-NO" sz="2000" dirty="0" err="1" smtClean="0"/>
              <a:t>between</a:t>
            </a:r>
            <a:r>
              <a:rPr lang="nb-NO" sz="2000" dirty="0" smtClean="0"/>
              <a:t> </a:t>
            </a:r>
            <a:r>
              <a:rPr lang="nb-NO" sz="2000" dirty="0" err="1" smtClean="0"/>
              <a:t>maximum</a:t>
            </a:r>
            <a:r>
              <a:rPr lang="nb-NO" sz="2000" dirty="0" smtClean="0"/>
              <a:t>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and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given </a:t>
            </a:r>
            <a:r>
              <a:rPr lang="el-GR" sz="2000" dirty="0" smtClean="0"/>
              <a:t>α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Use</a:t>
            </a:r>
            <a:r>
              <a:rPr lang="nb-NO" sz="2000" dirty="0" smtClean="0"/>
              <a:t> </a:t>
            </a:r>
            <a:r>
              <a:rPr lang="nb-NO" sz="2000" dirty="0" err="1" smtClean="0"/>
              <a:t>this</a:t>
            </a:r>
            <a:r>
              <a:rPr lang="nb-NO" sz="2000" dirty="0" smtClean="0"/>
              <a:t> </a:t>
            </a:r>
            <a:r>
              <a:rPr lang="nb-NO" sz="2000" dirty="0" err="1" smtClean="0"/>
              <a:t>measure</a:t>
            </a:r>
            <a:r>
              <a:rPr lang="nb-NO" sz="2000" dirty="0" smtClean="0"/>
              <a:t> to </a:t>
            </a:r>
            <a:r>
              <a:rPr lang="nb-NO" sz="2000" dirty="0" err="1" smtClean="0"/>
              <a:t>get</a:t>
            </a:r>
            <a:r>
              <a:rPr lang="nb-NO" sz="2000" dirty="0" smtClean="0"/>
              <a:t> </a:t>
            </a:r>
            <a:r>
              <a:rPr lang="nb-NO" sz="2000" dirty="0" err="1" smtClean="0"/>
              <a:t>desired</a:t>
            </a:r>
            <a:r>
              <a:rPr lang="nb-NO" sz="2000" dirty="0" smtClean="0"/>
              <a:t> </a:t>
            </a:r>
            <a:r>
              <a:rPr lang="nb-NO" sz="2000" dirty="0" err="1" smtClean="0"/>
              <a:t>shape</a:t>
            </a:r>
            <a:r>
              <a:rPr lang="nb-NO" sz="2000" dirty="0" smtClean="0"/>
              <a:t> </a:t>
            </a:r>
            <a:r>
              <a:rPr lang="nb-NO" sz="2000" dirty="0" err="1" smtClean="0"/>
              <a:t>where</a:t>
            </a:r>
            <a:r>
              <a:rPr lang="nb-NO" sz="2000" dirty="0" smtClean="0"/>
              <a:t> «right </a:t>
            </a:r>
            <a:r>
              <a:rPr lang="nb-NO" sz="2000" dirty="0" err="1" smtClean="0"/>
              <a:t>upwards</a:t>
            </a:r>
            <a:r>
              <a:rPr lang="nb-NO" sz="2000" dirty="0" smtClean="0"/>
              <a:t>» </a:t>
            </a:r>
            <a:r>
              <a:rPr lang="nb-NO" sz="2000" dirty="0" err="1" smtClean="0"/>
              <a:t>represents</a:t>
            </a:r>
            <a:r>
              <a:rPr lang="nb-NO" sz="2000" dirty="0" smtClean="0"/>
              <a:t> </a:t>
            </a:r>
            <a:r>
              <a:rPr lang="nb-NO" sz="2000" dirty="0" err="1" smtClean="0"/>
              <a:t>better</a:t>
            </a:r>
            <a:r>
              <a:rPr lang="nb-NO" sz="2000" dirty="0" smtClean="0"/>
              <a:t> </a:t>
            </a:r>
            <a:r>
              <a:rPr lang="nb-NO" sz="2000" dirty="0" err="1" smtClean="0"/>
              <a:t>solutions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smtClean="0"/>
              <a:t>Plot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right: Pareto front for </a:t>
            </a:r>
            <a:r>
              <a:rPr lang="el-GR" sz="2000" dirty="0" smtClean="0"/>
              <a:t>α</a:t>
            </a:r>
            <a:r>
              <a:rPr lang="nb-NO" sz="2000" dirty="0" smtClean="0"/>
              <a:t> </a:t>
            </a:r>
            <a:r>
              <a:rPr lang="el-GR" sz="2000" dirty="0" smtClean="0"/>
              <a:t>ϵ</a:t>
            </a:r>
            <a:r>
              <a:rPr lang="nb-NO" sz="2000" dirty="0" smtClean="0"/>
              <a:t> [0.01, 1]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420452"/>
              </p:ext>
            </p:extLst>
          </p:nvPr>
        </p:nvGraphicFramePr>
        <p:xfrm>
          <a:off x="4978400" y="1515723"/>
          <a:ext cx="6560457" cy="497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1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</a:t>
            </a:r>
            <a:r>
              <a:rPr lang="nb-NO" dirty="0" err="1" smtClean="0"/>
              <a:t>Discussion</a:t>
            </a:r>
            <a:r>
              <a:rPr lang="nb-NO" dirty="0" smtClean="0"/>
              <a:t> Points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How 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treat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standard </a:t>
            </a:r>
            <a:r>
              <a:rPr lang="nb-NO" dirty="0" err="1" smtClean="0"/>
              <a:t>deviations</a:t>
            </a:r>
            <a:r>
              <a:rPr lang="nb-NO" dirty="0" smtClean="0"/>
              <a:t>/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7 </a:t>
            </a:r>
            <a:r>
              <a:rPr lang="nb-NO" dirty="0" err="1" smtClean="0"/>
              <a:t>wells</a:t>
            </a:r>
            <a:r>
              <a:rPr lang="nb-NO" dirty="0" smtClean="0"/>
              <a:t> in a single </a:t>
            </a:r>
            <a:r>
              <a:rPr lang="nb-NO" dirty="0" err="1" smtClean="0"/>
              <a:t>optimization</a:t>
            </a:r>
            <a:r>
              <a:rPr lang="nb-NO" dirty="0" smtClean="0"/>
              <a:t> problem?</a:t>
            </a:r>
          </a:p>
          <a:p>
            <a:endParaRPr lang="nb-NO" dirty="0"/>
          </a:p>
          <a:p>
            <a:r>
              <a:rPr lang="nb-NO" dirty="0" err="1" smtClean="0"/>
              <a:t>Independent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cancel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aggregate</a:t>
            </a:r>
            <a:r>
              <a:rPr lang="nb-NO" dirty="0" smtClean="0"/>
              <a:t> (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)</a:t>
            </a:r>
          </a:p>
          <a:p>
            <a:endParaRPr lang="nb-NO" dirty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quantify</a:t>
            </a:r>
            <a:r>
              <a:rPr lang="nb-NO" dirty="0" smtClean="0"/>
              <a:t> </a:t>
            </a:r>
            <a:r>
              <a:rPr lang="nb-NO" dirty="0" err="1" smtClean="0"/>
              <a:t>covariance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May still be </a:t>
            </a:r>
            <a:r>
              <a:rPr lang="nb-NO" dirty="0" err="1" smtClean="0"/>
              <a:t>reasonable</a:t>
            </a:r>
            <a:r>
              <a:rPr lang="nb-NO" dirty="0" smtClean="0"/>
              <a:t> to </a:t>
            </a:r>
            <a:r>
              <a:rPr lang="nb-NO" dirty="0" err="1" smtClean="0"/>
              <a:t>consider</a:t>
            </a:r>
            <a:r>
              <a:rPr lang="nb-NO" dirty="0" smtClean="0"/>
              <a:t> sum as «total </a:t>
            </a:r>
            <a:r>
              <a:rPr lang="nb-NO" dirty="0" err="1" smtClean="0"/>
              <a:t>uncertainty</a:t>
            </a:r>
            <a:r>
              <a:rPr lang="nb-NO" dirty="0" smtClean="0"/>
              <a:t>»?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97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221"/>
          </a:xfrm>
        </p:spPr>
        <p:txBody>
          <a:bodyPr/>
          <a:lstStyle/>
          <a:p>
            <a:r>
              <a:rPr lang="nb-NO" dirty="0" smtClean="0"/>
              <a:t>Ensure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r>
              <a:rPr lang="nb-NO" dirty="0" smtClean="0"/>
              <a:t> holds in all scenarios: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2504395"/>
            <a:ext cx="5827755" cy="112401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12935"/>
            <a:ext cx="10515600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Scenarios </a:t>
            </a:r>
            <a:r>
              <a:rPr lang="nb-NO" dirty="0" err="1" smtClean="0"/>
              <a:t>generated</a:t>
            </a:r>
            <a:r>
              <a:rPr lang="nb-NO" dirty="0" smtClean="0"/>
              <a:t> by </a:t>
            </a:r>
            <a:r>
              <a:rPr lang="nb-NO" dirty="0" err="1" smtClean="0"/>
              <a:t>drawing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factor</a:t>
            </a:r>
            <a:r>
              <a:rPr lang="nb-NO" dirty="0" smtClean="0"/>
              <a:t> per </a:t>
            </a:r>
            <a:r>
              <a:rPr lang="nb-NO" dirty="0" err="1" smtClean="0"/>
              <a:t>well</a:t>
            </a:r>
            <a:r>
              <a:rPr lang="nb-NO" dirty="0" smtClean="0"/>
              <a:t> per scenario:</a:t>
            </a:r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37" y="4307176"/>
            <a:ext cx="5487166" cy="73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4919147"/>
            <a:ext cx="593490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Evaluation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ways</a:t>
            </a:r>
            <a:r>
              <a:rPr lang="nb-NO" dirty="0" smtClean="0"/>
              <a:t> to </a:t>
            </a:r>
            <a:r>
              <a:rPr lang="nb-NO" dirty="0" err="1" smtClean="0"/>
              <a:t>evaluate</a:t>
            </a:r>
            <a:r>
              <a:rPr lang="nb-NO" dirty="0" smtClean="0"/>
              <a:t> scenarios: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infeasibility</a:t>
            </a:r>
            <a:r>
              <a:rPr lang="nb-NO" dirty="0" smtClean="0"/>
              <a:t> </a:t>
            </a:r>
            <a:r>
              <a:rPr lang="nb-NO" dirty="0" err="1" smtClean="0"/>
              <a:t>occurs</a:t>
            </a:r>
            <a:endParaRPr lang="nb-NO" dirty="0" smtClean="0"/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avoid</a:t>
            </a:r>
            <a:r>
              <a:rPr lang="nb-NO" dirty="0" smtClean="0"/>
              <a:t> </a:t>
            </a:r>
            <a:r>
              <a:rPr lang="nb-NO" dirty="0" err="1" smtClean="0"/>
              <a:t>infeasibility</a:t>
            </a:r>
            <a:endParaRPr lang="nb-NO" dirty="0"/>
          </a:p>
          <a:p>
            <a:pPr lvl="1"/>
            <a:endParaRPr lang="nb-NO" dirty="0" smtClean="0"/>
          </a:p>
          <a:p>
            <a:r>
              <a:rPr lang="nb-NO" dirty="0" err="1" smtClean="0"/>
              <a:t>Generally</a:t>
            </a:r>
            <a:r>
              <a:rPr lang="nb-NO" dirty="0" smtClean="0"/>
              <a:t> </a:t>
            </a:r>
            <a:r>
              <a:rPr lang="nb-NO" dirty="0" err="1" smtClean="0"/>
              <a:t>solve</a:t>
            </a:r>
            <a:r>
              <a:rPr lang="nb-NO" dirty="0" smtClean="0"/>
              <a:t> problem for ≤ 100 scenarios and </a:t>
            </a:r>
            <a:r>
              <a:rPr lang="nb-NO" dirty="0" err="1" smtClean="0"/>
              <a:t>evaluate</a:t>
            </a:r>
            <a:r>
              <a:rPr lang="nb-NO" dirty="0" smtClean="0"/>
              <a:t> for ≥10 000 scenarios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No </a:t>
            </a:r>
            <a:r>
              <a:rPr lang="nb-NO" dirty="0" err="1" smtClean="0"/>
              <a:t>Recourse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171" cy="4351338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Follow</a:t>
            </a:r>
            <a:r>
              <a:rPr lang="nb-NO" dirty="0" smtClean="0"/>
              <a:t> choke </a:t>
            </a:r>
            <a:r>
              <a:rPr lang="nb-NO" dirty="0" err="1" smtClean="0"/>
              <a:t>values</a:t>
            </a:r>
            <a:r>
              <a:rPr lang="nb-NO" dirty="0" smtClean="0"/>
              <a:t> from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regardless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infeasibility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As </a:t>
            </a:r>
            <a:r>
              <a:rPr lang="nb-NO" dirty="0" err="1" smtClean="0"/>
              <a:t>expected</a:t>
            </a:r>
            <a:r>
              <a:rPr lang="nb-NO" dirty="0" smtClean="0"/>
              <a:t>, EEV </a:t>
            </a:r>
            <a:r>
              <a:rPr lang="nb-NO" dirty="0" err="1" smtClean="0"/>
              <a:t>yields</a:t>
            </a:r>
            <a:r>
              <a:rPr lang="nb-NO" dirty="0" smtClean="0"/>
              <a:t> </a:t>
            </a:r>
            <a:r>
              <a:rPr lang="nb-NO" dirty="0" err="1" smtClean="0"/>
              <a:t>infeasible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49,7%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top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100 scenarios </a:t>
            </a:r>
            <a:r>
              <a:rPr lang="nb-NO" dirty="0" err="1" smtClean="0"/>
              <a:t>solution</a:t>
            </a:r>
            <a:r>
              <a:rPr lang="nb-NO" dirty="0" smtClean="0"/>
              <a:t> is </a:t>
            </a:r>
            <a:r>
              <a:rPr lang="nb-NO" dirty="0" err="1" smtClean="0"/>
              <a:t>infeasible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3,8%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bottom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oil</a:t>
            </a:r>
            <a:r>
              <a:rPr lang="nb-NO" dirty="0" smtClean="0"/>
              <a:t> output in </a:t>
            </a:r>
            <a:r>
              <a:rPr lang="nb-NO" dirty="0" err="1" smtClean="0"/>
              <a:t>infeasible</a:t>
            </a:r>
            <a:r>
              <a:rPr lang="nb-NO" dirty="0" smtClean="0"/>
              <a:t> scenarios as 0,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strict</a:t>
            </a:r>
            <a:r>
              <a:rPr lang="nb-NO" dirty="0" smtClean="0"/>
              <a:t> w.r.t </a:t>
            </a:r>
            <a:r>
              <a:rPr lang="nb-NO" dirty="0" err="1" smtClean="0"/>
              <a:t>the</a:t>
            </a:r>
            <a:r>
              <a:rPr lang="nb-NO" dirty="0" smtClean="0"/>
              <a:t> EEV </a:t>
            </a:r>
            <a:r>
              <a:rPr lang="nb-NO" dirty="0" err="1" smtClean="0"/>
              <a:t>solution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920230331"/>
                  </p:ext>
                </p:extLst>
              </p:nvPr>
            </p:nvGraphicFramePr>
            <p:xfrm>
              <a:off x="7969433" y="789423"/>
              <a:ext cx="4018275" cy="2818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433" y="789423"/>
                <a:ext cx="4018275" cy="281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699541932"/>
                  </p:ext>
                </p:extLst>
              </p:nvPr>
            </p:nvGraphicFramePr>
            <p:xfrm>
              <a:off x="7867058" y="3930423"/>
              <a:ext cx="4223026" cy="25874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7058" y="3930423"/>
                <a:ext cx="4223026" cy="2587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heuristic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each</a:t>
            </a:r>
            <a:r>
              <a:rPr lang="nb-NO" dirty="0" smtClean="0"/>
              <a:t> scenario, </a:t>
            </a:r>
            <a:r>
              <a:rPr lang="nb-NO" dirty="0" err="1" smtClean="0"/>
              <a:t>sequentially</a:t>
            </a:r>
            <a:r>
              <a:rPr lang="nb-NO" dirty="0" smtClean="0"/>
              <a:t>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well</a:t>
            </a:r>
            <a:r>
              <a:rPr lang="nb-NO" dirty="0" smtClean="0"/>
              <a:t> choke settings </a:t>
            </a:r>
            <a:r>
              <a:rPr lang="nb-NO" dirty="0" err="1" smtClean="0"/>
              <a:t>until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the</a:t>
            </a:r>
            <a:r>
              <a:rPr lang="nb-NO" dirty="0" smtClean="0"/>
              <a:t>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endParaRPr lang="nb-NO" dirty="0"/>
          </a:p>
          <a:p>
            <a:pPr lvl="1"/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then</a:t>
            </a:r>
            <a:r>
              <a:rPr lang="nb-NO" dirty="0" smtClean="0"/>
              <a:t> stop and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objective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Order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to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decided</a:t>
            </a:r>
            <a:r>
              <a:rPr lang="nb-NO" dirty="0" smtClean="0"/>
              <a:t> by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i="1" dirty="0" err="1" smtClean="0"/>
              <a:t>mean</a:t>
            </a:r>
            <a:r>
              <a:rPr lang="nb-NO" i="1" dirty="0" smtClean="0"/>
              <a:t> gas-oil-ratio </a:t>
            </a:r>
            <a:r>
              <a:rPr lang="nb-NO" dirty="0" smtClean="0"/>
              <a:t>(GOR) over all </a:t>
            </a:r>
            <a:r>
              <a:rPr lang="nb-NO" dirty="0" err="1" smtClean="0"/>
              <a:t>feasible</a:t>
            </a:r>
            <a:r>
              <a:rPr lang="nb-NO" dirty="0" smtClean="0"/>
              <a:t> choke settings,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low</a:t>
            </a:r>
            <a:r>
              <a:rPr lang="nb-NO" dirty="0" smtClean="0"/>
              <a:t> GOR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turned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first</a:t>
            </a:r>
          </a:p>
          <a:p>
            <a:endParaRPr lang="nb-NO" dirty="0"/>
          </a:p>
          <a:p>
            <a:r>
              <a:rPr lang="nb-NO" dirty="0" smtClean="0"/>
              <a:t>More </a:t>
            </a:r>
            <a:r>
              <a:rPr lang="nb-NO" dirty="0" err="1" smtClean="0"/>
              <a:t>realistic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scenarios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79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Preliminary Results</vt:lpstr>
      <vt:lpstr>Contents</vt:lpstr>
      <vt:lpstr>Multi-Objective Program (MOP)</vt:lpstr>
      <vt:lpstr>MOP – Pareto Front</vt:lpstr>
      <vt:lpstr>MOP – Discussion Points</vt:lpstr>
      <vt:lpstr>Robust Formulation</vt:lpstr>
      <vt:lpstr>Scenario Evaluation</vt:lpstr>
      <vt:lpstr>Results, No Recourse</vt:lpstr>
      <vt:lpstr>Results, Recourse Option</vt:lpstr>
      <vt:lpstr>Results, Recourse Option</vt:lpstr>
      <vt:lpstr>Results, Recourse Option</vt:lpstr>
      <vt:lpstr>Scenario Generation with Distribution</vt:lpstr>
      <vt:lpstr>Scenario Generation with Distribution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41</cp:revision>
  <dcterms:created xsi:type="dcterms:W3CDTF">2018-05-04T08:19:40Z</dcterms:created>
  <dcterms:modified xsi:type="dcterms:W3CDTF">2018-05-04T12:28:41Z</dcterms:modified>
</cp:coreProperties>
</file>