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2108B-DAAF-445F-BFF0-130E2EC32F13}">
          <p14:sldIdLst>
            <p14:sldId id="256"/>
            <p14:sldId id="257"/>
            <p14:sldId id="258"/>
            <p14:sldId id="259"/>
          </p14:sldIdLst>
        </p14:section>
        <p14:section name="Untitled Section" id="{1DEC91CF-63DE-4CFA-8615-78696D7995D3}">
          <p14:sldIdLst>
            <p14:sldId id="261"/>
            <p14:sldId id="262"/>
            <p14:sldId id="260"/>
            <p14:sldId id="263"/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FBA32-CEF5-4480-9AF0-F662507A973F}" v="5235" dt="2018-05-13T20:33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ik Witzoe" userId="ce85cca2b8f8d616" providerId="LiveId" clId="{8B2FBA32-CEF5-4480-9AF0-F662507A973F}"/>
    <pc:docChg chg="undo custSel addSld modSld">
      <pc:chgData name="Bendik Witzoe" userId="ce85cca2b8f8d616" providerId="LiveId" clId="{8B2FBA32-CEF5-4480-9AF0-F662507A973F}" dt="2018-05-13T20:33:30.898" v="5226" actId="114"/>
      <pc:docMkLst>
        <pc:docMk/>
      </pc:docMkLst>
      <pc:sldChg chg="modSp">
        <pc:chgData name="Bendik Witzoe" userId="ce85cca2b8f8d616" providerId="LiveId" clId="{8B2FBA32-CEF5-4480-9AF0-F662507A973F}" dt="2018-05-13T18:38:08.051" v="4492" actId="5793"/>
        <pc:sldMkLst>
          <pc:docMk/>
          <pc:sldMk cId="158366554" sldId="257"/>
        </pc:sldMkLst>
        <pc:spChg chg="mod">
          <ac:chgData name="Bendik Witzoe" userId="ce85cca2b8f8d616" providerId="LiveId" clId="{8B2FBA32-CEF5-4480-9AF0-F662507A973F}" dt="2018-05-13T18:38:08.051" v="4492" actId="5793"/>
          <ac:spMkLst>
            <pc:docMk/>
            <pc:sldMk cId="158366554" sldId="257"/>
            <ac:spMk id="3" creationId="{63F4A9D8-0A15-4CA8-B38E-C73B2272D49F}"/>
          </ac:spMkLst>
        </pc:spChg>
      </pc:sldChg>
      <pc:sldChg chg="modSp">
        <pc:chgData name="Bendik Witzoe" userId="ce85cca2b8f8d616" providerId="LiveId" clId="{8B2FBA32-CEF5-4480-9AF0-F662507A973F}" dt="2018-05-13T18:05:25.581" v="3988" actId="20577"/>
        <pc:sldMkLst>
          <pc:docMk/>
          <pc:sldMk cId="3495880286" sldId="258"/>
        </pc:sldMkLst>
        <pc:spChg chg="mod">
          <ac:chgData name="Bendik Witzoe" userId="ce85cca2b8f8d616" providerId="LiveId" clId="{8B2FBA32-CEF5-4480-9AF0-F662507A973F}" dt="2018-05-13T18:05:25.581" v="3988" actId="20577"/>
          <ac:spMkLst>
            <pc:docMk/>
            <pc:sldMk cId="3495880286" sldId="258"/>
            <ac:spMk id="3" creationId="{1CD60BC7-EB3A-400D-8204-BE359BA64950}"/>
          </ac:spMkLst>
        </pc:spChg>
      </pc:sldChg>
      <pc:sldChg chg="addSp delSp modSp add">
        <pc:chgData name="Bendik Witzoe" userId="ce85cca2b8f8d616" providerId="LiveId" clId="{8B2FBA32-CEF5-4480-9AF0-F662507A973F}" dt="2018-05-13T18:32:29.393" v="4488" actId="5793"/>
        <pc:sldMkLst>
          <pc:docMk/>
          <pc:sldMk cId="1709566904" sldId="259"/>
        </pc:sldMkLst>
        <pc:spChg chg="mod">
          <ac:chgData name="Bendik Witzoe" userId="ce85cca2b8f8d616" providerId="LiveId" clId="{8B2FBA32-CEF5-4480-9AF0-F662507A973F}" dt="2018-05-13T16:30:09.701" v="52" actId="20577"/>
          <ac:spMkLst>
            <pc:docMk/>
            <pc:sldMk cId="1709566904" sldId="259"/>
            <ac:spMk id="2" creationId="{9FA8DD4C-DA8A-4811-B983-1ABC45787005}"/>
          </ac:spMkLst>
        </pc:spChg>
        <pc:spChg chg="del">
          <ac:chgData name="Bendik Witzoe" userId="ce85cca2b8f8d616" providerId="LiveId" clId="{8B2FBA32-CEF5-4480-9AF0-F662507A973F}" dt="2018-05-13T16:30:13.292" v="53" actId="478"/>
          <ac:spMkLst>
            <pc:docMk/>
            <pc:sldMk cId="1709566904" sldId="259"/>
            <ac:spMk id="3" creationId="{272CC777-437E-4B9D-BC38-E267E330530D}"/>
          </ac:spMkLst>
        </pc:spChg>
        <pc:spChg chg="add mod">
          <ac:chgData name="Bendik Witzoe" userId="ce85cca2b8f8d616" providerId="LiveId" clId="{8B2FBA32-CEF5-4480-9AF0-F662507A973F}" dt="2018-05-13T18:32:29.393" v="4488" actId="5793"/>
          <ac:spMkLst>
            <pc:docMk/>
            <pc:sldMk cId="1709566904" sldId="259"/>
            <ac:spMk id="4" creationId="{5D29C279-2279-4300-86C6-B47C68904718}"/>
          </ac:spMkLst>
        </pc:spChg>
      </pc:sldChg>
      <pc:sldChg chg="modSp add">
        <pc:chgData name="Bendik Witzoe" userId="ce85cca2b8f8d616" providerId="LiveId" clId="{8B2FBA32-CEF5-4480-9AF0-F662507A973F}" dt="2018-05-13T18:28:46.749" v="4486" actId="6549"/>
        <pc:sldMkLst>
          <pc:docMk/>
          <pc:sldMk cId="1351390352" sldId="260"/>
        </pc:sldMkLst>
        <pc:spChg chg="mod">
          <ac:chgData name="Bendik Witzoe" userId="ce85cca2b8f8d616" providerId="LiveId" clId="{8B2FBA32-CEF5-4480-9AF0-F662507A973F}" dt="2018-05-13T16:50:19.390" v="1874" actId="20577"/>
          <ac:spMkLst>
            <pc:docMk/>
            <pc:sldMk cId="1351390352" sldId="260"/>
            <ac:spMk id="2" creationId="{5FFDA716-BD48-4D6F-8A2D-930908948F5C}"/>
          </ac:spMkLst>
        </pc:spChg>
        <pc:spChg chg="mod">
          <ac:chgData name="Bendik Witzoe" userId="ce85cca2b8f8d616" providerId="LiveId" clId="{8B2FBA32-CEF5-4480-9AF0-F662507A973F}" dt="2018-05-13T18:28:46.749" v="4486" actId="6549"/>
          <ac:spMkLst>
            <pc:docMk/>
            <pc:sldMk cId="1351390352" sldId="260"/>
            <ac:spMk id="3" creationId="{45EC6B02-9236-4C6C-A177-D4F2B7992BC4}"/>
          </ac:spMkLst>
        </pc:spChg>
      </pc:sldChg>
      <pc:sldChg chg="modSp add">
        <pc:chgData name="Bendik Witzoe" userId="ce85cca2b8f8d616" providerId="LiveId" clId="{8B2FBA32-CEF5-4480-9AF0-F662507A973F}" dt="2018-05-13T17:25:36.590" v="2475" actId="20577"/>
        <pc:sldMkLst>
          <pc:docMk/>
          <pc:sldMk cId="136775090" sldId="261"/>
        </pc:sldMkLst>
        <pc:spChg chg="mod">
          <ac:chgData name="Bendik Witzoe" userId="ce85cca2b8f8d616" providerId="LiveId" clId="{8B2FBA32-CEF5-4480-9AF0-F662507A973F}" dt="2018-05-13T16:44:39.981" v="1063" actId="20577"/>
          <ac:spMkLst>
            <pc:docMk/>
            <pc:sldMk cId="136775090" sldId="261"/>
            <ac:spMk id="2" creationId="{8738E072-2957-4F60-8727-21EE38FAA124}"/>
          </ac:spMkLst>
        </pc:spChg>
        <pc:spChg chg="mod">
          <ac:chgData name="Bendik Witzoe" userId="ce85cca2b8f8d616" providerId="LiveId" clId="{8B2FBA32-CEF5-4480-9AF0-F662507A973F}" dt="2018-05-13T17:25:36.590" v="2475" actId="20577"/>
          <ac:spMkLst>
            <pc:docMk/>
            <pc:sldMk cId="136775090" sldId="261"/>
            <ac:spMk id="3" creationId="{F1533745-309E-4269-8965-516F56B4923F}"/>
          </ac:spMkLst>
        </pc:spChg>
      </pc:sldChg>
      <pc:sldChg chg="modSp add">
        <pc:chgData name="Bendik Witzoe" userId="ce85cca2b8f8d616" providerId="LiveId" clId="{8B2FBA32-CEF5-4480-9AF0-F662507A973F}" dt="2018-05-13T16:50:12.681" v="1862" actId="20577"/>
        <pc:sldMkLst>
          <pc:docMk/>
          <pc:sldMk cId="529388373" sldId="262"/>
        </pc:sldMkLst>
        <pc:spChg chg="mod">
          <ac:chgData name="Bendik Witzoe" userId="ce85cca2b8f8d616" providerId="LiveId" clId="{8B2FBA32-CEF5-4480-9AF0-F662507A973F}" dt="2018-05-13T16:50:12.681" v="1862" actId="20577"/>
          <ac:spMkLst>
            <pc:docMk/>
            <pc:sldMk cId="529388373" sldId="262"/>
            <ac:spMk id="2" creationId="{6529B464-6FCD-4DF7-9781-9CF31FF91AE4}"/>
          </ac:spMkLst>
        </pc:spChg>
      </pc:sldChg>
      <pc:sldChg chg="addSp delSp modSp add">
        <pc:chgData name="Bendik Witzoe" userId="ce85cca2b8f8d616" providerId="LiveId" clId="{8B2FBA32-CEF5-4480-9AF0-F662507A973F}" dt="2018-05-13T20:18:22.733" v="4543" actId="20577"/>
        <pc:sldMkLst>
          <pc:docMk/>
          <pc:sldMk cId="691255855" sldId="263"/>
        </pc:sldMkLst>
        <pc:spChg chg="mod">
          <ac:chgData name="Bendik Witzoe" userId="ce85cca2b8f8d616" providerId="LiveId" clId="{8B2FBA32-CEF5-4480-9AF0-F662507A973F}" dt="2018-05-13T17:37:07.431" v="2700" actId="20577"/>
          <ac:spMkLst>
            <pc:docMk/>
            <pc:sldMk cId="691255855" sldId="263"/>
            <ac:spMk id="2" creationId="{72096CF7-4F1B-48F5-918C-64D9019917A3}"/>
          </ac:spMkLst>
        </pc:spChg>
        <pc:spChg chg="add del mod">
          <ac:chgData name="Bendik Witzoe" userId="ce85cca2b8f8d616" providerId="LiveId" clId="{8B2FBA32-CEF5-4480-9AF0-F662507A973F}" dt="2018-05-13T20:18:22.733" v="4543" actId="20577"/>
          <ac:spMkLst>
            <pc:docMk/>
            <pc:sldMk cId="691255855" sldId="263"/>
            <ac:spMk id="3" creationId="{D8E6F2AD-5AEC-4492-A689-A036F121B53E}"/>
          </ac:spMkLst>
        </pc:spChg>
        <pc:spChg chg="add del mod">
          <ac:chgData name="Bendik Witzoe" userId="ce85cca2b8f8d616" providerId="LiveId" clId="{8B2FBA32-CEF5-4480-9AF0-F662507A973F}" dt="2018-05-13T17:37:40.089" v="2812" actId="478"/>
          <ac:spMkLst>
            <pc:docMk/>
            <pc:sldMk cId="691255855" sldId="263"/>
            <ac:spMk id="5" creationId="{86257357-71CE-4AA6-AA93-726A00601129}"/>
          </ac:spMkLst>
        </pc:spChg>
      </pc:sldChg>
      <pc:sldChg chg="modSp add">
        <pc:chgData name="Bendik Witzoe" userId="ce85cca2b8f8d616" providerId="LiveId" clId="{8B2FBA32-CEF5-4480-9AF0-F662507A973F}" dt="2018-05-13T20:32:54.387" v="5225" actId="27636"/>
        <pc:sldMkLst>
          <pc:docMk/>
          <pc:sldMk cId="3025541893" sldId="264"/>
        </pc:sldMkLst>
        <pc:spChg chg="mod">
          <ac:chgData name="Bendik Witzoe" userId="ce85cca2b8f8d616" providerId="LiveId" clId="{8B2FBA32-CEF5-4480-9AF0-F662507A973F}" dt="2018-05-13T17:39:37.858" v="3183" actId="20577"/>
          <ac:spMkLst>
            <pc:docMk/>
            <pc:sldMk cId="3025541893" sldId="264"/>
            <ac:spMk id="2" creationId="{198EFF2D-F85D-432D-9A87-6FD9895A2A1F}"/>
          </ac:spMkLst>
        </pc:spChg>
        <pc:spChg chg="mod">
          <ac:chgData name="Bendik Witzoe" userId="ce85cca2b8f8d616" providerId="LiveId" clId="{8B2FBA32-CEF5-4480-9AF0-F662507A973F}" dt="2018-05-13T20:32:54.387" v="5225" actId="27636"/>
          <ac:spMkLst>
            <pc:docMk/>
            <pc:sldMk cId="3025541893" sldId="264"/>
            <ac:spMk id="3" creationId="{98F627F2-190F-431C-835C-491108D4C9CF}"/>
          </ac:spMkLst>
        </pc:spChg>
      </pc:sldChg>
      <pc:sldChg chg="modSp add">
        <pc:chgData name="Bendik Witzoe" userId="ce85cca2b8f8d616" providerId="LiveId" clId="{8B2FBA32-CEF5-4480-9AF0-F662507A973F}" dt="2018-05-13T18:04:19.758" v="3987" actId="20577"/>
        <pc:sldMkLst>
          <pc:docMk/>
          <pc:sldMk cId="3344552362" sldId="265"/>
        </pc:sldMkLst>
        <pc:spChg chg="mod">
          <ac:chgData name="Bendik Witzoe" userId="ce85cca2b8f8d616" providerId="LiveId" clId="{8B2FBA32-CEF5-4480-9AF0-F662507A973F}" dt="2018-05-13T18:04:19.758" v="3987" actId="20577"/>
          <ac:spMkLst>
            <pc:docMk/>
            <pc:sldMk cId="3344552362" sldId="265"/>
            <ac:spMk id="2" creationId="{D367E34D-2B47-4228-9F6F-9CB2130093AB}"/>
          </ac:spMkLst>
        </pc:spChg>
      </pc:sldChg>
      <pc:sldChg chg="modSp add">
        <pc:chgData name="Bendik Witzoe" userId="ce85cca2b8f8d616" providerId="LiveId" clId="{8B2FBA32-CEF5-4480-9AF0-F662507A973F}" dt="2018-05-13T20:29:17.386" v="5210" actId="20577"/>
        <pc:sldMkLst>
          <pc:docMk/>
          <pc:sldMk cId="2863017654" sldId="266"/>
        </pc:sldMkLst>
        <pc:spChg chg="mod">
          <ac:chgData name="Bendik Witzoe" userId="ce85cca2b8f8d616" providerId="LiveId" clId="{8B2FBA32-CEF5-4480-9AF0-F662507A973F}" dt="2018-05-13T18:09:39.357" v="4080" actId="20577"/>
          <ac:spMkLst>
            <pc:docMk/>
            <pc:sldMk cId="2863017654" sldId="266"/>
            <ac:spMk id="2" creationId="{59089C09-29BA-4299-9C59-855A4C970C72}"/>
          </ac:spMkLst>
        </pc:spChg>
        <pc:spChg chg="mod">
          <ac:chgData name="Bendik Witzoe" userId="ce85cca2b8f8d616" providerId="LiveId" clId="{8B2FBA32-CEF5-4480-9AF0-F662507A973F}" dt="2018-05-13T20:29:17.386" v="5210" actId="20577"/>
          <ac:spMkLst>
            <pc:docMk/>
            <pc:sldMk cId="2863017654" sldId="266"/>
            <ac:spMk id="3" creationId="{FB5D6B7E-E0FB-4D4C-BB55-55C40E09AE07}"/>
          </ac:spMkLst>
        </pc:spChg>
      </pc:sldChg>
      <pc:sldChg chg="modSp add">
        <pc:chgData name="Bendik Witzoe" userId="ce85cca2b8f8d616" providerId="LiveId" clId="{8B2FBA32-CEF5-4480-9AF0-F662507A973F}" dt="2018-05-13T20:33:30.898" v="5226" actId="114"/>
        <pc:sldMkLst>
          <pc:docMk/>
          <pc:sldMk cId="4131434647" sldId="267"/>
        </pc:sldMkLst>
        <pc:spChg chg="mod">
          <ac:chgData name="Bendik Witzoe" userId="ce85cca2b8f8d616" providerId="LiveId" clId="{8B2FBA32-CEF5-4480-9AF0-F662507A973F}" dt="2018-05-13T20:19:15.837" v="4551"/>
          <ac:spMkLst>
            <pc:docMk/>
            <pc:sldMk cId="4131434647" sldId="267"/>
            <ac:spMk id="2" creationId="{FB09AFF7-A25C-49DA-8B4E-0E93C498AC7E}"/>
          </ac:spMkLst>
        </pc:spChg>
        <pc:spChg chg="mod">
          <ac:chgData name="Bendik Witzoe" userId="ce85cca2b8f8d616" providerId="LiveId" clId="{8B2FBA32-CEF5-4480-9AF0-F662507A973F}" dt="2018-05-13T20:33:30.898" v="5226" actId="114"/>
          <ac:spMkLst>
            <pc:docMk/>
            <pc:sldMk cId="4131434647" sldId="267"/>
            <ac:spMk id="3" creationId="{3D27D892-7B03-4D1B-A6A1-3D00D684D4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45A-9EA6-4E2D-92B5-621785C4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09B6E-E6C9-4D65-8FCE-F08553DC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382C-5460-48D2-835B-0BEC6D6E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954-B75A-4C5A-A51E-4CEB0DF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D748-94AF-4D7D-89C9-2BC51EE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39E-B7F4-414E-A64A-87F10770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AE08A-B5C9-4C60-82DB-9BE97679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D2E1-0813-460D-BC17-CEC63C7E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E944-28DC-44DC-8687-3116EC37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5F90-351A-4FA2-9C79-CEFC8592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EF7DA-C518-47D0-A64C-C473A7FCD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EA67E-4BB2-40AE-95F8-2F6AFE07F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0B88-7338-4C13-A991-B629F136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06AB-C9A5-4E3C-9E58-97FDF51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2601-BF8A-48DB-AB4E-7DFDD449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1389-08BB-406A-8793-F1355CC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BEC2-6329-418D-9F9D-5A794682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D0A3-9C4F-4EEE-90D1-3FA7AC5D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CCBC-98AD-4673-8694-05CEECFA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C5AA-2560-408F-A4E5-FB934DDB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FCA-8489-480B-A6D4-10DA8C11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3B4A-DC55-4001-8A91-3A2044E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768B-E06E-4DB0-86E5-26D9F39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041D-45BD-4BCC-8260-DCC9B24E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0F33-C016-4B42-9C34-7F31106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214-217E-4E18-A525-47E4A8F0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E3F5-1ADB-4A4C-8F8C-03F61A1F3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6793-18A7-41BF-AEEF-DA0A5AEB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E2E0-1F8E-4A18-A5A7-0EB3312D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0BB4-8676-46F7-8C48-05439CB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AF319-1D33-4B3D-BD71-EA49A0F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9F8F-A31E-4403-97A8-A25BC37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8162-B0F5-4657-A8EF-AC4A7CDD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FE067-D467-41FC-A129-EE56E228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5920D-0D6C-4299-BE6F-B049D1682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CB2CF-A2A0-45A4-83C1-892C933C3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186A3-1008-4173-99E3-49349E9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3BD12-8BC1-4A78-9C70-5BC3BB76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CF99-4C73-44CA-9AB2-3E0DD48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7388-C24E-48C8-80F1-260CE2EC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282-1099-446F-8CE2-5A64709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61FEB-9E73-46A1-A8CB-80F6E5E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1136-1D23-455C-B718-449B4C8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D841B-72E5-4185-A18C-2C0E87AA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25FD9-A406-4149-A72F-683B332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106E5-E242-42CF-8822-1C1E372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474-EF39-449B-BCD5-CEA0B380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C93E-3BBC-4661-A821-EBEE4961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D360-D381-462F-956A-F4E1340F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8665-4727-42B5-A5C3-6D8D613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4760-3398-4028-A119-F4072A1A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19B23-DC2E-468F-91A3-DC80C48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0CF-63CC-4667-A6CF-22EE502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01CE-47EC-4385-AB02-E1461233C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3EF1-7C47-45E0-B04C-7E52ECF6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C85E-E2E2-4630-B949-C951AB85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2A37-AFE6-426C-AF9C-03405AD1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9EA8-0A4E-428D-BC11-A03B320F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C44C8-9E90-40A5-AD4F-502629A6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7B06-79B1-46E1-80DD-A763970A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B6CE-DB94-4339-A314-101ACE8B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0741-427B-426A-BBEB-9E6698F86A8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473F-75C4-4024-8E55-299998705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FB50-8C51-4ED2-8774-163449E3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045B-F9EC-40B3-B08D-0CD6A0764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Master 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100A-2780-42F6-B8E4-FA8EB90C2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14.05.2018</a:t>
            </a:r>
          </a:p>
          <a:p>
            <a:r>
              <a:rPr lang="nb-NO" dirty="0"/>
              <a:t>Malvik &amp; Witzøe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FF7-A25C-49DA-8B4E-0E93C498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7D892-7B03-4D1B-A6A1-3D00D684D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If we do not wish to specify an intersection point, we start the procedure by setting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Ñ</m:t>
                    </m:r>
                    <m:d>
                      <m:d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−4, 4,</m:t>
                        </m:r>
                        <m:r>
                          <m:rPr>
                            <m:nor/>
                          </m:rPr>
                          <a:rPr lang="nb-NO" i="1" dirty="0"/>
                          <m:t>μ</m:t>
                        </m:r>
                        <m:r>
                          <m:rPr>
                            <m:nor/>
                          </m:rPr>
                          <a:rPr lang="nb-NO" i="1" dirty="0"/>
                          <m:t>(</m:t>
                        </m:r>
                        <m:r>
                          <m:rPr>
                            <m:nor/>
                          </m:rPr>
                          <a:rPr lang="nb-NO" i="1" dirty="0"/>
                          <m:t>x</m:t>
                        </m:r>
                        <m:r>
                          <m:rPr>
                            <m:nor/>
                          </m:rPr>
                          <a:rPr lang="nb-NO" i="1" dirty="0"/>
                          <m:t>),</m:t>
                        </m:r>
                        <m:r>
                          <m:rPr>
                            <m:nor/>
                          </m:rPr>
                          <a:rPr lang="el-GR" i="1" dirty="0"/>
                          <m:t>σ</m:t>
                        </m:r>
                        <m:r>
                          <m:rPr>
                            <m:nor/>
                          </m:rPr>
                          <a:rPr lang="nb-NO" i="1" dirty="0"/>
                          <m:t>(</m:t>
                        </m:r>
                        <m:r>
                          <m:rPr>
                            <m:nor/>
                          </m:rPr>
                          <a:rPr lang="nb-NO" i="1" dirty="0"/>
                          <m:t>x</m:t>
                        </m:r>
                        <m:r>
                          <m:rPr>
                            <m:nor/>
                          </m:rPr>
                          <a:rPr lang="nb-NO" i="1" dirty="0"/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then continue for choke values 1,2,…,100</a:t>
                </a:r>
              </a:p>
              <a:p>
                <a:endParaRPr lang="nb-NO" dirty="0"/>
              </a:p>
              <a:p>
                <a:r>
                  <a:rPr lang="nb-NO" dirty="0"/>
                  <a:t>I</a:t>
                </a:r>
                <a:r>
                  <a:rPr lang="en-US" dirty="0"/>
                  <a:t>f we specify a point (x*</a:t>
                </a:r>
                <a:r>
                  <a:rPr lang="en-US" i="1" dirty="0"/>
                  <a:t>, y*) </a:t>
                </a:r>
                <a:r>
                  <a:rPr lang="en-US" dirty="0"/>
                  <a:t>corresponding to current choke and output rate, we generate points as described previously in both directions from </a:t>
                </a:r>
                <a:r>
                  <a:rPr lang="en-US" i="1" dirty="0"/>
                  <a:t>x*, i.e. x*-1,…,0 and x*+1,…,100 </a:t>
                </a:r>
              </a:p>
              <a:p>
                <a:endParaRPr lang="nb-NO" i="1" dirty="0"/>
              </a:p>
              <a:p>
                <a:r>
                  <a:rPr lang="nb-NO" dirty="0"/>
                  <a:t>T</a:t>
                </a:r>
                <a:r>
                  <a:rPr lang="en-US" dirty="0" err="1"/>
                  <a:t>hus</a:t>
                </a:r>
                <a:r>
                  <a:rPr lang="en-US" dirty="0"/>
                  <a:t> both our desired properties are present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7D892-7B03-4D1B-A6A1-3D00D684D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E34D-2B47-4228-9F6F-9CB2130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Generation Model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2977-9BBB-46E1-A27D-21986A38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9C09-29BA-4299-9C59-855A4C97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Generation Model – 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6B7E-E0FB-4D4C-BB55-55C40E09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It is still necessary to train new networks to apply the new scenario generation procedure. Probably quickly becomes intractable</a:t>
            </a:r>
          </a:p>
          <a:p>
            <a:endParaRPr lang="nb-NO" dirty="0"/>
          </a:p>
          <a:p>
            <a:r>
              <a:rPr lang="nb-NO" dirty="0"/>
              <a:t>Alternatively, one may use SOS2. This will however scale very poorly with higher dimensional inputs</a:t>
            </a:r>
          </a:p>
          <a:p>
            <a:endParaRPr lang="nb-NO" dirty="0"/>
          </a:p>
          <a:p>
            <a:r>
              <a:rPr lang="nb-NO" dirty="0"/>
              <a:t>Possible approach: Feasibility study, how does solution time scale with number of scenarios?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950E-4E95-42DE-8909-2B51647A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A9D8-0A15-4CA8-B38E-C73B2272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New Recourse Model</a:t>
            </a:r>
          </a:p>
          <a:p>
            <a:r>
              <a:rPr lang="nb-NO" dirty="0"/>
              <a:t>New Scenario Generation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EFD-2207-40C9-841A-C0D941F4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Recourse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0BC7-EB3A-400D-8204-BE359BA6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As noted by Bjarne, changes are implemented step-wise</a:t>
            </a:r>
          </a:p>
          <a:p>
            <a:endParaRPr lang="nb-NO" dirty="0"/>
          </a:p>
          <a:p>
            <a:r>
              <a:rPr lang="nb-NO" dirty="0"/>
              <a:t>The system is allowed to reach a «steady-state» after implementing each change</a:t>
            </a:r>
          </a:p>
          <a:p>
            <a:endParaRPr lang="nb-NO" dirty="0"/>
          </a:p>
          <a:p>
            <a:r>
              <a:rPr lang="nb-NO" dirty="0"/>
              <a:t>This is akin to «observing» the scenario for the well we change, i.e. actual gas and oil rates</a:t>
            </a:r>
          </a:p>
          <a:p>
            <a:endParaRPr lang="nb-NO" dirty="0"/>
          </a:p>
          <a:p>
            <a:r>
              <a:rPr lang="nb-NO" dirty="0"/>
              <a:t>If a change leads to infeasibility it is rolled back, but we now have information on the true behavior for the well we changed</a:t>
            </a:r>
          </a:p>
        </p:txBody>
      </p:sp>
    </p:spTree>
    <p:extLst>
      <p:ext uri="{BB962C8B-B14F-4D97-AF65-F5344CB8AC3E}">
        <p14:creationId xmlns:p14="http://schemas.microsoft.com/office/powerpoint/2010/main" val="34958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DD4C-DA8A-4811-B983-1ABC457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9C279-2279-4300-86C6-B47C68904718}"/>
              </a:ext>
            </a:extLst>
          </p:cNvPr>
          <p:cNvSpPr/>
          <p:nvPr/>
        </p:nvSpPr>
        <p:spPr>
          <a:xfrm>
            <a:off x="909143" y="1690688"/>
            <a:ext cx="106049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Assume scenario generation using variance constants. Assume robust optimization with a set </a:t>
            </a:r>
            <a:r>
              <a:rPr lang="nb-NO" i="1" dirty="0"/>
              <a:t>S</a:t>
            </a:r>
            <a:r>
              <a:rPr lang="nb-NO" dirty="0"/>
              <a:t> of scenarios.</a:t>
            </a:r>
          </a:p>
          <a:p>
            <a:r>
              <a:rPr lang="nb-NO" dirty="0"/>
              <a:t>The following strategy is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Choose </a:t>
            </a:r>
            <a:r>
              <a:rPr lang="nb-NO" i="1" dirty="0"/>
              <a:t>current solution</a:t>
            </a:r>
            <a:r>
              <a:rPr lang="nb-NO" dirty="0"/>
              <a:t> = starting scenario where </a:t>
            </a:r>
            <a:r>
              <a:rPr lang="nb-NO" i="1" dirty="0"/>
              <a:t>x</a:t>
            </a:r>
            <a:r>
              <a:rPr lang="nb-NO" dirty="0"/>
              <a:t>/7 wells are producing </a:t>
            </a:r>
            <a:r>
              <a:rPr lang="nb-NO" u="sng" dirty="0"/>
              <a:t>with known scenario constants</a:t>
            </a:r>
            <a:r>
              <a:rPr lang="nb-NO" dirty="0"/>
              <a:t> stored in the set </a:t>
            </a:r>
            <a:r>
              <a:rPr lang="nb-NO" i="1" dirty="0"/>
              <a:t>K.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Choose </a:t>
            </a:r>
            <a:r>
              <a:rPr lang="nb-NO" i="1" dirty="0"/>
              <a:t>n</a:t>
            </a:r>
            <a:r>
              <a:rPr lang="nb-NO" dirty="0"/>
              <a:t> = initial maximum changes available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Then, while </a:t>
            </a:r>
            <a:r>
              <a:rPr lang="nb-NO" i="1" dirty="0"/>
              <a:t>n</a:t>
            </a:r>
            <a:r>
              <a:rPr lang="nb-NO" dirty="0"/>
              <a:t>&gt;0, do: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Optimize robust model with </a:t>
            </a:r>
            <a:r>
              <a:rPr lang="nb-NO" i="1" dirty="0"/>
              <a:t>S</a:t>
            </a:r>
            <a:r>
              <a:rPr lang="nb-NO" dirty="0"/>
              <a:t> scenarios, maximum </a:t>
            </a:r>
            <a:r>
              <a:rPr lang="nb-NO" i="1" dirty="0"/>
              <a:t>n</a:t>
            </a:r>
            <a:r>
              <a:rPr lang="nb-NO" dirty="0"/>
              <a:t> changes from current solution and known constants </a:t>
            </a:r>
            <a:r>
              <a:rPr lang="nb-NO" i="1" dirty="0"/>
              <a:t>K</a:t>
            </a:r>
            <a:endParaRPr lang="nb-NO" dirty="0"/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Choose </a:t>
            </a:r>
            <a:r>
              <a:rPr lang="nb-NO" u="sng" dirty="0"/>
              <a:t>one</a:t>
            </a:r>
            <a:r>
              <a:rPr lang="nb-NO" dirty="0"/>
              <a:t> well </a:t>
            </a:r>
            <a:r>
              <a:rPr lang="nb-NO" i="1" dirty="0"/>
              <a:t>w</a:t>
            </a:r>
            <a:r>
              <a:rPr lang="nb-NO" dirty="0"/>
              <a:t> to implement suggested change on by ordering wells greedily by Gas-Oil-Ratio, but prioritize negative choke changes first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Draw a scenario constant </a:t>
            </a:r>
            <a:r>
              <a:rPr lang="nb-NO" i="1" dirty="0"/>
              <a:t>A</a:t>
            </a:r>
            <a:r>
              <a:rPr lang="nb-NO" i="1" baseline="-25000" dirty="0"/>
              <a:t>w</a:t>
            </a:r>
            <a:r>
              <a:rPr lang="nb-NO" dirty="0"/>
              <a:t> for well we wish to change (note: not drawn from </a:t>
            </a:r>
            <a:r>
              <a:rPr lang="nb-NO" i="1" dirty="0"/>
              <a:t>S</a:t>
            </a:r>
            <a:r>
              <a:rPr lang="nb-NO" dirty="0"/>
              <a:t>)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If new choke setting for </a:t>
            </a:r>
            <a:r>
              <a:rPr lang="nb-NO" i="1" dirty="0"/>
              <a:t>w </a:t>
            </a:r>
            <a:r>
              <a:rPr lang="nb-NO" dirty="0"/>
              <a:t>under A</a:t>
            </a:r>
            <a:r>
              <a:rPr lang="nb-NO" i="1" baseline="-25000" dirty="0"/>
              <a:t>w</a:t>
            </a:r>
            <a:r>
              <a:rPr lang="nb-NO" dirty="0"/>
              <a:t> is feasible:</a:t>
            </a:r>
          </a:p>
          <a:p>
            <a:pPr lvl="3"/>
            <a:r>
              <a:rPr lang="nb-NO" i="1" dirty="0"/>
              <a:t>	Current solution </a:t>
            </a:r>
            <a:r>
              <a:rPr lang="nb-NO" dirty="0">
                <a:sym typeface="Wingdings" panose="05000000000000000000" pitchFamily="2" charset="2"/>
              </a:rPr>
              <a:t></a:t>
            </a:r>
            <a:r>
              <a:rPr lang="nb-NO" dirty="0"/>
              <a:t> new solution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Else:</a:t>
            </a:r>
          </a:p>
          <a:p>
            <a:pPr lvl="3"/>
            <a:r>
              <a:rPr lang="nb-NO" i="1" dirty="0"/>
              <a:t>	Current solution</a:t>
            </a:r>
            <a:r>
              <a:rPr lang="nb-NO" dirty="0"/>
              <a:t> unchanged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nb-NO" i="1" dirty="0"/>
              <a:t>K = K </a:t>
            </a:r>
            <a:r>
              <a:rPr lang="en-US" dirty="0"/>
              <a:t>∪ {</a:t>
            </a:r>
            <a:r>
              <a:rPr lang="nb-NO" i="1" dirty="0"/>
              <a:t>A</a:t>
            </a:r>
            <a:r>
              <a:rPr lang="nb-NO" i="1" baseline="-25000" dirty="0"/>
              <a:t>w</a:t>
            </a:r>
            <a:r>
              <a:rPr lang="en-US" dirty="0"/>
              <a:t>}</a:t>
            </a:r>
            <a:endParaRPr lang="nb-NO" i="1" dirty="0"/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n = 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E072-2957-4F60-8727-21EE38FA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745-309E-4269-8965-516F56B4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As we implement changes, we learn the true scenario constants for the changed wells</a:t>
            </a:r>
          </a:p>
          <a:p>
            <a:endParaRPr lang="nb-NO" dirty="0"/>
          </a:p>
          <a:p>
            <a:r>
              <a:rPr lang="nb-NO" dirty="0"/>
              <a:t>For each run, we record the objective values attained and if infeasibility occured during any of the steps</a:t>
            </a:r>
          </a:p>
          <a:p>
            <a:endParaRPr lang="nb-NO" dirty="0"/>
          </a:p>
          <a:p>
            <a:r>
              <a:rPr lang="nb-NO" dirty="0"/>
              <a:t>For different robust optimization scenario set sizes, the algorithm was repeated 200 times</a:t>
            </a:r>
          </a:p>
          <a:p>
            <a:endParaRPr lang="nb-NO" dirty="0"/>
          </a:p>
          <a:p>
            <a:r>
              <a:rPr lang="nb-NO" dirty="0"/>
              <a:t>We then compare this to the EEV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B464-6FCD-4DF7-9781-9CF31FF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FB4C-BEDB-44D8-AB24-EE482163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716-BD48-4D6F-8A2D-9309089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 – 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6B02-9236-4C6C-A177-D4F2B799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wells that are already producing, we assume we know the entire scenario distribution. In reality, we only know what our scenario looks like for the current choke setting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13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6CF7-4F1B-48F5-918C-64D9019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F2AD-5AEC-4492-A689-A036F121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We desire the following properties in a scenario generation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 scenario curve should be able to intersect a given (choke, output) point if specified, since we know our current production rate for wells that are already producing (but are uncertain about choke values)</a:t>
            </a:r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 scenario curve should be able to vary around the mean more freely than the constant variance term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FF2D-F85D-432D-9A87-6FD9895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27F2-190F-431C-835C-491108D4C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b-NO" dirty="0"/>
                  <a:t>Generate points by a weighted combination of a) equal deviation from the mean as in the previous point and b) a random sample in the current point</a:t>
                </a:r>
              </a:p>
              <a:p>
                <a:r>
                  <a:rPr lang="nb-NO" dirty="0"/>
                  <a:t>Let </a:t>
                </a:r>
                <a:r>
                  <a:rPr lang="nb-NO" i="1" dirty="0"/>
                  <a:t>μ(x) </a:t>
                </a:r>
                <a:r>
                  <a:rPr lang="nb-NO" dirty="0"/>
                  <a:t>be the mean output for choke </a:t>
                </a:r>
                <a:r>
                  <a:rPr lang="nb-NO" i="1" dirty="0"/>
                  <a:t>x, </a:t>
                </a:r>
                <a:r>
                  <a:rPr lang="nb-NO" dirty="0"/>
                  <a:t>and </a:t>
                </a:r>
                <a:r>
                  <a:rPr lang="el-GR" i="1" dirty="0"/>
                  <a:t>σ</a:t>
                </a:r>
                <a:r>
                  <a:rPr lang="nb-NO" i="1" dirty="0"/>
                  <a:t>(x) </a:t>
                </a:r>
                <a:r>
                  <a:rPr lang="nb-NO" dirty="0"/>
                  <a:t>the standard deviation for choke </a:t>
                </a:r>
                <a:r>
                  <a:rPr lang="nb-NO" i="1" dirty="0"/>
                  <a:t>x</a:t>
                </a:r>
              </a:p>
              <a:p>
                <a:r>
                  <a:rPr lang="nb-NO" dirty="0"/>
                  <a:t>For choke values </a:t>
                </a:r>
                <a:r>
                  <a:rPr lang="nb-NO" i="1" dirty="0"/>
                  <a:t>x = </a:t>
                </a:r>
                <a:r>
                  <a:rPr lang="nb-NO" dirty="0"/>
                  <a:t>1,2,...,100 let:</a:t>
                </a:r>
              </a:p>
              <a:p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i="1" dirty="0" smtClean="0"/>
                            <m:t>μ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 + </m:t>
                          </m:r>
                          <m:r>
                            <m:rPr>
                              <m:nor/>
                            </m:rPr>
                            <a:rPr lang="el-GR" i="1" dirty="0" smtClean="0"/>
                            <m:t>σ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μ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b="0" i="1" dirty="0" smtClean="0"/>
                                    <m:t>−1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l-GR" i="1" dirty="0" smtClean="0"/>
                                    <m:t>σ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b="0" i="1" dirty="0" smtClean="0"/>
                                    <m:t>−1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∗Ñ</m:t>
                      </m:r>
                      <m:d>
                        <m:d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−4, 4,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μ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),</m:t>
                          </m:r>
                          <m:r>
                            <m:rPr>
                              <m:nor/>
                            </m:rPr>
                            <a:rPr lang="el-GR" i="1" dirty="0" smtClean="0"/>
                            <m:t>σ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</m:t>
                          </m:r>
                        </m:e>
                      </m:d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	where </a:t>
                </a:r>
                <a:r>
                  <a:rPr lang="nb-NO" i="1" dirty="0"/>
                  <a:t>Ñ</a:t>
                </a:r>
                <a:r>
                  <a:rPr lang="nb-NO" dirty="0"/>
                  <a:t> represents the truncated normal distribution for 4 standard 	deviations from the mean and </a:t>
                </a:r>
                <a:r>
                  <a:rPr lang="nb-NO" i="1" dirty="0"/>
                  <a:t>w</a:t>
                </a:r>
                <a:r>
                  <a:rPr lang="nb-NO" dirty="0"/>
                  <a:t> &lt; 1 is the weighting variable.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27F2-190F-431C-835C-491108D4C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4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625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Master Discussion</vt:lpstr>
      <vt:lpstr>Contents</vt:lpstr>
      <vt:lpstr>New Recourse Model</vt:lpstr>
      <vt:lpstr>Recourse Algorithm</vt:lpstr>
      <vt:lpstr>Recourse Algorithm</vt:lpstr>
      <vt:lpstr>Recourse Algorithm - Results</vt:lpstr>
      <vt:lpstr>Recourse Algorithm – Discussion Points</vt:lpstr>
      <vt:lpstr>New Scenario Generation Model</vt:lpstr>
      <vt:lpstr>New Scenario Generation Model</vt:lpstr>
      <vt:lpstr>New Scenario Generation Model</vt:lpstr>
      <vt:lpstr>Scenario Generation Model - Results</vt:lpstr>
      <vt:lpstr>Scenario Generation Model –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Discussion</dc:title>
  <dc:creator>Bendik Witzoe</dc:creator>
  <cp:lastModifiedBy>Bendik Witzoe</cp:lastModifiedBy>
  <cp:revision>1</cp:revision>
  <dcterms:created xsi:type="dcterms:W3CDTF">2018-05-13T16:28:47Z</dcterms:created>
  <dcterms:modified xsi:type="dcterms:W3CDTF">2018-05-13T20:33:40Z</dcterms:modified>
</cp:coreProperties>
</file>