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f8f9d59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f8f9d59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f8f9d592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f8f9d592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0017b52c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0017b52c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8a8c1177e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8a8c1177e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8a8c1177e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8a8c1177e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a8c1177e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8a8c1177e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f8f9d592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f8f9d592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0017b52c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0017b52c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24965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Airline Efficacy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Primer for Phoenix Sky Harbor International Airport</a:t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7094475" y="4502475"/>
            <a:ext cx="19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Copper State Securities</a:t>
            </a:r>
            <a:endParaRPr b="1" i="1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417800"/>
            <a:ext cx="4260300" cy="3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2020, Phoenix Sky Harbor saw approximately 45 million passengers (enplaned + deplaned) through its terminals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serves as the hub for connecting flights, changes of airline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the 11th busiest hub </a:t>
            </a:r>
            <a:r>
              <a:rPr lang="en"/>
              <a:t>airport</a:t>
            </a:r>
            <a:r>
              <a:rPr lang="en"/>
              <a:t> in the world, and is acutely vulnerable to frictions caused by delays and poor service</a:t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250" y="1178975"/>
            <a:ext cx="3984800" cy="26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Delta &amp; American Airlines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169825" y="1435525"/>
            <a:ext cx="4867200" cy="31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market share, American Airlines and Delta Air Lines are the largest carriers at Phoenix Sky Harbor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Their success (or failure), reflects  a broader success (or failure) for the airport as a whole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7900" y="1161898"/>
            <a:ext cx="3364325" cy="18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372725"/>
            <a:ext cx="85206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Exploratory Data</a:t>
            </a:r>
            <a:endParaRPr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1459650" y="987450"/>
            <a:ext cx="62247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1679"/>
              <a:t>A side-by-side look at the median/mean delays of each airline</a:t>
            </a:r>
            <a:endParaRPr i="1" sz="1679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50" y="1858250"/>
            <a:ext cx="3505325" cy="262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2625" y="1858250"/>
            <a:ext cx="3505325" cy="2628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231750"/>
            <a:ext cx="5931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Exploratory Data II</a:t>
            </a:r>
            <a:endParaRPr/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785675" y="943100"/>
            <a:ext cx="6224700" cy="3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1679"/>
              <a:t>A side-by-side look at the median/mean delays of each airline</a:t>
            </a:r>
            <a:endParaRPr i="1" sz="1679"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where we </a:t>
            </a:r>
            <a:r>
              <a:rPr lang="en"/>
              <a:t>performed more analysis to really get of sense of each airport, later we move onto ML models.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4345375" y="1782500"/>
            <a:ext cx="35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Insert Graph or Figure Here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372725"/>
            <a:ext cx="85206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from ML</a:t>
            </a:r>
            <a:endParaRPr/>
          </a:p>
        </p:txBody>
      </p:sp>
      <p:sp>
        <p:nvSpPr>
          <p:cNvPr id="106" name="Google Shape;106;p18"/>
          <p:cNvSpPr txBox="1"/>
          <p:nvPr>
            <p:ph type="title"/>
          </p:nvPr>
        </p:nvSpPr>
        <p:spPr>
          <a:xfrm>
            <a:off x="1459650" y="987450"/>
            <a:ext cx="62247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1679"/>
              <a:t>A side-by-side look at the median/mean delays of each airline</a:t>
            </a:r>
            <a:endParaRPr i="1" sz="1679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050" y="1675975"/>
            <a:ext cx="3750875" cy="281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9700" y="1737025"/>
            <a:ext cx="3588100" cy="26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231750"/>
            <a:ext cx="5931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from ML</a:t>
            </a:r>
            <a:r>
              <a:rPr lang="en"/>
              <a:t> II</a:t>
            </a:r>
            <a:endParaRPr/>
          </a:p>
        </p:txBody>
      </p:sp>
      <p:sp>
        <p:nvSpPr>
          <p:cNvPr id="114" name="Google Shape;114;p19"/>
          <p:cNvSpPr txBox="1"/>
          <p:nvPr>
            <p:ph type="title"/>
          </p:nvPr>
        </p:nvSpPr>
        <p:spPr>
          <a:xfrm>
            <a:off x="785675" y="943100"/>
            <a:ext cx="6224700" cy="3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1679"/>
              <a:t>A side-by-side look at the median/mean delays of each airline</a:t>
            </a:r>
            <a:endParaRPr i="1" sz="1679"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La</a:t>
            </a:r>
            <a:r>
              <a:rPr lang="en"/>
              <a:t>ter we moved onto ML models, here’s what we found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89275"/>
            <a:ext cx="3537726" cy="173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8575" y="1640350"/>
            <a:ext cx="2875399" cy="30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/>
          <p:nvPr/>
        </p:nvSpPr>
        <p:spPr>
          <a:xfrm>
            <a:off x="5746525" y="4569250"/>
            <a:ext cx="1028700" cy="183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" name="Google Shape;119;p19"/>
          <p:cNvCxnSpPr/>
          <p:nvPr/>
        </p:nvCxnSpPr>
        <p:spPr>
          <a:xfrm>
            <a:off x="4416425" y="2657650"/>
            <a:ext cx="1241400" cy="19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9"/>
          <p:cNvSpPr txBox="1"/>
          <p:nvPr/>
        </p:nvSpPr>
        <p:spPr>
          <a:xfrm>
            <a:off x="3261338" y="1645638"/>
            <a:ext cx="23856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“Over 100 trials, the accuracy of our SVM model was ~95%. Therefore, we can accurately distinguish between Southwest Airline Co. and American Airlines.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Losses</a:t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416800" y="1418900"/>
            <a:ext cx="6384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“Based on the assumption that passenger revenue is $x per passenger, a slope of -0.2 passengers per flight (independent variable being year, and dependent being pax_per_flight), and the # of flights in a single year being number, then…”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Loss = ($x per passenger) * (# of flights per year) * (-0.2 passengers per flight)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Sources</a:t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434525" y="1330225"/>
            <a:ext cx="76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These are the sources we used beyond the ones provided in the assignment brief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