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ource Code Pro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1.nyc.gov/nyc-resources/service/1218/boiler-inspection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1.nyc.gov/nyc-resources/service/1218/boiler-inspection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1.nyc.gov/assets/buildings/pdf/boilers-guide-english.pd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1.nyc.gov/site/hpd/about/press-releases/2018/10/hpd-announces-start-of-the-2018-heat-season-in-nyc.page" TargetMode="External"/><Relationship Id="rId3" Type="http://schemas.openxmlformats.org/officeDocument/2006/relationships/hyperlink" Target="https://www.brickunderground.com/blog/2014/10/heating_101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71bb49c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71bb49c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1bb49c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1bb49c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interested in: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Quantity of boiler complaints &amp; resolution type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Features of buildings with boiler violations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Extrapolate features of neighborhoods with boiler violations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1bb49c36_3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1bb49c36_3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1bb49c3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1bb49c3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1bb49c3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1bb49c3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1bb49c3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1bb49c3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1bb49c36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1bb49c36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https://www1.nyc.gov/nyc-resources/service/1218/boiler-inspections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1bb49c36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1bb49c36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https://www1.nyc.gov/nyc-resources/service/1218/boiler-inspections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1bb49c36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1bb49c36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https://www1.nyc.gov/assets/buildings/pdf/boilers-guide-english.pdf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1bb49c36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1bb49c36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tackling a quality of life problem - you move into a new apartment, your heat no longer works, and the temperature drops overnight. You’re entirely reliant on the landlord fixing your boiler and getting your heat working.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1bb49c3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1bb49c3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 is also a safety issue. In extreme cases, boilers can explode, injuring or killing tenants.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1bb49c36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1bb49c36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file an official 311 complaint with the NYC Department of Buildings (DOB), you complain to your landlord and hope they solve the problem. </a:t>
            </a:r>
            <a:r>
              <a:rPr lang="en">
                <a:highlight>
                  <a:srgbClr val="FFFFFF"/>
                </a:highlight>
              </a:rPr>
              <a:t>If they don't honor your request or otherwise fail to respond, a 311 call can get the Department of Housing Preservation and Development involved. The HPD may come to the building and stick your landlord with a costly violation (last year, HPD inspectors wrote </a:t>
            </a:r>
            <a:r>
              <a:rPr lang="en" u="sng">
                <a:solidFill>
                  <a:srgbClr val="FF0E00"/>
                </a:solidFill>
                <a:highlight>
                  <a:srgbClr val="FFFFFF"/>
                </a:highlight>
                <a:hlinkClick r:id="rId2"/>
              </a:rPr>
              <a:t>4,755 heat violations</a:t>
            </a:r>
            <a:r>
              <a:rPr lang="en">
                <a:highlight>
                  <a:srgbClr val="FFFFFF"/>
                </a:highlight>
              </a:rPr>
              <a:t>, an increase of 36 percent from the prior year).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Ref: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https://www.brickunderground.com/blog/2014/10/heating_101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1bb49c3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1bb49c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 of all inspections to all 311 complaints determine no further action is necessary.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280733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280733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1bb49c36_3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1bb49c36_3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developing a classification model to optimize how which inspections are prioritized. We want the city to more quickly respond to complaints that will most likely result in a violation.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develop a tool that, given a building in NYC, can: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Return a classification on whether or not boiler will yield a violation. We will score this to prioritize complaints.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Save the city man hours and money by identifying these potential high risk violation locations (let’s inspect complaints where they will find issues!)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words, given a 311 boiler complaint, we want to give a yes or no answer if this will result in a violation and if we should prioritize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focusing on boilers for this exercise initially, but we believe our process can generalize to any building violations.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1bb49c36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1bb49c36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280733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280733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interested in: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Quantity of boiler complaints &amp; resolution type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Features of buildings with boiler violations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Extrapolate features of neighborhoods with boiler violations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Boilers: Watch Out!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Team Skyhawk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Selection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214350" y="1432488"/>
            <a:ext cx="2715300" cy="148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DOB Safety Boiler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Boiler features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1372900" y="3279225"/>
            <a:ext cx="2715300" cy="148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DOB Violations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Type (boiler related)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Category (active, dismissed, ect.)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5236025" y="3279225"/>
            <a:ext cx="2715300" cy="148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DOB Complaints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Dispositions (resolution)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Category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(boiler related)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7" name="Google Shape;117;p22"/>
          <p:cNvCxnSpPr>
            <a:stCxn id="115" idx="1"/>
            <a:endCxn id="114" idx="1"/>
          </p:cNvCxnSpPr>
          <p:nvPr/>
        </p:nvCxnSpPr>
        <p:spPr>
          <a:xfrm flipH="1" rot="10800000">
            <a:off x="1372900" y="2173425"/>
            <a:ext cx="1841400" cy="1846800"/>
          </a:xfrm>
          <a:prstGeom prst="curvedConnector3">
            <a:avLst>
              <a:gd fmla="val -129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2"/>
          <p:cNvCxnSpPr>
            <a:stCxn id="116" idx="3"/>
            <a:endCxn id="114" idx="3"/>
          </p:cNvCxnSpPr>
          <p:nvPr/>
        </p:nvCxnSpPr>
        <p:spPr>
          <a:xfrm rot="10800000">
            <a:off x="5929625" y="2173425"/>
            <a:ext cx="2021700" cy="1846800"/>
          </a:xfrm>
          <a:prstGeom prst="curvedConnector3">
            <a:avLst>
              <a:gd fmla="val -117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43250" y="1635850"/>
            <a:ext cx="84129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Finalize features from datasets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Train Random Forest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Publish results and models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Blow the lid off this thing!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-112550" y="-301300"/>
            <a:ext cx="9290700" cy="5520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490250" y="526350"/>
            <a:ext cx="771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 the Word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 our Results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468825"/>
            <a:ext cx="2805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putting our results up on the internet and will be linking to official NYC accounts through social media to enact change!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600" y="1230775"/>
            <a:ext cx="5721602" cy="357600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4125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90250" y="526350"/>
            <a:ext cx="771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Procedures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The Department of Buildings (DOB) requires an annual boiler inspection report before the end of each calendar year for: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</a:rPr>
              <a:t>Buildings occupied by 6 or more families 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</a:rPr>
              <a:t>Boilers located in commercial or mixed-use buildings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</a:rPr>
              <a:t>Boilers over 350,000 BTU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33333"/>
                </a:solidFill>
              </a:rPr>
              <a:t>Annu</a:t>
            </a:r>
            <a:r>
              <a:rPr lang="en">
                <a:solidFill>
                  <a:srgbClr val="333333"/>
                </a:solidFill>
              </a:rPr>
              <a:t>a</a:t>
            </a:r>
            <a:r>
              <a:rPr lang="en">
                <a:solidFill>
                  <a:srgbClr val="333333"/>
                </a:solidFill>
              </a:rPr>
              <a:t>l boiler inspection reports are submitted by a licensed professional in the DOB NOW: Safety portal.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33333"/>
                </a:solidFill>
              </a:rPr>
              <a:t>Given we are prioritizing which boilers are inspected, it is possible that we under-prioritize a boiler which truly needs attention. This can be a safety issue.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 Breakdown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025" y="123400"/>
            <a:ext cx="4462350" cy="48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6350"/>
            <a:ext cx="771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 here?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90250" y="526350"/>
            <a:ext cx="771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Landlords don’t fix their boilers!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B26B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771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tenants call 311 to get their boilers inspected...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771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30% of inspections result in a violation.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526350"/>
            <a:ext cx="771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25% complaints overall are resolved within a week.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85450" y="145350"/>
            <a:ext cx="56187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Solution!</a:t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05950" y="1228650"/>
            <a:ext cx="8732100" cy="18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Build a model that can prioritize pending boiler complaints.</a:t>
            </a:r>
            <a:endParaRPr sz="3000"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05950" y="2679825"/>
            <a:ext cx="8732100" cy="18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Optimize boiler inspections to save time and money and resolve dangerous situations faster.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43250" y="1635850"/>
            <a:ext cx="84129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43250" y="1635850"/>
            <a:ext cx="84129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There are not enough resources to carry out inspections in a timely fashion.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Inspections not resulting in violations implies there were no defects with the boiler.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number of complaints a building receives speaks to the quality of the building/management.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r>
              <a:rPr lang="en"/>
              <a:t> Selection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43250" y="1635850"/>
            <a:ext cx="84129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Features: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Boiler features: make, age, model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Building features: prior complaints, tax assessment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Boiler complaint type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