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6" r:id="rId3"/>
    <p:sldId id="269" r:id="rId4"/>
    <p:sldId id="259" r:id="rId5"/>
    <p:sldId id="256" r:id="rId6"/>
    <p:sldId id="270" r:id="rId7"/>
    <p:sldId id="260" r:id="rId8"/>
    <p:sldId id="268" r:id="rId9"/>
    <p:sldId id="271" r:id="rId10"/>
    <p:sldId id="261" r:id="rId11"/>
    <p:sldId id="262" r:id="rId12"/>
    <p:sldId id="264" r:id="rId13"/>
    <p:sldId id="265" r:id="rId14"/>
    <p:sldId id="272" r:id="rId15"/>
    <p:sldId id="273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7B124E-825B-43A6-8E0E-5C71BEA5513B}" v="145" dt="2021-12-16T22:33:27.6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768" y="-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Dostie" userId="908db636c8d22cf5" providerId="LiveId" clId="{4A7B124E-825B-43A6-8E0E-5C71BEA5513B}"/>
    <pc:docChg chg="undo custSel addSld delSld modSld sldOrd">
      <pc:chgData name="Ben Dostie" userId="908db636c8d22cf5" providerId="LiveId" clId="{4A7B124E-825B-43A6-8E0E-5C71BEA5513B}" dt="2021-12-16T22:33:30.308" v="2272" actId="167"/>
      <pc:docMkLst>
        <pc:docMk/>
      </pc:docMkLst>
      <pc:sldChg chg="addSp delSp modSp mod ord">
        <pc:chgData name="Ben Dostie" userId="908db636c8d22cf5" providerId="LiveId" clId="{4A7B124E-825B-43A6-8E0E-5C71BEA5513B}" dt="2021-12-08T05:33:09.046" v="2181" actId="1076"/>
        <pc:sldMkLst>
          <pc:docMk/>
          <pc:sldMk cId="2899619792" sldId="256"/>
        </pc:sldMkLst>
        <pc:spChg chg="mod">
          <ac:chgData name="Ben Dostie" userId="908db636c8d22cf5" providerId="LiveId" clId="{4A7B124E-825B-43A6-8E0E-5C71BEA5513B}" dt="2021-12-08T00:59:57.634" v="797" actId="165"/>
          <ac:spMkLst>
            <pc:docMk/>
            <pc:sldMk cId="2899619792" sldId="256"/>
            <ac:spMk id="4" creationId="{26B44C59-7FAE-45B3-9F83-57E85CE2D07C}"/>
          </ac:spMkLst>
        </pc:spChg>
        <pc:spChg chg="mod">
          <ac:chgData name="Ben Dostie" userId="908db636c8d22cf5" providerId="LiveId" clId="{4A7B124E-825B-43A6-8E0E-5C71BEA5513B}" dt="2021-12-08T00:59:57.634" v="797" actId="165"/>
          <ac:spMkLst>
            <pc:docMk/>
            <pc:sldMk cId="2899619792" sldId="256"/>
            <ac:spMk id="5" creationId="{46B14333-014A-4981-BEB2-953380E2DEC8}"/>
          </ac:spMkLst>
        </pc:spChg>
        <pc:spChg chg="mod">
          <ac:chgData name="Ben Dostie" userId="908db636c8d22cf5" providerId="LiveId" clId="{4A7B124E-825B-43A6-8E0E-5C71BEA5513B}" dt="2021-12-08T00:59:57.634" v="797" actId="165"/>
          <ac:spMkLst>
            <pc:docMk/>
            <pc:sldMk cId="2899619792" sldId="256"/>
            <ac:spMk id="6" creationId="{FFEB7E6C-E5E6-445C-BDFB-F39F275A4B6A}"/>
          </ac:spMkLst>
        </pc:spChg>
        <pc:spChg chg="mod">
          <ac:chgData name="Ben Dostie" userId="908db636c8d22cf5" providerId="LiveId" clId="{4A7B124E-825B-43A6-8E0E-5C71BEA5513B}" dt="2021-12-08T00:59:57.634" v="797" actId="165"/>
          <ac:spMkLst>
            <pc:docMk/>
            <pc:sldMk cId="2899619792" sldId="256"/>
            <ac:spMk id="7" creationId="{B1A259BF-3FB2-42E4-A261-809253EA71A5}"/>
          </ac:spMkLst>
        </pc:spChg>
        <pc:spChg chg="mod">
          <ac:chgData name="Ben Dostie" userId="908db636c8d22cf5" providerId="LiveId" clId="{4A7B124E-825B-43A6-8E0E-5C71BEA5513B}" dt="2021-12-08T00:59:57.634" v="797" actId="165"/>
          <ac:spMkLst>
            <pc:docMk/>
            <pc:sldMk cId="2899619792" sldId="256"/>
            <ac:spMk id="8" creationId="{DD4A262D-72DF-4581-9D2B-33DC57C80DB3}"/>
          </ac:spMkLst>
        </pc:spChg>
        <pc:spChg chg="mod">
          <ac:chgData name="Ben Dostie" userId="908db636c8d22cf5" providerId="LiveId" clId="{4A7B124E-825B-43A6-8E0E-5C71BEA5513B}" dt="2021-12-08T00:59:57.634" v="797" actId="165"/>
          <ac:spMkLst>
            <pc:docMk/>
            <pc:sldMk cId="2899619792" sldId="256"/>
            <ac:spMk id="9" creationId="{E3361AC8-9216-4EE8-A3B7-C3F3762826E0}"/>
          </ac:spMkLst>
        </pc:spChg>
        <pc:spChg chg="mod">
          <ac:chgData name="Ben Dostie" userId="908db636c8d22cf5" providerId="LiveId" clId="{4A7B124E-825B-43A6-8E0E-5C71BEA5513B}" dt="2021-12-08T00:59:57.634" v="797" actId="165"/>
          <ac:spMkLst>
            <pc:docMk/>
            <pc:sldMk cId="2899619792" sldId="256"/>
            <ac:spMk id="10" creationId="{E3DBC4AA-6D31-41AA-88D0-97A351275AE1}"/>
          </ac:spMkLst>
        </pc:spChg>
        <pc:spChg chg="mod">
          <ac:chgData name="Ben Dostie" userId="908db636c8d22cf5" providerId="LiveId" clId="{4A7B124E-825B-43A6-8E0E-5C71BEA5513B}" dt="2021-12-08T00:59:57.634" v="797" actId="165"/>
          <ac:spMkLst>
            <pc:docMk/>
            <pc:sldMk cId="2899619792" sldId="256"/>
            <ac:spMk id="11" creationId="{4C901034-539E-498D-A702-F10C98E7A6E6}"/>
          </ac:spMkLst>
        </pc:spChg>
        <pc:spChg chg="mod">
          <ac:chgData name="Ben Dostie" userId="908db636c8d22cf5" providerId="LiveId" clId="{4A7B124E-825B-43A6-8E0E-5C71BEA5513B}" dt="2021-12-08T00:59:57.634" v="797" actId="165"/>
          <ac:spMkLst>
            <pc:docMk/>
            <pc:sldMk cId="2899619792" sldId="256"/>
            <ac:spMk id="12" creationId="{AF94C7E7-0553-49C8-A134-C6F1179313D7}"/>
          </ac:spMkLst>
        </pc:spChg>
        <pc:spChg chg="mod">
          <ac:chgData name="Ben Dostie" userId="908db636c8d22cf5" providerId="LiveId" clId="{4A7B124E-825B-43A6-8E0E-5C71BEA5513B}" dt="2021-12-08T00:59:57.634" v="797" actId="165"/>
          <ac:spMkLst>
            <pc:docMk/>
            <pc:sldMk cId="2899619792" sldId="256"/>
            <ac:spMk id="13" creationId="{FCB4B255-A1EB-43A2-9F26-0F662457BBA8}"/>
          </ac:spMkLst>
        </pc:spChg>
        <pc:spChg chg="mod">
          <ac:chgData name="Ben Dostie" userId="908db636c8d22cf5" providerId="LiveId" clId="{4A7B124E-825B-43A6-8E0E-5C71BEA5513B}" dt="2021-12-08T00:59:57.634" v="797" actId="165"/>
          <ac:spMkLst>
            <pc:docMk/>
            <pc:sldMk cId="2899619792" sldId="256"/>
            <ac:spMk id="14" creationId="{941367C8-11DD-4993-97A5-68A6E29E15F1}"/>
          </ac:spMkLst>
        </pc:spChg>
        <pc:spChg chg="mod">
          <ac:chgData name="Ben Dostie" userId="908db636c8d22cf5" providerId="LiveId" clId="{4A7B124E-825B-43A6-8E0E-5C71BEA5513B}" dt="2021-12-08T00:59:57.634" v="797" actId="165"/>
          <ac:spMkLst>
            <pc:docMk/>
            <pc:sldMk cId="2899619792" sldId="256"/>
            <ac:spMk id="15" creationId="{1189C53F-11C2-4DC2-A4F9-418AC67D700B}"/>
          </ac:spMkLst>
        </pc:spChg>
        <pc:spChg chg="mod">
          <ac:chgData name="Ben Dostie" userId="908db636c8d22cf5" providerId="LiveId" clId="{4A7B124E-825B-43A6-8E0E-5C71BEA5513B}" dt="2021-12-08T00:59:57.634" v="797" actId="165"/>
          <ac:spMkLst>
            <pc:docMk/>
            <pc:sldMk cId="2899619792" sldId="256"/>
            <ac:spMk id="16" creationId="{36A94B51-6212-4AA0-BC9F-3DD07B535E4D}"/>
          </ac:spMkLst>
        </pc:spChg>
        <pc:spChg chg="mod">
          <ac:chgData name="Ben Dostie" userId="908db636c8d22cf5" providerId="LiveId" clId="{4A7B124E-825B-43A6-8E0E-5C71BEA5513B}" dt="2021-12-08T00:59:57.634" v="797" actId="165"/>
          <ac:spMkLst>
            <pc:docMk/>
            <pc:sldMk cId="2899619792" sldId="256"/>
            <ac:spMk id="17" creationId="{BA24E823-9162-4AF7-98DF-5AD9DED2221B}"/>
          </ac:spMkLst>
        </pc:spChg>
        <pc:spChg chg="mod">
          <ac:chgData name="Ben Dostie" userId="908db636c8d22cf5" providerId="LiveId" clId="{4A7B124E-825B-43A6-8E0E-5C71BEA5513B}" dt="2021-12-08T00:59:57.634" v="797" actId="165"/>
          <ac:spMkLst>
            <pc:docMk/>
            <pc:sldMk cId="2899619792" sldId="256"/>
            <ac:spMk id="18" creationId="{4C28279D-DEDE-4BD3-8906-CBE525E6C146}"/>
          </ac:spMkLst>
        </pc:spChg>
        <pc:spChg chg="mod">
          <ac:chgData name="Ben Dostie" userId="908db636c8d22cf5" providerId="LiveId" clId="{4A7B124E-825B-43A6-8E0E-5C71BEA5513B}" dt="2021-12-08T00:59:57.634" v="797" actId="165"/>
          <ac:spMkLst>
            <pc:docMk/>
            <pc:sldMk cId="2899619792" sldId="256"/>
            <ac:spMk id="19" creationId="{2910EF44-AD47-4927-A75B-9F727D7B85AD}"/>
          </ac:spMkLst>
        </pc:spChg>
        <pc:spChg chg="mod">
          <ac:chgData name="Ben Dostie" userId="908db636c8d22cf5" providerId="LiveId" clId="{4A7B124E-825B-43A6-8E0E-5C71BEA5513B}" dt="2021-12-08T00:59:57.634" v="797" actId="165"/>
          <ac:spMkLst>
            <pc:docMk/>
            <pc:sldMk cId="2899619792" sldId="256"/>
            <ac:spMk id="20" creationId="{F48A53A6-523F-45BD-B829-0AC1C8C64F23}"/>
          </ac:spMkLst>
        </pc:spChg>
        <pc:spChg chg="mod">
          <ac:chgData name="Ben Dostie" userId="908db636c8d22cf5" providerId="LiveId" clId="{4A7B124E-825B-43A6-8E0E-5C71BEA5513B}" dt="2021-12-08T00:59:57.634" v="797" actId="165"/>
          <ac:spMkLst>
            <pc:docMk/>
            <pc:sldMk cId="2899619792" sldId="256"/>
            <ac:spMk id="21" creationId="{404B76B3-E6D6-43A6-B74B-37D3DFF09374}"/>
          </ac:spMkLst>
        </pc:spChg>
        <pc:spChg chg="mod">
          <ac:chgData name="Ben Dostie" userId="908db636c8d22cf5" providerId="LiveId" clId="{4A7B124E-825B-43A6-8E0E-5C71BEA5513B}" dt="2021-12-08T00:59:57.634" v="797" actId="165"/>
          <ac:spMkLst>
            <pc:docMk/>
            <pc:sldMk cId="2899619792" sldId="256"/>
            <ac:spMk id="23" creationId="{C76D5C3A-D266-4406-9EB7-0873621116A0}"/>
          </ac:spMkLst>
        </pc:spChg>
        <pc:spChg chg="mod">
          <ac:chgData name="Ben Dostie" userId="908db636c8d22cf5" providerId="LiveId" clId="{4A7B124E-825B-43A6-8E0E-5C71BEA5513B}" dt="2021-12-08T00:59:57.634" v="797" actId="165"/>
          <ac:spMkLst>
            <pc:docMk/>
            <pc:sldMk cId="2899619792" sldId="256"/>
            <ac:spMk id="24" creationId="{0A0FE032-0C34-4A16-A95E-F8F88EA717D9}"/>
          </ac:spMkLst>
        </pc:spChg>
        <pc:spChg chg="mod">
          <ac:chgData name="Ben Dostie" userId="908db636c8d22cf5" providerId="LiveId" clId="{4A7B124E-825B-43A6-8E0E-5C71BEA5513B}" dt="2021-12-08T00:59:57.634" v="797" actId="165"/>
          <ac:spMkLst>
            <pc:docMk/>
            <pc:sldMk cId="2899619792" sldId="256"/>
            <ac:spMk id="25" creationId="{457746D1-BC39-4BEC-BCFD-B73953E4AB33}"/>
          </ac:spMkLst>
        </pc:spChg>
        <pc:spChg chg="mod">
          <ac:chgData name="Ben Dostie" userId="908db636c8d22cf5" providerId="LiveId" clId="{4A7B124E-825B-43A6-8E0E-5C71BEA5513B}" dt="2021-12-08T00:59:57.634" v="797" actId="165"/>
          <ac:spMkLst>
            <pc:docMk/>
            <pc:sldMk cId="2899619792" sldId="256"/>
            <ac:spMk id="26" creationId="{4B46F9C2-0566-4403-97D4-17BEE1981000}"/>
          </ac:spMkLst>
        </pc:spChg>
        <pc:spChg chg="mod">
          <ac:chgData name="Ben Dostie" userId="908db636c8d22cf5" providerId="LiveId" clId="{4A7B124E-825B-43A6-8E0E-5C71BEA5513B}" dt="2021-12-08T00:59:57.634" v="797" actId="165"/>
          <ac:spMkLst>
            <pc:docMk/>
            <pc:sldMk cId="2899619792" sldId="256"/>
            <ac:spMk id="27" creationId="{0422F38D-8F48-44C9-9967-82E6FF9005AE}"/>
          </ac:spMkLst>
        </pc:spChg>
        <pc:spChg chg="mod">
          <ac:chgData name="Ben Dostie" userId="908db636c8d22cf5" providerId="LiveId" clId="{4A7B124E-825B-43A6-8E0E-5C71BEA5513B}" dt="2021-12-08T00:59:57.634" v="797" actId="165"/>
          <ac:spMkLst>
            <pc:docMk/>
            <pc:sldMk cId="2899619792" sldId="256"/>
            <ac:spMk id="28" creationId="{F2F41D49-674A-4AAB-9F85-9324E7FFDE4F}"/>
          </ac:spMkLst>
        </pc:spChg>
        <pc:spChg chg="mod">
          <ac:chgData name="Ben Dostie" userId="908db636c8d22cf5" providerId="LiveId" clId="{4A7B124E-825B-43A6-8E0E-5C71BEA5513B}" dt="2021-12-08T00:59:57.634" v="797" actId="165"/>
          <ac:spMkLst>
            <pc:docMk/>
            <pc:sldMk cId="2899619792" sldId="256"/>
            <ac:spMk id="29" creationId="{86756BE5-BA29-41F6-A78B-594510F65644}"/>
          </ac:spMkLst>
        </pc:spChg>
        <pc:spChg chg="mod">
          <ac:chgData name="Ben Dostie" userId="908db636c8d22cf5" providerId="LiveId" clId="{4A7B124E-825B-43A6-8E0E-5C71BEA5513B}" dt="2021-12-08T00:59:57.634" v="797" actId="165"/>
          <ac:spMkLst>
            <pc:docMk/>
            <pc:sldMk cId="2899619792" sldId="256"/>
            <ac:spMk id="30" creationId="{E2232575-316D-4C64-AF71-83964B2CCC12}"/>
          </ac:spMkLst>
        </pc:spChg>
        <pc:spChg chg="mod">
          <ac:chgData name="Ben Dostie" userId="908db636c8d22cf5" providerId="LiveId" clId="{4A7B124E-825B-43A6-8E0E-5C71BEA5513B}" dt="2021-12-08T00:59:57.634" v="797" actId="165"/>
          <ac:spMkLst>
            <pc:docMk/>
            <pc:sldMk cId="2899619792" sldId="256"/>
            <ac:spMk id="31" creationId="{500A11B7-57A3-44AB-B474-0FB025F266AA}"/>
          </ac:spMkLst>
        </pc:spChg>
        <pc:spChg chg="mod">
          <ac:chgData name="Ben Dostie" userId="908db636c8d22cf5" providerId="LiveId" clId="{4A7B124E-825B-43A6-8E0E-5C71BEA5513B}" dt="2021-12-08T00:59:57.634" v="797" actId="165"/>
          <ac:spMkLst>
            <pc:docMk/>
            <pc:sldMk cId="2899619792" sldId="256"/>
            <ac:spMk id="32" creationId="{386769CD-D054-459D-8DE3-3247C9BAE63C}"/>
          </ac:spMkLst>
        </pc:spChg>
        <pc:spChg chg="mod">
          <ac:chgData name="Ben Dostie" userId="908db636c8d22cf5" providerId="LiveId" clId="{4A7B124E-825B-43A6-8E0E-5C71BEA5513B}" dt="2021-12-08T00:59:57.634" v="797" actId="165"/>
          <ac:spMkLst>
            <pc:docMk/>
            <pc:sldMk cId="2899619792" sldId="256"/>
            <ac:spMk id="33" creationId="{8B600E16-5AA0-4985-B6C2-AB7E6486AE2F}"/>
          </ac:spMkLst>
        </pc:spChg>
        <pc:spChg chg="mod">
          <ac:chgData name="Ben Dostie" userId="908db636c8d22cf5" providerId="LiveId" clId="{4A7B124E-825B-43A6-8E0E-5C71BEA5513B}" dt="2021-12-08T00:59:57.634" v="797" actId="165"/>
          <ac:spMkLst>
            <pc:docMk/>
            <pc:sldMk cId="2899619792" sldId="256"/>
            <ac:spMk id="34" creationId="{DD7BF1F9-E987-443E-BF0A-7BB3A984D519}"/>
          </ac:spMkLst>
        </pc:spChg>
        <pc:spChg chg="mod">
          <ac:chgData name="Ben Dostie" userId="908db636c8d22cf5" providerId="LiveId" clId="{4A7B124E-825B-43A6-8E0E-5C71BEA5513B}" dt="2021-12-08T00:59:57.634" v="797" actId="165"/>
          <ac:spMkLst>
            <pc:docMk/>
            <pc:sldMk cId="2899619792" sldId="256"/>
            <ac:spMk id="35" creationId="{B7B357A9-887A-4BC2-A740-6F1C5CBE0851}"/>
          </ac:spMkLst>
        </pc:spChg>
        <pc:spChg chg="mod">
          <ac:chgData name="Ben Dostie" userId="908db636c8d22cf5" providerId="LiveId" clId="{4A7B124E-825B-43A6-8E0E-5C71BEA5513B}" dt="2021-12-08T00:59:57.634" v="797" actId="165"/>
          <ac:spMkLst>
            <pc:docMk/>
            <pc:sldMk cId="2899619792" sldId="256"/>
            <ac:spMk id="36" creationId="{6B6E98CD-081E-459A-9202-EF2F734D1440}"/>
          </ac:spMkLst>
        </pc:spChg>
        <pc:spChg chg="mod">
          <ac:chgData name="Ben Dostie" userId="908db636c8d22cf5" providerId="LiveId" clId="{4A7B124E-825B-43A6-8E0E-5C71BEA5513B}" dt="2021-12-08T00:59:57.634" v="797" actId="165"/>
          <ac:spMkLst>
            <pc:docMk/>
            <pc:sldMk cId="2899619792" sldId="256"/>
            <ac:spMk id="37" creationId="{E6771C31-9367-4C78-9E9F-1C95DCA0C800}"/>
          </ac:spMkLst>
        </pc:spChg>
        <pc:spChg chg="mod">
          <ac:chgData name="Ben Dostie" userId="908db636c8d22cf5" providerId="LiveId" clId="{4A7B124E-825B-43A6-8E0E-5C71BEA5513B}" dt="2021-12-08T05:27:02.781" v="2077" actId="164"/>
          <ac:spMkLst>
            <pc:docMk/>
            <pc:sldMk cId="2899619792" sldId="256"/>
            <ac:spMk id="38" creationId="{CA0D51F2-592E-4BC8-808D-F74A36161801}"/>
          </ac:spMkLst>
        </pc:spChg>
        <pc:spChg chg="mod">
          <ac:chgData name="Ben Dostie" userId="908db636c8d22cf5" providerId="LiveId" clId="{4A7B124E-825B-43A6-8E0E-5C71BEA5513B}" dt="2021-12-08T05:27:02.781" v="2077" actId="164"/>
          <ac:spMkLst>
            <pc:docMk/>
            <pc:sldMk cId="2899619792" sldId="256"/>
            <ac:spMk id="39" creationId="{76E51FD7-A949-4D05-AB6D-632FABD0C8E6}"/>
          </ac:spMkLst>
        </pc:spChg>
        <pc:spChg chg="mod">
          <ac:chgData name="Ben Dostie" userId="908db636c8d22cf5" providerId="LiveId" clId="{4A7B124E-825B-43A6-8E0E-5C71BEA5513B}" dt="2021-12-08T05:27:02.781" v="2077" actId="164"/>
          <ac:spMkLst>
            <pc:docMk/>
            <pc:sldMk cId="2899619792" sldId="256"/>
            <ac:spMk id="40" creationId="{04FD7DE2-2474-4ACE-8790-F38C809BA67E}"/>
          </ac:spMkLst>
        </pc:spChg>
        <pc:spChg chg="mod">
          <ac:chgData name="Ben Dostie" userId="908db636c8d22cf5" providerId="LiveId" clId="{4A7B124E-825B-43A6-8E0E-5C71BEA5513B}" dt="2021-12-08T05:27:02.781" v="2077" actId="164"/>
          <ac:spMkLst>
            <pc:docMk/>
            <pc:sldMk cId="2899619792" sldId="256"/>
            <ac:spMk id="41" creationId="{33946EBE-F9BE-41B5-9290-B29D8A150A99}"/>
          </ac:spMkLst>
        </pc:spChg>
        <pc:spChg chg="mod">
          <ac:chgData name="Ben Dostie" userId="908db636c8d22cf5" providerId="LiveId" clId="{4A7B124E-825B-43A6-8E0E-5C71BEA5513B}" dt="2021-12-08T05:27:02.781" v="2077" actId="164"/>
          <ac:spMkLst>
            <pc:docMk/>
            <pc:sldMk cId="2899619792" sldId="256"/>
            <ac:spMk id="42" creationId="{1689053C-9208-4D86-B897-042D9D81110E}"/>
          </ac:spMkLst>
        </pc:spChg>
        <pc:spChg chg="mod">
          <ac:chgData name="Ben Dostie" userId="908db636c8d22cf5" providerId="LiveId" clId="{4A7B124E-825B-43A6-8E0E-5C71BEA5513B}" dt="2021-12-08T05:27:02.781" v="2077" actId="164"/>
          <ac:spMkLst>
            <pc:docMk/>
            <pc:sldMk cId="2899619792" sldId="256"/>
            <ac:spMk id="43" creationId="{ABF958DD-B5E4-4E5E-974C-F41EC3AE043F}"/>
          </ac:spMkLst>
        </pc:spChg>
        <pc:spChg chg="mod">
          <ac:chgData name="Ben Dostie" userId="908db636c8d22cf5" providerId="LiveId" clId="{4A7B124E-825B-43A6-8E0E-5C71BEA5513B}" dt="2021-12-08T05:27:02.781" v="2077" actId="164"/>
          <ac:spMkLst>
            <pc:docMk/>
            <pc:sldMk cId="2899619792" sldId="256"/>
            <ac:spMk id="44" creationId="{15AACB0C-C4A7-44B0-8200-6B85FA9E9278}"/>
          </ac:spMkLst>
        </pc:spChg>
        <pc:spChg chg="mod">
          <ac:chgData name="Ben Dostie" userId="908db636c8d22cf5" providerId="LiveId" clId="{4A7B124E-825B-43A6-8E0E-5C71BEA5513B}" dt="2021-12-08T05:27:02.781" v="2077" actId="164"/>
          <ac:spMkLst>
            <pc:docMk/>
            <pc:sldMk cId="2899619792" sldId="256"/>
            <ac:spMk id="45" creationId="{233D3614-BC75-43A6-89CA-467420B959D4}"/>
          </ac:spMkLst>
        </pc:spChg>
        <pc:spChg chg="mod">
          <ac:chgData name="Ben Dostie" userId="908db636c8d22cf5" providerId="LiveId" clId="{4A7B124E-825B-43A6-8E0E-5C71BEA5513B}" dt="2021-12-08T05:27:02.781" v="2077" actId="164"/>
          <ac:spMkLst>
            <pc:docMk/>
            <pc:sldMk cId="2899619792" sldId="256"/>
            <ac:spMk id="46" creationId="{7628DD4E-79F8-480C-8BA9-51E08CFFB28B}"/>
          </ac:spMkLst>
        </pc:spChg>
        <pc:spChg chg="mod">
          <ac:chgData name="Ben Dostie" userId="908db636c8d22cf5" providerId="LiveId" clId="{4A7B124E-825B-43A6-8E0E-5C71BEA5513B}" dt="2021-12-08T05:27:02.781" v="2077" actId="164"/>
          <ac:spMkLst>
            <pc:docMk/>
            <pc:sldMk cId="2899619792" sldId="256"/>
            <ac:spMk id="47" creationId="{4C61DBDD-B608-40C9-AC50-2F0BF7F70B64}"/>
          </ac:spMkLst>
        </pc:spChg>
        <pc:spChg chg="mod">
          <ac:chgData name="Ben Dostie" userId="908db636c8d22cf5" providerId="LiveId" clId="{4A7B124E-825B-43A6-8E0E-5C71BEA5513B}" dt="2021-12-08T05:27:02.781" v="2077" actId="164"/>
          <ac:spMkLst>
            <pc:docMk/>
            <pc:sldMk cId="2899619792" sldId="256"/>
            <ac:spMk id="51" creationId="{6A19A241-2AB6-4BA5-9AFE-D1DDB738F403}"/>
          </ac:spMkLst>
        </pc:spChg>
        <pc:spChg chg="mod">
          <ac:chgData name="Ben Dostie" userId="908db636c8d22cf5" providerId="LiveId" clId="{4A7B124E-825B-43A6-8E0E-5C71BEA5513B}" dt="2021-12-08T05:28:30.781" v="2084" actId="165"/>
          <ac:spMkLst>
            <pc:docMk/>
            <pc:sldMk cId="2899619792" sldId="256"/>
            <ac:spMk id="55" creationId="{F7B651EF-6B24-44C3-AD25-53D1C7B5B4A1}"/>
          </ac:spMkLst>
        </pc:spChg>
        <pc:spChg chg="mod">
          <ac:chgData name="Ben Dostie" userId="908db636c8d22cf5" providerId="LiveId" clId="{4A7B124E-825B-43A6-8E0E-5C71BEA5513B}" dt="2021-12-08T05:28:30.781" v="2084" actId="165"/>
          <ac:spMkLst>
            <pc:docMk/>
            <pc:sldMk cId="2899619792" sldId="256"/>
            <ac:spMk id="56" creationId="{888F82CE-9096-46C4-9C4A-74482BF492A6}"/>
          </ac:spMkLst>
        </pc:spChg>
        <pc:spChg chg="mod">
          <ac:chgData name="Ben Dostie" userId="908db636c8d22cf5" providerId="LiveId" clId="{4A7B124E-825B-43A6-8E0E-5C71BEA5513B}" dt="2021-12-08T05:30:43.469" v="2106" actId="1076"/>
          <ac:spMkLst>
            <pc:docMk/>
            <pc:sldMk cId="2899619792" sldId="256"/>
            <ac:spMk id="57" creationId="{651011E4-05DD-4918-8197-5CC35D44177E}"/>
          </ac:spMkLst>
        </pc:spChg>
        <pc:spChg chg="mod">
          <ac:chgData name="Ben Dostie" userId="908db636c8d22cf5" providerId="LiveId" clId="{4A7B124E-825B-43A6-8E0E-5C71BEA5513B}" dt="2021-12-08T05:28:30.781" v="2084" actId="165"/>
          <ac:spMkLst>
            <pc:docMk/>
            <pc:sldMk cId="2899619792" sldId="256"/>
            <ac:spMk id="58" creationId="{511D65BC-6779-4190-90AD-3A7D04666898}"/>
          </ac:spMkLst>
        </pc:spChg>
        <pc:spChg chg="mod topLvl">
          <ac:chgData name="Ben Dostie" userId="908db636c8d22cf5" providerId="LiveId" clId="{4A7B124E-825B-43A6-8E0E-5C71BEA5513B}" dt="2021-12-08T05:29:08.784" v="2087" actId="164"/>
          <ac:spMkLst>
            <pc:docMk/>
            <pc:sldMk cId="2899619792" sldId="256"/>
            <ac:spMk id="59" creationId="{97863879-2A7D-4FF0-A078-E557F8834593}"/>
          </ac:spMkLst>
        </pc:spChg>
        <pc:spChg chg="mod topLvl">
          <ac:chgData name="Ben Dostie" userId="908db636c8d22cf5" providerId="LiveId" clId="{4A7B124E-825B-43A6-8E0E-5C71BEA5513B}" dt="2021-12-08T05:29:08.784" v="2087" actId="164"/>
          <ac:spMkLst>
            <pc:docMk/>
            <pc:sldMk cId="2899619792" sldId="256"/>
            <ac:spMk id="64" creationId="{FAF2A760-66C9-44FF-8686-8A5D4E3BFEA9}"/>
          </ac:spMkLst>
        </pc:spChg>
        <pc:spChg chg="mod topLvl">
          <ac:chgData name="Ben Dostie" userId="908db636c8d22cf5" providerId="LiveId" clId="{4A7B124E-825B-43A6-8E0E-5C71BEA5513B}" dt="2021-12-08T05:29:08.784" v="2087" actId="164"/>
          <ac:spMkLst>
            <pc:docMk/>
            <pc:sldMk cId="2899619792" sldId="256"/>
            <ac:spMk id="65" creationId="{719FC93D-20DB-4130-8076-EEF9D37E1086}"/>
          </ac:spMkLst>
        </pc:spChg>
        <pc:spChg chg="mod topLvl">
          <ac:chgData name="Ben Dostie" userId="908db636c8d22cf5" providerId="LiveId" clId="{4A7B124E-825B-43A6-8E0E-5C71BEA5513B}" dt="2021-12-08T05:29:08.784" v="2087" actId="164"/>
          <ac:spMkLst>
            <pc:docMk/>
            <pc:sldMk cId="2899619792" sldId="256"/>
            <ac:spMk id="66" creationId="{CCA3231E-2531-479A-B5F9-7A3336EC6FC0}"/>
          </ac:spMkLst>
        </pc:spChg>
        <pc:spChg chg="mod topLvl">
          <ac:chgData name="Ben Dostie" userId="908db636c8d22cf5" providerId="LiveId" clId="{4A7B124E-825B-43A6-8E0E-5C71BEA5513B}" dt="2021-12-08T05:29:08.784" v="2087" actId="164"/>
          <ac:spMkLst>
            <pc:docMk/>
            <pc:sldMk cId="2899619792" sldId="256"/>
            <ac:spMk id="67" creationId="{240FCE64-036A-4E2D-B40E-DC333E712EB0}"/>
          </ac:spMkLst>
        </pc:spChg>
        <pc:spChg chg="mod topLvl">
          <ac:chgData name="Ben Dostie" userId="908db636c8d22cf5" providerId="LiveId" clId="{4A7B124E-825B-43A6-8E0E-5C71BEA5513B}" dt="2021-12-08T05:31:26.461" v="2114" actId="164"/>
          <ac:spMkLst>
            <pc:docMk/>
            <pc:sldMk cId="2899619792" sldId="256"/>
            <ac:spMk id="83" creationId="{FA73369A-47B1-4387-A8F9-1F1FF865DCE7}"/>
          </ac:spMkLst>
        </pc:spChg>
        <pc:spChg chg="mod">
          <ac:chgData name="Ben Dostie" userId="908db636c8d22cf5" providerId="LiveId" clId="{4A7B124E-825B-43A6-8E0E-5C71BEA5513B}" dt="2021-12-08T05:30:56.586" v="2108" actId="1076"/>
          <ac:spMkLst>
            <pc:docMk/>
            <pc:sldMk cId="2899619792" sldId="256"/>
            <ac:spMk id="84" creationId="{ACABB2CB-6B9D-423F-8289-D9C5E80DDC21}"/>
          </ac:spMkLst>
        </pc:spChg>
        <pc:spChg chg="mod">
          <ac:chgData name="Ben Dostie" userId="908db636c8d22cf5" providerId="LiveId" clId="{4A7B124E-825B-43A6-8E0E-5C71BEA5513B}" dt="2021-12-08T05:28:30.781" v="2084" actId="165"/>
          <ac:spMkLst>
            <pc:docMk/>
            <pc:sldMk cId="2899619792" sldId="256"/>
            <ac:spMk id="85" creationId="{8EA287CD-75EF-4CF3-BF16-ADFA122BEAD6}"/>
          </ac:spMkLst>
        </pc:spChg>
        <pc:spChg chg="mod">
          <ac:chgData name="Ben Dostie" userId="908db636c8d22cf5" providerId="LiveId" clId="{4A7B124E-825B-43A6-8E0E-5C71BEA5513B}" dt="2021-12-08T05:27:53.949" v="2078" actId="164"/>
          <ac:spMkLst>
            <pc:docMk/>
            <pc:sldMk cId="2899619792" sldId="256"/>
            <ac:spMk id="90" creationId="{AB011E50-8C29-4F3D-9ECB-97CBD59AC755}"/>
          </ac:spMkLst>
        </pc:spChg>
        <pc:spChg chg="mod">
          <ac:chgData name="Ben Dostie" userId="908db636c8d22cf5" providerId="LiveId" clId="{4A7B124E-825B-43A6-8E0E-5C71BEA5513B}" dt="2021-12-08T05:27:53.949" v="2078" actId="164"/>
          <ac:spMkLst>
            <pc:docMk/>
            <pc:sldMk cId="2899619792" sldId="256"/>
            <ac:spMk id="92" creationId="{073C168B-A41A-4C5D-A427-BB47F754CBCF}"/>
          </ac:spMkLst>
        </pc:spChg>
        <pc:spChg chg="mod topLvl">
          <ac:chgData name="Ben Dostie" userId="908db636c8d22cf5" providerId="LiveId" clId="{4A7B124E-825B-43A6-8E0E-5C71BEA5513B}" dt="2021-12-08T05:28:16.376" v="2082" actId="164"/>
          <ac:spMkLst>
            <pc:docMk/>
            <pc:sldMk cId="2899619792" sldId="256"/>
            <ac:spMk id="93" creationId="{111F0C46-2F4A-4B63-9CA6-60E061E4C687}"/>
          </ac:spMkLst>
        </pc:spChg>
        <pc:spChg chg="mod">
          <ac:chgData name="Ben Dostie" userId="908db636c8d22cf5" providerId="LiveId" clId="{4A7B124E-825B-43A6-8E0E-5C71BEA5513B}" dt="2021-12-08T05:27:53.949" v="2078" actId="164"/>
          <ac:spMkLst>
            <pc:docMk/>
            <pc:sldMk cId="2899619792" sldId="256"/>
            <ac:spMk id="96" creationId="{D2321BE9-B588-4124-A0FC-C94538555A1F}"/>
          </ac:spMkLst>
        </pc:spChg>
        <pc:spChg chg="mod">
          <ac:chgData name="Ben Dostie" userId="908db636c8d22cf5" providerId="LiveId" clId="{4A7B124E-825B-43A6-8E0E-5C71BEA5513B}" dt="2021-12-08T00:59:57.634" v="797" actId="165"/>
          <ac:spMkLst>
            <pc:docMk/>
            <pc:sldMk cId="2899619792" sldId="256"/>
            <ac:spMk id="107" creationId="{7EFE0BDF-07DE-46B1-B680-E0B23503187D}"/>
          </ac:spMkLst>
        </pc:spChg>
        <pc:spChg chg="mod">
          <ac:chgData name="Ben Dostie" userId="908db636c8d22cf5" providerId="LiveId" clId="{4A7B124E-825B-43A6-8E0E-5C71BEA5513B}" dt="2021-12-08T00:59:57.634" v="797" actId="165"/>
          <ac:spMkLst>
            <pc:docMk/>
            <pc:sldMk cId="2899619792" sldId="256"/>
            <ac:spMk id="108" creationId="{A3BFDF20-4532-40DF-9849-82EE2FBEBF39}"/>
          </ac:spMkLst>
        </pc:spChg>
        <pc:spChg chg="mod">
          <ac:chgData name="Ben Dostie" userId="908db636c8d22cf5" providerId="LiveId" clId="{4A7B124E-825B-43A6-8E0E-5C71BEA5513B}" dt="2021-12-08T00:59:57.634" v="797" actId="165"/>
          <ac:spMkLst>
            <pc:docMk/>
            <pc:sldMk cId="2899619792" sldId="256"/>
            <ac:spMk id="110" creationId="{134DA475-8D33-4547-A7C1-75178735B8AD}"/>
          </ac:spMkLst>
        </pc:spChg>
        <pc:spChg chg="mod">
          <ac:chgData name="Ben Dostie" userId="908db636c8d22cf5" providerId="LiveId" clId="{4A7B124E-825B-43A6-8E0E-5C71BEA5513B}" dt="2021-12-08T00:59:57.634" v="797" actId="165"/>
          <ac:spMkLst>
            <pc:docMk/>
            <pc:sldMk cId="2899619792" sldId="256"/>
            <ac:spMk id="111" creationId="{4A89F168-65B1-4300-BC58-3DA81C7BF33E}"/>
          </ac:spMkLst>
        </pc:spChg>
        <pc:spChg chg="mod">
          <ac:chgData name="Ben Dostie" userId="908db636c8d22cf5" providerId="LiveId" clId="{4A7B124E-825B-43A6-8E0E-5C71BEA5513B}" dt="2021-12-08T00:59:57.634" v="797" actId="165"/>
          <ac:spMkLst>
            <pc:docMk/>
            <pc:sldMk cId="2899619792" sldId="256"/>
            <ac:spMk id="112" creationId="{A158896D-9954-4F1F-B0F8-A03636A681A3}"/>
          </ac:spMkLst>
        </pc:spChg>
        <pc:spChg chg="mod">
          <ac:chgData name="Ben Dostie" userId="908db636c8d22cf5" providerId="LiveId" clId="{4A7B124E-825B-43A6-8E0E-5C71BEA5513B}" dt="2021-12-08T00:59:57.634" v="797" actId="165"/>
          <ac:spMkLst>
            <pc:docMk/>
            <pc:sldMk cId="2899619792" sldId="256"/>
            <ac:spMk id="113" creationId="{D630C832-F9C2-43D8-89F0-0D9AE00A08D2}"/>
          </ac:spMkLst>
        </pc:spChg>
        <pc:spChg chg="mod">
          <ac:chgData name="Ben Dostie" userId="908db636c8d22cf5" providerId="LiveId" clId="{4A7B124E-825B-43A6-8E0E-5C71BEA5513B}" dt="2021-12-08T00:59:57.634" v="797" actId="165"/>
          <ac:spMkLst>
            <pc:docMk/>
            <pc:sldMk cId="2899619792" sldId="256"/>
            <ac:spMk id="114" creationId="{3007E2BD-E721-433A-B6E2-CA0CE58B03AD}"/>
          </ac:spMkLst>
        </pc:spChg>
        <pc:spChg chg="mod">
          <ac:chgData name="Ben Dostie" userId="908db636c8d22cf5" providerId="LiveId" clId="{4A7B124E-825B-43A6-8E0E-5C71BEA5513B}" dt="2021-12-08T00:59:57.634" v="797" actId="165"/>
          <ac:spMkLst>
            <pc:docMk/>
            <pc:sldMk cId="2899619792" sldId="256"/>
            <ac:spMk id="117" creationId="{D8985ACA-8507-4090-AD0E-1DE00365EAF2}"/>
          </ac:spMkLst>
        </pc:spChg>
        <pc:spChg chg="mod">
          <ac:chgData name="Ben Dostie" userId="908db636c8d22cf5" providerId="LiveId" clId="{4A7B124E-825B-43A6-8E0E-5C71BEA5513B}" dt="2021-12-08T00:59:57.634" v="797" actId="165"/>
          <ac:spMkLst>
            <pc:docMk/>
            <pc:sldMk cId="2899619792" sldId="256"/>
            <ac:spMk id="118" creationId="{C0A4F66E-F3AE-4DDF-B375-D65F9F88B1D1}"/>
          </ac:spMkLst>
        </pc:spChg>
        <pc:spChg chg="mod">
          <ac:chgData name="Ben Dostie" userId="908db636c8d22cf5" providerId="LiveId" clId="{4A7B124E-825B-43A6-8E0E-5C71BEA5513B}" dt="2021-12-08T00:59:57.634" v="797" actId="165"/>
          <ac:spMkLst>
            <pc:docMk/>
            <pc:sldMk cId="2899619792" sldId="256"/>
            <ac:spMk id="119" creationId="{7831F2D0-1871-4EEC-BE01-19833703D351}"/>
          </ac:spMkLst>
        </pc:spChg>
        <pc:spChg chg="mod">
          <ac:chgData name="Ben Dostie" userId="908db636c8d22cf5" providerId="LiveId" clId="{4A7B124E-825B-43A6-8E0E-5C71BEA5513B}" dt="2021-12-08T00:59:57.634" v="797" actId="165"/>
          <ac:spMkLst>
            <pc:docMk/>
            <pc:sldMk cId="2899619792" sldId="256"/>
            <ac:spMk id="120" creationId="{192853C9-DB41-4F7C-8EC2-51A45663514A}"/>
          </ac:spMkLst>
        </pc:spChg>
        <pc:spChg chg="mod">
          <ac:chgData name="Ben Dostie" userId="908db636c8d22cf5" providerId="LiveId" clId="{4A7B124E-825B-43A6-8E0E-5C71BEA5513B}" dt="2021-12-08T05:28:30.781" v="2084" actId="165"/>
          <ac:spMkLst>
            <pc:docMk/>
            <pc:sldMk cId="2899619792" sldId="256"/>
            <ac:spMk id="134" creationId="{DBD739A0-96EA-4BCF-8C37-121810BCB964}"/>
          </ac:spMkLst>
        </pc:spChg>
        <pc:spChg chg="mod">
          <ac:chgData name="Ben Dostie" userId="908db636c8d22cf5" providerId="LiveId" clId="{4A7B124E-825B-43A6-8E0E-5C71BEA5513B}" dt="2021-12-08T05:28:30.781" v="2084" actId="165"/>
          <ac:spMkLst>
            <pc:docMk/>
            <pc:sldMk cId="2899619792" sldId="256"/>
            <ac:spMk id="135" creationId="{A88AF5A8-2CD1-436F-8572-63C50B935467}"/>
          </ac:spMkLst>
        </pc:spChg>
        <pc:spChg chg="mod">
          <ac:chgData name="Ben Dostie" userId="908db636c8d22cf5" providerId="LiveId" clId="{4A7B124E-825B-43A6-8E0E-5C71BEA5513B}" dt="2021-12-08T05:28:30.781" v="2084" actId="165"/>
          <ac:spMkLst>
            <pc:docMk/>
            <pc:sldMk cId="2899619792" sldId="256"/>
            <ac:spMk id="136" creationId="{10898333-31AE-476D-98FB-87DFDD173D27}"/>
          </ac:spMkLst>
        </pc:spChg>
        <pc:spChg chg="mod">
          <ac:chgData name="Ben Dostie" userId="908db636c8d22cf5" providerId="LiveId" clId="{4A7B124E-825B-43A6-8E0E-5C71BEA5513B}" dt="2021-12-08T05:28:30.781" v="2084" actId="165"/>
          <ac:spMkLst>
            <pc:docMk/>
            <pc:sldMk cId="2899619792" sldId="256"/>
            <ac:spMk id="140" creationId="{B8587860-77EA-48BF-9B0B-2E4ACEE7455D}"/>
          </ac:spMkLst>
        </pc:spChg>
        <pc:spChg chg="mod">
          <ac:chgData name="Ben Dostie" userId="908db636c8d22cf5" providerId="LiveId" clId="{4A7B124E-825B-43A6-8E0E-5C71BEA5513B}" dt="2021-12-08T05:28:30.781" v="2084" actId="165"/>
          <ac:spMkLst>
            <pc:docMk/>
            <pc:sldMk cId="2899619792" sldId="256"/>
            <ac:spMk id="141" creationId="{1ABF84C3-4252-4CAC-8B82-9BB86952B9B4}"/>
          </ac:spMkLst>
        </pc:spChg>
        <pc:spChg chg="mod">
          <ac:chgData name="Ben Dostie" userId="908db636c8d22cf5" providerId="LiveId" clId="{4A7B124E-825B-43A6-8E0E-5C71BEA5513B}" dt="2021-12-08T05:28:30.781" v="2084" actId="165"/>
          <ac:spMkLst>
            <pc:docMk/>
            <pc:sldMk cId="2899619792" sldId="256"/>
            <ac:spMk id="142" creationId="{0CFBB42C-CF30-499E-86D7-12E3B0FE4948}"/>
          </ac:spMkLst>
        </pc:spChg>
        <pc:spChg chg="mod">
          <ac:chgData name="Ben Dostie" userId="908db636c8d22cf5" providerId="LiveId" clId="{4A7B124E-825B-43A6-8E0E-5C71BEA5513B}" dt="2021-12-08T05:28:30.781" v="2084" actId="165"/>
          <ac:spMkLst>
            <pc:docMk/>
            <pc:sldMk cId="2899619792" sldId="256"/>
            <ac:spMk id="143" creationId="{9E539555-A86F-4FED-8E09-126C440EE478}"/>
          </ac:spMkLst>
        </pc:spChg>
        <pc:spChg chg="mod">
          <ac:chgData name="Ben Dostie" userId="908db636c8d22cf5" providerId="LiveId" clId="{4A7B124E-825B-43A6-8E0E-5C71BEA5513B}" dt="2021-12-08T05:28:30.781" v="2084" actId="165"/>
          <ac:spMkLst>
            <pc:docMk/>
            <pc:sldMk cId="2899619792" sldId="256"/>
            <ac:spMk id="144" creationId="{108330E6-2D5E-43E8-83DB-EB6937C1E1A9}"/>
          </ac:spMkLst>
        </pc:spChg>
        <pc:spChg chg="mod">
          <ac:chgData name="Ben Dostie" userId="908db636c8d22cf5" providerId="LiveId" clId="{4A7B124E-825B-43A6-8E0E-5C71BEA5513B}" dt="2021-12-08T05:28:30.781" v="2084" actId="165"/>
          <ac:spMkLst>
            <pc:docMk/>
            <pc:sldMk cId="2899619792" sldId="256"/>
            <ac:spMk id="145" creationId="{AE80BB68-FB46-42D7-8118-DDC6DE59DA72}"/>
          </ac:spMkLst>
        </pc:spChg>
        <pc:spChg chg="mod">
          <ac:chgData name="Ben Dostie" userId="908db636c8d22cf5" providerId="LiveId" clId="{4A7B124E-825B-43A6-8E0E-5C71BEA5513B}" dt="2021-12-08T05:28:30.781" v="2084" actId="165"/>
          <ac:spMkLst>
            <pc:docMk/>
            <pc:sldMk cId="2899619792" sldId="256"/>
            <ac:spMk id="146" creationId="{78E45C75-6349-47C2-858F-87F629023DF8}"/>
          </ac:spMkLst>
        </pc:spChg>
        <pc:spChg chg="mod">
          <ac:chgData name="Ben Dostie" userId="908db636c8d22cf5" providerId="LiveId" clId="{4A7B124E-825B-43A6-8E0E-5C71BEA5513B}" dt="2021-12-08T05:28:30.781" v="2084" actId="165"/>
          <ac:spMkLst>
            <pc:docMk/>
            <pc:sldMk cId="2899619792" sldId="256"/>
            <ac:spMk id="147" creationId="{7BCC205D-2E25-435B-8CB9-EA43781B1AE7}"/>
          </ac:spMkLst>
        </pc:spChg>
        <pc:spChg chg="mod">
          <ac:chgData name="Ben Dostie" userId="908db636c8d22cf5" providerId="LiveId" clId="{4A7B124E-825B-43A6-8E0E-5C71BEA5513B}" dt="2021-12-08T05:28:30.781" v="2084" actId="165"/>
          <ac:spMkLst>
            <pc:docMk/>
            <pc:sldMk cId="2899619792" sldId="256"/>
            <ac:spMk id="148" creationId="{89DA3583-D079-451C-A202-41FB2274DB95}"/>
          </ac:spMkLst>
        </pc:spChg>
        <pc:spChg chg="mod">
          <ac:chgData name="Ben Dostie" userId="908db636c8d22cf5" providerId="LiveId" clId="{4A7B124E-825B-43A6-8E0E-5C71BEA5513B}" dt="2021-12-08T05:28:30.781" v="2084" actId="165"/>
          <ac:spMkLst>
            <pc:docMk/>
            <pc:sldMk cId="2899619792" sldId="256"/>
            <ac:spMk id="149" creationId="{4C26DA6C-7DD5-4147-AD90-86D6D947B995}"/>
          </ac:spMkLst>
        </pc:spChg>
        <pc:spChg chg="mod">
          <ac:chgData name="Ben Dostie" userId="908db636c8d22cf5" providerId="LiveId" clId="{4A7B124E-825B-43A6-8E0E-5C71BEA5513B}" dt="2021-12-08T05:28:30.781" v="2084" actId="165"/>
          <ac:spMkLst>
            <pc:docMk/>
            <pc:sldMk cId="2899619792" sldId="256"/>
            <ac:spMk id="150" creationId="{6648BF6F-42C3-44F4-A3AD-27E2AFE4469B}"/>
          </ac:spMkLst>
        </pc:spChg>
        <pc:spChg chg="mod">
          <ac:chgData name="Ben Dostie" userId="908db636c8d22cf5" providerId="LiveId" clId="{4A7B124E-825B-43A6-8E0E-5C71BEA5513B}" dt="2021-12-08T05:28:30.781" v="2084" actId="165"/>
          <ac:spMkLst>
            <pc:docMk/>
            <pc:sldMk cId="2899619792" sldId="256"/>
            <ac:spMk id="151" creationId="{B26CA505-D285-497B-927B-14D1412A4758}"/>
          </ac:spMkLst>
        </pc:spChg>
        <pc:spChg chg="mod">
          <ac:chgData name="Ben Dostie" userId="908db636c8d22cf5" providerId="LiveId" clId="{4A7B124E-825B-43A6-8E0E-5C71BEA5513B}" dt="2021-12-08T05:28:30.781" v="2084" actId="165"/>
          <ac:spMkLst>
            <pc:docMk/>
            <pc:sldMk cId="2899619792" sldId="256"/>
            <ac:spMk id="152" creationId="{B6528D0D-99D3-4660-BAB0-3A252BD79BB7}"/>
          </ac:spMkLst>
        </pc:spChg>
        <pc:spChg chg="mod">
          <ac:chgData name="Ben Dostie" userId="908db636c8d22cf5" providerId="LiveId" clId="{4A7B124E-825B-43A6-8E0E-5C71BEA5513B}" dt="2021-12-08T05:28:30.781" v="2084" actId="165"/>
          <ac:spMkLst>
            <pc:docMk/>
            <pc:sldMk cId="2899619792" sldId="256"/>
            <ac:spMk id="153" creationId="{D07D4B17-0CB2-49EB-9AE8-8CB3600B9AEB}"/>
          </ac:spMkLst>
        </pc:spChg>
        <pc:spChg chg="mod topLvl">
          <ac:chgData name="Ben Dostie" userId="908db636c8d22cf5" providerId="LiveId" clId="{4A7B124E-825B-43A6-8E0E-5C71BEA5513B}" dt="2021-12-08T05:29:23.805" v="2091" actId="164"/>
          <ac:spMkLst>
            <pc:docMk/>
            <pc:sldMk cId="2899619792" sldId="256"/>
            <ac:spMk id="156" creationId="{2DB06E7F-D4A4-4526-9257-E61DBE8D9A56}"/>
          </ac:spMkLst>
        </pc:spChg>
        <pc:spChg chg="mod topLvl">
          <ac:chgData name="Ben Dostie" userId="908db636c8d22cf5" providerId="LiveId" clId="{4A7B124E-825B-43A6-8E0E-5C71BEA5513B}" dt="2021-12-08T05:28:16.376" v="2082" actId="164"/>
          <ac:spMkLst>
            <pc:docMk/>
            <pc:sldMk cId="2899619792" sldId="256"/>
            <ac:spMk id="159" creationId="{885EB6D0-7CE6-4435-BC25-A4A2B8AA41AB}"/>
          </ac:spMkLst>
        </pc:spChg>
        <pc:spChg chg="mod">
          <ac:chgData name="Ben Dostie" userId="908db636c8d22cf5" providerId="LiveId" clId="{4A7B124E-825B-43A6-8E0E-5C71BEA5513B}" dt="2021-12-08T05:28:30.781" v="2084" actId="165"/>
          <ac:spMkLst>
            <pc:docMk/>
            <pc:sldMk cId="2899619792" sldId="256"/>
            <ac:spMk id="1024" creationId="{4F910EE4-8CD1-444E-8D99-C61A8F0F1189}"/>
          </ac:spMkLst>
        </pc:spChg>
        <pc:spChg chg="mod">
          <ac:chgData name="Ben Dostie" userId="908db636c8d22cf5" providerId="LiveId" clId="{4A7B124E-825B-43A6-8E0E-5C71BEA5513B}" dt="2021-12-08T05:28:30.781" v="2084" actId="165"/>
          <ac:spMkLst>
            <pc:docMk/>
            <pc:sldMk cId="2899619792" sldId="256"/>
            <ac:spMk id="1029" creationId="{3C4962A9-4BE9-4FD2-9ED4-1026941CA93B}"/>
          </ac:spMkLst>
        </pc:spChg>
        <pc:spChg chg="mod">
          <ac:chgData name="Ben Dostie" userId="908db636c8d22cf5" providerId="LiveId" clId="{4A7B124E-825B-43A6-8E0E-5C71BEA5513B}" dt="2021-12-08T05:28:30.781" v="2084" actId="165"/>
          <ac:spMkLst>
            <pc:docMk/>
            <pc:sldMk cId="2899619792" sldId="256"/>
            <ac:spMk id="1030" creationId="{1DFB2E3D-61D3-4D02-BBEF-DEC4DA4E6897}"/>
          </ac:spMkLst>
        </pc:spChg>
        <pc:spChg chg="mod">
          <ac:chgData name="Ben Dostie" userId="908db636c8d22cf5" providerId="LiveId" clId="{4A7B124E-825B-43A6-8E0E-5C71BEA5513B}" dt="2021-12-08T05:28:30.781" v="2084" actId="165"/>
          <ac:spMkLst>
            <pc:docMk/>
            <pc:sldMk cId="2899619792" sldId="256"/>
            <ac:spMk id="1032" creationId="{F0B08B2D-D13F-4ED6-A4AE-DCA597CD3665}"/>
          </ac:spMkLst>
        </pc:spChg>
        <pc:spChg chg="mod">
          <ac:chgData name="Ben Dostie" userId="908db636c8d22cf5" providerId="LiveId" clId="{4A7B124E-825B-43A6-8E0E-5C71BEA5513B}" dt="2021-12-08T05:28:30.781" v="2084" actId="165"/>
          <ac:spMkLst>
            <pc:docMk/>
            <pc:sldMk cId="2899619792" sldId="256"/>
            <ac:spMk id="1033" creationId="{802E816B-3AF0-4439-8053-6CFA29C0046E}"/>
          </ac:spMkLst>
        </pc:spChg>
        <pc:grpChg chg="mod">
          <ac:chgData name="Ben Dostie" userId="908db636c8d22cf5" providerId="LiveId" clId="{4A7B124E-825B-43A6-8E0E-5C71BEA5513B}" dt="2021-12-08T05:27:53.949" v="2078" actId="164"/>
          <ac:grpSpMkLst>
            <pc:docMk/>
            <pc:sldMk cId="2899619792" sldId="256"/>
            <ac:grpSpMk id="49" creationId="{D943BB02-1A5A-41F9-BFD4-A300370F9BEE}"/>
          </ac:grpSpMkLst>
        </pc:grpChg>
        <pc:grpChg chg="mod">
          <ac:chgData name="Ben Dostie" userId="908db636c8d22cf5" providerId="LiveId" clId="{4A7B124E-825B-43A6-8E0E-5C71BEA5513B}" dt="2021-12-08T05:27:53.949" v="2078" actId="164"/>
          <ac:grpSpMkLst>
            <pc:docMk/>
            <pc:sldMk cId="2899619792" sldId="256"/>
            <ac:grpSpMk id="52" creationId="{12F9A394-B162-4F70-8327-A7C0A4987CD9}"/>
          </ac:grpSpMkLst>
        </pc:grpChg>
        <pc:grpChg chg="mod">
          <ac:chgData name="Ben Dostie" userId="908db636c8d22cf5" providerId="LiveId" clId="{4A7B124E-825B-43A6-8E0E-5C71BEA5513B}" dt="2021-12-08T05:28:30.781" v="2084" actId="165"/>
          <ac:grpSpMkLst>
            <pc:docMk/>
            <pc:sldMk cId="2899619792" sldId="256"/>
            <ac:grpSpMk id="61" creationId="{ADAB995A-CF42-42B9-A8C9-6B490903E6BF}"/>
          </ac:grpSpMkLst>
        </pc:grpChg>
        <pc:grpChg chg="mod">
          <ac:chgData name="Ben Dostie" userId="908db636c8d22cf5" providerId="LiveId" clId="{4A7B124E-825B-43A6-8E0E-5C71BEA5513B}" dt="2021-12-08T00:59:57.634" v="797" actId="165"/>
          <ac:grpSpMkLst>
            <pc:docMk/>
            <pc:sldMk cId="2899619792" sldId="256"/>
            <ac:grpSpMk id="109" creationId="{CFB72F05-61B0-484A-879B-63917EFA61ED}"/>
          </ac:grpSpMkLst>
        </pc:grpChg>
        <pc:grpChg chg="mod topLvl">
          <ac:chgData name="Ben Dostie" userId="908db636c8d22cf5" providerId="LiveId" clId="{4A7B124E-825B-43A6-8E0E-5C71BEA5513B}" dt="2021-12-08T05:28:16.376" v="2082" actId="164"/>
          <ac:grpSpMkLst>
            <pc:docMk/>
            <pc:sldMk cId="2899619792" sldId="256"/>
            <ac:grpSpMk id="115" creationId="{7DC25BE0-59C0-4DF3-AA38-009ED7F249DA}"/>
          </ac:grpSpMkLst>
        </pc:grpChg>
        <pc:grpChg chg="mod">
          <ac:chgData name="Ben Dostie" userId="908db636c8d22cf5" providerId="LiveId" clId="{4A7B124E-825B-43A6-8E0E-5C71BEA5513B}" dt="2021-12-08T00:59:57.634" v="797" actId="165"/>
          <ac:grpSpMkLst>
            <pc:docMk/>
            <pc:sldMk cId="2899619792" sldId="256"/>
            <ac:grpSpMk id="116" creationId="{97340162-F603-4A99-8FC4-E196EF6673E5}"/>
          </ac:grpSpMkLst>
        </pc:grpChg>
        <pc:grpChg chg="mod topLvl">
          <ac:chgData name="Ben Dostie" userId="908db636c8d22cf5" providerId="LiveId" clId="{4A7B124E-825B-43A6-8E0E-5C71BEA5513B}" dt="2021-12-08T05:31:26.461" v="2114" actId="164"/>
          <ac:grpSpMkLst>
            <pc:docMk/>
            <pc:sldMk cId="2899619792" sldId="256"/>
            <ac:grpSpMk id="124" creationId="{AD21FF59-ED6A-452A-A7A4-73ECBCFE6251}"/>
          </ac:grpSpMkLst>
        </pc:grpChg>
        <pc:grpChg chg="mod topLvl">
          <ac:chgData name="Ben Dostie" userId="908db636c8d22cf5" providerId="LiveId" clId="{4A7B124E-825B-43A6-8E0E-5C71BEA5513B}" dt="2021-12-08T05:31:26.461" v="2114" actId="164"/>
          <ac:grpSpMkLst>
            <pc:docMk/>
            <pc:sldMk cId="2899619792" sldId="256"/>
            <ac:grpSpMk id="125" creationId="{64E666EE-50E0-49D5-B8F4-EC7150725237}"/>
          </ac:grpSpMkLst>
        </pc:grpChg>
        <pc:grpChg chg="del mod topLvl">
          <ac:chgData name="Ben Dostie" userId="908db636c8d22cf5" providerId="LiveId" clId="{4A7B124E-825B-43A6-8E0E-5C71BEA5513B}" dt="2021-12-08T05:28:37.621" v="2085" actId="165"/>
          <ac:grpSpMkLst>
            <pc:docMk/>
            <pc:sldMk cId="2899619792" sldId="256"/>
            <ac:grpSpMk id="126" creationId="{5F1F50B7-F598-42FE-B741-2B2B8B3383BE}"/>
          </ac:grpSpMkLst>
        </pc:grpChg>
        <pc:grpChg chg="mod">
          <ac:chgData name="Ben Dostie" userId="908db636c8d22cf5" providerId="LiveId" clId="{4A7B124E-825B-43A6-8E0E-5C71BEA5513B}" dt="2021-12-08T05:33:09.046" v="2181" actId="1076"/>
          <ac:grpSpMkLst>
            <pc:docMk/>
            <pc:sldMk cId="2899619792" sldId="256"/>
            <ac:grpSpMk id="127" creationId="{4593D729-40A0-40FA-B890-7766AE009BB8}"/>
          </ac:grpSpMkLst>
        </pc:grpChg>
        <pc:grpChg chg="mod topLvl">
          <ac:chgData name="Ben Dostie" userId="908db636c8d22cf5" providerId="LiveId" clId="{4A7B124E-825B-43A6-8E0E-5C71BEA5513B}" dt="2021-12-08T05:29:23.805" v="2091" actId="164"/>
          <ac:grpSpMkLst>
            <pc:docMk/>
            <pc:sldMk cId="2899619792" sldId="256"/>
            <ac:grpSpMk id="1035" creationId="{71BFA07D-F565-45E4-B5CA-EF31F13AD070}"/>
          </ac:grpSpMkLst>
        </pc:grpChg>
        <pc:grpChg chg="del mod">
          <ac:chgData name="Ben Dostie" userId="908db636c8d22cf5" providerId="LiveId" clId="{4A7B124E-825B-43A6-8E0E-5C71BEA5513B}" dt="2021-12-08T05:28:30.781" v="2084" actId="165"/>
          <ac:grpSpMkLst>
            <pc:docMk/>
            <pc:sldMk cId="2899619792" sldId="256"/>
            <ac:grpSpMk id="1037" creationId="{0FBEF660-6BB3-4E30-B902-DE2A94BBF7DA}"/>
          </ac:grpSpMkLst>
        </pc:grpChg>
        <pc:grpChg chg="mod topLvl">
          <ac:chgData name="Ben Dostie" userId="908db636c8d22cf5" providerId="LiveId" clId="{4A7B124E-825B-43A6-8E0E-5C71BEA5513B}" dt="2021-12-08T05:28:16.376" v="2082" actId="164"/>
          <ac:grpSpMkLst>
            <pc:docMk/>
            <pc:sldMk cId="2899619792" sldId="256"/>
            <ac:grpSpMk id="1038" creationId="{4E65DF18-EB9B-43C4-B2C9-D116766F9510}"/>
          </ac:grpSpMkLst>
        </pc:grpChg>
        <pc:grpChg chg="del">
          <ac:chgData name="Ben Dostie" userId="908db636c8d22cf5" providerId="LiveId" clId="{4A7B124E-825B-43A6-8E0E-5C71BEA5513B}" dt="2021-12-08T00:59:57.634" v="797" actId="165"/>
          <ac:grpSpMkLst>
            <pc:docMk/>
            <pc:sldMk cId="2899619792" sldId="256"/>
            <ac:grpSpMk id="1040" creationId="{3C6F050F-FC0B-405A-8A62-520257596692}"/>
          </ac:grpSpMkLst>
        </pc:grpChg>
        <pc:grpChg chg="add mod">
          <ac:chgData name="Ben Dostie" userId="908db636c8d22cf5" providerId="LiveId" clId="{4A7B124E-825B-43A6-8E0E-5C71BEA5513B}" dt="2021-12-08T05:27:02.781" v="2077" actId="164"/>
          <ac:grpSpMkLst>
            <pc:docMk/>
            <pc:sldMk cId="2899619792" sldId="256"/>
            <ac:grpSpMk id="1051" creationId="{82DC1B42-5068-4CD2-AADA-3058ED10F6FA}"/>
          </ac:grpSpMkLst>
        </pc:grpChg>
        <pc:grpChg chg="add mod">
          <ac:chgData name="Ben Dostie" userId="908db636c8d22cf5" providerId="LiveId" clId="{4A7B124E-825B-43A6-8E0E-5C71BEA5513B}" dt="2021-12-08T05:27:58.045" v="2079" actId="1076"/>
          <ac:grpSpMkLst>
            <pc:docMk/>
            <pc:sldMk cId="2899619792" sldId="256"/>
            <ac:grpSpMk id="1052" creationId="{6EAC18AE-D921-44A5-90B7-671ABBDDD63C}"/>
          </ac:grpSpMkLst>
        </pc:grpChg>
        <pc:grpChg chg="add mod">
          <ac:chgData name="Ben Dostie" userId="908db636c8d22cf5" providerId="LiveId" clId="{4A7B124E-825B-43A6-8E0E-5C71BEA5513B}" dt="2021-12-08T05:32:42.298" v="2174" actId="1035"/>
          <ac:grpSpMkLst>
            <pc:docMk/>
            <pc:sldMk cId="2899619792" sldId="256"/>
            <ac:grpSpMk id="1053" creationId="{0106998B-16E6-440B-8472-098F7E75C0E7}"/>
          </ac:grpSpMkLst>
        </pc:grpChg>
        <pc:grpChg chg="add mod">
          <ac:chgData name="Ben Dostie" userId="908db636c8d22cf5" providerId="LiveId" clId="{4A7B124E-825B-43A6-8E0E-5C71BEA5513B}" dt="2021-12-08T05:31:26.461" v="2114" actId="164"/>
          <ac:grpSpMkLst>
            <pc:docMk/>
            <pc:sldMk cId="2899619792" sldId="256"/>
            <ac:grpSpMk id="1054" creationId="{57192A75-4386-461F-9E3E-9B0E2903EE34}"/>
          </ac:grpSpMkLst>
        </pc:grpChg>
        <pc:grpChg chg="add mod">
          <ac:chgData name="Ben Dostie" userId="908db636c8d22cf5" providerId="LiveId" clId="{4A7B124E-825B-43A6-8E0E-5C71BEA5513B}" dt="2021-12-08T05:31:26.461" v="2114" actId="164"/>
          <ac:grpSpMkLst>
            <pc:docMk/>
            <pc:sldMk cId="2899619792" sldId="256"/>
            <ac:grpSpMk id="1055" creationId="{092CF314-4B55-4FC6-9C0C-DE9C030F5EC4}"/>
          </ac:grpSpMkLst>
        </pc:grpChg>
        <pc:grpChg chg="add mod">
          <ac:chgData name="Ben Dostie" userId="908db636c8d22cf5" providerId="LiveId" clId="{4A7B124E-825B-43A6-8E0E-5C71BEA5513B}" dt="2021-12-08T05:32:26.949" v="2144" actId="1038"/>
          <ac:grpSpMkLst>
            <pc:docMk/>
            <pc:sldMk cId="2899619792" sldId="256"/>
            <ac:grpSpMk id="1056" creationId="{23B84499-7689-43DD-99BA-857A9DC8BA82}"/>
          </ac:grpSpMkLst>
        </pc:grpChg>
        <pc:picChg chg="mod">
          <ac:chgData name="Ben Dostie" userId="908db636c8d22cf5" providerId="LiveId" clId="{4A7B124E-825B-43A6-8E0E-5C71BEA5513B}" dt="2021-12-08T05:30:19.020" v="2101" actId="1076"/>
          <ac:picMkLst>
            <pc:docMk/>
            <pc:sldMk cId="2899619792" sldId="256"/>
            <ac:picMk id="54" creationId="{7FB143DD-2AAF-4553-9533-43B032942721}"/>
          </ac:picMkLst>
        </pc:picChg>
        <pc:cxnChg chg="mod">
          <ac:chgData name="Ben Dostie" userId="908db636c8d22cf5" providerId="LiveId" clId="{4A7B124E-825B-43A6-8E0E-5C71BEA5513B}" dt="2021-12-08T05:32:37.859" v="2164" actId="14100"/>
          <ac:cxnSpMkLst>
            <pc:docMk/>
            <pc:sldMk cId="2899619792" sldId="256"/>
            <ac:cxnSpMk id="98" creationId="{4CC5F21A-68D3-4229-8A3F-4B3C7C864C5E}"/>
          </ac:cxnSpMkLst>
        </pc:cxnChg>
        <pc:cxnChg chg="mod">
          <ac:chgData name="Ben Dostie" userId="908db636c8d22cf5" providerId="LiveId" clId="{4A7B124E-825B-43A6-8E0E-5C71BEA5513B}" dt="2021-12-08T05:27:53.949" v="2078" actId="164"/>
          <ac:cxnSpMkLst>
            <pc:docMk/>
            <pc:sldMk cId="2899619792" sldId="256"/>
            <ac:cxnSpMk id="100" creationId="{6692E640-D590-4134-B195-8A9BC143EB5B}"/>
          </ac:cxnSpMkLst>
        </pc:cxnChg>
        <pc:cxnChg chg="mod">
          <ac:chgData name="Ben Dostie" userId="908db636c8d22cf5" providerId="LiveId" clId="{4A7B124E-825B-43A6-8E0E-5C71BEA5513B}" dt="2021-12-08T05:32:49.260" v="2175" actId="1076"/>
          <ac:cxnSpMkLst>
            <pc:docMk/>
            <pc:sldMk cId="2899619792" sldId="256"/>
            <ac:cxnSpMk id="102" creationId="{FCB0AE3B-D0A6-40FA-BA86-51DA3AD14086}"/>
          </ac:cxnSpMkLst>
        </pc:cxnChg>
        <pc:cxnChg chg="mod topLvl">
          <ac:chgData name="Ben Dostie" userId="908db636c8d22cf5" providerId="LiveId" clId="{4A7B124E-825B-43A6-8E0E-5C71BEA5513B}" dt="2021-12-08T05:28:16.376" v="2082" actId="164"/>
          <ac:cxnSpMkLst>
            <pc:docMk/>
            <pc:sldMk cId="2899619792" sldId="256"/>
            <ac:cxnSpMk id="122" creationId="{9FC43E4A-11F9-409F-806F-409F237FA966}"/>
          </ac:cxnSpMkLst>
        </pc:cxnChg>
        <pc:cxnChg chg="mod">
          <ac:chgData name="Ben Dostie" userId="908db636c8d22cf5" providerId="LiveId" clId="{4A7B124E-825B-43A6-8E0E-5C71BEA5513B}" dt="2021-12-08T05:33:06.042" v="2180" actId="1076"/>
          <ac:cxnSpMkLst>
            <pc:docMk/>
            <pc:sldMk cId="2899619792" sldId="256"/>
            <ac:cxnSpMk id="166" creationId="{E7A5737F-6778-4FFC-9E46-F3CDAAF643D9}"/>
          </ac:cxnSpMkLst>
        </pc:cxnChg>
      </pc:sldChg>
      <pc:sldChg chg="addSp delSp modSp new del mod setBg">
        <pc:chgData name="Ben Dostie" userId="908db636c8d22cf5" providerId="LiveId" clId="{4A7B124E-825B-43A6-8E0E-5C71BEA5513B}" dt="2021-12-08T05:26:17.010" v="2072" actId="47"/>
        <pc:sldMkLst>
          <pc:docMk/>
          <pc:sldMk cId="3394637926" sldId="257"/>
        </pc:sldMkLst>
        <pc:spChg chg="del">
          <ac:chgData name="Ben Dostie" userId="908db636c8d22cf5" providerId="LiveId" clId="{4A7B124E-825B-43A6-8E0E-5C71BEA5513B}" dt="2021-12-07T23:05:25.715" v="1" actId="478"/>
          <ac:spMkLst>
            <pc:docMk/>
            <pc:sldMk cId="3394637926" sldId="257"/>
            <ac:spMk id="2" creationId="{DB5B658F-99A0-42A5-82D3-2EC835FBF5CA}"/>
          </ac:spMkLst>
        </pc:spChg>
        <pc:spChg chg="del">
          <ac:chgData name="Ben Dostie" userId="908db636c8d22cf5" providerId="LiveId" clId="{4A7B124E-825B-43A6-8E0E-5C71BEA5513B}" dt="2021-12-07T23:05:26.387" v="2" actId="478"/>
          <ac:spMkLst>
            <pc:docMk/>
            <pc:sldMk cId="3394637926" sldId="257"/>
            <ac:spMk id="3" creationId="{F960A397-FEF8-4A37-964A-3F2AD4FCED0A}"/>
          </ac:spMkLst>
        </pc:spChg>
        <pc:spChg chg="add del">
          <ac:chgData name="Ben Dostie" userId="908db636c8d22cf5" providerId="LiveId" clId="{4A7B124E-825B-43A6-8E0E-5C71BEA5513B}" dt="2021-12-07T23:05:43.383" v="5" actId="26606"/>
          <ac:spMkLst>
            <pc:docMk/>
            <pc:sldMk cId="3394637926" sldId="257"/>
            <ac:spMk id="10" creationId="{F3060C83-F051-4F0E-ABAD-AA0DFC48B218}"/>
          </ac:spMkLst>
        </pc:spChg>
        <pc:spChg chg="add del">
          <ac:chgData name="Ben Dostie" userId="908db636c8d22cf5" providerId="LiveId" clId="{4A7B124E-825B-43A6-8E0E-5C71BEA5513B}" dt="2021-12-07T23:05:43.383" v="5" actId="26606"/>
          <ac:spMkLst>
            <pc:docMk/>
            <pc:sldMk cId="3394637926" sldId="257"/>
            <ac:spMk id="12" creationId="{83C98ABE-055B-441F-B07E-44F97F083C39}"/>
          </ac:spMkLst>
        </pc:spChg>
        <pc:spChg chg="add del">
          <ac:chgData name="Ben Dostie" userId="908db636c8d22cf5" providerId="LiveId" clId="{4A7B124E-825B-43A6-8E0E-5C71BEA5513B}" dt="2021-12-07T23:05:43.383" v="5" actId="26606"/>
          <ac:spMkLst>
            <pc:docMk/>
            <pc:sldMk cId="3394637926" sldId="257"/>
            <ac:spMk id="14" creationId="{29FDB030-9B49-4CED-8CCD-4D99382388AC}"/>
          </ac:spMkLst>
        </pc:spChg>
        <pc:spChg chg="add del">
          <ac:chgData name="Ben Dostie" userId="908db636c8d22cf5" providerId="LiveId" clId="{4A7B124E-825B-43A6-8E0E-5C71BEA5513B}" dt="2021-12-07T23:05:43.383" v="5" actId="26606"/>
          <ac:spMkLst>
            <pc:docMk/>
            <pc:sldMk cId="3394637926" sldId="257"/>
            <ac:spMk id="16" creationId="{3783CA14-24A1-485C-8B30-D6A5D87987AD}"/>
          </ac:spMkLst>
        </pc:spChg>
        <pc:spChg chg="add del">
          <ac:chgData name="Ben Dostie" userId="908db636c8d22cf5" providerId="LiveId" clId="{4A7B124E-825B-43A6-8E0E-5C71BEA5513B}" dt="2021-12-07T23:05:43.383" v="5" actId="26606"/>
          <ac:spMkLst>
            <pc:docMk/>
            <pc:sldMk cId="3394637926" sldId="257"/>
            <ac:spMk id="18" creationId="{9A97C86A-04D6-40F7-AE84-31AB43E6A846}"/>
          </ac:spMkLst>
        </pc:spChg>
        <pc:spChg chg="add del">
          <ac:chgData name="Ben Dostie" userId="908db636c8d22cf5" providerId="LiveId" clId="{4A7B124E-825B-43A6-8E0E-5C71BEA5513B}" dt="2021-12-07T23:05:43.383" v="5" actId="26606"/>
          <ac:spMkLst>
            <pc:docMk/>
            <pc:sldMk cId="3394637926" sldId="257"/>
            <ac:spMk id="20" creationId="{FF9F2414-84E8-453E-B1F3-389FDE8192D9}"/>
          </ac:spMkLst>
        </pc:spChg>
        <pc:spChg chg="add del">
          <ac:chgData name="Ben Dostie" userId="908db636c8d22cf5" providerId="LiveId" clId="{4A7B124E-825B-43A6-8E0E-5C71BEA5513B}" dt="2021-12-07T23:05:43.383" v="5" actId="26606"/>
          <ac:spMkLst>
            <pc:docMk/>
            <pc:sldMk cId="3394637926" sldId="257"/>
            <ac:spMk id="22" creationId="{3ECA69A1-7536-43AC-85EF-C7106179F5ED}"/>
          </ac:spMkLst>
        </pc:spChg>
        <pc:picChg chg="add mod">
          <ac:chgData name="Ben Dostie" userId="908db636c8d22cf5" providerId="LiveId" clId="{4A7B124E-825B-43A6-8E0E-5C71BEA5513B}" dt="2021-12-08T00:32:46.929" v="35" actId="1076"/>
          <ac:picMkLst>
            <pc:docMk/>
            <pc:sldMk cId="3394637926" sldId="257"/>
            <ac:picMk id="5" creationId="{1E279E06-B21A-4986-AB81-FBB0230CAC98}"/>
          </ac:picMkLst>
        </pc:picChg>
      </pc:sldChg>
      <pc:sldChg chg="addSp delSp modSp new mod setBg setClrOvrMap">
        <pc:chgData name="Ben Dostie" userId="908db636c8d22cf5" providerId="LiveId" clId="{4A7B124E-825B-43A6-8E0E-5C71BEA5513B}" dt="2021-12-08T14:04:21.846" v="2203" actId="478"/>
        <pc:sldMkLst>
          <pc:docMk/>
          <pc:sldMk cId="2577146152" sldId="258"/>
        </pc:sldMkLst>
        <pc:spChg chg="mod ord">
          <ac:chgData name="Ben Dostie" userId="908db636c8d22cf5" providerId="LiveId" clId="{4A7B124E-825B-43A6-8E0E-5C71BEA5513B}" dt="2021-12-08T00:38:36.693" v="294" actId="113"/>
          <ac:spMkLst>
            <pc:docMk/>
            <pc:sldMk cId="2577146152" sldId="258"/>
            <ac:spMk id="2" creationId="{067841FB-1CBE-46D7-8F85-45B5DCD97906}"/>
          </ac:spMkLst>
        </pc:spChg>
        <pc:spChg chg="del">
          <ac:chgData name="Ben Dostie" userId="908db636c8d22cf5" providerId="LiveId" clId="{4A7B124E-825B-43A6-8E0E-5C71BEA5513B}" dt="2021-12-08T00:27:06.290" v="20" actId="478"/>
          <ac:spMkLst>
            <pc:docMk/>
            <pc:sldMk cId="2577146152" sldId="258"/>
            <ac:spMk id="3" creationId="{5EB31AF5-19B8-4298-BDE1-FC733DC3677D}"/>
          </ac:spMkLst>
        </pc:spChg>
        <pc:spChg chg="add mod">
          <ac:chgData name="Ben Dostie" userId="908db636c8d22cf5" providerId="LiveId" clId="{4A7B124E-825B-43A6-8E0E-5C71BEA5513B}" dt="2021-12-08T02:09:57.800" v="1058" actId="208"/>
          <ac:spMkLst>
            <pc:docMk/>
            <pc:sldMk cId="2577146152" sldId="258"/>
            <ac:spMk id="5" creationId="{EACF996F-04EF-4145-8446-C4A683FB15A3}"/>
          </ac:spMkLst>
        </pc:spChg>
        <pc:spChg chg="add del mod ord">
          <ac:chgData name="Ben Dostie" userId="908db636c8d22cf5" providerId="LiveId" clId="{4A7B124E-825B-43A6-8E0E-5C71BEA5513B}" dt="2021-12-08T14:04:21.846" v="2203" actId="478"/>
          <ac:spMkLst>
            <pc:docMk/>
            <pc:sldMk cId="2577146152" sldId="258"/>
            <ac:spMk id="6" creationId="{A3920F8B-2955-4CCE-A444-1B4AFA4855C0}"/>
          </ac:spMkLst>
        </pc:spChg>
        <pc:spChg chg="add mod ord">
          <ac:chgData name="Ben Dostie" userId="908db636c8d22cf5" providerId="LiveId" clId="{4A7B124E-825B-43A6-8E0E-5C71BEA5513B}" dt="2021-12-08T02:13:08.474" v="1177" actId="170"/>
          <ac:spMkLst>
            <pc:docMk/>
            <pc:sldMk cId="2577146152" sldId="258"/>
            <ac:spMk id="7" creationId="{7D1F5B70-59D7-47D0-B839-441931BE20E2}"/>
          </ac:spMkLst>
        </pc:spChg>
        <pc:spChg chg="add mod ord">
          <ac:chgData name="Ben Dostie" userId="908db636c8d22cf5" providerId="LiveId" clId="{4A7B124E-825B-43A6-8E0E-5C71BEA5513B}" dt="2021-12-08T02:12:24.774" v="1169" actId="167"/>
          <ac:spMkLst>
            <pc:docMk/>
            <pc:sldMk cId="2577146152" sldId="258"/>
            <ac:spMk id="8" creationId="{FB4F6C50-7BA3-4281-AE1B-8FBA72846868}"/>
          </ac:spMkLst>
        </pc:spChg>
        <pc:spChg chg="add">
          <ac:chgData name="Ben Dostie" userId="908db636c8d22cf5" providerId="LiveId" clId="{4A7B124E-825B-43A6-8E0E-5C71BEA5513B}" dt="2021-12-08T00:34:50.739" v="46" actId="26606"/>
          <ac:spMkLst>
            <pc:docMk/>
            <pc:sldMk cId="2577146152" sldId="258"/>
            <ac:spMk id="9" creationId="{71B2258F-86CA-4D4D-8270-BC05FCDEBFB3}"/>
          </ac:spMkLst>
        </pc:spChg>
        <pc:picChg chg="add del mod">
          <ac:chgData name="Ben Dostie" userId="908db636c8d22cf5" providerId="LiveId" clId="{4A7B124E-825B-43A6-8E0E-5C71BEA5513B}" dt="2021-12-08T14:04:18.230" v="2202" actId="478"/>
          <ac:picMkLst>
            <pc:docMk/>
            <pc:sldMk cId="2577146152" sldId="258"/>
            <ac:picMk id="4" creationId="{6823B374-F087-496B-93B6-5D5E27918B7F}"/>
          </ac:picMkLst>
        </pc:picChg>
      </pc:sldChg>
      <pc:sldChg chg="modSp new mod">
        <pc:chgData name="Ben Dostie" userId="908db636c8d22cf5" providerId="LiveId" clId="{4A7B124E-825B-43A6-8E0E-5C71BEA5513B}" dt="2021-12-08T14:09:00.614" v="2270" actId="20577"/>
        <pc:sldMkLst>
          <pc:docMk/>
          <pc:sldMk cId="1878158159" sldId="259"/>
        </pc:sldMkLst>
        <pc:spChg chg="mod">
          <ac:chgData name="Ben Dostie" userId="908db636c8d22cf5" providerId="LiveId" clId="{4A7B124E-825B-43A6-8E0E-5C71BEA5513B}" dt="2021-12-08T00:41:02.635" v="426" actId="403"/>
          <ac:spMkLst>
            <pc:docMk/>
            <pc:sldMk cId="1878158159" sldId="259"/>
            <ac:spMk id="2" creationId="{76538CC7-957C-468A-854F-0747612621F7}"/>
          </ac:spMkLst>
        </pc:spChg>
        <pc:spChg chg="mod">
          <ac:chgData name="Ben Dostie" userId="908db636c8d22cf5" providerId="LiveId" clId="{4A7B124E-825B-43A6-8E0E-5C71BEA5513B}" dt="2021-12-08T14:09:00.614" v="2270" actId="20577"/>
          <ac:spMkLst>
            <pc:docMk/>
            <pc:sldMk cId="1878158159" sldId="259"/>
            <ac:spMk id="3" creationId="{2CAABD06-FDE1-4057-8162-F0F47C61D4C5}"/>
          </ac:spMkLst>
        </pc:spChg>
      </pc:sldChg>
      <pc:sldChg chg="addSp delSp modSp new mod">
        <pc:chgData name="Ben Dostie" userId="908db636c8d22cf5" providerId="LiveId" clId="{4A7B124E-825B-43A6-8E0E-5C71BEA5513B}" dt="2021-12-08T01:02:55.577" v="837" actId="1076"/>
        <pc:sldMkLst>
          <pc:docMk/>
          <pc:sldMk cId="2111962984" sldId="260"/>
        </pc:sldMkLst>
        <pc:spChg chg="mod">
          <ac:chgData name="Ben Dostie" userId="908db636c8d22cf5" providerId="LiveId" clId="{4A7B124E-825B-43A6-8E0E-5C71BEA5513B}" dt="2021-12-08T00:43:12.596" v="468" actId="113"/>
          <ac:spMkLst>
            <pc:docMk/>
            <pc:sldMk cId="2111962984" sldId="260"/>
            <ac:spMk id="2" creationId="{3107875A-BCC5-445B-8B4B-9685D35C3529}"/>
          </ac:spMkLst>
        </pc:spChg>
        <pc:spChg chg="del">
          <ac:chgData name="Ben Dostie" userId="908db636c8d22cf5" providerId="LiveId" clId="{4A7B124E-825B-43A6-8E0E-5C71BEA5513B}" dt="2021-12-08T00:43:22.849" v="469" actId="478"/>
          <ac:spMkLst>
            <pc:docMk/>
            <pc:sldMk cId="2111962984" sldId="260"/>
            <ac:spMk id="3" creationId="{9AC25044-8B98-4C9C-965C-C0DF4DD3F4AE}"/>
          </ac:spMkLst>
        </pc:spChg>
        <pc:spChg chg="add del mod">
          <ac:chgData name="Ben Dostie" userId="908db636c8d22cf5" providerId="LiveId" clId="{4A7B124E-825B-43A6-8E0E-5C71BEA5513B}" dt="2021-12-08T00:44:02.113" v="473" actId="478"/>
          <ac:spMkLst>
            <pc:docMk/>
            <pc:sldMk cId="2111962984" sldId="260"/>
            <ac:spMk id="4" creationId="{0CD81B55-18F9-4AE8-83E9-F7EC286C0E93}"/>
          </ac:spMkLst>
        </pc:spChg>
        <pc:spChg chg="add mod">
          <ac:chgData name="Ben Dostie" userId="908db636c8d22cf5" providerId="LiveId" clId="{4A7B124E-825B-43A6-8E0E-5C71BEA5513B}" dt="2021-12-08T00:55:38.692" v="719" actId="164"/>
          <ac:spMkLst>
            <pc:docMk/>
            <pc:sldMk cId="2111962984" sldId="260"/>
            <ac:spMk id="5" creationId="{52290814-C71B-4EBF-A245-AB4F09D760E5}"/>
          </ac:spMkLst>
        </pc:spChg>
        <pc:spChg chg="add mod">
          <ac:chgData name="Ben Dostie" userId="908db636c8d22cf5" providerId="LiveId" clId="{4A7B124E-825B-43A6-8E0E-5C71BEA5513B}" dt="2021-12-08T00:55:38.692" v="719" actId="164"/>
          <ac:spMkLst>
            <pc:docMk/>
            <pc:sldMk cId="2111962984" sldId="260"/>
            <ac:spMk id="6" creationId="{0E7F7F1D-3F0A-406F-9BE1-EBF1FEA5DAA7}"/>
          </ac:spMkLst>
        </pc:spChg>
        <pc:spChg chg="add del">
          <ac:chgData name="Ben Dostie" userId="908db636c8d22cf5" providerId="LiveId" clId="{4A7B124E-825B-43A6-8E0E-5C71BEA5513B}" dt="2021-12-08T00:45:48.689" v="481" actId="478"/>
          <ac:spMkLst>
            <pc:docMk/>
            <pc:sldMk cId="2111962984" sldId="260"/>
            <ac:spMk id="7" creationId="{FE84FEC3-7E78-4978-B3FD-62D059C1EB27}"/>
          </ac:spMkLst>
        </pc:spChg>
        <pc:spChg chg="add del mod">
          <ac:chgData name="Ben Dostie" userId="908db636c8d22cf5" providerId="LiveId" clId="{4A7B124E-825B-43A6-8E0E-5C71BEA5513B}" dt="2021-12-08T00:46:40.833" v="495" actId="478"/>
          <ac:spMkLst>
            <pc:docMk/>
            <pc:sldMk cId="2111962984" sldId="260"/>
            <ac:spMk id="8" creationId="{095D350E-F383-4F1F-B771-F6A58ED37B5F}"/>
          </ac:spMkLst>
        </pc:spChg>
        <pc:spChg chg="add mod">
          <ac:chgData name="Ben Dostie" userId="908db636c8d22cf5" providerId="LiveId" clId="{4A7B124E-825B-43A6-8E0E-5C71BEA5513B}" dt="2021-12-08T00:55:38.692" v="719" actId="164"/>
          <ac:spMkLst>
            <pc:docMk/>
            <pc:sldMk cId="2111962984" sldId="260"/>
            <ac:spMk id="9" creationId="{08100310-780C-4BA6-8482-4E94157A8467}"/>
          </ac:spMkLst>
        </pc:spChg>
        <pc:spChg chg="add del mod">
          <ac:chgData name="Ben Dostie" userId="908db636c8d22cf5" providerId="LiveId" clId="{4A7B124E-825B-43A6-8E0E-5C71BEA5513B}" dt="2021-12-08T00:46:18.193" v="489" actId="478"/>
          <ac:spMkLst>
            <pc:docMk/>
            <pc:sldMk cId="2111962984" sldId="260"/>
            <ac:spMk id="10" creationId="{18BB6C09-5DEF-42FB-8CDD-AA02B981F423}"/>
          </ac:spMkLst>
        </pc:spChg>
        <pc:spChg chg="add mod">
          <ac:chgData name="Ben Dostie" userId="908db636c8d22cf5" providerId="LiveId" clId="{4A7B124E-825B-43A6-8E0E-5C71BEA5513B}" dt="2021-12-08T00:55:38.692" v="719" actId="164"/>
          <ac:spMkLst>
            <pc:docMk/>
            <pc:sldMk cId="2111962984" sldId="260"/>
            <ac:spMk id="11" creationId="{C7521A5D-95EE-4656-9E0D-2543BFACAF6A}"/>
          </ac:spMkLst>
        </pc:spChg>
        <pc:spChg chg="add mod">
          <ac:chgData name="Ben Dostie" userId="908db636c8d22cf5" providerId="LiveId" clId="{4A7B124E-825B-43A6-8E0E-5C71BEA5513B}" dt="2021-12-08T00:55:38.692" v="719" actId="164"/>
          <ac:spMkLst>
            <pc:docMk/>
            <pc:sldMk cId="2111962984" sldId="260"/>
            <ac:spMk id="12" creationId="{9E7D2A8D-CE28-4063-A488-CAE964B34830}"/>
          </ac:spMkLst>
        </pc:spChg>
        <pc:spChg chg="add mod">
          <ac:chgData name="Ben Dostie" userId="908db636c8d22cf5" providerId="LiveId" clId="{4A7B124E-825B-43A6-8E0E-5C71BEA5513B}" dt="2021-12-08T00:55:38.692" v="719" actId="164"/>
          <ac:spMkLst>
            <pc:docMk/>
            <pc:sldMk cId="2111962984" sldId="260"/>
            <ac:spMk id="13" creationId="{4CCF1B26-73A1-46AE-991A-8B36E22E15FA}"/>
          </ac:spMkLst>
        </pc:spChg>
        <pc:spChg chg="add mod">
          <ac:chgData name="Ben Dostie" userId="908db636c8d22cf5" providerId="LiveId" clId="{4A7B124E-825B-43A6-8E0E-5C71BEA5513B}" dt="2021-12-08T00:55:38.692" v="719" actId="164"/>
          <ac:spMkLst>
            <pc:docMk/>
            <pc:sldMk cId="2111962984" sldId="260"/>
            <ac:spMk id="14" creationId="{20B6BEA5-9C43-49AA-8DC2-8E44B1A02404}"/>
          </ac:spMkLst>
        </pc:spChg>
        <pc:spChg chg="add mod">
          <ac:chgData name="Ben Dostie" userId="908db636c8d22cf5" providerId="LiveId" clId="{4A7B124E-825B-43A6-8E0E-5C71BEA5513B}" dt="2021-12-08T00:55:38.692" v="719" actId="164"/>
          <ac:spMkLst>
            <pc:docMk/>
            <pc:sldMk cId="2111962984" sldId="260"/>
            <ac:spMk id="15" creationId="{82E9F01C-5E61-4BED-88A9-5C1DE32589DD}"/>
          </ac:spMkLst>
        </pc:spChg>
        <pc:spChg chg="add mod">
          <ac:chgData name="Ben Dostie" userId="908db636c8d22cf5" providerId="LiveId" clId="{4A7B124E-825B-43A6-8E0E-5C71BEA5513B}" dt="2021-12-08T00:55:38.692" v="719" actId="164"/>
          <ac:spMkLst>
            <pc:docMk/>
            <pc:sldMk cId="2111962984" sldId="260"/>
            <ac:spMk id="16" creationId="{B82C8E11-7D50-40B5-AB6E-2CAEB2ABC6DD}"/>
          </ac:spMkLst>
        </pc:spChg>
        <pc:spChg chg="add mod">
          <ac:chgData name="Ben Dostie" userId="908db636c8d22cf5" providerId="LiveId" clId="{4A7B124E-825B-43A6-8E0E-5C71BEA5513B}" dt="2021-12-08T00:55:38.692" v="719" actId="164"/>
          <ac:spMkLst>
            <pc:docMk/>
            <pc:sldMk cId="2111962984" sldId="260"/>
            <ac:spMk id="17" creationId="{60BE83E6-235D-40F5-A355-3CCEEC4A6C2A}"/>
          </ac:spMkLst>
        </pc:spChg>
        <pc:spChg chg="add mod">
          <ac:chgData name="Ben Dostie" userId="908db636c8d22cf5" providerId="LiveId" clId="{4A7B124E-825B-43A6-8E0E-5C71BEA5513B}" dt="2021-12-08T00:55:38.692" v="719" actId="164"/>
          <ac:spMkLst>
            <pc:docMk/>
            <pc:sldMk cId="2111962984" sldId="260"/>
            <ac:spMk id="18" creationId="{AC76BC5A-BE5A-4239-800E-307BA904A983}"/>
          </ac:spMkLst>
        </pc:spChg>
        <pc:spChg chg="add mod">
          <ac:chgData name="Ben Dostie" userId="908db636c8d22cf5" providerId="LiveId" clId="{4A7B124E-825B-43A6-8E0E-5C71BEA5513B}" dt="2021-12-08T00:55:38.692" v="719" actId="164"/>
          <ac:spMkLst>
            <pc:docMk/>
            <pc:sldMk cId="2111962984" sldId="260"/>
            <ac:spMk id="19" creationId="{E2847061-551E-4FEB-89C5-EC529D73361E}"/>
          </ac:spMkLst>
        </pc:spChg>
        <pc:spChg chg="add mod">
          <ac:chgData name="Ben Dostie" userId="908db636c8d22cf5" providerId="LiveId" clId="{4A7B124E-825B-43A6-8E0E-5C71BEA5513B}" dt="2021-12-08T00:55:38.692" v="719" actId="164"/>
          <ac:spMkLst>
            <pc:docMk/>
            <pc:sldMk cId="2111962984" sldId="260"/>
            <ac:spMk id="20" creationId="{D6A822D8-6293-4881-B0B4-96328A2FBB5E}"/>
          </ac:spMkLst>
        </pc:spChg>
        <pc:spChg chg="add mod">
          <ac:chgData name="Ben Dostie" userId="908db636c8d22cf5" providerId="LiveId" clId="{4A7B124E-825B-43A6-8E0E-5C71BEA5513B}" dt="2021-12-08T00:55:38.692" v="719" actId="164"/>
          <ac:spMkLst>
            <pc:docMk/>
            <pc:sldMk cId="2111962984" sldId="260"/>
            <ac:spMk id="21" creationId="{1AE45954-C8E4-425A-A6A1-63A528EA1A58}"/>
          </ac:spMkLst>
        </pc:spChg>
        <pc:spChg chg="add mod">
          <ac:chgData name="Ben Dostie" userId="908db636c8d22cf5" providerId="LiveId" clId="{4A7B124E-825B-43A6-8E0E-5C71BEA5513B}" dt="2021-12-08T00:55:38.692" v="719" actId="164"/>
          <ac:spMkLst>
            <pc:docMk/>
            <pc:sldMk cId="2111962984" sldId="260"/>
            <ac:spMk id="22" creationId="{23045331-6AFA-42EF-8DC7-D3EF4B99AEC8}"/>
          </ac:spMkLst>
        </pc:spChg>
        <pc:spChg chg="add mod">
          <ac:chgData name="Ben Dostie" userId="908db636c8d22cf5" providerId="LiveId" clId="{4A7B124E-825B-43A6-8E0E-5C71BEA5513B}" dt="2021-12-08T00:55:38.692" v="719" actId="164"/>
          <ac:spMkLst>
            <pc:docMk/>
            <pc:sldMk cId="2111962984" sldId="260"/>
            <ac:spMk id="23" creationId="{AA55E05A-B340-424D-BA52-62DD0C4B7A1A}"/>
          </ac:spMkLst>
        </pc:spChg>
        <pc:spChg chg="add mod">
          <ac:chgData name="Ben Dostie" userId="908db636c8d22cf5" providerId="LiveId" clId="{4A7B124E-825B-43A6-8E0E-5C71BEA5513B}" dt="2021-12-08T00:55:38.692" v="719" actId="164"/>
          <ac:spMkLst>
            <pc:docMk/>
            <pc:sldMk cId="2111962984" sldId="260"/>
            <ac:spMk id="24" creationId="{E6DDCB2E-F9DD-476C-91A9-0239E9D24B57}"/>
          </ac:spMkLst>
        </pc:spChg>
        <pc:spChg chg="add mod">
          <ac:chgData name="Ben Dostie" userId="908db636c8d22cf5" providerId="LiveId" clId="{4A7B124E-825B-43A6-8E0E-5C71BEA5513B}" dt="2021-12-08T00:55:38.692" v="719" actId="164"/>
          <ac:spMkLst>
            <pc:docMk/>
            <pc:sldMk cId="2111962984" sldId="260"/>
            <ac:spMk id="25" creationId="{82911426-A0DD-496B-B361-A800BB03AC72}"/>
          </ac:spMkLst>
        </pc:spChg>
        <pc:spChg chg="add mod">
          <ac:chgData name="Ben Dostie" userId="908db636c8d22cf5" providerId="LiveId" clId="{4A7B124E-825B-43A6-8E0E-5C71BEA5513B}" dt="2021-12-08T00:55:38.692" v="719" actId="164"/>
          <ac:spMkLst>
            <pc:docMk/>
            <pc:sldMk cId="2111962984" sldId="260"/>
            <ac:spMk id="26" creationId="{A2A71319-4719-4790-BF54-DA6D6083D49F}"/>
          </ac:spMkLst>
        </pc:spChg>
        <pc:spChg chg="add mod">
          <ac:chgData name="Ben Dostie" userId="908db636c8d22cf5" providerId="LiveId" clId="{4A7B124E-825B-43A6-8E0E-5C71BEA5513B}" dt="2021-12-08T00:55:38.692" v="719" actId="164"/>
          <ac:spMkLst>
            <pc:docMk/>
            <pc:sldMk cId="2111962984" sldId="260"/>
            <ac:spMk id="27" creationId="{17460729-A8E2-4965-B4CC-F53270CC88E1}"/>
          </ac:spMkLst>
        </pc:spChg>
        <pc:spChg chg="add mod">
          <ac:chgData name="Ben Dostie" userId="908db636c8d22cf5" providerId="LiveId" clId="{4A7B124E-825B-43A6-8E0E-5C71BEA5513B}" dt="2021-12-08T00:55:38.692" v="719" actId="164"/>
          <ac:spMkLst>
            <pc:docMk/>
            <pc:sldMk cId="2111962984" sldId="260"/>
            <ac:spMk id="28" creationId="{76324A7B-4E4E-4AA7-920D-0E04756BD614}"/>
          </ac:spMkLst>
        </pc:spChg>
        <pc:spChg chg="add mod">
          <ac:chgData name="Ben Dostie" userId="908db636c8d22cf5" providerId="LiveId" clId="{4A7B124E-825B-43A6-8E0E-5C71BEA5513B}" dt="2021-12-08T00:55:38.692" v="719" actId="164"/>
          <ac:spMkLst>
            <pc:docMk/>
            <pc:sldMk cId="2111962984" sldId="260"/>
            <ac:spMk id="29" creationId="{C76F34BE-8DFF-4495-8873-44D6C1AEE189}"/>
          </ac:spMkLst>
        </pc:spChg>
        <pc:spChg chg="add mod">
          <ac:chgData name="Ben Dostie" userId="908db636c8d22cf5" providerId="LiveId" clId="{4A7B124E-825B-43A6-8E0E-5C71BEA5513B}" dt="2021-12-08T00:55:38.692" v="719" actId="164"/>
          <ac:spMkLst>
            <pc:docMk/>
            <pc:sldMk cId="2111962984" sldId="260"/>
            <ac:spMk id="30" creationId="{5263EC61-6EEC-4E50-99CB-58D91B31E9CF}"/>
          </ac:spMkLst>
        </pc:spChg>
        <pc:spChg chg="add mod">
          <ac:chgData name="Ben Dostie" userId="908db636c8d22cf5" providerId="LiveId" clId="{4A7B124E-825B-43A6-8E0E-5C71BEA5513B}" dt="2021-12-08T00:55:38.692" v="719" actId="164"/>
          <ac:spMkLst>
            <pc:docMk/>
            <pc:sldMk cId="2111962984" sldId="260"/>
            <ac:spMk id="31" creationId="{7D659CCC-691D-4285-9B0C-489F1877ABC5}"/>
          </ac:spMkLst>
        </pc:spChg>
        <pc:spChg chg="add mod">
          <ac:chgData name="Ben Dostie" userId="908db636c8d22cf5" providerId="LiveId" clId="{4A7B124E-825B-43A6-8E0E-5C71BEA5513B}" dt="2021-12-08T00:55:38.692" v="719" actId="164"/>
          <ac:spMkLst>
            <pc:docMk/>
            <pc:sldMk cId="2111962984" sldId="260"/>
            <ac:spMk id="32" creationId="{A1D8A4D0-680F-4DA2-8065-779FA527ED3E}"/>
          </ac:spMkLst>
        </pc:spChg>
        <pc:spChg chg="add mod">
          <ac:chgData name="Ben Dostie" userId="908db636c8d22cf5" providerId="LiveId" clId="{4A7B124E-825B-43A6-8E0E-5C71BEA5513B}" dt="2021-12-08T00:55:38.692" v="719" actId="164"/>
          <ac:spMkLst>
            <pc:docMk/>
            <pc:sldMk cId="2111962984" sldId="260"/>
            <ac:spMk id="33" creationId="{FB6B7AFF-E5A4-443D-B08F-AA0646E9E6F9}"/>
          </ac:spMkLst>
        </pc:spChg>
        <pc:spChg chg="add mod">
          <ac:chgData name="Ben Dostie" userId="908db636c8d22cf5" providerId="LiveId" clId="{4A7B124E-825B-43A6-8E0E-5C71BEA5513B}" dt="2021-12-08T00:55:38.692" v="719" actId="164"/>
          <ac:spMkLst>
            <pc:docMk/>
            <pc:sldMk cId="2111962984" sldId="260"/>
            <ac:spMk id="34" creationId="{0FAF8FF2-CD45-4171-BECF-68A61CA001CA}"/>
          </ac:spMkLst>
        </pc:spChg>
        <pc:spChg chg="add mod">
          <ac:chgData name="Ben Dostie" userId="908db636c8d22cf5" providerId="LiveId" clId="{4A7B124E-825B-43A6-8E0E-5C71BEA5513B}" dt="2021-12-08T00:55:38.692" v="719" actId="164"/>
          <ac:spMkLst>
            <pc:docMk/>
            <pc:sldMk cId="2111962984" sldId="260"/>
            <ac:spMk id="35" creationId="{A7645BDC-5D0B-43B7-B212-C7FB0B49A956}"/>
          </ac:spMkLst>
        </pc:spChg>
        <pc:spChg chg="add mod">
          <ac:chgData name="Ben Dostie" userId="908db636c8d22cf5" providerId="LiveId" clId="{4A7B124E-825B-43A6-8E0E-5C71BEA5513B}" dt="2021-12-08T00:55:38.692" v="719" actId="164"/>
          <ac:spMkLst>
            <pc:docMk/>
            <pc:sldMk cId="2111962984" sldId="260"/>
            <ac:spMk id="36" creationId="{FB59F8DD-CF47-4DEF-8341-95E4ACA7DFF3}"/>
          </ac:spMkLst>
        </pc:spChg>
        <pc:spChg chg="add mod">
          <ac:chgData name="Ben Dostie" userId="908db636c8d22cf5" providerId="LiveId" clId="{4A7B124E-825B-43A6-8E0E-5C71BEA5513B}" dt="2021-12-08T00:55:38.692" v="719" actId="164"/>
          <ac:spMkLst>
            <pc:docMk/>
            <pc:sldMk cId="2111962984" sldId="260"/>
            <ac:spMk id="37" creationId="{91F0650F-5158-478B-8254-E0D05C01DFB9}"/>
          </ac:spMkLst>
        </pc:spChg>
        <pc:spChg chg="add mod">
          <ac:chgData name="Ben Dostie" userId="908db636c8d22cf5" providerId="LiveId" clId="{4A7B124E-825B-43A6-8E0E-5C71BEA5513B}" dt="2021-12-08T00:55:38.692" v="719" actId="164"/>
          <ac:spMkLst>
            <pc:docMk/>
            <pc:sldMk cId="2111962984" sldId="260"/>
            <ac:spMk id="38" creationId="{28D915B8-1F3A-4577-819E-DE941BF4A2AD}"/>
          </ac:spMkLst>
        </pc:spChg>
        <pc:spChg chg="add mod">
          <ac:chgData name="Ben Dostie" userId="908db636c8d22cf5" providerId="LiveId" clId="{4A7B124E-825B-43A6-8E0E-5C71BEA5513B}" dt="2021-12-08T00:55:38.692" v="719" actId="164"/>
          <ac:spMkLst>
            <pc:docMk/>
            <pc:sldMk cId="2111962984" sldId="260"/>
            <ac:spMk id="39" creationId="{5716B959-0A2B-4E07-948F-A0C2A34B05BC}"/>
          </ac:spMkLst>
        </pc:spChg>
        <pc:spChg chg="add del">
          <ac:chgData name="Ben Dostie" userId="908db636c8d22cf5" providerId="LiveId" clId="{4A7B124E-825B-43A6-8E0E-5C71BEA5513B}" dt="2021-12-08T00:52:50.337" v="620" actId="478"/>
          <ac:spMkLst>
            <pc:docMk/>
            <pc:sldMk cId="2111962984" sldId="260"/>
            <ac:spMk id="40" creationId="{EF67A54F-D62D-4DFE-A9CF-BC6DDBA1C5E2}"/>
          </ac:spMkLst>
        </pc:spChg>
        <pc:spChg chg="add mod">
          <ac:chgData name="Ben Dostie" userId="908db636c8d22cf5" providerId="LiveId" clId="{4A7B124E-825B-43A6-8E0E-5C71BEA5513B}" dt="2021-12-08T00:55:34.067" v="718" actId="164"/>
          <ac:spMkLst>
            <pc:docMk/>
            <pc:sldMk cId="2111962984" sldId="260"/>
            <ac:spMk id="41" creationId="{F55942DD-2362-4FEC-9AC5-1D139E93FF17}"/>
          </ac:spMkLst>
        </pc:spChg>
        <pc:spChg chg="add mod">
          <ac:chgData name="Ben Dostie" userId="908db636c8d22cf5" providerId="LiveId" clId="{4A7B124E-825B-43A6-8E0E-5C71BEA5513B}" dt="2021-12-08T00:55:34.067" v="718" actId="164"/>
          <ac:spMkLst>
            <pc:docMk/>
            <pc:sldMk cId="2111962984" sldId="260"/>
            <ac:spMk id="42" creationId="{3EF3605A-9462-4ED4-8463-2A53D80C3079}"/>
          </ac:spMkLst>
        </pc:spChg>
        <pc:spChg chg="add mod">
          <ac:chgData name="Ben Dostie" userId="908db636c8d22cf5" providerId="LiveId" clId="{4A7B124E-825B-43A6-8E0E-5C71BEA5513B}" dt="2021-12-08T00:55:34.067" v="718" actId="164"/>
          <ac:spMkLst>
            <pc:docMk/>
            <pc:sldMk cId="2111962984" sldId="260"/>
            <ac:spMk id="43" creationId="{B67AED57-11B8-4EBF-97DF-121C9A39A322}"/>
          </ac:spMkLst>
        </pc:spChg>
        <pc:spChg chg="add mod">
          <ac:chgData name="Ben Dostie" userId="908db636c8d22cf5" providerId="LiveId" clId="{4A7B124E-825B-43A6-8E0E-5C71BEA5513B}" dt="2021-12-08T00:55:34.067" v="718" actId="164"/>
          <ac:spMkLst>
            <pc:docMk/>
            <pc:sldMk cId="2111962984" sldId="260"/>
            <ac:spMk id="44" creationId="{C788FA86-0976-414E-9E19-65F089FD9867}"/>
          </ac:spMkLst>
        </pc:spChg>
        <pc:spChg chg="add mod">
          <ac:chgData name="Ben Dostie" userId="908db636c8d22cf5" providerId="LiveId" clId="{4A7B124E-825B-43A6-8E0E-5C71BEA5513B}" dt="2021-12-08T00:55:34.067" v="718" actId="164"/>
          <ac:spMkLst>
            <pc:docMk/>
            <pc:sldMk cId="2111962984" sldId="260"/>
            <ac:spMk id="45" creationId="{36211185-DC79-4017-BB22-4AA52A7401B3}"/>
          </ac:spMkLst>
        </pc:spChg>
        <pc:spChg chg="add mod">
          <ac:chgData name="Ben Dostie" userId="908db636c8d22cf5" providerId="LiveId" clId="{4A7B124E-825B-43A6-8E0E-5C71BEA5513B}" dt="2021-12-08T00:55:34.067" v="718" actId="164"/>
          <ac:spMkLst>
            <pc:docMk/>
            <pc:sldMk cId="2111962984" sldId="260"/>
            <ac:spMk id="46" creationId="{82C2BD84-EF19-4079-890D-20DFF97384B3}"/>
          </ac:spMkLst>
        </pc:spChg>
        <pc:spChg chg="add mod">
          <ac:chgData name="Ben Dostie" userId="908db636c8d22cf5" providerId="LiveId" clId="{4A7B124E-825B-43A6-8E0E-5C71BEA5513B}" dt="2021-12-08T01:02:55.577" v="837" actId="1076"/>
          <ac:spMkLst>
            <pc:docMk/>
            <pc:sldMk cId="2111962984" sldId="260"/>
            <ac:spMk id="49" creationId="{4838B1BC-A45D-470D-8582-EEAB70A8D963}"/>
          </ac:spMkLst>
        </pc:spChg>
        <pc:spChg chg="add mod">
          <ac:chgData name="Ben Dostie" userId="908db636c8d22cf5" providerId="LiveId" clId="{4A7B124E-825B-43A6-8E0E-5C71BEA5513B}" dt="2021-12-08T01:02:55.577" v="837" actId="1076"/>
          <ac:spMkLst>
            <pc:docMk/>
            <pc:sldMk cId="2111962984" sldId="260"/>
            <ac:spMk id="50" creationId="{750EADC6-F39B-46D9-A9DF-3BE48E91E5B2}"/>
          </ac:spMkLst>
        </pc:spChg>
        <pc:spChg chg="mod">
          <ac:chgData name="Ben Dostie" userId="908db636c8d22cf5" providerId="LiveId" clId="{4A7B124E-825B-43A6-8E0E-5C71BEA5513B}" dt="2021-12-08T01:00:04.982" v="798"/>
          <ac:spMkLst>
            <pc:docMk/>
            <pc:sldMk cId="2111962984" sldId="260"/>
            <ac:spMk id="52" creationId="{808FB323-9EDA-40DB-A93C-B1CE165C0C40}"/>
          </ac:spMkLst>
        </pc:spChg>
        <pc:spChg chg="mod">
          <ac:chgData name="Ben Dostie" userId="908db636c8d22cf5" providerId="LiveId" clId="{4A7B124E-825B-43A6-8E0E-5C71BEA5513B}" dt="2021-12-08T01:00:04.982" v="798"/>
          <ac:spMkLst>
            <pc:docMk/>
            <pc:sldMk cId="2111962984" sldId="260"/>
            <ac:spMk id="53" creationId="{3AE55D11-0324-445A-AD7E-5BED507EADFC}"/>
          </ac:spMkLst>
        </pc:spChg>
        <pc:spChg chg="mod">
          <ac:chgData name="Ben Dostie" userId="908db636c8d22cf5" providerId="LiveId" clId="{4A7B124E-825B-43A6-8E0E-5C71BEA5513B}" dt="2021-12-08T01:00:04.982" v="798"/>
          <ac:spMkLst>
            <pc:docMk/>
            <pc:sldMk cId="2111962984" sldId="260"/>
            <ac:spMk id="54" creationId="{DBB2DC59-C5E0-478F-91EF-9E8602C6DD03}"/>
          </ac:spMkLst>
        </pc:spChg>
        <pc:spChg chg="mod">
          <ac:chgData name="Ben Dostie" userId="908db636c8d22cf5" providerId="LiveId" clId="{4A7B124E-825B-43A6-8E0E-5C71BEA5513B}" dt="2021-12-08T01:00:04.982" v="798"/>
          <ac:spMkLst>
            <pc:docMk/>
            <pc:sldMk cId="2111962984" sldId="260"/>
            <ac:spMk id="57" creationId="{9284184D-2B6E-4BF7-8131-0CF25E528989}"/>
          </ac:spMkLst>
        </pc:spChg>
        <pc:spChg chg="mod">
          <ac:chgData name="Ben Dostie" userId="908db636c8d22cf5" providerId="LiveId" clId="{4A7B124E-825B-43A6-8E0E-5C71BEA5513B}" dt="2021-12-08T01:00:04.982" v="798"/>
          <ac:spMkLst>
            <pc:docMk/>
            <pc:sldMk cId="2111962984" sldId="260"/>
            <ac:spMk id="58" creationId="{CB458822-7445-4C21-83E6-60795B08314A}"/>
          </ac:spMkLst>
        </pc:spChg>
        <pc:spChg chg="mod">
          <ac:chgData name="Ben Dostie" userId="908db636c8d22cf5" providerId="LiveId" clId="{4A7B124E-825B-43A6-8E0E-5C71BEA5513B}" dt="2021-12-08T01:00:04.982" v="798"/>
          <ac:spMkLst>
            <pc:docMk/>
            <pc:sldMk cId="2111962984" sldId="260"/>
            <ac:spMk id="59" creationId="{36094EE9-6390-4F30-92BD-1C0F9A9FAA51}"/>
          </ac:spMkLst>
        </pc:spChg>
        <pc:spChg chg="mod">
          <ac:chgData name="Ben Dostie" userId="908db636c8d22cf5" providerId="LiveId" clId="{4A7B124E-825B-43A6-8E0E-5C71BEA5513B}" dt="2021-12-08T01:00:04.982" v="798"/>
          <ac:spMkLst>
            <pc:docMk/>
            <pc:sldMk cId="2111962984" sldId="260"/>
            <ac:spMk id="60" creationId="{3D17801D-DA6D-421B-BF57-35145E1BB562}"/>
          </ac:spMkLst>
        </pc:spChg>
        <pc:spChg chg="mod">
          <ac:chgData name="Ben Dostie" userId="908db636c8d22cf5" providerId="LiveId" clId="{4A7B124E-825B-43A6-8E0E-5C71BEA5513B}" dt="2021-12-08T01:00:04.982" v="798"/>
          <ac:spMkLst>
            <pc:docMk/>
            <pc:sldMk cId="2111962984" sldId="260"/>
            <ac:spMk id="61" creationId="{B8CBBB2F-B303-4296-8F4A-8AC19F490313}"/>
          </ac:spMkLst>
        </pc:spChg>
        <pc:spChg chg="mod">
          <ac:chgData name="Ben Dostie" userId="908db636c8d22cf5" providerId="LiveId" clId="{4A7B124E-825B-43A6-8E0E-5C71BEA5513B}" dt="2021-12-08T01:00:04.982" v="798"/>
          <ac:spMkLst>
            <pc:docMk/>
            <pc:sldMk cId="2111962984" sldId="260"/>
            <ac:spMk id="62" creationId="{AA1B7540-26F1-49EE-801A-6FDDF12439F2}"/>
          </ac:spMkLst>
        </pc:spChg>
        <pc:spChg chg="mod">
          <ac:chgData name="Ben Dostie" userId="908db636c8d22cf5" providerId="LiveId" clId="{4A7B124E-825B-43A6-8E0E-5C71BEA5513B}" dt="2021-12-08T01:00:04.982" v="798"/>
          <ac:spMkLst>
            <pc:docMk/>
            <pc:sldMk cId="2111962984" sldId="260"/>
            <ac:spMk id="63" creationId="{E0806AED-3D13-4C32-9CF6-EFE57556FA47}"/>
          </ac:spMkLst>
        </pc:spChg>
        <pc:spChg chg="mod">
          <ac:chgData name="Ben Dostie" userId="908db636c8d22cf5" providerId="LiveId" clId="{4A7B124E-825B-43A6-8E0E-5C71BEA5513B}" dt="2021-12-08T01:00:04.982" v="798"/>
          <ac:spMkLst>
            <pc:docMk/>
            <pc:sldMk cId="2111962984" sldId="260"/>
            <ac:spMk id="64" creationId="{BCE27AC0-D477-46D8-BA56-0131C1974D84}"/>
          </ac:spMkLst>
        </pc:spChg>
        <pc:spChg chg="add mod">
          <ac:chgData name="Ben Dostie" userId="908db636c8d22cf5" providerId="LiveId" clId="{4A7B124E-825B-43A6-8E0E-5C71BEA5513B}" dt="2021-12-08T01:02:55.577" v="837" actId="1076"/>
          <ac:spMkLst>
            <pc:docMk/>
            <pc:sldMk cId="2111962984" sldId="260"/>
            <ac:spMk id="65" creationId="{94BBB79F-82C0-4F47-B152-D7D31FBF70F4}"/>
          </ac:spMkLst>
        </pc:spChg>
        <pc:spChg chg="mod">
          <ac:chgData name="Ben Dostie" userId="908db636c8d22cf5" providerId="LiveId" clId="{4A7B124E-825B-43A6-8E0E-5C71BEA5513B}" dt="2021-12-08T01:01:54.327" v="820"/>
          <ac:spMkLst>
            <pc:docMk/>
            <pc:sldMk cId="2111962984" sldId="260"/>
            <ac:spMk id="67" creationId="{8266F9D5-9D50-4173-9EE8-DB77750F0531}"/>
          </ac:spMkLst>
        </pc:spChg>
        <pc:spChg chg="mod">
          <ac:chgData name="Ben Dostie" userId="908db636c8d22cf5" providerId="LiveId" clId="{4A7B124E-825B-43A6-8E0E-5C71BEA5513B}" dt="2021-12-08T01:01:54.327" v="820"/>
          <ac:spMkLst>
            <pc:docMk/>
            <pc:sldMk cId="2111962984" sldId="260"/>
            <ac:spMk id="68" creationId="{E53839AF-8813-4B3B-8A0F-E9B18B18D1F9}"/>
          </ac:spMkLst>
        </pc:spChg>
        <pc:spChg chg="mod">
          <ac:chgData name="Ben Dostie" userId="908db636c8d22cf5" providerId="LiveId" clId="{4A7B124E-825B-43A6-8E0E-5C71BEA5513B}" dt="2021-12-08T01:01:54.327" v="820"/>
          <ac:spMkLst>
            <pc:docMk/>
            <pc:sldMk cId="2111962984" sldId="260"/>
            <ac:spMk id="69" creationId="{F6AF7491-F9A8-40AE-AE1F-3C6EADB43336}"/>
          </ac:spMkLst>
        </pc:spChg>
        <pc:spChg chg="mod">
          <ac:chgData name="Ben Dostie" userId="908db636c8d22cf5" providerId="LiveId" clId="{4A7B124E-825B-43A6-8E0E-5C71BEA5513B}" dt="2021-12-08T01:01:54.327" v="820"/>
          <ac:spMkLst>
            <pc:docMk/>
            <pc:sldMk cId="2111962984" sldId="260"/>
            <ac:spMk id="70" creationId="{F0757819-1C39-41ED-A22E-F068EEF3DB9B}"/>
          </ac:spMkLst>
        </pc:spChg>
        <pc:spChg chg="mod">
          <ac:chgData name="Ben Dostie" userId="908db636c8d22cf5" providerId="LiveId" clId="{4A7B124E-825B-43A6-8E0E-5C71BEA5513B}" dt="2021-12-08T01:01:54.327" v="820"/>
          <ac:spMkLst>
            <pc:docMk/>
            <pc:sldMk cId="2111962984" sldId="260"/>
            <ac:spMk id="71" creationId="{49C57AB5-6BF3-4AF2-AC9B-F054B1D70CFA}"/>
          </ac:spMkLst>
        </pc:spChg>
        <pc:spChg chg="mod">
          <ac:chgData name="Ben Dostie" userId="908db636c8d22cf5" providerId="LiveId" clId="{4A7B124E-825B-43A6-8E0E-5C71BEA5513B}" dt="2021-12-08T01:01:54.327" v="820"/>
          <ac:spMkLst>
            <pc:docMk/>
            <pc:sldMk cId="2111962984" sldId="260"/>
            <ac:spMk id="72" creationId="{4B574F7A-C443-4848-B671-A6230F95C5AE}"/>
          </ac:spMkLst>
        </pc:spChg>
        <pc:spChg chg="mod">
          <ac:chgData name="Ben Dostie" userId="908db636c8d22cf5" providerId="LiveId" clId="{4A7B124E-825B-43A6-8E0E-5C71BEA5513B}" dt="2021-12-08T01:01:54.327" v="820"/>
          <ac:spMkLst>
            <pc:docMk/>
            <pc:sldMk cId="2111962984" sldId="260"/>
            <ac:spMk id="73" creationId="{5D0CC9DB-30D7-4E66-BC2D-49966F2BBC18}"/>
          </ac:spMkLst>
        </pc:spChg>
        <pc:spChg chg="mod">
          <ac:chgData name="Ben Dostie" userId="908db636c8d22cf5" providerId="LiveId" clId="{4A7B124E-825B-43A6-8E0E-5C71BEA5513B}" dt="2021-12-08T01:01:54.327" v="820"/>
          <ac:spMkLst>
            <pc:docMk/>
            <pc:sldMk cId="2111962984" sldId="260"/>
            <ac:spMk id="74" creationId="{122B0334-9ADB-45E5-8946-02938256FEDD}"/>
          </ac:spMkLst>
        </pc:spChg>
        <pc:spChg chg="mod">
          <ac:chgData name="Ben Dostie" userId="908db636c8d22cf5" providerId="LiveId" clId="{4A7B124E-825B-43A6-8E0E-5C71BEA5513B}" dt="2021-12-08T01:01:54.327" v="820"/>
          <ac:spMkLst>
            <pc:docMk/>
            <pc:sldMk cId="2111962984" sldId="260"/>
            <ac:spMk id="75" creationId="{E4F149DF-473A-4403-A727-D187D971E887}"/>
          </ac:spMkLst>
        </pc:spChg>
        <pc:spChg chg="mod">
          <ac:chgData name="Ben Dostie" userId="908db636c8d22cf5" providerId="LiveId" clId="{4A7B124E-825B-43A6-8E0E-5C71BEA5513B}" dt="2021-12-08T01:01:54.327" v="820"/>
          <ac:spMkLst>
            <pc:docMk/>
            <pc:sldMk cId="2111962984" sldId="260"/>
            <ac:spMk id="76" creationId="{3956DFD9-D85D-4DF4-8F84-8576360D5D76}"/>
          </ac:spMkLst>
        </pc:spChg>
        <pc:spChg chg="mod">
          <ac:chgData name="Ben Dostie" userId="908db636c8d22cf5" providerId="LiveId" clId="{4A7B124E-825B-43A6-8E0E-5C71BEA5513B}" dt="2021-12-08T01:01:54.327" v="820"/>
          <ac:spMkLst>
            <pc:docMk/>
            <pc:sldMk cId="2111962984" sldId="260"/>
            <ac:spMk id="77" creationId="{7FF5E1C1-EC18-49C1-941C-C5A9A3F7CF55}"/>
          </ac:spMkLst>
        </pc:spChg>
        <pc:spChg chg="mod">
          <ac:chgData name="Ben Dostie" userId="908db636c8d22cf5" providerId="LiveId" clId="{4A7B124E-825B-43A6-8E0E-5C71BEA5513B}" dt="2021-12-08T01:01:54.327" v="820"/>
          <ac:spMkLst>
            <pc:docMk/>
            <pc:sldMk cId="2111962984" sldId="260"/>
            <ac:spMk id="78" creationId="{B4622431-A565-4F3B-8C7D-B902FE7A573F}"/>
          </ac:spMkLst>
        </pc:spChg>
        <pc:spChg chg="mod">
          <ac:chgData name="Ben Dostie" userId="908db636c8d22cf5" providerId="LiveId" clId="{4A7B124E-825B-43A6-8E0E-5C71BEA5513B}" dt="2021-12-08T01:01:54.327" v="820"/>
          <ac:spMkLst>
            <pc:docMk/>
            <pc:sldMk cId="2111962984" sldId="260"/>
            <ac:spMk id="79" creationId="{DB6E1D9C-C145-462E-895A-DCF7D60CB70C}"/>
          </ac:spMkLst>
        </pc:spChg>
        <pc:spChg chg="mod">
          <ac:chgData name="Ben Dostie" userId="908db636c8d22cf5" providerId="LiveId" clId="{4A7B124E-825B-43A6-8E0E-5C71BEA5513B}" dt="2021-12-08T01:01:54.327" v="820"/>
          <ac:spMkLst>
            <pc:docMk/>
            <pc:sldMk cId="2111962984" sldId="260"/>
            <ac:spMk id="80" creationId="{80256B07-4FC6-4FC3-8E74-9184A8A39757}"/>
          </ac:spMkLst>
        </pc:spChg>
        <pc:spChg chg="mod">
          <ac:chgData name="Ben Dostie" userId="908db636c8d22cf5" providerId="LiveId" clId="{4A7B124E-825B-43A6-8E0E-5C71BEA5513B}" dt="2021-12-08T01:01:54.327" v="820"/>
          <ac:spMkLst>
            <pc:docMk/>
            <pc:sldMk cId="2111962984" sldId="260"/>
            <ac:spMk id="81" creationId="{B65031B0-4EE6-4FC8-BD97-C2B88BD29039}"/>
          </ac:spMkLst>
        </pc:spChg>
        <pc:spChg chg="mod">
          <ac:chgData name="Ben Dostie" userId="908db636c8d22cf5" providerId="LiveId" clId="{4A7B124E-825B-43A6-8E0E-5C71BEA5513B}" dt="2021-12-08T01:01:54.327" v="820"/>
          <ac:spMkLst>
            <pc:docMk/>
            <pc:sldMk cId="2111962984" sldId="260"/>
            <ac:spMk id="82" creationId="{1BF138BF-AD45-482D-8257-8B4F2EE41C13}"/>
          </ac:spMkLst>
        </pc:spChg>
        <pc:spChg chg="mod">
          <ac:chgData name="Ben Dostie" userId="908db636c8d22cf5" providerId="LiveId" clId="{4A7B124E-825B-43A6-8E0E-5C71BEA5513B}" dt="2021-12-08T01:01:54.327" v="820"/>
          <ac:spMkLst>
            <pc:docMk/>
            <pc:sldMk cId="2111962984" sldId="260"/>
            <ac:spMk id="83" creationId="{B69F19C1-31F1-4941-934C-949700066440}"/>
          </ac:spMkLst>
        </pc:spChg>
        <pc:spChg chg="mod">
          <ac:chgData name="Ben Dostie" userId="908db636c8d22cf5" providerId="LiveId" clId="{4A7B124E-825B-43A6-8E0E-5C71BEA5513B}" dt="2021-12-08T01:01:54.327" v="820"/>
          <ac:spMkLst>
            <pc:docMk/>
            <pc:sldMk cId="2111962984" sldId="260"/>
            <ac:spMk id="84" creationId="{89C719FB-ADDF-4E01-9B3F-33074505640E}"/>
          </ac:spMkLst>
        </pc:spChg>
        <pc:spChg chg="mod">
          <ac:chgData name="Ben Dostie" userId="908db636c8d22cf5" providerId="LiveId" clId="{4A7B124E-825B-43A6-8E0E-5C71BEA5513B}" dt="2021-12-08T01:01:54.327" v="820"/>
          <ac:spMkLst>
            <pc:docMk/>
            <pc:sldMk cId="2111962984" sldId="260"/>
            <ac:spMk id="85" creationId="{1E390773-2089-4E64-BEBB-369559E60E62}"/>
          </ac:spMkLst>
        </pc:spChg>
        <pc:spChg chg="mod">
          <ac:chgData name="Ben Dostie" userId="908db636c8d22cf5" providerId="LiveId" clId="{4A7B124E-825B-43A6-8E0E-5C71BEA5513B}" dt="2021-12-08T01:01:54.327" v="820"/>
          <ac:spMkLst>
            <pc:docMk/>
            <pc:sldMk cId="2111962984" sldId="260"/>
            <ac:spMk id="86" creationId="{F8663C74-018D-453C-9251-81A34FA7EF0F}"/>
          </ac:spMkLst>
        </pc:spChg>
        <pc:spChg chg="mod">
          <ac:chgData name="Ben Dostie" userId="908db636c8d22cf5" providerId="LiveId" clId="{4A7B124E-825B-43A6-8E0E-5C71BEA5513B}" dt="2021-12-08T01:01:54.327" v="820"/>
          <ac:spMkLst>
            <pc:docMk/>
            <pc:sldMk cId="2111962984" sldId="260"/>
            <ac:spMk id="87" creationId="{BED257DD-8C29-475C-B9DC-0E64BC71EA07}"/>
          </ac:spMkLst>
        </pc:spChg>
        <pc:spChg chg="mod">
          <ac:chgData name="Ben Dostie" userId="908db636c8d22cf5" providerId="LiveId" clId="{4A7B124E-825B-43A6-8E0E-5C71BEA5513B}" dt="2021-12-08T01:01:54.327" v="820"/>
          <ac:spMkLst>
            <pc:docMk/>
            <pc:sldMk cId="2111962984" sldId="260"/>
            <ac:spMk id="88" creationId="{452D83B7-DBF1-4612-86B5-B42E8975C5DF}"/>
          </ac:spMkLst>
        </pc:spChg>
        <pc:spChg chg="mod">
          <ac:chgData name="Ben Dostie" userId="908db636c8d22cf5" providerId="LiveId" clId="{4A7B124E-825B-43A6-8E0E-5C71BEA5513B}" dt="2021-12-08T01:01:54.327" v="820"/>
          <ac:spMkLst>
            <pc:docMk/>
            <pc:sldMk cId="2111962984" sldId="260"/>
            <ac:spMk id="89" creationId="{DAD37341-39D2-44C6-901C-03CD0D99DB64}"/>
          </ac:spMkLst>
        </pc:spChg>
        <pc:spChg chg="mod">
          <ac:chgData name="Ben Dostie" userId="908db636c8d22cf5" providerId="LiveId" clId="{4A7B124E-825B-43A6-8E0E-5C71BEA5513B}" dt="2021-12-08T01:01:54.327" v="820"/>
          <ac:spMkLst>
            <pc:docMk/>
            <pc:sldMk cId="2111962984" sldId="260"/>
            <ac:spMk id="90" creationId="{D84CC4ED-BA12-4D84-A04C-0C33F3F30D46}"/>
          </ac:spMkLst>
        </pc:spChg>
        <pc:spChg chg="mod">
          <ac:chgData name="Ben Dostie" userId="908db636c8d22cf5" providerId="LiveId" clId="{4A7B124E-825B-43A6-8E0E-5C71BEA5513B}" dt="2021-12-08T01:01:54.327" v="820"/>
          <ac:spMkLst>
            <pc:docMk/>
            <pc:sldMk cId="2111962984" sldId="260"/>
            <ac:spMk id="91" creationId="{EBAE3F51-CB10-4B7F-AE8B-3A61E000AB4D}"/>
          </ac:spMkLst>
        </pc:spChg>
        <pc:spChg chg="mod">
          <ac:chgData name="Ben Dostie" userId="908db636c8d22cf5" providerId="LiveId" clId="{4A7B124E-825B-43A6-8E0E-5C71BEA5513B}" dt="2021-12-08T01:01:54.327" v="820"/>
          <ac:spMkLst>
            <pc:docMk/>
            <pc:sldMk cId="2111962984" sldId="260"/>
            <ac:spMk id="92" creationId="{59655049-A996-4A98-B46F-A1299AE49AB3}"/>
          </ac:spMkLst>
        </pc:spChg>
        <pc:spChg chg="mod">
          <ac:chgData name="Ben Dostie" userId="908db636c8d22cf5" providerId="LiveId" clId="{4A7B124E-825B-43A6-8E0E-5C71BEA5513B}" dt="2021-12-08T01:01:54.327" v="820"/>
          <ac:spMkLst>
            <pc:docMk/>
            <pc:sldMk cId="2111962984" sldId="260"/>
            <ac:spMk id="93" creationId="{807F2B58-60AE-400A-BD58-331FF3E22AB0}"/>
          </ac:spMkLst>
        </pc:spChg>
        <pc:spChg chg="mod">
          <ac:chgData name="Ben Dostie" userId="908db636c8d22cf5" providerId="LiveId" clId="{4A7B124E-825B-43A6-8E0E-5C71BEA5513B}" dt="2021-12-08T01:01:54.327" v="820"/>
          <ac:spMkLst>
            <pc:docMk/>
            <pc:sldMk cId="2111962984" sldId="260"/>
            <ac:spMk id="94" creationId="{A5600519-96A7-421D-B204-85011BAC64E8}"/>
          </ac:spMkLst>
        </pc:spChg>
        <pc:spChg chg="mod">
          <ac:chgData name="Ben Dostie" userId="908db636c8d22cf5" providerId="LiveId" clId="{4A7B124E-825B-43A6-8E0E-5C71BEA5513B}" dt="2021-12-08T01:01:54.327" v="820"/>
          <ac:spMkLst>
            <pc:docMk/>
            <pc:sldMk cId="2111962984" sldId="260"/>
            <ac:spMk id="95" creationId="{3B04CD7F-9EA0-4C57-8BB1-2CB983927130}"/>
          </ac:spMkLst>
        </pc:spChg>
        <pc:spChg chg="mod">
          <ac:chgData name="Ben Dostie" userId="908db636c8d22cf5" providerId="LiveId" clId="{4A7B124E-825B-43A6-8E0E-5C71BEA5513B}" dt="2021-12-08T01:01:54.327" v="820"/>
          <ac:spMkLst>
            <pc:docMk/>
            <pc:sldMk cId="2111962984" sldId="260"/>
            <ac:spMk id="96" creationId="{1724C1FE-38D2-43A4-A51C-ED314CD4BA9B}"/>
          </ac:spMkLst>
        </pc:spChg>
        <pc:spChg chg="mod">
          <ac:chgData name="Ben Dostie" userId="908db636c8d22cf5" providerId="LiveId" clId="{4A7B124E-825B-43A6-8E0E-5C71BEA5513B}" dt="2021-12-08T01:01:54.327" v="820"/>
          <ac:spMkLst>
            <pc:docMk/>
            <pc:sldMk cId="2111962984" sldId="260"/>
            <ac:spMk id="97" creationId="{B3662251-572B-4838-AB5E-7F6F8FD7891B}"/>
          </ac:spMkLst>
        </pc:spChg>
        <pc:spChg chg="mod">
          <ac:chgData name="Ben Dostie" userId="908db636c8d22cf5" providerId="LiveId" clId="{4A7B124E-825B-43A6-8E0E-5C71BEA5513B}" dt="2021-12-08T01:01:54.327" v="820"/>
          <ac:spMkLst>
            <pc:docMk/>
            <pc:sldMk cId="2111962984" sldId="260"/>
            <ac:spMk id="98" creationId="{7CE850B7-B5CC-423C-9653-DC7F50AE6E21}"/>
          </ac:spMkLst>
        </pc:spChg>
        <pc:spChg chg="mod">
          <ac:chgData name="Ben Dostie" userId="908db636c8d22cf5" providerId="LiveId" clId="{4A7B124E-825B-43A6-8E0E-5C71BEA5513B}" dt="2021-12-08T01:01:54.327" v="820"/>
          <ac:spMkLst>
            <pc:docMk/>
            <pc:sldMk cId="2111962984" sldId="260"/>
            <ac:spMk id="99" creationId="{A4461A38-FDE5-4262-8ED9-BB66ED3B1B54}"/>
          </ac:spMkLst>
        </pc:spChg>
        <pc:spChg chg="add mod">
          <ac:chgData name="Ben Dostie" userId="908db636c8d22cf5" providerId="LiveId" clId="{4A7B124E-825B-43A6-8E0E-5C71BEA5513B}" dt="2021-12-08T01:02:55.577" v="837" actId="1076"/>
          <ac:spMkLst>
            <pc:docMk/>
            <pc:sldMk cId="2111962984" sldId="260"/>
            <ac:spMk id="100" creationId="{B46B58C2-0C3E-4B75-A4EE-9F2937DC1DFB}"/>
          </ac:spMkLst>
        </pc:spChg>
        <pc:grpChg chg="add mod">
          <ac:chgData name="Ben Dostie" userId="908db636c8d22cf5" providerId="LiveId" clId="{4A7B124E-825B-43A6-8E0E-5C71BEA5513B}" dt="2021-12-08T01:02:55.577" v="837" actId="1076"/>
          <ac:grpSpMkLst>
            <pc:docMk/>
            <pc:sldMk cId="2111962984" sldId="260"/>
            <ac:grpSpMk id="47" creationId="{D8117BA1-5837-457C-8D66-6825DDE73B10}"/>
          </ac:grpSpMkLst>
        </pc:grpChg>
        <pc:grpChg chg="add mod">
          <ac:chgData name="Ben Dostie" userId="908db636c8d22cf5" providerId="LiveId" clId="{4A7B124E-825B-43A6-8E0E-5C71BEA5513B}" dt="2021-12-08T01:02:55.577" v="837" actId="1076"/>
          <ac:grpSpMkLst>
            <pc:docMk/>
            <pc:sldMk cId="2111962984" sldId="260"/>
            <ac:grpSpMk id="48" creationId="{6033C1FB-6F5C-46E2-9D95-9AF7F5481084}"/>
          </ac:grpSpMkLst>
        </pc:grpChg>
        <pc:grpChg chg="add mod">
          <ac:chgData name="Ben Dostie" userId="908db636c8d22cf5" providerId="LiveId" clId="{4A7B124E-825B-43A6-8E0E-5C71BEA5513B}" dt="2021-12-08T01:02:55.577" v="837" actId="1076"/>
          <ac:grpSpMkLst>
            <pc:docMk/>
            <pc:sldMk cId="2111962984" sldId="260"/>
            <ac:grpSpMk id="51" creationId="{3AAD55B9-41F6-4503-BF51-BD274B8D35D7}"/>
          </ac:grpSpMkLst>
        </pc:grpChg>
        <pc:grpChg chg="mod">
          <ac:chgData name="Ben Dostie" userId="908db636c8d22cf5" providerId="LiveId" clId="{4A7B124E-825B-43A6-8E0E-5C71BEA5513B}" dt="2021-12-08T01:00:04.982" v="798"/>
          <ac:grpSpMkLst>
            <pc:docMk/>
            <pc:sldMk cId="2111962984" sldId="260"/>
            <ac:grpSpMk id="55" creationId="{BDB9CAB7-044B-433B-A368-288213703C90}"/>
          </ac:grpSpMkLst>
        </pc:grpChg>
        <pc:grpChg chg="mod">
          <ac:chgData name="Ben Dostie" userId="908db636c8d22cf5" providerId="LiveId" clId="{4A7B124E-825B-43A6-8E0E-5C71BEA5513B}" dt="2021-12-08T01:00:04.982" v="798"/>
          <ac:grpSpMkLst>
            <pc:docMk/>
            <pc:sldMk cId="2111962984" sldId="260"/>
            <ac:grpSpMk id="56" creationId="{DC46C3FA-C5D5-4CAD-842C-3A0F11247113}"/>
          </ac:grpSpMkLst>
        </pc:grpChg>
        <pc:grpChg chg="add mod">
          <ac:chgData name="Ben Dostie" userId="908db636c8d22cf5" providerId="LiveId" clId="{4A7B124E-825B-43A6-8E0E-5C71BEA5513B}" dt="2021-12-08T01:02:55.577" v="837" actId="1076"/>
          <ac:grpSpMkLst>
            <pc:docMk/>
            <pc:sldMk cId="2111962984" sldId="260"/>
            <ac:grpSpMk id="66" creationId="{2DFDC5FC-A781-4A36-8A2E-D50A9050CC84}"/>
          </ac:grpSpMkLst>
        </pc:grpChg>
      </pc:sldChg>
      <pc:sldChg chg="addSp delSp modSp new mod">
        <pc:chgData name="Ben Dostie" userId="908db636c8d22cf5" providerId="LiveId" clId="{4A7B124E-825B-43A6-8E0E-5C71BEA5513B}" dt="2021-12-16T22:33:30.308" v="2272" actId="167"/>
        <pc:sldMkLst>
          <pc:docMk/>
          <pc:sldMk cId="686016281" sldId="261"/>
        </pc:sldMkLst>
        <pc:spChg chg="add del mod">
          <ac:chgData name="Ben Dostie" userId="908db636c8d22cf5" providerId="LiveId" clId="{4A7B124E-825B-43A6-8E0E-5C71BEA5513B}" dt="2021-12-08T05:05:37.797" v="1640" actId="113"/>
          <ac:spMkLst>
            <pc:docMk/>
            <pc:sldMk cId="686016281" sldId="261"/>
            <ac:spMk id="2" creationId="{0FC8767C-3E28-45E1-9C0F-0F35C0C799E7}"/>
          </ac:spMkLst>
        </pc:spChg>
        <pc:spChg chg="add del">
          <ac:chgData name="Ben Dostie" userId="908db636c8d22cf5" providerId="LiveId" clId="{4A7B124E-825B-43A6-8E0E-5C71BEA5513B}" dt="2021-12-08T05:05:18.428" v="1631" actId="478"/>
          <ac:spMkLst>
            <pc:docMk/>
            <pc:sldMk cId="686016281" sldId="261"/>
            <ac:spMk id="3" creationId="{B0F5166C-F54B-42BA-AB32-FA89B871541F}"/>
          </ac:spMkLst>
        </pc:spChg>
        <pc:spChg chg="add mod ord">
          <ac:chgData name="Ben Dostie" userId="908db636c8d22cf5" providerId="LiveId" clId="{4A7B124E-825B-43A6-8E0E-5C71BEA5513B}" dt="2021-12-16T22:33:30.308" v="2272" actId="167"/>
          <ac:spMkLst>
            <pc:docMk/>
            <pc:sldMk cId="686016281" sldId="261"/>
            <ac:spMk id="8" creationId="{9AF8A6C3-B4EB-457D-8F27-E9942A790268}"/>
          </ac:spMkLst>
        </pc:spChg>
        <pc:spChg chg="add mod">
          <ac:chgData name="Ben Dostie" userId="908db636c8d22cf5" providerId="LiveId" clId="{4A7B124E-825B-43A6-8E0E-5C71BEA5513B}" dt="2021-12-08T05:14:09.550" v="1860" actId="1076"/>
          <ac:spMkLst>
            <pc:docMk/>
            <pc:sldMk cId="686016281" sldId="261"/>
            <ac:spMk id="11" creationId="{6E94C43F-28BF-4C47-AE00-5C0D93722B6B}"/>
          </ac:spMkLst>
        </pc:spChg>
        <pc:spChg chg="add mod">
          <ac:chgData name="Ben Dostie" userId="908db636c8d22cf5" providerId="LiveId" clId="{4A7B124E-825B-43A6-8E0E-5C71BEA5513B}" dt="2021-12-08T05:14:25.652" v="1870" actId="1076"/>
          <ac:spMkLst>
            <pc:docMk/>
            <pc:sldMk cId="686016281" sldId="261"/>
            <ac:spMk id="12" creationId="{2F7A5467-ED8F-4660-BAA1-623B32A84F59}"/>
          </ac:spMkLst>
        </pc:spChg>
        <pc:graphicFrameChg chg="add mod modGraphic">
          <ac:chgData name="Ben Dostie" userId="908db636c8d22cf5" providerId="LiveId" clId="{4A7B124E-825B-43A6-8E0E-5C71BEA5513B}" dt="2021-12-08T05:12:23.475" v="1840" actId="1076"/>
          <ac:graphicFrameMkLst>
            <pc:docMk/>
            <pc:sldMk cId="686016281" sldId="261"/>
            <ac:graphicFrameMk id="4" creationId="{5D327072-2568-4021-9ED3-05ACDA9AB909}"/>
          </ac:graphicFrameMkLst>
        </pc:graphicFrameChg>
        <pc:graphicFrameChg chg="add mod modGraphic">
          <ac:chgData name="Ben Dostie" userId="908db636c8d22cf5" providerId="LiveId" clId="{4A7B124E-825B-43A6-8E0E-5C71BEA5513B}" dt="2021-12-08T05:12:19.241" v="1839" actId="1076"/>
          <ac:graphicFrameMkLst>
            <pc:docMk/>
            <pc:sldMk cId="686016281" sldId="261"/>
            <ac:graphicFrameMk id="5" creationId="{079FF593-E6A3-46CE-AA26-E8001A53107A}"/>
          </ac:graphicFrameMkLst>
        </pc:graphicFrameChg>
        <pc:cxnChg chg="add mod">
          <ac:chgData name="Ben Dostie" userId="908db636c8d22cf5" providerId="LiveId" clId="{4A7B124E-825B-43A6-8E0E-5C71BEA5513B}" dt="2021-12-08T05:13:18.751" v="1846" actId="14100"/>
          <ac:cxnSpMkLst>
            <pc:docMk/>
            <pc:sldMk cId="686016281" sldId="261"/>
            <ac:cxnSpMk id="7" creationId="{8C7F7F85-ABEA-4045-A9B8-048E2426036D}"/>
          </ac:cxnSpMkLst>
        </pc:cxnChg>
      </pc:sldChg>
      <pc:sldChg chg="addSp delSp modSp new mod">
        <pc:chgData name="Ben Dostie" userId="908db636c8d22cf5" providerId="LiveId" clId="{4A7B124E-825B-43A6-8E0E-5C71BEA5513B}" dt="2021-12-08T02:06:35.067" v="1047" actId="20577"/>
        <pc:sldMkLst>
          <pc:docMk/>
          <pc:sldMk cId="155437429" sldId="262"/>
        </pc:sldMkLst>
        <pc:spChg chg="mod">
          <ac:chgData name="Ben Dostie" userId="908db636c8d22cf5" providerId="LiveId" clId="{4A7B124E-825B-43A6-8E0E-5C71BEA5513B}" dt="2021-12-08T02:04:26.715" v="979" actId="1076"/>
          <ac:spMkLst>
            <pc:docMk/>
            <pc:sldMk cId="155437429" sldId="262"/>
            <ac:spMk id="2" creationId="{538045CB-9CD3-46C6-AC74-00B60AB6B2B9}"/>
          </ac:spMkLst>
        </pc:spChg>
        <pc:spChg chg="del">
          <ac:chgData name="Ben Dostie" userId="908db636c8d22cf5" providerId="LiveId" clId="{4A7B124E-825B-43A6-8E0E-5C71BEA5513B}" dt="2021-12-08T01:55:16.747" v="850" actId="478"/>
          <ac:spMkLst>
            <pc:docMk/>
            <pc:sldMk cId="155437429" sldId="262"/>
            <ac:spMk id="3" creationId="{9548C28E-1648-4F56-A0FF-165DB6D8CF44}"/>
          </ac:spMkLst>
        </pc:spChg>
        <pc:spChg chg="add mod">
          <ac:chgData name="Ben Dostie" userId="908db636c8d22cf5" providerId="LiveId" clId="{4A7B124E-825B-43A6-8E0E-5C71BEA5513B}" dt="2021-12-08T02:06:31.164" v="1045" actId="20577"/>
          <ac:spMkLst>
            <pc:docMk/>
            <pc:sldMk cId="155437429" sldId="262"/>
            <ac:spMk id="13" creationId="{A5215663-3C3C-45AA-BF4D-90EAA3B141EB}"/>
          </ac:spMkLst>
        </pc:spChg>
        <pc:spChg chg="add mod">
          <ac:chgData name="Ben Dostie" userId="908db636c8d22cf5" providerId="LiveId" clId="{4A7B124E-825B-43A6-8E0E-5C71BEA5513B}" dt="2021-12-08T02:06:33.834" v="1046" actId="20577"/>
          <ac:spMkLst>
            <pc:docMk/>
            <pc:sldMk cId="155437429" sldId="262"/>
            <ac:spMk id="14" creationId="{E567C3FF-3E7B-4433-BBA4-0F1A52FA994F}"/>
          </ac:spMkLst>
        </pc:spChg>
        <pc:spChg chg="add mod">
          <ac:chgData name="Ben Dostie" userId="908db636c8d22cf5" providerId="LiveId" clId="{4A7B124E-825B-43A6-8E0E-5C71BEA5513B}" dt="2021-12-08T02:06:35.067" v="1047" actId="20577"/>
          <ac:spMkLst>
            <pc:docMk/>
            <pc:sldMk cId="155437429" sldId="262"/>
            <ac:spMk id="15" creationId="{7EB1CD5B-8CE2-4BFF-893B-2C1226391052}"/>
          </ac:spMkLst>
        </pc:spChg>
        <pc:grpChg chg="add mod">
          <ac:chgData name="Ben Dostie" userId="908db636c8d22cf5" providerId="LiveId" clId="{4A7B124E-825B-43A6-8E0E-5C71BEA5513B}" dt="2021-12-08T02:04:07.726" v="977" actId="164"/>
          <ac:grpSpMkLst>
            <pc:docMk/>
            <pc:sldMk cId="155437429" sldId="262"/>
            <ac:grpSpMk id="12" creationId="{78CDE2A1-46D9-42C2-A3B9-A330D752BE09}"/>
          </ac:grpSpMkLst>
        </pc:grpChg>
        <pc:picChg chg="add mod">
          <ac:chgData name="Ben Dostie" userId="908db636c8d22cf5" providerId="LiveId" clId="{4A7B124E-825B-43A6-8E0E-5C71BEA5513B}" dt="2021-12-08T02:06:24.595" v="1044" actId="1076"/>
          <ac:picMkLst>
            <pc:docMk/>
            <pc:sldMk cId="155437429" sldId="262"/>
            <ac:picMk id="5" creationId="{C52A3A3F-8DE0-4237-BD84-3EADA7A06FD2}"/>
          </ac:picMkLst>
        </pc:picChg>
        <pc:picChg chg="add del mod">
          <ac:chgData name="Ben Dostie" userId="908db636c8d22cf5" providerId="LiveId" clId="{4A7B124E-825B-43A6-8E0E-5C71BEA5513B}" dt="2021-12-08T02:01:42.587" v="964" actId="478"/>
          <ac:picMkLst>
            <pc:docMk/>
            <pc:sldMk cId="155437429" sldId="262"/>
            <ac:picMk id="7" creationId="{76FD9B52-35A3-4638-AB63-82CE464FEE65}"/>
          </ac:picMkLst>
        </pc:picChg>
        <pc:picChg chg="add mod">
          <ac:chgData name="Ben Dostie" userId="908db636c8d22cf5" providerId="LiveId" clId="{4A7B124E-825B-43A6-8E0E-5C71BEA5513B}" dt="2021-12-08T02:06:07.723" v="1040" actId="1076"/>
          <ac:picMkLst>
            <pc:docMk/>
            <pc:sldMk cId="155437429" sldId="262"/>
            <ac:picMk id="9" creationId="{0074AE77-A0BF-4565-A528-344B2828653A}"/>
          </ac:picMkLst>
        </pc:picChg>
        <pc:picChg chg="add mod">
          <ac:chgData name="Ben Dostie" userId="908db636c8d22cf5" providerId="LiveId" clId="{4A7B124E-825B-43A6-8E0E-5C71BEA5513B}" dt="2021-12-08T02:06:17.347" v="1042" actId="1076"/>
          <ac:picMkLst>
            <pc:docMk/>
            <pc:sldMk cId="155437429" sldId="262"/>
            <ac:picMk id="11" creationId="{308E6C80-88C7-4EF8-9890-F9E117606024}"/>
          </ac:picMkLst>
        </pc:picChg>
      </pc:sldChg>
      <pc:sldChg chg="addSp delSp modSp new del mod">
        <pc:chgData name="Ben Dostie" userId="908db636c8d22cf5" providerId="LiveId" clId="{4A7B124E-825B-43A6-8E0E-5C71BEA5513B}" dt="2021-12-08T01:59:16.453" v="956" actId="47"/>
        <pc:sldMkLst>
          <pc:docMk/>
          <pc:sldMk cId="2389034525" sldId="263"/>
        </pc:sldMkLst>
        <pc:spChg chg="mod">
          <ac:chgData name="Ben Dostie" userId="908db636c8d22cf5" providerId="LiveId" clId="{4A7B124E-825B-43A6-8E0E-5C71BEA5513B}" dt="2021-12-08T01:59:09.723" v="955" actId="20577"/>
          <ac:spMkLst>
            <pc:docMk/>
            <pc:sldMk cId="2389034525" sldId="263"/>
            <ac:spMk id="2" creationId="{034689E5-499B-4FBB-83EB-2851CC8CB78E}"/>
          </ac:spMkLst>
        </pc:spChg>
        <pc:spChg chg="del">
          <ac:chgData name="Ben Dostie" userId="908db636c8d22cf5" providerId="LiveId" clId="{4A7B124E-825B-43A6-8E0E-5C71BEA5513B}" dt="2021-12-08T01:55:10.075" v="849" actId="478"/>
          <ac:spMkLst>
            <pc:docMk/>
            <pc:sldMk cId="2389034525" sldId="263"/>
            <ac:spMk id="3" creationId="{74074665-DCEF-473F-8AD7-20B226B9510A}"/>
          </ac:spMkLst>
        </pc:spChg>
        <pc:spChg chg="add mod ord">
          <ac:chgData name="Ben Dostie" userId="908db636c8d22cf5" providerId="LiveId" clId="{4A7B124E-825B-43A6-8E0E-5C71BEA5513B}" dt="2021-12-08T01:59:05.699" v="949" actId="167"/>
          <ac:spMkLst>
            <pc:docMk/>
            <pc:sldMk cId="2389034525" sldId="263"/>
            <ac:spMk id="4" creationId="{D674A4A6-0E2D-404C-9E12-FB0DFAF842B2}"/>
          </ac:spMkLst>
        </pc:spChg>
      </pc:sldChg>
      <pc:sldChg chg="addSp delSp modSp new mod">
        <pc:chgData name="Ben Dostie" userId="908db636c8d22cf5" providerId="LiveId" clId="{4A7B124E-825B-43A6-8E0E-5C71BEA5513B}" dt="2021-12-08T02:56:14.732" v="1194" actId="2085"/>
        <pc:sldMkLst>
          <pc:docMk/>
          <pc:sldMk cId="3572004228" sldId="264"/>
        </pc:sldMkLst>
        <pc:spChg chg="del mod">
          <ac:chgData name="Ben Dostie" userId="908db636c8d22cf5" providerId="LiveId" clId="{4A7B124E-825B-43A6-8E0E-5C71BEA5513B}" dt="2021-12-08T02:04:33.677" v="980" actId="478"/>
          <ac:spMkLst>
            <pc:docMk/>
            <pc:sldMk cId="3572004228" sldId="264"/>
            <ac:spMk id="2" creationId="{4D5CA21D-2596-4B1F-ABEF-70EA6F47A240}"/>
          </ac:spMkLst>
        </pc:spChg>
        <pc:spChg chg="del">
          <ac:chgData name="Ben Dostie" userId="908db636c8d22cf5" providerId="LiveId" clId="{4A7B124E-825B-43A6-8E0E-5C71BEA5513B}" dt="2021-12-08T01:55:59.932" v="861" actId="478"/>
          <ac:spMkLst>
            <pc:docMk/>
            <pc:sldMk cId="3572004228" sldId="264"/>
            <ac:spMk id="3" creationId="{8623BB45-5DC7-4C4B-842F-834762DD1BA8}"/>
          </ac:spMkLst>
        </pc:spChg>
        <pc:spChg chg="add del mod ord">
          <ac:chgData name="Ben Dostie" userId="908db636c8d22cf5" providerId="LiveId" clId="{4A7B124E-825B-43A6-8E0E-5C71BEA5513B}" dt="2021-12-08T02:56:14.732" v="1194" actId="2085"/>
          <ac:spMkLst>
            <pc:docMk/>
            <pc:sldMk cId="3572004228" sldId="264"/>
            <ac:spMk id="6" creationId="{01028692-B6E0-4138-B373-54BA27E75914}"/>
          </ac:spMkLst>
        </pc:spChg>
        <pc:spChg chg="add del mod">
          <ac:chgData name="Ben Dostie" userId="908db636c8d22cf5" providerId="LiveId" clId="{4A7B124E-825B-43A6-8E0E-5C71BEA5513B}" dt="2021-12-08T02:04:47.306" v="986" actId="478"/>
          <ac:spMkLst>
            <pc:docMk/>
            <pc:sldMk cId="3572004228" sldId="264"/>
            <ac:spMk id="8" creationId="{1380F3E2-CCCF-4681-9291-62CEA86B3E37}"/>
          </ac:spMkLst>
        </pc:spChg>
        <pc:spChg chg="add mod">
          <ac:chgData name="Ben Dostie" userId="908db636c8d22cf5" providerId="LiveId" clId="{4A7B124E-825B-43A6-8E0E-5C71BEA5513B}" dt="2021-12-08T02:04:55.339" v="1003" actId="20577"/>
          <ac:spMkLst>
            <pc:docMk/>
            <pc:sldMk cId="3572004228" sldId="264"/>
            <ac:spMk id="9" creationId="{67A9F5CA-2A74-4CD8-AE84-8388021F22BB}"/>
          </ac:spMkLst>
        </pc:spChg>
        <pc:picChg chg="add mod">
          <ac:chgData name="Ben Dostie" userId="908db636c8d22cf5" providerId="LiveId" clId="{4A7B124E-825B-43A6-8E0E-5C71BEA5513B}" dt="2021-12-08T02:05:10.306" v="1007" actId="1076"/>
          <ac:picMkLst>
            <pc:docMk/>
            <pc:sldMk cId="3572004228" sldId="264"/>
            <ac:picMk id="5" creationId="{0F760FE4-AEC1-42E8-A3AF-8BD86485DE67}"/>
          </ac:picMkLst>
        </pc:picChg>
      </pc:sldChg>
      <pc:sldChg chg="addSp delSp modSp new mod">
        <pc:chgData name="Ben Dostie" userId="908db636c8d22cf5" providerId="LiveId" clId="{4A7B124E-825B-43A6-8E0E-5C71BEA5513B}" dt="2021-12-08T02:56:09.619" v="1193" actId="2085"/>
        <pc:sldMkLst>
          <pc:docMk/>
          <pc:sldMk cId="2749027111" sldId="265"/>
        </pc:sldMkLst>
        <pc:spChg chg="del mod">
          <ac:chgData name="Ben Dostie" userId="908db636c8d22cf5" providerId="LiveId" clId="{4A7B124E-825B-43A6-8E0E-5C71BEA5513B}" dt="2021-12-08T02:05:01.740" v="1004" actId="478"/>
          <ac:spMkLst>
            <pc:docMk/>
            <pc:sldMk cId="2749027111" sldId="265"/>
            <ac:spMk id="2" creationId="{7EA0F07B-D0EF-4CEF-83E0-1C291F95ABE3}"/>
          </ac:spMkLst>
        </pc:spChg>
        <pc:spChg chg="del">
          <ac:chgData name="Ben Dostie" userId="908db636c8d22cf5" providerId="LiveId" clId="{4A7B124E-825B-43A6-8E0E-5C71BEA5513B}" dt="2021-12-08T01:56:54.203" v="933" actId="478"/>
          <ac:spMkLst>
            <pc:docMk/>
            <pc:sldMk cId="2749027111" sldId="265"/>
            <ac:spMk id="3" creationId="{CDFE878B-0966-49D2-B31D-6400E5FD9599}"/>
          </ac:spMkLst>
        </pc:spChg>
        <pc:spChg chg="add mod ord">
          <ac:chgData name="Ben Dostie" userId="908db636c8d22cf5" providerId="LiveId" clId="{4A7B124E-825B-43A6-8E0E-5C71BEA5513B}" dt="2021-12-08T02:56:09.619" v="1193" actId="2085"/>
          <ac:spMkLst>
            <pc:docMk/>
            <pc:sldMk cId="2749027111" sldId="265"/>
            <ac:spMk id="4" creationId="{FB964617-D4AB-400F-ADE6-CDF4A33E00E5}"/>
          </ac:spMkLst>
        </pc:spChg>
        <pc:spChg chg="add del mod">
          <ac:chgData name="Ben Dostie" userId="908db636c8d22cf5" providerId="LiveId" clId="{4A7B124E-825B-43A6-8E0E-5C71BEA5513B}" dt="2021-12-08T02:05:05.179" v="1006" actId="478"/>
          <ac:spMkLst>
            <pc:docMk/>
            <pc:sldMk cId="2749027111" sldId="265"/>
            <ac:spMk id="6" creationId="{BC2871B5-8F5C-4FED-9491-3C677ED1C5B6}"/>
          </ac:spMkLst>
        </pc:spChg>
        <pc:spChg chg="add mod">
          <ac:chgData name="Ben Dostie" userId="908db636c8d22cf5" providerId="LiveId" clId="{4A7B124E-825B-43A6-8E0E-5C71BEA5513B}" dt="2021-12-08T02:07:14.586" v="1050" actId="20577"/>
          <ac:spMkLst>
            <pc:docMk/>
            <pc:sldMk cId="2749027111" sldId="265"/>
            <ac:spMk id="7" creationId="{E9D1DC34-4779-451B-9865-F0F29E32E2BE}"/>
          </ac:spMkLst>
        </pc:spChg>
        <pc:picChg chg="add mod">
          <ac:chgData name="Ben Dostie" userId="908db636c8d22cf5" providerId="LiveId" clId="{4A7B124E-825B-43A6-8E0E-5C71BEA5513B}" dt="2021-12-08T02:08:45.762" v="1052" actId="1076"/>
          <ac:picMkLst>
            <pc:docMk/>
            <pc:sldMk cId="2749027111" sldId="265"/>
            <ac:picMk id="9" creationId="{6D6CD980-272E-4229-897A-B0745DE06105}"/>
          </ac:picMkLst>
        </pc:picChg>
      </pc:sldChg>
      <pc:sldChg chg="modSp new mod">
        <pc:chgData name="Ben Dostie" userId="908db636c8d22cf5" providerId="LiveId" clId="{4A7B124E-825B-43A6-8E0E-5C71BEA5513B}" dt="2021-12-08T03:19:19.957" v="1438" actId="20577"/>
        <pc:sldMkLst>
          <pc:docMk/>
          <pc:sldMk cId="3661859411" sldId="266"/>
        </pc:sldMkLst>
        <pc:spChg chg="mod">
          <ac:chgData name="Ben Dostie" userId="908db636c8d22cf5" providerId="LiveId" clId="{4A7B124E-825B-43A6-8E0E-5C71BEA5513B}" dt="2021-12-08T02:57:20.918" v="1208" actId="20577"/>
          <ac:spMkLst>
            <pc:docMk/>
            <pc:sldMk cId="3661859411" sldId="266"/>
            <ac:spMk id="2" creationId="{3CBECE81-70DA-469C-8DBC-8FBD176F24A9}"/>
          </ac:spMkLst>
        </pc:spChg>
        <pc:spChg chg="mod">
          <ac:chgData name="Ben Dostie" userId="908db636c8d22cf5" providerId="LiveId" clId="{4A7B124E-825B-43A6-8E0E-5C71BEA5513B}" dt="2021-12-08T03:19:19.957" v="1438" actId="20577"/>
          <ac:spMkLst>
            <pc:docMk/>
            <pc:sldMk cId="3661859411" sldId="266"/>
            <ac:spMk id="3" creationId="{F322FC77-C521-4DC8-8346-538679048B67}"/>
          </ac:spMkLst>
        </pc:spChg>
      </pc:sldChg>
      <pc:sldChg chg="modSp new mod">
        <pc:chgData name="Ben Dostie" userId="908db636c8d22cf5" providerId="LiveId" clId="{4A7B124E-825B-43A6-8E0E-5C71BEA5513B}" dt="2021-12-08T03:23:56.876" v="1626" actId="27636"/>
        <pc:sldMkLst>
          <pc:docMk/>
          <pc:sldMk cId="4230286109" sldId="267"/>
        </pc:sldMkLst>
        <pc:spChg chg="mod">
          <ac:chgData name="Ben Dostie" userId="908db636c8d22cf5" providerId="LiveId" clId="{4A7B124E-825B-43A6-8E0E-5C71BEA5513B}" dt="2021-12-08T03:18:19.508" v="1392" actId="20577"/>
          <ac:spMkLst>
            <pc:docMk/>
            <pc:sldMk cId="4230286109" sldId="267"/>
            <ac:spMk id="2" creationId="{F4C00C5E-11E9-423C-8695-FE61BCB37C86}"/>
          </ac:spMkLst>
        </pc:spChg>
        <pc:spChg chg="mod">
          <ac:chgData name="Ben Dostie" userId="908db636c8d22cf5" providerId="LiveId" clId="{4A7B124E-825B-43A6-8E0E-5C71BEA5513B}" dt="2021-12-08T03:23:56.876" v="1626" actId="27636"/>
          <ac:spMkLst>
            <pc:docMk/>
            <pc:sldMk cId="4230286109" sldId="267"/>
            <ac:spMk id="3" creationId="{47796BA1-F51A-4DE4-A86A-797FD250AAE1}"/>
          </ac:spMkLst>
        </pc:spChg>
      </pc:sldChg>
      <pc:sldChg chg="addSp delSp modSp new mod">
        <pc:chgData name="Ben Dostie" userId="908db636c8d22cf5" providerId="LiveId" clId="{4A7B124E-825B-43A6-8E0E-5C71BEA5513B}" dt="2021-12-08T05:25:48.270" v="2071" actId="113"/>
        <pc:sldMkLst>
          <pc:docMk/>
          <pc:sldMk cId="3036212716" sldId="268"/>
        </pc:sldMkLst>
        <pc:spChg chg="mod">
          <ac:chgData name="Ben Dostie" userId="908db636c8d22cf5" providerId="LiveId" clId="{4A7B124E-825B-43A6-8E0E-5C71BEA5513B}" dt="2021-12-08T05:25:48.270" v="2071" actId="113"/>
          <ac:spMkLst>
            <pc:docMk/>
            <pc:sldMk cId="3036212716" sldId="268"/>
            <ac:spMk id="2" creationId="{BA2337BA-2536-4A71-8C35-29EE0B351F74}"/>
          </ac:spMkLst>
        </pc:spChg>
        <pc:spChg chg="del">
          <ac:chgData name="Ben Dostie" userId="908db636c8d22cf5" providerId="LiveId" clId="{4A7B124E-825B-43A6-8E0E-5C71BEA5513B}" dt="2021-12-08T05:14:55.452" v="1878" actId="478"/>
          <ac:spMkLst>
            <pc:docMk/>
            <pc:sldMk cId="3036212716" sldId="268"/>
            <ac:spMk id="3" creationId="{C27D61FC-EF9F-473B-AD1C-8713D784465D}"/>
          </ac:spMkLst>
        </pc:spChg>
        <pc:spChg chg="add mod">
          <ac:chgData name="Ben Dostie" userId="908db636c8d22cf5" providerId="LiveId" clId="{4A7B124E-825B-43A6-8E0E-5C71BEA5513B}" dt="2021-12-08T05:20:14.797" v="1950" actId="164"/>
          <ac:spMkLst>
            <pc:docMk/>
            <pc:sldMk cId="3036212716" sldId="268"/>
            <ac:spMk id="4" creationId="{A876E358-180F-4F10-B217-DD5A72270EA4}"/>
          </ac:spMkLst>
        </pc:spChg>
        <pc:spChg chg="add mod">
          <ac:chgData name="Ben Dostie" userId="908db636c8d22cf5" providerId="LiveId" clId="{4A7B124E-825B-43A6-8E0E-5C71BEA5513B}" dt="2021-12-08T05:20:14.797" v="1950" actId="164"/>
          <ac:spMkLst>
            <pc:docMk/>
            <pc:sldMk cId="3036212716" sldId="268"/>
            <ac:spMk id="5" creationId="{B912ED5B-E47F-48AC-ADF7-CD384B135C07}"/>
          </ac:spMkLst>
        </pc:spChg>
        <pc:spChg chg="add mod">
          <ac:chgData name="Ben Dostie" userId="908db636c8d22cf5" providerId="LiveId" clId="{4A7B124E-825B-43A6-8E0E-5C71BEA5513B}" dt="2021-12-08T05:20:14.797" v="1950" actId="164"/>
          <ac:spMkLst>
            <pc:docMk/>
            <pc:sldMk cId="3036212716" sldId="268"/>
            <ac:spMk id="6" creationId="{CBC3D411-2F32-4775-A5C8-41D9CED3000B}"/>
          </ac:spMkLst>
        </pc:spChg>
        <pc:spChg chg="add mod">
          <ac:chgData name="Ben Dostie" userId="908db636c8d22cf5" providerId="LiveId" clId="{4A7B124E-825B-43A6-8E0E-5C71BEA5513B}" dt="2021-12-08T05:20:14.797" v="1950" actId="164"/>
          <ac:spMkLst>
            <pc:docMk/>
            <pc:sldMk cId="3036212716" sldId="268"/>
            <ac:spMk id="7" creationId="{EC3B6CD2-BF87-4709-BF61-E03244BCBB8A}"/>
          </ac:spMkLst>
        </pc:spChg>
        <pc:spChg chg="add mod">
          <ac:chgData name="Ben Dostie" userId="908db636c8d22cf5" providerId="LiveId" clId="{4A7B124E-825B-43A6-8E0E-5C71BEA5513B}" dt="2021-12-08T05:20:14.797" v="1950" actId="164"/>
          <ac:spMkLst>
            <pc:docMk/>
            <pc:sldMk cId="3036212716" sldId="268"/>
            <ac:spMk id="8" creationId="{E0D4CFEB-9B41-4379-8180-1067B635745D}"/>
          </ac:spMkLst>
        </pc:spChg>
        <pc:spChg chg="add mod">
          <ac:chgData name="Ben Dostie" userId="908db636c8d22cf5" providerId="LiveId" clId="{4A7B124E-825B-43A6-8E0E-5C71BEA5513B}" dt="2021-12-08T05:20:14.797" v="1950" actId="164"/>
          <ac:spMkLst>
            <pc:docMk/>
            <pc:sldMk cId="3036212716" sldId="268"/>
            <ac:spMk id="9" creationId="{AC5AABE6-801E-466F-BEFE-02C3F5B4DD8A}"/>
          </ac:spMkLst>
        </pc:spChg>
        <pc:spChg chg="add mod">
          <ac:chgData name="Ben Dostie" userId="908db636c8d22cf5" providerId="LiveId" clId="{4A7B124E-825B-43A6-8E0E-5C71BEA5513B}" dt="2021-12-08T05:20:14.797" v="1950" actId="164"/>
          <ac:spMkLst>
            <pc:docMk/>
            <pc:sldMk cId="3036212716" sldId="268"/>
            <ac:spMk id="10" creationId="{E0AC8DE0-7685-4639-9CC2-94E11553C3F3}"/>
          </ac:spMkLst>
        </pc:spChg>
        <pc:spChg chg="add mod">
          <ac:chgData name="Ben Dostie" userId="908db636c8d22cf5" providerId="LiveId" clId="{4A7B124E-825B-43A6-8E0E-5C71BEA5513B}" dt="2021-12-08T05:20:14.797" v="1950" actId="164"/>
          <ac:spMkLst>
            <pc:docMk/>
            <pc:sldMk cId="3036212716" sldId="268"/>
            <ac:spMk id="11" creationId="{6FA5C580-4E30-4D25-859D-E9F24B18991A}"/>
          </ac:spMkLst>
        </pc:spChg>
        <pc:spChg chg="add mod">
          <ac:chgData name="Ben Dostie" userId="908db636c8d22cf5" providerId="LiveId" clId="{4A7B124E-825B-43A6-8E0E-5C71BEA5513B}" dt="2021-12-08T05:20:14.797" v="1950" actId="164"/>
          <ac:spMkLst>
            <pc:docMk/>
            <pc:sldMk cId="3036212716" sldId="268"/>
            <ac:spMk id="12" creationId="{022DABF0-0C61-4D3E-87BF-A2E61DB155FF}"/>
          </ac:spMkLst>
        </pc:spChg>
        <pc:spChg chg="add mod">
          <ac:chgData name="Ben Dostie" userId="908db636c8d22cf5" providerId="LiveId" clId="{4A7B124E-825B-43A6-8E0E-5C71BEA5513B}" dt="2021-12-08T05:20:14.797" v="1950" actId="164"/>
          <ac:spMkLst>
            <pc:docMk/>
            <pc:sldMk cId="3036212716" sldId="268"/>
            <ac:spMk id="13" creationId="{29AA89B4-3C29-4777-9EDD-7FE45164C582}"/>
          </ac:spMkLst>
        </pc:spChg>
        <pc:spChg chg="add mod">
          <ac:chgData name="Ben Dostie" userId="908db636c8d22cf5" providerId="LiveId" clId="{4A7B124E-825B-43A6-8E0E-5C71BEA5513B}" dt="2021-12-08T05:20:14.797" v="1950" actId="164"/>
          <ac:spMkLst>
            <pc:docMk/>
            <pc:sldMk cId="3036212716" sldId="268"/>
            <ac:spMk id="14" creationId="{E10E0FA6-EF08-4FA2-BE14-40ABB435A6F5}"/>
          </ac:spMkLst>
        </pc:spChg>
        <pc:spChg chg="add mod">
          <ac:chgData name="Ben Dostie" userId="908db636c8d22cf5" providerId="LiveId" clId="{4A7B124E-825B-43A6-8E0E-5C71BEA5513B}" dt="2021-12-08T05:20:14.797" v="1950" actId="164"/>
          <ac:spMkLst>
            <pc:docMk/>
            <pc:sldMk cId="3036212716" sldId="268"/>
            <ac:spMk id="15" creationId="{B19DEFD6-3AE8-44B6-9633-00EC12B995E5}"/>
          </ac:spMkLst>
        </pc:spChg>
        <pc:spChg chg="add mod">
          <ac:chgData name="Ben Dostie" userId="908db636c8d22cf5" providerId="LiveId" clId="{4A7B124E-825B-43A6-8E0E-5C71BEA5513B}" dt="2021-12-08T05:20:14.797" v="1950" actId="164"/>
          <ac:spMkLst>
            <pc:docMk/>
            <pc:sldMk cId="3036212716" sldId="268"/>
            <ac:spMk id="16" creationId="{E33EA015-A6EA-470C-9758-8D30D49AAAB6}"/>
          </ac:spMkLst>
        </pc:spChg>
        <pc:spChg chg="add mod">
          <ac:chgData name="Ben Dostie" userId="908db636c8d22cf5" providerId="LiveId" clId="{4A7B124E-825B-43A6-8E0E-5C71BEA5513B}" dt="2021-12-08T05:20:14.797" v="1950" actId="164"/>
          <ac:spMkLst>
            <pc:docMk/>
            <pc:sldMk cId="3036212716" sldId="268"/>
            <ac:spMk id="17" creationId="{BA552916-EE01-480B-BAD1-EFF06C4ADDA7}"/>
          </ac:spMkLst>
        </pc:spChg>
        <pc:spChg chg="add mod">
          <ac:chgData name="Ben Dostie" userId="908db636c8d22cf5" providerId="LiveId" clId="{4A7B124E-825B-43A6-8E0E-5C71BEA5513B}" dt="2021-12-08T05:20:14.797" v="1950" actId="164"/>
          <ac:spMkLst>
            <pc:docMk/>
            <pc:sldMk cId="3036212716" sldId="268"/>
            <ac:spMk id="18" creationId="{636D2372-B23D-45D9-91AA-1E7152BF9E76}"/>
          </ac:spMkLst>
        </pc:spChg>
        <pc:spChg chg="add mod">
          <ac:chgData name="Ben Dostie" userId="908db636c8d22cf5" providerId="LiveId" clId="{4A7B124E-825B-43A6-8E0E-5C71BEA5513B}" dt="2021-12-08T05:24:10.318" v="2004" actId="1076"/>
          <ac:spMkLst>
            <pc:docMk/>
            <pc:sldMk cId="3036212716" sldId="268"/>
            <ac:spMk id="20" creationId="{108A330D-DC4A-4BB1-9071-8CB531EE9578}"/>
          </ac:spMkLst>
        </pc:spChg>
        <pc:spChg chg="add mod">
          <ac:chgData name="Ben Dostie" userId="908db636c8d22cf5" providerId="LiveId" clId="{4A7B124E-825B-43A6-8E0E-5C71BEA5513B}" dt="2021-12-08T05:24:19.046" v="2007" actId="164"/>
          <ac:spMkLst>
            <pc:docMk/>
            <pc:sldMk cId="3036212716" sldId="268"/>
            <ac:spMk id="21" creationId="{BE3BF2C6-3BBF-4042-AE7B-4F077DBCB4AD}"/>
          </ac:spMkLst>
        </pc:spChg>
        <pc:spChg chg="add mod">
          <ac:chgData name="Ben Dostie" userId="908db636c8d22cf5" providerId="LiveId" clId="{4A7B124E-825B-43A6-8E0E-5C71BEA5513B}" dt="2021-12-08T05:25:00.777" v="2049" actId="1076"/>
          <ac:spMkLst>
            <pc:docMk/>
            <pc:sldMk cId="3036212716" sldId="268"/>
            <ac:spMk id="39" creationId="{45E66652-907D-4888-B448-03591E716DC4}"/>
          </ac:spMkLst>
        </pc:spChg>
        <pc:spChg chg="add mod">
          <ac:chgData name="Ben Dostie" userId="908db636c8d22cf5" providerId="LiveId" clId="{4A7B124E-825B-43A6-8E0E-5C71BEA5513B}" dt="2021-12-08T05:25:12.485" v="2052" actId="20577"/>
          <ac:spMkLst>
            <pc:docMk/>
            <pc:sldMk cId="3036212716" sldId="268"/>
            <ac:spMk id="40" creationId="{B67CDD7E-455C-4DFE-9898-FC3FA54A404D}"/>
          </ac:spMkLst>
        </pc:spChg>
        <pc:spChg chg="add mod">
          <ac:chgData name="Ben Dostie" userId="908db636c8d22cf5" providerId="LiveId" clId="{4A7B124E-825B-43A6-8E0E-5C71BEA5513B}" dt="2021-12-08T05:25:34.719" v="2069" actId="20577"/>
          <ac:spMkLst>
            <pc:docMk/>
            <pc:sldMk cId="3036212716" sldId="268"/>
            <ac:spMk id="41" creationId="{5FC08B03-D315-4051-A953-888740DDEF54}"/>
          </ac:spMkLst>
        </pc:spChg>
        <pc:grpChg chg="add mod">
          <ac:chgData name="Ben Dostie" userId="908db636c8d22cf5" providerId="LiveId" clId="{4A7B124E-825B-43A6-8E0E-5C71BEA5513B}" dt="2021-12-08T05:24:07.955" v="2003" actId="1076"/>
          <ac:grpSpMkLst>
            <pc:docMk/>
            <pc:sldMk cId="3036212716" sldId="268"/>
            <ac:grpSpMk id="19" creationId="{F506E3BE-7CB3-41E0-9377-AA3B15E9E535}"/>
          </ac:grpSpMkLst>
        </pc:grpChg>
        <pc:grpChg chg="add mod">
          <ac:chgData name="Ben Dostie" userId="908db636c8d22cf5" providerId="LiveId" clId="{4A7B124E-825B-43A6-8E0E-5C71BEA5513B}" dt="2021-12-08T05:24:21.850" v="2008" actId="1076"/>
          <ac:grpSpMkLst>
            <pc:docMk/>
            <pc:sldMk cId="3036212716" sldId="268"/>
            <ac:grpSpMk id="38" creationId="{CE117CCB-F5F3-4FC5-84BA-23A87869B7DD}"/>
          </ac:grpSpMkLst>
        </pc:grpChg>
        <pc:cxnChg chg="add del">
          <ac:chgData name="Ben Dostie" userId="908db636c8d22cf5" providerId="LiveId" clId="{4A7B124E-825B-43A6-8E0E-5C71BEA5513B}" dt="2021-12-08T05:22:13.619" v="1964" actId="478"/>
          <ac:cxnSpMkLst>
            <pc:docMk/>
            <pc:sldMk cId="3036212716" sldId="268"/>
            <ac:cxnSpMk id="23" creationId="{75B3074B-99D8-4C89-8171-64EE53C54C89}"/>
          </ac:cxnSpMkLst>
        </pc:cxnChg>
        <pc:cxnChg chg="add mod">
          <ac:chgData name="Ben Dostie" userId="908db636c8d22cf5" providerId="LiveId" clId="{4A7B124E-825B-43A6-8E0E-5C71BEA5513B}" dt="2021-12-08T05:24:19.046" v="2007" actId="164"/>
          <ac:cxnSpMkLst>
            <pc:docMk/>
            <pc:sldMk cId="3036212716" sldId="268"/>
            <ac:cxnSpMk id="24" creationId="{33F97AA4-FB67-47A3-AE2E-D6DA569A211D}"/>
          </ac:cxnSpMkLst>
        </pc:cxnChg>
        <pc:cxnChg chg="add mod">
          <ac:chgData name="Ben Dostie" userId="908db636c8d22cf5" providerId="LiveId" clId="{4A7B124E-825B-43A6-8E0E-5C71BEA5513B}" dt="2021-12-08T05:24:19.046" v="2007" actId="164"/>
          <ac:cxnSpMkLst>
            <pc:docMk/>
            <pc:sldMk cId="3036212716" sldId="268"/>
            <ac:cxnSpMk id="25" creationId="{B706397B-739E-4E38-A572-4A70770421E3}"/>
          </ac:cxnSpMkLst>
        </pc:cxnChg>
        <pc:cxnChg chg="add mod">
          <ac:chgData name="Ben Dostie" userId="908db636c8d22cf5" providerId="LiveId" clId="{4A7B124E-825B-43A6-8E0E-5C71BEA5513B}" dt="2021-12-08T05:24:19.046" v="2007" actId="164"/>
          <ac:cxnSpMkLst>
            <pc:docMk/>
            <pc:sldMk cId="3036212716" sldId="268"/>
            <ac:cxnSpMk id="26" creationId="{D60D5AFA-2423-4F35-AED9-708956B94034}"/>
          </ac:cxnSpMkLst>
        </pc:cxnChg>
        <pc:cxnChg chg="add mod">
          <ac:chgData name="Ben Dostie" userId="908db636c8d22cf5" providerId="LiveId" clId="{4A7B124E-825B-43A6-8E0E-5C71BEA5513B}" dt="2021-12-08T05:24:19.046" v="2007" actId="164"/>
          <ac:cxnSpMkLst>
            <pc:docMk/>
            <pc:sldMk cId="3036212716" sldId="268"/>
            <ac:cxnSpMk id="27" creationId="{5C3C4FFB-DD23-490C-B21E-779D928E861A}"/>
          </ac:cxnSpMkLst>
        </pc:cxnChg>
        <pc:cxnChg chg="add mod">
          <ac:chgData name="Ben Dostie" userId="908db636c8d22cf5" providerId="LiveId" clId="{4A7B124E-825B-43A6-8E0E-5C71BEA5513B}" dt="2021-12-08T05:24:19.046" v="2007" actId="164"/>
          <ac:cxnSpMkLst>
            <pc:docMk/>
            <pc:sldMk cId="3036212716" sldId="268"/>
            <ac:cxnSpMk id="28" creationId="{A5676DB5-654F-4DF8-9921-0AAB0443F4C5}"/>
          </ac:cxnSpMkLst>
        </pc:cxnChg>
        <pc:cxnChg chg="add mod">
          <ac:chgData name="Ben Dostie" userId="908db636c8d22cf5" providerId="LiveId" clId="{4A7B124E-825B-43A6-8E0E-5C71BEA5513B}" dt="2021-12-08T05:24:19.046" v="2007" actId="164"/>
          <ac:cxnSpMkLst>
            <pc:docMk/>
            <pc:sldMk cId="3036212716" sldId="268"/>
            <ac:cxnSpMk id="29" creationId="{7B651D6B-75CB-4CD8-9A32-FB01416B1973}"/>
          </ac:cxnSpMkLst>
        </pc:cxnChg>
        <pc:cxnChg chg="add mod">
          <ac:chgData name="Ben Dostie" userId="908db636c8d22cf5" providerId="LiveId" clId="{4A7B124E-825B-43A6-8E0E-5C71BEA5513B}" dt="2021-12-08T05:24:19.046" v="2007" actId="164"/>
          <ac:cxnSpMkLst>
            <pc:docMk/>
            <pc:sldMk cId="3036212716" sldId="268"/>
            <ac:cxnSpMk id="30" creationId="{D1E20C60-1C0F-47F9-B93E-610020463255}"/>
          </ac:cxnSpMkLst>
        </pc:cxnChg>
        <pc:cxnChg chg="add del mod">
          <ac:chgData name="Ben Dostie" userId="908db636c8d22cf5" providerId="LiveId" clId="{4A7B124E-825B-43A6-8E0E-5C71BEA5513B}" dt="2021-12-08T05:23:14.738" v="1982" actId="478"/>
          <ac:cxnSpMkLst>
            <pc:docMk/>
            <pc:sldMk cId="3036212716" sldId="268"/>
            <ac:cxnSpMk id="33" creationId="{86933084-A33F-4D22-B037-26806344D921}"/>
          </ac:cxnSpMkLst>
        </pc:cxnChg>
        <pc:cxnChg chg="add mod">
          <ac:chgData name="Ben Dostie" userId="908db636c8d22cf5" providerId="LiveId" clId="{4A7B124E-825B-43A6-8E0E-5C71BEA5513B}" dt="2021-12-08T05:24:19.046" v="2007" actId="164"/>
          <ac:cxnSpMkLst>
            <pc:docMk/>
            <pc:sldMk cId="3036212716" sldId="268"/>
            <ac:cxnSpMk id="34" creationId="{389CEF44-A9DB-457F-A37A-D9B2632A4787}"/>
          </ac:cxnSpMkLst>
        </pc:cxnChg>
        <pc:cxnChg chg="add del mod">
          <ac:chgData name="Ben Dostie" userId="908db636c8d22cf5" providerId="LiveId" clId="{4A7B124E-825B-43A6-8E0E-5C71BEA5513B}" dt="2021-12-08T05:23:40.401" v="1994" actId="478"/>
          <ac:cxnSpMkLst>
            <pc:docMk/>
            <pc:sldMk cId="3036212716" sldId="268"/>
            <ac:cxnSpMk id="35" creationId="{BDBCAD19-4F72-457E-A711-524FEE3576C6}"/>
          </ac:cxnSpMkLst>
        </pc:cxnChg>
        <pc:cxnChg chg="add mod">
          <ac:chgData name="Ben Dostie" userId="908db636c8d22cf5" providerId="LiveId" clId="{4A7B124E-825B-43A6-8E0E-5C71BEA5513B}" dt="2021-12-08T05:24:19.046" v="2007" actId="164"/>
          <ac:cxnSpMkLst>
            <pc:docMk/>
            <pc:sldMk cId="3036212716" sldId="268"/>
            <ac:cxnSpMk id="36" creationId="{7450D457-46D6-461F-858E-B33A8EACBED2}"/>
          </ac:cxnSpMkLst>
        </pc:cxnChg>
        <pc:cxnChg chg="add del mod">
          <ac:chgData name="Ben Dostie" userId="908db636c8d22cf5" providerId="LiveId" clId="{4A7B124E-825B-43A6-8E0E-5C71BEA5513B}" dt="2021-12-08T05:23:33.429" v="1991" actId="478"/>
          <ac:cxnSpMkLst>
            <pc:docMk/>
            <pc:sldMk cId="3036212716" sldId="268"/>
            <ac:cxnSpMk id="37" creationId="{A83EEA5E-EE97-4016-BC64-15A600DD1CCD}"/>
          </ac:cxnSpMkLst>
        </pc:cxnChg>
      </pc:sldChg>
      <pc:sldChg chg="new del">
        <pc:chgData name="Ben Dostie" userId="908db636c8d22cf5" providerId="LiveId" clId="{4A7B124E-825B-43A6-8E0E-5C71BEA5513B}" dt="2021-12-08T14:02:32.990" v="2183" actId="2696"/>
        <pc:sldMkLst>
          <pc:docMk/>
          <pc:sldMk cId="507385450" sldId="269"/>
        </pc:sldMkLst>
      </pc:sldChg>
      <pc:sldChg chg="addSp delSp add del setBg delDesignElem">
        <pc:chgData name="Ben Dostie" userId="908db636c8d22cf5" providerId="LiveId" clId="{4A7B124E-825B-43A6-8E0E-5C71BEA5513B}" dt="2021-12-08T14:03:12.648" v="2188"/>
        <pc:sldMkLst>
          <pc:docMk/>
          <pc:sldMk cId="1530756185" sldId="269"/>
        </pc:sldMkLst>
        <pc:spChg chg="add del">
          <ac:chgData name="Ben Dostie" userId="908db636c8d22cf5" providerId="LiveId" clId="{4A7B124E-825B-43A6-8E0E-5C71BEA5513B}" dt="2021-12-08T14:03:12.648" v="2188"/>
          <ac:spMkLst>
            <pc:docMk/>
            <pc:sldMk cId="1530756185" sldId="269"/>
            <ac:spMk id="9" creationId="{71B2258F-86CA-4D4D-8270-BC05FCDEBFB3}"/>
          </ac:spMkLst>
        </pc:spChg>
      </pc:sldChg>
      <pc:sldChg chg="addSp delSp add del setBg delDesignElem">
        <pc:chgData name="Ben Dostie" userId="908db636c8d22cf5" providerId="LiveId" clId="{4A7B124E-825B-43A6-8E0E-5C71BEA5513B}" dt="2021-12-08T14:03:29.448" v="2191"/>
        <pc:sldMkLst>
          <pc:docMk/>
          <pc:sldMk cId="1918156719" sldId="269"/>
        </pc:sldMkLst>
        <pc:spChg chg="add del">
          <ac:chgData name="Ben Dostie" userId="908db636c8d22cf5" providerId="LiveId" clId="{4A7B124E-825B-43A6-8E0E-5C71BEA5513B}" dt="2021-12-08T14:03:29.448" v="2191"/>
          <ac:spMkLst>
            <pc:docMk/>
            <pc:sldMk cId="1918156719" sldId="269"/>
            <ac:spMk id="9" creationId="{71B2258F-86CA-4D4D-8270-BC05FCDEBFB3}"/>
          </ac:spMkLst>
        </pc:spChg>
      </pc:sldChg>
      <pc:sldChg chg="addSp delSp modSp new mod ord">
        <pc:chgData name="Ben Dostie" userId="908db636c8d22cf5" providerId="LiveId" clId="{4A7B124E-825B-43A6-8E0E-5C71BEA5513B}" dt="2021-12-08T14:07:47.696" v="2263"/>
        <pc:sldMkLst>
          <pc:docMk/>
          <pc:sldMk cId="3681957402" sldId="269"/>
        </pc:sldMkLst>
        <pc:spChg chg="del">
          <ac:chgData name="Ben Dostie" userId="908db636c8d22cf5" providerId="LiveId" clId="{4A7B124E-825B-43A6-8E0E-5C71BEA5513B}" dt="2021-12-08T14:03:39.863" v="2194" actId="478"/>
          <ac:spMkLst>
            <pc:docMk/>
            <pc:sldMk cId="3681957402" sldId="269"/>
            <ac:spMk id="2" creationId="{C59B6AB5-D7DF-437E-BD9C-C60290CEC90A}"/>
          </ac:spMkLst>
        </pc:spChg>
        <pc:spChg chg="del">
          <ac:chgData name="Ben Dostie" userId="908db636c8d22cf5" providerId="LiveId" clId="{4A7B124E-825B-43A6-8E0E-5C71BEA5513B}" dt="2021-12-08T14:03:38.662" v="2193" actId="478"/>
          <ac:spMkLst>
            <pc:docMk/>
            <pc:sldMk cId="3681957402" sldId="269"/>
            <ac:spMk id="3" creationId="{7C4BCE47-38C5-4A94-98FC-A8CDE0FE8D77}"/>
          </ac:spMkLst>
        </pc:spChg>
        <pc:spChg chg="add del mod">
          <ac:chgData name="Ben Dostie" userId="908db636c8d22cf5" providerId="LiveId" clId="{4A7B124E-825B-43A6-8E0E-5C71BEA5513B}" dt="2021-12-08T14:03:51.750" v="2196"/>
          <ac:spMkLst>
            <pc:docMk/>
            <pc:sldMk cId="3681957402" sldId="269"/>
            <ac:spMk id="4" creationId="{FD885A6C-01EF-4898-87AD-2AFB2CFCA060}"/>
          </ac:spMkLst>
        </pc:spChg>
        <pc:spChg chg="add del mod">
          <ac:chgData name="Ben Dostie" userId="908db636c8d22cf5" providerId="LiveId" clId="{4A7B124E-825B-43A6-8E0E-5C71BEA5513B}" dt="2021-12-08T14:03:51.750" v="2196"/>
          <ac:spMkLst>
            <pc:docMk/>
            <pc:sldMk cId="3681957402" sldId="269"/>
            <ac:spMk id="5" creationId="{39AD9C29-23ED-4FAE-AFA3-6DF135F1DA1E}"/>
          </ac:spMkLst>
        </pc:spChg>
        <pc:spChg chg="add del mod">
          <ac:chgData name="Ben Dostie" userId="908db636c8d22cf5" providerId="LiveId" clId="{4A7B124E-825B-43A6-8E0E-5C71BEA5513B}" dt="2021-12-08T14:03:51.750" v="2196"/>
          <ac:spMkLst>
            <pc:docMk/>
            <pc:sldMk cId="3681957402" sldId="269"/>
            <ac:spMk id="7" creationId="{217984D5-9ED2-4D58-9817-26BAB7C69F56}"/>
          </ac:spMkLst>
        </pc:spChg>
        <pc:spChg chg="add del mod">
          <ac:chgData name="Ben Dostie" userId="908db636c8d22cf5" providerId="LiveId" clId="{4A7B124E-825B-43A6-8E0E-5C71BEA5513B}" dt="2021-12-08T14:03:51.750" v="2196"/>
          <ac:spMkLst>
            <pc:docMk/>
            <pc:sldMk cId="3681957402" sldId="269"/>
            <ac:spMk id="8" creationId="{C4CCC1DA-BD74-4AA8-A81F-673929F462F4}"/>
          </ac:spMkLst>
        </pc:spChg>
        <pc:spChg chg="add del mod">
          <ac:chgData name="Ben Dostie" userId="908db636c8d22cf5" providerId="LiveId" clId="{4A7B124E-825B-43A6-8E0E-5C71BEA5513B}" dt="2021-12-08T14:03:51.750" v="2196"/>
          <ac:spMkLst>
            <pc:docMk/>
            <pc:sldMk cId="3681957402" sldId="269"/>
            <ac:spMk id="9" creationId="{CF230760-45A2-4E40-BEA2-8F71CE341EA1}"/>
          </ac:spMkLst>
        </pc:spChg>
        <pc:spChg chg="add del mod">
          <ac:chgData name="Ben Dostie" userId="908db636c8d22cf5" providerId="LiveId" clId="{4A7B124E-825B-43A6-8E0E-5C71BEA5513B}" dt="2021-12-08T14:04:09.674" v="2198"/>
          <ac:spMkLst>
            <pc:docMk/>
            <pc:sldMk cId="3681957402" sldId="269"/>
            <ac:spMk id="10" creationId="{CE09493A-F192-4746-A5FF-EE3BD56BF91A}"/>
          </ac:spMkLst>
        </pc:spChg>
        <pc:spChg chg="add del mod">
          <ac:chgData name="Ben Dostie" userId="908db636c8d22cf5" providerId="LiveId" clId="{4A7B124E-825B-43A6-8E0E-5C71BEA5513B}" dt="2021-12-08T14:04:09.674" v="2198"/>
          <ac:spMkLst>
            <pc:docMk/>
            <pc:sldMk cId="3681957402" sldId="269"/>
            <ac:spMk id="11" creationId="{9B1A7442-3B40-44BD-A10C-4FD57D0C4667}"/>
          </ac:spMkLst>
        </pc:spChg>
        <pc:spChg chg="add del mod">
          <ac:chgData name="Ben Dostie" userId="908db636c8d22cf5" providerId="LiveId" clId="{4A7B124E-825B-43A6-8E0E-5C71BEA5513B}" dt="2021-12-08T14:04:09.674" v="2198"/>
          <ac:spMkLst>
            <pc:docMk/>
            <pc:sldMk cId="3681957402" sldId="269"/>
            <ac:spMk id="12" creationId="{AE3DB80F-E1F1-4D56-922F-2D4426EE10F6}"/>
          </ac:spMkLst>
        </pc:spChg>
        <pc:spChg chg="add mod">
          <ac:chgData name="Ben Dostie" userId="908db636c8d22cf5" providerId="LiveId" clId="{4A7B124E-825B-43A6-8E0E-5C71BEA5513B}" dt="2021-12-08T14:04:09.679" v="2199"/>
          <ac:spMkLst>
            <pc:docMk/>
            <pc:sldMk cId="3681957402" sldId="269"/>
            <ac:spMk id="13" creationId="{339781DF-FB68-4A4E-8AD1-025BC3BD32E3}"/>
          </ac:spMkLst>
        </pc:spChg>
        <pc:spChg chg="add mod">
          <ac:chgData name="Ben Dostie" userId="908db636c8d22cf5" providerId="LiveId" clId="{4A7B124E-825B-43A6-8E0E-5C71BEA5513B}" dt="2021-12-08T14:04:40.103" v="2212" actId="20577"/>
          <ac:spMkLst>
            <pc:docMk/>
            <pc:sldMk cId="3681957402" sldId="269"/>
            <ac:spMk id="14" creationId="{F8DB59DF-7BDE-4C88-BEE1-7F8593A0CBA2}"/>
          </ac:spMkLst>
        </pc:spChg>
        <pc:spChg chg="add mod">
          <ac:chgData name="Ben Dostie" userId="908db636c8d22cf5" providerId="LiveId" clId="{4A7B124E-825B-43A6-8E0E-5C71BEA5513B}" dt="2021-12-08T14:04:09.679" v="2199"/>
          <ac:spMkLst>
            <pc:docMk/>
            <pc:sldMk cId="3681957402" sldId="269"/>
            <ac:spMk id="15" creationId="{57968E65-AFB9-4DAC-9743-009D083F5A0F}"/>
          </ac:spMkLst>
        </pc:spChg>
        <pc:picChg chg="add del mod">
          <ac:chgData name="Ben Dostie" userId="908db636c8d22cf5" providerId="LiveId" clId="{4A7B124E-825B-43A6-8E0E-5C71BEA5513B}" dt="2021-12-08T14:03:51.750" v="2196"/>
          <ac:picMkLst>
            <pc:docMk/>
            <pc:sldMk cId="3681957402" sldId="269"/>
            <ac:picMk id="6" creationId="{ADD8FEEE-60B1-4851-ABFB-8F3C22D937AF}"/>
          </ac:picMkLst>
        </pc:picChg>
        <pc:picChg chg="add mod ord">
          <ac:chgData name="Ben Dostie" userId="908db636c8d22cf5" providerId="LiveId" clId="{4A7B124E-825B-43A6-8E0E-5C71BEA5513B}" dt="2021-12-08T14:04:32.864" v="2205" actId="167"/>
          <ac:picMkLst>
            <pc:docMk/>
            <pc:sldMk cId="3681957402" sldId="269"/>
            <ac:picMk id="16" creationId="{3069184F-3553-49BF-BCFE-18DA6338D413}"/>
          </ac:picMkLst>
        </pc:picChg>
      </pc:sldChg>
      <pc:sldChg chg="addSp delSp modSp new mod">
        <pc:chgData name="Ben Dostie" userId="908db636c8d22cf5" providerId="LiveId" clId="{4A7B124E-825B-43A6-8E0E-5C71BEA5513B}" dt="2021-12-08T14:05:07.830" v="2224" actId="20577"/>
        <pc:sldMkLst>
          <pc:docMk/>
          <pc:sldMk cId="3588343007" sldId="270"/>
        </pc:sldMkLst>
        <pc:spChg chg="del">
          <ac:chgData name="Ben Dostie" userId="908db636c8d22cf5" providerId="LiveId" clId="{4A7B124E-825B-43A6-8E0E-5C71BEA5513B}" dt="2021-12-08T14:04:58.950" v="2215" actId="478"/>
          <ac:spMkLst>
            <pc:docMk/>
            <pc:sldMk cId="3588343007" sldId="270"/>
            <ac:spMk id="2" creationId="{9A4CA296-6CA3-4E33-BB88-401D3FCEF4D9}"/>
          </ac:spMkLst>
        </pc:spChg>
        <pc:spChg chg="del">
          <ac:chgData name="Ben Dostie" userId="908db636c8d22cf5" providerId="LiveId" clId="{4A7B124E-825B-43A6-8E0E-5C71BEA5513B}" dt="2021-12-08T14:04:58.230" v="2214" actId="478"/>
          <ac:spMkLst>
            <pc:docMk/>
            <pc:sldMk cId="3588343007" sldId="270"/>
            <ac:spMk id="3" creationId="{921BFFBC-51C7-408A-8B08-8C01DB70DFFC}"/>
          </ac:spMkLst>
        </pc:spChg>
        <pc:spChg chg="add mod">
          <ac:chgData name="Ben Dostie" userId="908db636c8d22cf5" providerId="LiveId" clId="{4A7B124E-825B-43A6-8E0E-5C71BEA5513B}" dt="2021-12-08T14:04:59.961" v="2216"/>
          <ac:spMkLst>
            <pc:docMk/>
            <pc:sldMk cId="3588343007" sldId="270"/>
            <ac:spMk id="5" creationId="{E8E4CA6E-F48E-468E-9B81-A56942900DD7}"/>
          </ac:spMkLst>
        </pc:spChg>
        <pc:spChg chg="add mod">
          <ac:chgData name="Ben Dostie" userId="908db636c8d22cf5" providerId="LiveId" clId="{4A7B124E-825B-43A6-8E0E-5C71BEA5513B}" dt="2021-12-08T14:05:07.830" v="2224" actId="20577"/>
          <ac:spMkLst>
            <pc:docMk/>
            <pc:sldMk cId="3588343007" sldId="270"/>
            <ac:spMk id="6" creationId="{E3428957-3EA7-4381-B185-B818E17587C0}"/>
          </ac:spMkLst>
        </pc:spChg>
        <pc:spChg chg="add mod">
          <ac:chgData name="Ben Dostie" userId="908db636c8d22cf5" providerId="LiveId" clId="{4A7B124E-825B-43A6-8E0E-5C71BEA5513B}" dt="2021-12-08T14:04:59.961" v="2216"/>
          <ac:spMkLst>
            <pc:docMk/>
            <pc:sldMk cId="3588343007" sldId="270"/>
            <ac:spMk id="7" creationId="{A4E4A7CE-DF8A-48B4-8DB6-A4EDEC692E24}"/>
          </ac:spMkLst>
        </pc:spChg>
        <pc:picChg chg="add mod">
          <ac:chgData name="Ben Dostie" userId="908db636c8d22cf5" providerId="LiveId" clId="{4A7B124E-825B-43A6-8E0E-5C71BEA5513B}" dt="2021-12-08T14:04:59.961" v="2216"/>
          <ac:picMkLst>
            <pc:docMk/>
            <pc:sldMk cId="3588343007" sldId="270"/>
            <ac:picMk id="4" creationId="{CD0FA8FB-381B-49D2-8C08-6F01D49C49D5}"/>
          </ac:picMkLst>
        </pc:picChg>
      </pc:sldChg>
      <pc:sldChg chg="addSp delSp modSp new mod ord">
        <pc:chgData name="Ben Dostie" userId="908db636c8d22cf5" providerId="LiveId" clId="{4A7B124E-825B-43A6-8E0E-5C71BEA5513B}" dt="2021-12-08T14:06:22.024" v="2261"/>
        <pc:sldMkLst>
          <pc:docMk/>
          <pc:sldMk cId="469261343" sldId="271"/>
        </pc:sldMkLst>
        <pc:spChg chg="del">
          <ac:chgData name="Ben Dostie" userId="908db636c8d22cf5" providerId="LiveId" clId="{4A7B124E-825B-43A6-8E0E-5C71BEA5513B}" dt="2021-12-08T14:05:19.558" v="2227" actId="478"/>
          <ac:spMkLst>
            <pc:docMk/>
            <pc:sldMk cId="469261343" sldId="271"/>
            <ac:spMk id="2" creationId="{C22BB807-FB97-41C0-9473-B74C1ED59AE2}"/>
          </ac:spMkLst>
        </pc:spChg>
        <pc:spChg chg="del">
          <ac:chgData name="Ben Dostie" userId="908db636c8d22cf5" providerId="LiveId" clId="{4A7B124E-825B-43A6-8E0E-5C71BEA5513B}" dt="2021-12-08T14:05:18.870" v="2226" actId="478"/>
          <ac:spMkLst>
            <pc:docMk/>
            <pc:sldMk cId="469261343" sldId="271"/>
            <ac:spMk id="3" creationId="{228558B3-AE11-48E7-8EA8-F21D2932504B}"/>
          </ac:spMkLst>
        </pc:spChg>
        <pc:spChg chg="add mod">
          <ac:chgData name="Ben Dostie" userId="908db636c8d22cf5" providerId="LiveId" clId="{4A7B124E-825B-43A6-8E0E-5C71BEA5513B}" dt="2021-12-08T14:05:20.681" v="2228"/>
          <ac:spMkLst>
            <pc:docMk/>
            <pc:sldMk cId="469261343" sldId="271"/>
            <ac:spMk id="5" creationId="{E56ACEF0-0B74-4A52-B065-43EFDF438765}"/>
          </ac:spMkLst>
        </pc:spChg>
        <pc:spChg chg="add mod">
          <ac:chgData name="Ben Dostie" userId="908db636c8d22cf5" providerId="LiveId" clId="{4A7B124E-825B-43A6-8E0E-5C71BEA5513B}" dt="2021-12-08T14:05:23.671" v="2232" actId="20577"/>
          <ac:spMkLst>
            <pc:docMk/>
            <pc:sldMk cId="469261343" sldId="271"/>
            <ac:spMk id="6" creationId="{733174D8-B1EC-49D5-8968-1535217EE474}"/>
          </ac:spMkLst>
        </pc:spChg>
        <pc:spChg chg="add mod">
          <ac:chgData name="Ben Dostie" userId="908db636c8d22cf5" providerId="LiveId" clId="{4A7B124E-825B-43A6-8E0E-5C71BEA5513B}" dt="2021-12-08T14:05:20.681" v="2228"/>
          <ac:spMkLst>
            <pc:docMk/>
            <pc:sldMk cId="469261343" sldId="271"/>
            <ac:spMk id="7" creationId="{1F4E1CD1-A354-46C0-8ACB-C456B15A91C0}"/>
          </ac:spMkLst>
        </pc:spChg>
        <pc:picChg chg="add mod">
          <ac:chgData name="Ben Dostie" userId="908db636c8d22cf5" providerId="LiveId" clId="{4A7B124E-825B-43A6-8E0E-5C71BEA5513B}" dt="2021-12-08T14:05:20.681" v="2228"/>
          <ac:picMkLst>
            <pc:docMk/>
            <pc:sldMk cId="469261343" sldId="271"/>
            <ac:picMk id="4" creationId="{692A0D74-5E91-429B-87FA-2B79BB0C58F3}"/>
          </ac:picMkLst>
        </pc:picChg>
      </pc:sldChg>
      <pc:sldChg chg="addSp delSp modSp new mod">
        <pc:chgData name="Ben Dostie" userId="908db636c8d22cf5" providerId="LiveId" clId="{4A7B124E-825B-43A6-8E0E-5C71BEA5513B}" dt="2021-12-08T14:05:43.542" v="2243" actId="20577"/>
        <pc:sldMkLst>
          <pc:docMk/>
          <pc:sldMk cId="946728965" sldId="272"/>
        </pc:sldMkLst>
        <pc:spChg chg="del">
          <ac:chgData name="Ben Dostie" userId="908db636c8d22cf5" providerId="LiveId" clId="{4A7B124E-825B-43A6-8E0E-5C71BEA5513B}" dt="2021-12-08T14:05:37.030" v="2234" actId="478"/>
          <ac:spMkLst>
            <pc:docMk/>
            <pc:sldMk cId="946728965" sldId="272"/>
            <ac:spMk id="2" creationId="{EB022B48-A4F4-41FB-8A32-D735B18A65B0}"/>
          </ac:spMkLst>
        </pc:spChg>
        <pc:spChg chg="del">
          <ac:chgData name="Ben Dostie" userId="908db636c8d22cf5" providerId="LiveId" clId="{4A7B124E-825B-43A6-8E0E-5C71BEA5513B}" dt="2021-12-08T14:05:37.687" v="2235" actId="478"/>
          <ac:spMkLst>
            <pc:docMk/>
            <pc:sldMk cId="946728965" sldId="272"/>
            <ac:spMk id="3" creationId="{3076F296-466F-43F8-9CEB-5C6BA6292518}"/>
          </ac:spMkLst>
        </pc:spChg>
        <pc:spChg chg="add mod">
          <ac:chgData name="Ben Dostie" userId="908db636c8d22cf5" providerId="LiveId" clId="{4A7B124E-825B-43A6-8E0E-5C71BEA5513B}" dt="2021-12-08T14:05:38.745" v="2236"/>
          <ac:spMkLst>
            <pc:docMk/>
            <pc:sldMk cId="946728965" sldId="272"/>
            <ac:spMk id="5" creationId="{AD8F74F8-B740-4135-9C69-D6A1CDE03DCA}"/>
          </ac:spMkLst>
        </pc:spChg>
        <pc:spChg chg="add mod">
          <ac:chgData name="Ben Dostie" userId="908db636c8d22cf5" providerId="LiveId" clId="{4A7B124E-825B-43A6-8E0E-5C71BEA5513B}" dt="2021-12-08T14:05:43.542" v="2243" actId="20577"/>
          <ac:spMkLst>
            <pc:docMk/>
            <pc:sldMk cId="946728965" sldId="272"/>
            <ac:spMk id="6" creationId="{B9765761-9534-4D8E-A563-A828D7438C85}"/>
          </ac:spMkLst>
        </pc:spChg>
        <pc:spChg chg="add mod">
          <ac:chgData name="Ben Dostie" userId="908db636c8d22cf5" providerId="LiveId" clId="{4A7B124E-825B-43A6-8E0E-5C71BEA5513B}" dt="2021-12-08T14:05:38.745" v="2236"/>
          <ac:spMkLst>
            <pc:docMk/>
            <pc:sldMk cId="946728965" sldId="272"/>
            <ac:spMk id="7" creationId="{D36D4CDB-90AA-45EA-B360-38E148BE3C3E}"/>
          </ac:spMkLst>
        </pc:spChg>
        <pc:picChg chg="add mod">
          <ac:chgData name="Ben Dostie" userId="908db636c8d22cf5" providerId="LiveId" clId="{4A7B124E-825B-43A6-8E0E-5C71BEA5513B}" dt="2021-12-08T14:05:38.745" v="2236"/>
          <ac:picMkLst>
            <pc:docMk/>
            <pc:sldMk cId="946728965" sldId="272"/>
            <ac:picMk id="4" creationId="{66149E79-032C-4AB9-819B-1067C8724E94}"/>
          </ac:picMkLst>
        </pc:picChg>
      </pc:sldChg>
      <pc:sldChg chg="addSp delSp modSp new mod">
        <pc:chgData name="Ben Dostie" userId="908db636c8d22cf5" providerId="LiveId" clId="{4A7B124E-825B-43A6-8E0E-5C71BEA5513B}" dt="2021-12-08T14:06:04.918" v="2259" actId="20577"/>
        <pc:sldMkLst>
          <pc:docMk/>
          <pc:sldMk cId="472791449" sldId="273"/>
        </pc:sldMkLst>
        <pc:spChg chg="del">
          <ac:chgData name="Ben Dostie" userId="908db636c8d22cf5" providerId="LiveId" clId="{4A7B124E-825B-43A6-8E0E-5C71BEA5513B}" dt="2021-12-08T14:05:57.894" v="2246" actId="478"/>
          <ac:spMkLst>
            <pc:docMk/>
            <pc:sldMk cId="472791449" sldId="273"/>
            <ac:spMk id="2" creationId="{E819F674-C80B-4B3B-9244-11CC7689CA65}"/>
          </ac:spMkLst>
        </pc:spChg>
        <pc:spChg chg="del">
          <ac:chgData name="Ben Dostie" userId="908db636c8d22cf5" providerId="LiveId" clId="{4A7B124E-825B-43A6-8E0E-5C71BEA5513B}" dt="2021-12-08T14:05:55.079" v="2245" actId="478"/>
          <ac:spMkLst>
            <pc:docMk/>
            <pc:sldMk cId="472791449" sldId="273"/>
            <ac:spMk id="3" creationId="{96DA73E0-9AF3-4912-8E86-C2B7F01355F1}"/>
          </ac:spMkLst>
        </pc:spChg>
        <pc:spChg chg="add mod">
          <ac:chgData name="Ben Dostie" userId="908db636c8d22cf5" providerId="LiveId" clId="{4A7B124E-825B-43A6-8E0E-5C71BEA5513B}" dt="2021-12-08T14:05:58.969" v="2247"/>
          <ac:spMkLst>
            <pc:docMk/>
            <pc:sldMk cId="472791449" sldId="273"/>
            <ac:spMk id="5" creationId="{CC8978F1-B7D9-4DDA-A1F7-654034542DEF}"/>
          </ac:spMkLst>
        </pc:spChg>
        <pc:spChg chg="add mod">
          <ac:chgData name="Ben Dostie" userId="908db636c8d22cf5" providerId="LiveId" clId="{4A7B124E-825B-43A6-8E0E-5C71BEA5513B}" dt="2021-12-08T14:06:04.918" v="2259" actId="20577"/>
          <ac:spMkLst>
            <pc:docMk/>
            <pc:sldMk cId="472791449" sldId="273"/>
            <ac:spMk id="6" creationId="{6808626A-034D-4ACE-BCC0-263F9130C1C8}"/>
          </ac:spMkLst>
        </pc:spChg>
        <pc:spChg chg="add mod">
          <ac:chgData name="Ben Dostie" userId="908db636c8d22cf5" providerId="LiveId" clId="{4A7B124E-825B-43A6-8E0E-5C71BEA5513B}" dt="2021-12-08T14:05:58.969" v="2247"/>
          <ac:spMkLst>
            <pc:docMk/>
            <pc:sldMk cId="472791449" sldId="273"/>
            <ac:spMk id="7" creationId="{D1553C21-BC5A-4A68-9258-BAC6CA92D40F}"/>
          </ac:spMkLst>
        </pc:spChg>
        <pc:picChg chg="add mod">
          <ac:chgData name="Ben Dostie" userId="908db636c8d22cf5" providerId="LiveId" clId="{4A7B124E-825B-43A6-8E0E-5C71BEA5513B}" dt="2021-12-08T14:05:58.969" v="2247"/>
          <ac:picMkLst>
            <pc:docMk/>
            <pc:sldMk cId="472791449" sldId="273"/>
            <ac:picMk id="4" creationId="{8BCA7B3C-ED76-4426-BD30-977744DA54E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580A-C454-43E7-B4D4-FE33DA919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81F27-D764-4A2F-85BA-1C840A022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7454-5DD4-4248-BD07-A555FEFD4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0A94-10D3-4AFE-91C6-E4FD4754625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D1B89-D370-483A-A806-3DD73A57C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B5870-4CA3-42A1-867F-77AD71E63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427E-FE16-425F-AB55-1ED8A16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1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3D55-467D-4ACB-86B0-D0F3E187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30FA4-DF46-4CE5-9A4C-D6B5DCCF2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F06B4-B383-422D-91B1-6DFE9FC5F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0A94-10D3-4AFE-91C6-E4FD4754625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D68A4-B3ED-472A-AE9B-432B3B70B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5DA58-FEC6-4765-8E86-D5341586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427E-FE16-425F-AB55-1ED8A16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6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07F38-4BB9-4664-B309-2A73E33488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7D12B-C200-450C-935C-73CB72C5B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5113E-CE6A-4ED6-A080-C3829253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0A94-10D3-4AFE-91C6-E4FD4754625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01F86-A80B-41FE-9985-E7836CB4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F407C-9362-456B-B9C1-31AC6893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427E-FE16-425F-AB55-1ED8A16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3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D7CDC-3C1A-460F-83AF-60A8A16B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CB6EF-B60B-43D8-873A-182217311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DA357-BE24-44D8-9890-D60828E59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0A94-10D3-4AFE-91C6-E4FD4754625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EC62F-F5F7-43C3-932E-7B4CADFF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8D21-E1A8-4798-8FC9-0A5588CF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427E-FE16-425F-AB55-1ED8A16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0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902A3-67BC-4C76-99EE-93A68DEB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F4CA7-EDB1-4059-B578-DAD3887D2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BA0F4-5F92-4702-B06C-37AD6C07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0A94-10D3-4AFE-91C6-E4FD4754625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4680C-4190-41F4-92A6-39761145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85247-5232-422E-BFB6-DAE221D06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427E-FE16-425F-AB55-1ED8A16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9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F962-B82A-426B-99A8-23F917EE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94180-CC6D-48A4-A340-32AB1B937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9AE7B-1559-4C21-B7D0-029F4EAEA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96CBE-4C8B-4D55-BA9B-09BBAEB1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0A94-10D3-4AFE-91C6-E4FD4754625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92413-7E7F-4470-A93F-D9627714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923B2-0118-401E-A888-E5C871F3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427E-FE16-425F-AB55-1ED8A16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9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0A1B0-9D9C-4395-A9BB-51309B502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BE320-F2CA-409D-A38F-AEB6E477F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51F0C-980D-4CE6-A22F-B8D463F73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365D23-0FCB-45DE-80E5-8711436C0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46EDA6-8952-4B73-A2E5-83EAA5EFF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F2B5E4-A685-403D-90DA-15267ED69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0A94-10D3-4AFE-91C6-E4FD4754625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23AC14-F2E0-46E6-AE73-079FB8948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195CA5-11F4-4E20-ADC8-CE0198A5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427E-FE16-425F-AB55-1ED8A16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1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6C7B-84B5-47EB-A0C6-9FD5372A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6983BB-A456-4B28-A100-4E64D468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0A94-10D3-4AFE-91C6-E4FD4754625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61659-5DA9-46EA-84A0-E200D8C4E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49341-6FCF-42AA-AFD1-607E97E2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427E-FE16-425F-AB55-1ED8A16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C6F5F-828B-41B4-AB31-1F091F1A5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0A94-10D3-4AFE-91C6-E4FD4754625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4CBE53-41CC-46A7-B302-3B8B572E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2F3DA-49C9-4A56-9D10-03BDFFD03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427E-FE16-425F-AB55-1ED8A16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8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569D2-BA39-49F0-A0A6-1030E73B6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DBE11-E93E-4A3F-BBB5-5F3435893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81274-36C3-4ADF-9E1A-6CCC0C8B9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5676C-BA78-4F9E-9009-42E818CE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0A94-10D3-4AFE-91C6-E4FD4754625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AF7A3-F505-43D9-BF18-0F99B2402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1CCB0-85DB-4882-9EA1-3F15D921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427E-FE16-425F-AB55-1ED8A16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4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3962-02F6-4596-80F0-EB5CAB4A7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1EA00-3882-4545-897E-A17FB6D5E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0BCFC-3665-4DAB-ACC5-B6BB2F8DA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4ADCB-DBC1-4CF4-BB3B-0A47F83E5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0A94-10D3-4AFE-91C6-E4FD4754625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061B9-0CE6-4C65-979D-D6AA3E61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7B76D-EA19-412E-9654-7AFC7807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427E-FE16-425F-AB55-1ED8A16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8715A4-3B57-4FED-BC57-911142490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9ACA4-52AD-4B16-BFD4-B1D0ED8D0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4006D-2926-49BA-B155-8F40BC3CB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00A94-10D3-4AFE-91C6-E4FD4754625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7BB06-5FD6-439B-833F-21EE54A15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0073C-3D5F-4B3E-A657-3D5C95472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3427E-FE16-425F-AB55-1ED8A16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4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4F6C50-7BA3-4281-AE1B-8FBA72846868}"/>
              </a:ext>
            </a:extLst>
          </p:cNvPr>
          <p:cNvSpPr/>
          <p:nvPr/>
        </p:nvSpPr>
        <p:spPr>
          <a:xfrm>
            <a:off x="1800226" y="1409700"/>
            <a:ext cx="8420099" cy="39909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1F5B70-59D7-47D0-B839-441931BE20E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oup of men posing for a photo&#10;&#10;Description automatically generated with medium confidence">
            <a:extLst>
              <a:ext uri="{FF2B5EF4-FFF2-40B4-BE49-F238E27FC236}">
                <a16:creationId xmlns:a16="http://schemas.microsoft.com/office/drawing/2014/main" id="{6823B374-F087-496B-93B6-5D5E27918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05" b="15977"/>
          <a:stretch/>
        </p:blipFill>
        <p:spPr>
          <a:xfrm>
            <a:off x="1899006" y="1014013"/>
            <a:ext cx="8393987" cy="47216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920F8B-2955-4CCE-A444-1B4AFA4855C0}"/>
              </a:ext>
            </a:extLst>
          </p:cNvPr>
          <p:cNvSpPr/>
          <p:nvPr/>
        </p:nvSpPr>
        <p:spPr>
          <a:xfrm>
            <a:off x="1590675" y="1190626"/>
            <a:ext cx="8715374" cy="4436664"/>
          </a:xfrm>
          <a:prstGeom prst="rect">
            <a:avLst/>
          </a:prstGeom>
          <a:solidFill>
            <a:schemeClr val="dk1">
              <a:alpha val="36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841FB-1CBE-46D7-8F85-45B5DCD9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Quad Monitor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CF996F-04EF-4145-8446-C4A683FB15A3}"/>
              </a:ext>
            </a:extLst>
          </p:cNvPr>
          <p:cNvSpPr/>
          <p:nvPr/>
        </p:nvSpPr>
        <p:spPr>
          <a:xfrm>
            <a:off x="1590675" y="1122361"/>
            <a:ext cx="8801099" cy="4545013"/>
          </a:xfrm>
          <a:prstGeom prst="roundRect">
            <a:avLst>
              <a:gd name="adj" fmla="val 16667"/>
            </a:avLst>
          </a:prstGeom>
          <a:noFill/>
          <a:ln w="6127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46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F8A6C3-B4EB-457D-8F27-E9942A7902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8767C-3E28-45E1-9C0F-0F35C0C7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Database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D327072-2568-4021-9ED3-05ACDA9AB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935163"/>
              </p:ext>
            </p:extLst>
          </p:nvPr>
        </p:nvGraphicFramePr>
        <p:xfrm>
          <a:off x="6985002" y="2687320"/>
          <a:ext cx="3488872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4436">
                  <a:extLst>
                    <a:ext uri="{9D8B030D-6E8A-4147-A177-3AD203B41FA5}">
                      <a16:colId xmlns:a16="http://schemas.microsoft.com/office/drawing/2014/main" val="2423650922"/>
                    </a:ext>
                  </a:extLst>
                </a:gridCol>
                <a:gridCol w="1744436">
                  <a:extLst>
                    <a:ext uri="{9D8B030D-6E8A-4147-A177-3AD203B41FA5}">
                      <a16:colId xmlns:a16="http://schemas.microsoft.com/office/drawing/2014/main" val="2188207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557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DeviceID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08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5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DeviceType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801344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79FF593-E6A3-46CE-AA26-E8001A531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564131"/>
              </p:ext>
            </p:extLst>
          </p:nvPr>
        </p:nvGraphicFramePr>
        <p:xfrm>
          <a:off x="1143000" y="2501900"/>
          <a:ext cx="4064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500754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89532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6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DeviceID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02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DataDate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79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DataTime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919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DECIMAL(9,6)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28374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7F7F85-ABEA-4045-A9B8-048E2426036D}"/>
              </a:ext>
            </a:extLst>
          </p:cNvPr>
          <p:cNvCxnSpPr>
            <a:cxnSpLocks/>
          </p:cNvCxnSpPr>
          <p:nvPr/>
        </p:nvCxnSpPr>
        <p:spPr>
          <a:xfrm>
            <a:off x="5399903" y="3076832"/>
            <a:ext cx="1371600" cy="1235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94C43F-28BF-4C47-AE00-5C0D93722B6B}"/>
              </a:ext>
            </a:extLst>
          </p:cNvPr>
          <p:cNvSpPr txBox="1"/>
          <p:nvPr/>
        </p:nvSpPr>
        <p:spPr>
          <a:xfrm>
            <a:off x="2507028" y="1958171"/>
            <a:ext cx="133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Readings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7A5467-ED8F-4660-BAA1-623B32A84F59}"/>
              </a:ext>
            </a:extLst>
          </p:cNvPr>
          <p:cNvSpPr txBox="1"/>
          <p:nvPr/>
        </p:nvSpPr>
        <p:spPr>
          <a:xfrm>
            <a:off x="8148926" y="2092513"/>
            <a:ext cx="1161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686016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045CB-9CD3-46C6-AC74-00B60AB6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10515600" cy="1325563"/>
          </a:xfrm>
        </p:spPr>
        <p:txBody>
          <a:bodyPr/>
          <a:lstStyle/>
          <a:p>
            <a:r>
              <a:rPr lang="en-US" b="1" dirty="0"/>
              <a:t>Code: Arduino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A3A3F-8DE0-4237-BD84-3EADA7A06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38" y="5343005"/>
            <a:ext cx="4629796" cy="1114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74AE77-A0BF-4565-A528-344B28286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638" y="1585708"/>
            <a:ext cx="5391902" cy="16385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8E6C80-88C7-4EF8-9890-F9E117606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638" y="3689124"/>
            <a:ext cx="4401164" cy="11336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5215663-3C3C-45AA-BF4D-90EAA3B141EB}"/>
              </a:ext>
            </a:extLst>
          </p:cNvPr>
          <p:cNvSpPr txBox="1"/>
          <p:nvPr/>
        </p:nvSpPr>
        <p:spPr>
          <a:xfrm>
            <a:off x="949022" y="1140897"/>
            <a:ext cx="1083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Wake up: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67C3FF-3E7B-4433-BBA4-0F1A52FA994F}"/>
              </a:ext>
            </a:extLst>
          </p:cNvPr>
          <p:cNvSpPr txBox="1"/>
          <p:nvPr/>
        </p:nvSpPr>
        <p:spPr>
          <a:xfrm>
            <a:off x="949022" y="3244334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Connect: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B1CD5B-8CE2-4BFF-893B-2C1226391052}"/>
              </a:ext>
            </a:extLst>
          </p:cNvPr>
          <p:cNvSpPr txBox="1"/>
          <p:nvPr/>
        </p:nvSpPr>
        <p:spPr>
          <a:xfrm>
            <a:off x="1019638" y="4898215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Send:</a:t>
            </a:r>
          </a:p>
        </p:txBody>
      </p:sp>
    </p:spTree>
    <p:extLst>
      <p:ext uri="{BB962C8B-B14F-4D97-AF65-F5344CB8AC3E}">
        <p14:creationId xmlns:p14="http://schemas.microsoft.com/office/powerpoint/2010/main" val="155437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1028692-B6E0-4138-B373-54BA27E759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760FE4-AEC1-42E8-A3AF-8BD86485D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214" y="1325563"/>
            <a:ext cx="7620511" cy="491165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7A9F5CA-2A74-4CD8-AE84-8388021F22BB}"/>
              </a:ext>
            </a:extLst>
          </p:cNvPr>
          <p:cNvSpPr txBox="1">
            <a:spLocks/>
          </p:cNvSpPr>
          <p:nvPr/>
        </p:nvSpPr>
        <p:spPr>
          <a:xfrm>
            <a:off x="3810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Code: Database Server</a:t>
            </a:r>
          </a:p>
        </p:txBody>
      </p:sp>
    </p:spTree>
    <p:extLst>
      <p:ext uri="{BB962C8B-B14F-4D97-AF65-F5344CB8AC3E}">
        <p14:creationId xmlns:p14="http://schemas.microsoft.com/office/powerpoint/2010/main" val="3572004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964617-D4AB-400F-ADE6-CDF4A33E00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9D1DC34-4779-451B-9865-F0F29E32E2BE}"/>
              </a:ext>
            </a:extLst>
          </p:cNvPr>
          <p:cNvSpPr txBox="1">
            <a:spLocks/>
          </p:cNvSpPr>
          <p:nvPr/>
        </p:nvSpPr>
        <p:spPr>
          <a:xfrm>
            <a:off x="3810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Code: Web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6CD980-272E-4229-897A-B0745DE06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489" y="1395077"/>
            <a:ext cx="7316221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27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men posing for a photo&#10;&#10;Description automatically generated with medium confidence">
            <a:extLst>
              <a:ext uri="{FF2B5EF4-FFF2-40B4-BE49-F238E27FC236}">
                <a16:creationId xmlns:a16="http://schemas.microsoft.com/office/drawing/2014/main" id="{66149E79-032C-4AB9-819B-1067C8724E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05" b="15977"/>
          <a:stretch/>
        </p:blipFill>
        <p:spPr>
          <a:xfrm>
            <a:off x="1899006" y="1014013"/>
            <a:ext cx="8393987" cy="47216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8F74F8-B740-4135-9C69-D6A1CDE03DCA}"/>
              </a:ext>
            </a:extLst>
          </p:cNvPr>
          <p:cNvSpPr/>
          <p:nvPr/>
        </p:nvSpPr>
        <p:spPr>
          <a:xfrm>
            <a:off x="1590675" y="1190626"/>
            <a:ext cx="8715374" cy="4436664"/>
          </a:xfrm>
          <a:prstGeom prst="rect">
            <a:avLst/>
          </a:prstGeom>
          <a:solidFill>
            <a:sysClr val="windowText" lastClr="000000">
              <a:alpha val="36000"/>
            </a:sys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9765761-9534-4D8E-A563-A828D7438C85}"/>
              </a:ext>
            </a:extLst>
          </p:cNvPr>
          <p:cNvSpPr txBox="1">
            <a:spLocks/>
          </p:cNvSpPr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FFFF"/>
                </a:solidFill>
                <a:latin typeface="Calibri Light" panose="020F0302020204030204"/>
              </a:rPr>
              <a:t>Demo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6D4CDB-90AA-45EA-B360-38E148BE3C3E}"/>
              </a:ext>
            </a:extLst>
          </p:cNvPr>
          <p:cNvSpPr/>
          <p:nvPr/>
        </p:nvSpPr>
        <p:spPr>
          <a:xfrm>
            <a:off x="1590675" y="1122361"/>
            <a:ext cx="8801099" cy="4545013"/>
          </a:xfrm>
          <a:prstGeom prst="roundRect">
            <a:avLst>
              <a:gd name="adj" fmla="val 16667"/>
            </a:avLst>
          </a:prstGeom>
          <a:noFill/>
          <a:ln w="6127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6728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men posing for a photo&#10;&#10;Description automatically generated with medium confidence">
            <a:extLst>
              <a:ext uri="{FF2B5EF4-FFF2-40B4-BE49-F238E27FC236}">
                <a16:creationId xmlns:a16="http://schemas.microsoft.com/office/drawing/2014/main" id="{8BCA7B3C-ED76-4426-BD30-977744DA54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05" b="15977"/>
          <a:stretch/>
        </p:blipFill>
        <p:spPr>
          <a:xfrm>
            <a:off x="1899006" y="1014013"/>
            <a:ext cx="8393987" cy="47216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C8978F1-B7D9-4DDA-A1F7-654034542DEF}"/>
              </a:ext>
            </a:extLst>
          </p:cNvPr>
          <p:cNvSpPr/>
          <p:nvPr/>
        </p:nvSpPr>
        <p:spPr>
          <a:xfrm>
            <a:off x="1590675" y="1190626"/>
            <a:ext cx="8715374" cy="4436664"/>
          </a:xfrm>
          <a:prstGeom prst="rect">
            <a:avLst/>
          </a:prstGeom>
          <a:solidFill>
            <a:sysClr val="windowText" lastClr="000000">
              <a:alpha val="36000"/>
            </a:sys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808626A-034D-4ACE-BCC0-263F9130C1C8}"/>
              </a:ext>
            </a:extLst>
          </p:cNvPr>
          <p:cNvSpPr txBox="1">
            <a:spLocks/>
          </p:cNvSpPr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Improvements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553C21-BC5A-4A68-9258-BAC6CA92D40F}"/>
              </a:ext>
            </a:extLst>
          </p:cNvPr>
          <p:cNvSpPr/>
          <p:nvPr/>
        </p:nvSpPr>
        <p:spPr>
          <a:xfrm>
            <a:off x="1590675" y="1122361"/>
            <a:ext cx="8801099" cy="4545013"/>
          </a:xfrm>
          <a:prstGeom prst="roundRect">
            <a:avLst>
              <a:gd name="adj" fmla="val 16667"/>
            </a:avLst>
          </a:prstGeom>
          <a:noFill/>
          <a:ln w="6127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791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00C5E-11E9-423C-8695-FE61BCB3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Problems/Improvements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96BA1-F51A-4DE4-A86A-797FD250A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Solved:</a:t>
            </a:r>
          </a:p>
          <a:p>
            <a:pPr lvl="1"/>
            <a:r>
              <a:rPr lang="en-US" b="1" dirty="0"/>
              <a:t>Poor ESP-01 firmware documentation (unknown baud rate etc.)</a:t>
            </a:r>
          </a:p>
          <a:p>
            <a:r>
              <a:rPr lang="en-US" b="1" dirty="0"/>
              <a:t>Partially Solved:</a:t>
            </a:r>
          </a:p>
          <a:p>
            <a:pPr lvl="1"/>
            <a:r>
              <a:rPr lang="en-US" b="1" dirty="0"/>
              <a:t>Waterproofing Sensors</a:t>
            </a:r>
          </a:p>
          <a:p>
            <a:pPr lvl="1"/>
            <a:r>
              <a:rPr lang="en-US" b="1" dirty="0"/>
              <a:t>ESP-01 3.3v requirements</a:t>
            </a:r>
          </a:p>
          <a:p>
            <a:r>
              <a:rPr lang="en-US" b="1" dirty="0"/>
              <a:t>Untouched:</a:t>
            </a:r>
          </a:p>
          <a:p>
            <a:pPr lvl="1"/>
            <a:r>
              <a:rPr lang="en-US" b="1" dirty="0"/>
              <a:t>ESP-01 software serial unstable baud rate</a:t>
            </a:r>
          </a:p>
          <a:p>
            <a:pPr lvl="1"/>
            <a:r>
              <a:rPr lang="en-US" b="1" dirty="0"/>
              <a:t>Use ESP-01 without Arduino</a:t>
            </a:r>
          </a:p>
          <a:p>
            <a:pPr lvl="1"/>
            <a:r>
              <a:rPr lang="en-US" b="1" dirty="0"/>
              <a:t>Better UI</a:t>
            </a:r>
          </a:p>
          <a:p>
            <a:pPr lvl="1"/>
            <a:r>
              <a:rPr lang="en-US" b="1" dirty="0"/>
              <a:t>Battery monitoring/internal humidity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28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CE81-70DA-469C-8DBC-8FBD176F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Quad Monitor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2FC77-C521-4DC8-8346-538679048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Concept</a:t>
            </a:r>
          </a:p>
          <a:p>
            <a:r>
              <a:rPr lang="en-US" b="1" dirty="0"/>
              <a:t>Hardware</a:t>
            </a:r>
          </a:p>
          <a:p>
            <a:r>
              <a:rPr lang="en-US" b="1" dirty="0"/>
              <a:t>Code</a:t>
            </a:r>
          </a:p>
          <a:p>
            <a:r>
              <a:rPr lang="en-US" b="1" dirty="0"/>
              <a:t>Demo</a:t>
            </a:r>
          </a:p>
          <a:p>
            <a:r>
              <a:rPr lang="en-US" b="1" dirty="0"/>
              <a:t>Problems/Improvements</a:t>
            </a:r>
          </a:p>
        </p:txBody>
      </p:sp>
    </p:spTree>
    <p:extLst>
      <p:ext uri="{BB962C8B-B14F-4D97-AF65-F5344CB8AC3E}">
        <p14:creationId xmlns:p14="http://schemas.microsoft.com/office/powerpoint/2010/main" val="366185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group of men posing for a photo&#10;&#10;Description automatically generated with medium confidence">
            <a:extLst>
              <a:ext uri="{FF2B5EF4-FFF2-40B4-BE49-F238E27FC236}">
                <a16:creationId xmlns:a16="http://schemas.microsoft.com/office/drawing/2014/main" id="{3069184F-3553-49BF-BCFE-18DA6338D4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05" b="15977"/>
          <a:stretch/>
        </p:blipFill>
        <p:spPr>
          <a:xfrm>
            <a:off x="1899006" y="1014013"/>
            <a:ext cx="8393987" cy="472162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9781DF-FB68-4A4E-8AD1-025BC3BD32E3}"/>
              </a:ext>
            </a:extLst>
          </p:cNvPr>
          <p:cNvSpPr/>
          <p:nvPr/>
        </p:nvSpPr>
        <p:spPr>
          <a:xfrm>
            <a:off x="1590675" y="1190626"/>
            <a:ext cx="8715374" cy="4436664"/>
          </a:xfrm>
          <a:prstGeom prst="rect">
            <a:avLst/>
          </a:prstGeom>
          <a:solidFill>
            <a:sysClr val="windowText" lastClr="000000">
              <a:alpha val="36000"/>
            </a:sys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8DB59DF-7BDE-4C88-BEE1-7F8593A0CBA2}"/>
              </a:ext>
            </a:extLst>
          </p:cNvPr>
          <p:cNvSpPr txBox="1">
            <a:spLocks/>
          </p:cNvSpPr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Concept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7968E65-AFB9-4DAC-9743-009D083F5A0F}"/>
              </a:ext>
            </a:extLst>
          </p:cNvPr>
          <p:cNvSpPr/>
          <p:nvPr/>
        </p:nvSpPr>
        <p:spPr>
          <a:xfrm>
            <a:off x="1590675" y="1122361"/>
            <a:ext cx="8801099" cy="4545013"/>
          </a:xfrm>
          <a:prstGeom prst="roundRect">
            <a:avLst>
              <a:gd name="adj" fmla="val 16667"/>
            </a:avLst>
          </a:prstGeom>
          <a:noFill/>
          <a:ln w="6127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1957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8CC7-957C-468A-854F-07476126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ABD06-FDE1-4057-8162-F0F47C61D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Measure the soil moisture, temperature, and humidity on the Quad</a:t>
            </a:r>
          </a:p>
          <a:p>
            <a:r>
              <a:rPr lang="en-US" sz="3200" b="1" dirty="0"/>
              <a:t>Store data for analysis</a:t>
            </a:r>
          </a:p>
          <a:p>
            <a:r>
              <a:rPr lang="en-US" sz="3200" b="1" dirty="0"/>
              <a:t>Present data on the web</a:t>
            </a:r>
          </a:p>
        </p:txBody>
      </p:sp>
    </p:spTree>
    <p:extLst>
      <p:ext uri="{BB962C8B-B14F-4D97-AF65-F5344CB8AC3E}">
        <p14:creationId xmlns:p14="http://schemas.microsoft.com/office/powerpoint/2010/main" val="187815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>
            <a:extLst>
              <a:ext uri="{FF2B5EF4-FFF2-40B4-BE49-F238E27FC236}">
                <a16:creationId xmlns:a16="http://schemas.microsoft.com/office/drawing/2014/main" id="{4593D729-40A0-40FA-B890-7766AE009BB8}"/>
              </a:ext>
            </a:extLst>
          </p:cNvPr>
          <p:cNvGrpSpPr/>
          <p:nvPr/>
        </p:nvGrpSpPr>
        <p:grpSpPr>
          <a:xfrm>
            <a:off x="10110056" y="3170947"/>
            <a:ext cx="1402948" cy="1795117"/>
            <a:chOff x="982536" y="965022"/>
            <a:chExt cx="1402948" cy="1795117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21C0A89-1A15-4CBD-987D-1BD1FBD4E3BE}"/>
                </a:ext>
              </a:extLst>
            </p:cNvPr>
            <p:cNvGrpSpPr/>
            <p:nvPr/>
          </p:nvGrpSpPr>
          <p:grpSpPr>
            <a:xfrm>
              <a:off x="982536" y="1295640"/>
              <a:ext cx="1402948" cy="1464499"/>
              <a:chOff x="3609828" y="1371600"/>
              <a:chExt cx="1402948" cy="1464499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D8F4307-58A4-45D4-8757-8C257CAD1382}"/>
                  </a:ext>
                </a:extLst>
              </p:cNvPr>
              <p:cNvSpPr/>
              <p:nvPr/>
            </p:nvSpPr>
            <p:spPr>
              <a:xfrm>
                <a:off x="3681676" y="1371600"/>
                <a:ext cx="1259252" cy="103179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28F41B7-4BBE-4583-8D6D-1034679242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1676" y="1854679"/>
                <a:ext cx="353682" cy="25016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F80B65F-65B2-4A1C-BD4A-C40E26F45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0943" y="1854741"/>
                <a:ext cx="511333" cy="2407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1EEBAB83-CEBD-4D6D-8795-59715AB2793E}"/>
                  </a:ext>
                </a:extLst>
              </p:cNvPr>
              <p:cNvCxnSpPr/>
              <p:nvPr/>
            </p:nvCxnSpPr>
            <p:spPr>
              <a:xfrm flipV="1">
                <a:off x="4542276" y="1854679"/>
                <a:ext cx="260045" cy="2407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C366459-6CDD-4633-A182-57ECB6CE591F}"/>
                  </a:ext>
                </a:extLst>
              </p:cNvPr>
              <p:cNvSpPr txBox="1"/>
              <p:nvPr/>
            </p:nvSpPr>
            <p:spPr>
              <a:xfrm>
                <a:off x="3609828" y="2466767"/>
                <a:ext cx="1402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 Nova Light" panose="020B0304020202020204" pitchFamily="34" charset="0"/>
                  </a:rPr>
                  <a:t>10.65.1.234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C4BEA3B-21C8-4486-AA8B-3FAC5DB34B92}"/>
                </a:ext>
              </a:extLst>
            </p:cNvPr>
            <p:cNvSpPr txBox="1"/>
            <p:nvPr/>
          </p:nvSpPr>
          <p:spPr>
            <a:xfrm>
              <a:off x="1395758" y="965022"/>
              <a:ext cx="5765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Web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6CC305D0-4A46-4504-A24C-8BBD6FF03D5D}"/>
              </a:ext>
            </a:extLst>
          </p:cNvPr>
          <p:cNvSpPr/>
          <p:nvPr/>
        </p:nvSpPr>
        <p:spPr>
          <a:xfrm>
            <a:off x="1" y="6103742"/>
            <a:ext cx="12192000" cy="75425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B504233-543E-43D5-BB4F-B4EB5D82D136}"/>
              </a:ext>
            </a:extLst>
          </p:cNvPr>
          <p:cNvSpPr/>
          <p:nvPr/>
        </p:nvSpPr>
        <p:spPr>
          <a:xfrm>
            <a:off x="1" y="6039731"/>
            <a:ext cx="12192000" cy="6401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CC5F21A-68D3-4229-8A3F-4B3C7C864C5E}"/>
              </a:ext>
            </a:extLst>
          </p:cNvPr>
          <p:cNvCxnSpPr>
            <a:cxnSpLocks/>
          </p:cNvCxnSpPr>
          <p:nvPr/>
        </p:nvCxnSpPr>
        <p:spPr>
          <a:xfrm>
            <a:off x="2412093" y="4669901"/>
            <a:ext cx="1011118" cy="136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6EAC18AE-D921-44A5-90B7-671ABBDDD63C}"/>
              </a:ext>
            </a:extLst>
          </p:cNvPr>
          <p:cNvGrpSpPr/>
          <p:nvPr/>
        </p:nvGrpSpPr>
        <p:grpSpPr>
          <a:xfrm>
            <a:off x="434060" y="3460777"/>
            <a:ext cx="2014843" cy="2407876"/>
            <a:chOff x="10096313" y="3494934"/>
            <a:chExt cx="2014843" cy="240787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2F9A394-B162-4F70-8327-A7C0A4987CD9}"/>
                </a:ext>
              </a:extLst>
            </p:cNvPr>
            <p:cNvGrpSpPr/>
            <p:nvPr/>
          </p:nvGrpSpPr>
          <p:grpSpPr>
            <a:xfrm>
              <a:off x="11222004" y="4106351"/>
              <a:ext cx="628531" cy="996387"/>
              <a:chOff x="10308566" y="1628775"/>
              <a:chExt cx="1112808" cy="1574305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628DD4E-79F8-480C-8BA9-51E08CFFB28B}"/>
                  </a:ext>
                </a:extLst>
              </p:cNvPr>
              <p:cNvSpPr/>
              <p:nvPr/>
            </p:nvSpPr>
            <p:spPr>
              <a:xfrm>
                <a:off x="10308566" y="2175999"/>
                <a:ext cx="1112808" cy="10119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4C61DBDD-B608-40C9-AC50-2F0BF7F70B64}"/>
                  </a:ext>
                </a:extLst>
              </p:cNvPr>
              <p:cNvSpPr/>
              <p:nvPr/>
            </p:nvSpPr>
            <p:spPr>
              <a:xfrm>
                <a:off x="10363200" y="1628775"/>
                <a:ext cx="1004888" cy="838262"/>
              </a:xfrm>
              <a:prstGeom prst="triangle">
                <a:avLst>
                  <a:gd name="adj" fmla="val 47674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A19A241-2AB6-4BA5-9AFE-D1DDB738F403}"/>
                  </a:ext>
                </a:extLst>
              </p:cNvPr>
              <p:cNvSpPr txBox="1"/>
              <p:nvPr/>
            </p:nvSpPr>
            <p:spPr>
              <a:xfrm>
                <a:off x="10352327" y="2181867"/>
                <a:ext cx="1025123" cy="1021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solidFill>
                      <a:schemeClr val="bg1"/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rPr>
                  <a:t>%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943BB02-1A5A-41F9-BFD4-A300370F9BEE}"/>
                </a:ext>
              </a:extLst>
            </p:cNvPr>
            <p:cNvGrpSpPr/>
            <p:nvPr/>
          </p:nvGrpSpPr>
          <p:grpSpPr>
            <a:xfrm>
              <a:off x="10302521" y="4106351"/>
              <a:ext cx="235390" cy="966206"/>
              <a:chOff x="7565366" y="2018260"/>
              <a:chExt cx="664234" cy="2726479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A0D51F2-592E-4BC8-808D-F74A36161801}"/>
                  </a:ext>
                </a:extLst>
              </p:cNvPr>
              <p:cNvSpPr/>
              <p:nvPr/>
            </p:nvSpPr>
            <p:spPr>
              <a:xfrm>
                <a:off x="7565366" y="4080505"/>
                <a:ext cx="664234" cy="66423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6E51FD7-A949-4D05-AB6D-632FABD0C8E6}"/>
                  </a:ext>
                </a:extLst>
              </p:cNvPr>
              <p:cNvSpPr/>
              <p:nvPr/>
            </p:nvSpPr>
            <p:spPr>
              <a:xfrm>
                <a:off x="7720642" y="2018260"/>
                <a:ext cx="353682" cy="233927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4FD7DE2-2474-4ACE-8790-F38C809BA67E}"/>
                  </a:ext>
                </a:extLst>
              </p:cNvPr>
              <p:cNvSpPr/>
              <p:nvPr/>
            </p:nvSpPr>
            <p:spPr>
              <a:xfrm>
                <a:off x="7720642" y="3141888"/>
                <a:ext cx="163901" cy="7575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3946EBE-F9BE-41B5-9290-B29D8A150A99}"/>
                  </a:ext>
                </a:extLst>
              </p:cNvPr>
              <p:cNvSpPr/>
              <p:nvPr/>
            </p:nvSpPr>
            <p:spPr>
              <a:xfrm>
                <a:off x="7729269" y="3329785"/>
                <a:ext cx="163901" cy="7575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689053C-9208-4D86-B897-042D9D81110E}"/>
                  </a:ext>
                </a:extLst>
              </p:cNvPr>
              <p:cNvSpPr/>
              <p:nvPr/>
            </p:nvSpPr>
            <p:spPr>
              <a:xfrm>
                <a:off x="7720641" y="3517682"/>
                <a:ext cx="163901" cy="7575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BF958DD-B5E4-4E5E-974C-F41EC3AE043F}"/>
                  </a:ext>
                </a:extLst>
              </p:cNvPr>
              <p:cNvSpPr/>
              <p:nvPr/>
            </p:nvSpPr>
            <p:spPr>
              <a:xfrm>
                <a:off x="7720640" y="3705579"/>
                <a:ext cx="163901" cy="7575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5AACB0C-C4A7-44B0-8200-6B85FA9E9278}"/>
                  </a:ext>
                </a:extLst>
              </p:cNvPr>
              <p:cNvSpPr/>
              <p:nvPr/>
            </p:nvSpPr>
            <p:spPr>
              <a:xfrm>
                <a:off x="7729268" y="2766094"/>
                <a:ext cx="163901" cy="7575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33D3614-BC75-43A6-89CA-467420B959D4}"/>
                  </a:ext>
                </a:extLst>
              </p:cNvPr>
              <p:cNvSpPr/>
              <p:nvPr/>
            </p:nvSpPr>
            <p:spPr>
              <a:xfrm>
                <a:off x="7720640" y="2953991"/>
                <a:ext cx="163901" cy="7575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B011E50-8C29-4F3D-9ECB-97CBD59AC755}"/>
                </a:ext>
              </a:extLst>
            </p:cNvPr>
            <p:cNvSpPr txBox="1"/>
            <p:nvPr/>
          </p:nvSpPr>
          <p:spPr>
            <a:xfrm>
              <a:off x="10096313" y="5044314"/>
              <a:ext cx="6478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Temp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73C168B-A41A-4C5D-A427-BB47F754CBCF}"/>
                </a:ext>
              </a:extLst>
            </p:cNvPr>
            <p:cNvSpPr txBox="1"/>
            <p:nvPr/>
          </p:nvSpPr>
          <p:spPr>
            <a:xfrm>
              <a:off x="10961289" y="5065261"/>
              <a:ext cx="11498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Moisture &amp;</a:t>
              </a:r>
            </a:p>
            <a:p>
              <a:pPr algn="ctr"/>
              <a:r>
                <a:rPr lang="en-US" sz="1600" b="1" dirty="0"/>
                <a:t>Humidity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2321BE9-B588-4124-A0FC-C94538555A1F}"/>
                </a:ext>
              </a:extLst>
            </p:cNvPr>
            <p:cNvSpPr txBox="1"/>
            <p:nvPr/>
          </p:nvSpPr>
          <p:spPr>
            <a:xfrm>
              <a:off x="10312165" y="3494934"/>
              <a:ext cx="11683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Sensors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692E640-D590-4134-B195-8A9BC143E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08833" y="5554424"/>
              <a:ext cx="1" cy="34838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CB0AE3B-D0A6-40FA-BA86-51DA3AD14086}"/>
              </a:ext>
            </a:extLst>
          </p:cNvPr>
          <p:cNvCxnSpPr>
            <a:cxnSpLocks/>
          </p:cNvCxnSpPr>
          <p:nvPr/>
        </p:nvCxnSpPr>
        <p:spPr>
          <a:xfrm>
            <a:off x="5160581" y="2870562"/>
            <a:ext cx="146713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23B84499-7689-43DD-99BA-857A9DC8BA82}"/>
              </a:ext>
            </a:extLst>
          </p:cNvPr>
          <p:cNvGrpSpPr/>
          <p:nvPr/>
        </p:nvGrpSpPr>
        <p:grpSpPr>
          <a:xfrm>
            <a:off x="6519135" y="2341272"/>
            <a:ext cx="2788229" cy="3403734"/>
            <a:chOff x="9558341" y="2717554"/>
            <a:chExt cx="2788229" cy="3403734"/>
          </a:xfrm>
        </p:grpSpPr>
        <p:grpSp>
          <p:nvGrpSpPr>
            <p:cNvPr id="1054" name="Group 1053">
              <a:extLst>
                <a:ext uri="{FF2B5EF4-FFF2-40B4-BE49-F238E27FC236}">
                  <a16:creationId xmlns:a16="http://schemas.microsoft.com/office/drawing/2014/main" id="{57192A75-4386-461F-9E3E-9B0E2903EE34}"/>
                </a:ext>
              </a:extLst>
            </p:cNvPr>
            <p:cNvGrpSpPr/>
            <p:nvPr/>
          </p:nvGrpSpPr>
          <p:grpSpPr>
            <a:xfrm>
              <a:off x="9831664" y="2717554"/>
              <a:ext cx="2514906" cy="3403734"/>
              <a:chOff x="10073717" y="2721313"/>
              <a:chExt cx="2514906" cy="3403734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7863879-2A7D-4FF0-A078-E557F8834593}"/>
                  </a:ext>
                </a:extLst>
              </p:cNvPr>
              <p:cNvSpPr/>
              <p:nvPr/>
            </p:nvSpPr>
            <p:spPr>
              <a:xfrm rot="5400000">
                <a:off x="9639606" y="3155424"/>
                <a:ext cx="3207499" cy="233927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AF2A760-66C9-44FF-8686-8A5D4E3BFEA9}"/>
                  </a:ext>
                </a:extLst>
              </p:cNvPr>
              <p:cNvSpPr/>
              <p:nvPr/>
            </p:nvSpPr>
            <p:spPr>
              <a:xfrm rot="5400000">
                <a:off x="10966547" y="5388382"/>
                <a:ext cx="788540" cy="55018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19FC93D-20DB-4130-8076-EEF9D37E1086}"/>
                  </a:ext>
                </a:extLst>
              </p:cNvPr>
              <p:cNvSpPr/>
              <p:nvPr/>
            </p:nvSpPr>
            <p:spPr>
              <a:xfrm rot="5400000">
                <a:off x="10159600" y="5375108"/>
                <a:ext cx="855842" cy="64403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CA3231E-2531-479A-B5F9-7A3336EC6FC0}"/>
                  </a:ext>
                </a:extLst>
              </p:cNvPr>
              <p:cNvSpPr/>
              <p:nvPr/>
            </p:nvSpPr>
            <p:spPr>
              <a:xfrm rot="5400000">
                <a:off x="11647545" y="5388382"/>
                <a:ext cx="788540" cy="55018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40FCE64-036A-4E2D-B40E-DC333E712EB0}"/>
                  </a:ext>
                </a:extLst>
              </p:cNvPr>
              <p:cNvSpPr/>
              <p:nvPr/>
            </p:nvSpPr>
            <p:spPr>
              <a:xfrm rot="5400000">
                <a:off x="11919260" y="3153907"/>
                <a:ext cx="788540" cy="55018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A73369A-47B1-4387-A8F9-1F1FF865DCE7}"/>
                </a:ext>
              </a:extLst>
            </p:cNvPr>
            <p:cNvSpPr txBox="1"/>
            <p:nvPr/>
          </p:nvSpPr>
          <p:spPr>
            <a:xfrm>
              <a:off x="10397102" y="4861518"/>
              <a:ext cx="1387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Raspberry Pi</a:t>
              </a: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64E666EE-50E0-49D5-B8F4-EC7150725237}"/>
                </a:ext>
              </a:extLst>
            </p:cNvPr>
            <p:cNvGrpSpPr/>
            <p:nvPr/>
          </p:nvGrpSpPr>
          <p:grpSpPr>
            <a:xfrm>
              <a:off x="9926642" y="3955500"/>
              <a:ext cx="1077987" cy="950478"/>
              <a:chOff x="-945007" y="3027435"/>
              <a:chExt cx="1077987" cy="950478"/>
            </a:xfrm>
          </p:grpSpPr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7FB143DD-2AAF-4553-9533-43B0329427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788701" y="3027435"/>
                <a:ext cx="636409" cy="636409"/>
              </a:xfrm>
              <a:prstGeom prst="rect">
                <a:avLst/>
              </a:prstGeom>
            </p:spPr>
          </p:pic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CABB2CB-6B9D-423F-8289-D9C5E80DDC21}"/>
                  </a:ext>
                </a:extLst>
              </p:cNvPr>
              <p:cNvSpPr txBox="1"/>
              <p:nvPr/>
            </p:nvSpPr>
            <p:spPr>
              <a:xfrm>
                <a:off x="-945007" y="3639359"/>
                <a:ext cx="10779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Database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AD21FF59-ED6A-452A-A7A4-73ECBCFE6251}"/>
                </a:ext>
              </a:extLst>
            </p:cNvPr>
            <p:cNvGrpSpPr/>
            <p:nvPr/>
          </p:nvGrpSpPr>
          <p:grpSpPr>
            <a:xfrm>
              <a:off x="9558341" y="2925480"/>
              <a:ext cx="1128486" cy="982036"/>
              <a:chOff x="2121478" y="3664045"/>
              <a:chExt cx="1128486" cy="982036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ADAB995A-CF42-42B9-A8C9-6B490903E6BF}"/>
                  </a:ext>
                </a:extLst>
              </p:cNvPr>
              <p:cNvGrpSpPr/>
              <p:nvPr/>
            </p:nvGrpSpPr>
            <p:grpSpPr>
              <a:xfrm>
                <a:off x="2121478" y="3664045"/>
                <a:ext cx="1128486" cy="982036"/>
                <a:chOff x="5153965" y="4201498"/>
                <a:chExt cx="855841" cy="740939"/>
              </a:xfrm>
            </p:grpSpPr>
            <p:sp>
              <p:nvSpPr>
                <p:cNvPr id="55" name="Arc 54">
                  <a:extLst>
                    <a:ext uri="{FF2B5EF4-FFF2-40B4-BE49-F238E27FC236}">
                      <a16:creationId xmlns:a16="http://schemas.microsoft.com/office/drawing/2014/main" id="{F7B651EF-6B24-44C3-AD25-53D1C7B5B4A1}"/>
                    </a:ext>
                  </a:extLst>
                </p:cNvPr>
                <p:cNvSpPr/>
                <p:nvPr/>
              </p:nvSpPr>
              <p:spPr>
                <a:xfrm>
                  <a:off x="5153965" y="4201498"/>
                  <a:ext cx="855841" cy="740939"/>
                </a:xfrm>
                <a:prstGeom prst="arc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7" name="Arc 56">
                  <a:extLst>
                    <a:ext uri="{FF2B5EF4-FFF2-40B4-BE49-F238E27FC236}">
                      <a16:creationId xmlns:a16="http://schemas.microsoft.com/office/drawing/2014/main" id="{651011E4-05DD-4918-8197-5CC35D44177E}"/>
                    </a:ext>
                  </a:extLst>
                </p:cNvPr>
                <p:cNvSpPr/>
                <p:nvPr/>
              </p:nvSpPr>
              <p:spPr>
                <a:xfrm>
                  <a:off x="5270927" y="4302758"/>
                  <a:ext cx="621920" cy="538422"/>
                </a:xfrm>
                <a:prstGeom prst="arc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8" name="Arc 57">
                  <a:extLst>
                    <a:ext uri="{FF2B5EF4-FFF2-40B4-BE49-F238E27FC236}">
                      <a16:creationId xmlns:a16="http://schemas.microsoft.com/office/drawing/2014/main" id="{511D65BC-6779-4190-90AD-3A7D04666898}"/>
                    </a:ext>
                  </a:extLst>
                </p:cNvPr>
                <p:cNvSpPr/>
                <p:nvPr/>
              </p:nvSpPr>
              <p:spPr>
                <a:xfrm>
                  <a:off x="5376045" y="4393764"/>
                  <a:ext cx="411682" cy="356411"/>
                </a:xfrm>
                <a:prstGeom prst="arc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888F82CE-9096-46C4-9C4A-74482BF492A6}"/>
                    </a:ext>
                  </a:extLst>
                </p:cNvPr>
                <p:cNvSpPr/>
                <p:nvPr/>
              </p:nvSpPr>
              <p:spPr>
                <a:xfrm flipV="1">
                  <a:off x="5581886" y="4480027"/>
                  <a:ext cx="103117" cy="9194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EA287CD-75EF-4CF3-BF16-ADFA122BEAD6}"/>
                  </a:ext>
                </a:extLst>
              </p:cNvPr>
              <p:cNvSpPr txBox="1"/>
              <p:nvPr/>
            </p:nvSpPr>
            <p:spPr>
              <a:xfrm>
                <a:off x="2622063" y="4201392"/>
                <a:ext cx="5806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WI-FI</a:t>
                </a:r>
              </a:p>
            </p:txBody>
          </p:sp>
        </p:grpSp>
        <p:grpSp>
          <p:nvGrpSpPr>
            <p:cNvPr id="1055" name="Group 1054">
              <a:extLst>
                <a:ext uri="{FF2B5EF4-FFF2-40B4-BE49-F238E27FC236}">
                  <a16:creationId xmlns:a16="http://schemas.microsoft.com/office/drawing/2014/main" id="{092CF314-4B55-4FC6-9C0C-DE9C030F5EC4}"/>
                </a:ext>
              </a:extLst>
            </p:cNvPr>
            <p:cNvGrpSpPr/>
            <p:nvPr/>
          </p:nvGrpSpPr>
          <p:grpSpPr>
            <a:xfrm>
              <a:off x="11153386" y="3985005"/>
              <a:ext cx="732765" cy="953821"/>
              <a:chOff x="10324244" y="3978401"/>
              <a:chExt cx="732765" cy="953821"/>
            </a:xfrm>
          </p:grpSpPr>
          <p:grpSp>
            <p:nvGrpSpPr>
              <p:cNvPr id="1035" name="Group 1034">
                <a:extLst>
                  <a:ext uri="{FF2B5EF4-FFF2-40B4-BE49-F238E27FC236}">
                    <a16:creationId xmlns:a16="http://schemas.microsoft.com/office/drawing/2014/main" id="{71BFA07D-F565-45E4-B5CA-EF31F13AD070}"/>
                  </a:ext>
                </a:extLst>
              </p:cNvPr>
              <p:cNvGrpSpPr/>
              <p:nvPr/>
            </p:nvGrpSpPr>
            <p:grpSpPr>
              <a:xfrm>
                <a:off x="10343566" y="3978401"/>
                <a:ext cx="707732" cy="611732"/>
                <a:chOff x="3126580" y="1779157"/>
                <a:chExt cx="761541" cy="658242"/>
              </a:xfrm>
            </p:grpSpPr>
            <p:sp>
              <p:nvSpPr>
                <p:cNvPr id="1024" name="Rectangle: Rounded Corners 1023">
                  <a:extLst>
                    <a:ext uri="{FF2B5EF4-FFF2-40B4-BE49-F238E27FC236}">
                      <a16:creationId xmlns:a16="http://schemas.microsoft.com/office/drawing/2014/main" id="{4F910EE4-8CD1-444E-8D99-C61A8F0F1189}"/>
                    </a:ext>
                  </a:extLst>
                </p:cNvPr>
                <p:cNvSpPr/>
                <p:nvPr/>
              </p:nvSpPr>
              <p:spPr>
                <a:xfrm>
                  <a:off x="3139492" y="1944117"/>
                  <a:ext cx="746248" cy="163502"/>
                </a:xfrm>
                <a:prstGeom prst="roundRect">
                  <a:avLst/>
                </a:prstGeom>
                <a:noFill/>
                <a:ln w="381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9" name="Rectangle: Rounded Corners 1028">
                  <a:extLst>
                    <a:ext uri="{FF2B5EF4-FFF2-40B4-BE49-F238E27FC236}">
                      <a16:creationId xmlns:a16="http://schemas.microsoft.com/office/drawing/2014/main" id="{3C4962A9-4BE9-4FD2-9ED4-1026941CA93B}"/>
                    </a:ext>
                  </a:extLst>
                </p:cNvPr>
                <p:cNvSpPr/>
                <p:nvPr/>
              </p:nvSpPr>
              <p:spPr>
                <a:xfrm>
                  <a:off x="3240908" y="1977156"/>
                  <a:ext cx="32954" cy="96835"/>
                </a:xfrm>
                <a:prstGeom prst="round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ectangle: Rounded Corners 133">
                  <a:extLst>
                    <a:ext uri="{FF2B5EF4-FFF2-40B4-BE49-F238E27FC236}">
                      <a16:creationId xmlns:a16="http://schemas.microsoft.com/office/drawing/2014/main" id="{DBD739A0-96EA-4BCF-8C37-121810BCB964}"/>
                    </a:ext>
                  </a:extLst>
                </p:cNvPr>
                <p:cNvSpPr/>
                <p:nvPr/>
              </p:nvSpPr>
              <p:spPr>
                <a:xfrm>
                  <a:off x="3438485" y="1977156"/>
                  <a:ext cx="32954" cy="96835"/>
                </a:xfrm>
                <a:prstGeom prst="round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: Rounded Corners 134">
                  <a:extLst>
                    <a:ext uri="{FF2B5EF4-FFF2-40B4-BE49-F238E27FC236}">
                      <a16:creationId xmlns:a16="http://schemas.microsoft.com/office/drawing/2014/main" id="{A88AF5A8-2CD1-436F-8572-63C50B935467}"/>
                    </a:ext>
                  </a:extLst>
                </p:cNvPr>
                <p:cNvSpPr/>
                <p:nvPr/>
              </p:nvSpPr>
              <p:spPr>
                <a:xfrm>
                  <a:off x="3535191" y="1977156"/>
                  <a:ext cx="32954" cy="96835"/>
                </a:xfrm>
                <a:prstGeom prst="round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: Rounded Corners 135">
                  <a:extLst>
                    <a:ext uri="{FF2B5EF4-FFF2-40B4-BE49-F238E27FC236}">
                      <a16:creationId xmlns:a16="http://schemas.microsoft.com/office/drawing/2014/main" id="{10898333-31AE-476D-98FB-87DFDD173D27}"/>
                    </a:ext>
                  </a:extLst>
                </p:cNvPr>
                <p:cNvSpPr/>
                <p:nvPr/>
              </p:nvSpPr>
              <p:spPr>
                <a:xfrm>
                  <a:off x="3339907" y="1977156"/>
                  <a:ext cx="32954" cy="96835"/>
                </a:xfrm>
                <a:prstGeom prst="round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0" name="Rectangle: Rounded Corners 1029">
                  <a:extLst>
                    <a:ext uri="{FF2B5EF4-FFF2-40B4-BE49-F238E27FC236}">
                      <a16:creationId xmlns:a16="http://schemas.microsoft.com/office/drawing/2014/main" id="{1DFB2E3D-61D3-4D02-BBEF-DEC4DA4E6897}"/>
                    </a:ext>
                  </a:extLst>
                </p:cNvPr>
                <p:cNvSpPr/>
                <p:nvPr/>
              </p:nvSpPr>
              <p:spPr>
                <a:xfrm>
                  <a:off x="3632159" y="2009191"/>
                  <a:ext cx="106550" cy="32766"/>
                </a:xfrm>
                <a:prstGeom prst="round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2" name="Oval 1031">
                  <a:extLst>
                    <a:ext uri="{FF2B5EF4-FFF2-40B4-BE49-F238E27FC236}">
                      <a16:creationId xmlns:a16="http://schemas.microsoft.com/office/drawing/2014/main" id="{F0B08B2D-D13F-4ED6-A4AE-DCA597CD3665}"/>
                    </a:ext>
                  </a:extLst>
                </p:cNvPr>
                <p:cNvSpPr/>
                <p:nvPr/>
              </p:nvSpPr>
              <p:spPr>
                <a:xfrm>
                  <a:off x="3760931" y="2004677"/>
                  <a:ext cx="41793" cy="41793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ectangle: Rounded Corners 139">
                  <a:extLst>
                    <a:ext uri="{FF2B5EF4-FFF2-40B4-BE49-F238E27FC236}">
                      <a16:creationId xmlns:a16="http://schemas.microsoft.com/office/drawing/2014/main" id="{B8587860-77EA-48BF-9B0B-2E4ACEE7455D}"/>
                    </a:ext>
                  </a:extLst>
                </p:cNvPr>
                <p:cNvSpPr/>
                <p:nvPr/>
              </p:nvSpPr>
              <p:spPr>
                <a:xfrm>
                  <a:off x="3139492" y="2112133"/>
                  <a:ext cx="746248" cy="163502"/>
                </a:xfrm>
                <a:prstGeom prst="roundRect">
                  <a:avLst/>
                </a:prstGeom>
                <a:noFill/>
                <a:ln w="381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ectangle: Rounded Corners 140">
                  <a:extLst>
                    <a:ext uri="{FF2B5EF4-FFF2-40B4-BE49-F238E27FC236}">
                      <a16:creationId xmlns:a16="http://schemas.microsoft.com/office/drawing/2014/main" id="{1ABF84C3-4252-4CAC-8B82-9BB86952B9B4}"/>
                    </a:ext>
                  </a:extLst>
                </p:cNvPr>
                <p:cNvSpPr/>
                <p:nvPr/>
              </p:nvSpPr>
              <p:spPr>
                <a:xfrm>
                  <a:off x="3240908" y="2145172"/>
                  <a:ext cx="32954" cy="96835"/>
                </a:xfrm>
                <a:prstGeom prst="round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ectangle: Rounded Corners 141">
                  <a:extLst>
                    <a:ext uri="{FF2B5EF4-FFF2-40B4-BE49-F238E27FC236}">
                      <a16:creationId xmlns:a16="http://schemas.microsoft.com/office/drawing/2014/main" id="{0CFBB42C-CF30-499E-86D7-12E3B0FE4948}"/>
                    </a:ext>
                  </a:extLst>
                </p:cNvPr>
                <p:cNvSpPr/>
                <p:nvPr/>
              </p:nvSpPr>
              <p:spPr>
                <a:xfrm>
                  <a:off x="3438485" y="2145172"/>
                  <a:ext cx="32954" cy="96835"/>
                </a:xfrm>
                <a:prstGeom prst="round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: Rounded Corners 142">
                  <a:extLst>
                    <a:ext uri="{FF2B5EF4-FFF2-40B4-BE49-F238E27FC236}">
                      <a16:creationId xmlns:a16="http://schemas.microsoft.com/office/drawing/2014/main" id="{9E539555-A86F-4FED-8E09-126C440EE478}"/>
                    </a:ext>
                  </a:extLst>
                </p:cNvPr>
                <p:cNvSpPr/>
                <p:nvPr/>
              </p:nvSpPr>
              <p:spPr>
                <a:xfrm>
                  <a:off x="3535191" y="2145172"/>
                  <a:ext cx="32954" cy="96835"/>
                </a:xfrm>
                <a:prstGeom prst="round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: Rounded Corners 143">
                  <a:extLst>
                    <a:ext uri="{FF2B5EF4-FFF2-40B4-BE49-F238E27FC236}">
                      <a16:creationId xmlns:a16="http://schemas.microsoft.com/office/drawing/2014/main" id="{108330E6-2D5E-43E8-83DB-EB6937C1E1A9}"/>
                    </a:ext>
                  </a:extLst>
                </p:cNvPr>
                <p:cNvSpPr/>
                <p:nvPr/>
              </p:nvSpPr>
              <p:spPr>
                <a:xfrm>
                  <a:off x="3339907" y="2145172"/>
                  <a:ext cx="32954" cy="96835"/>
                </a:xfrm>
                <a:prstGeom prst="round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Rectangle: Rounded Corners 144">
                  <a:extLst>
                    <a:ext uri="{FF2B5EF4-FFF2-40B4-BE49-F238E27FC236}">
                      <a16:creationId xmlns:a16="http://schemas.microsoft.com/office/drawing/2014/main" id="{AE80BB68-FB46-42D7-8118-DDC6DE59DA72}"/>
                    </a:ext>
                  </a:extLst>
                </p:cNvPr>
                <p:cNvSpPr/>
                <p:nvPr/>
              </p:nvSpPr>
              <p:spPr>
                <a:xfrm>
                  <a:off x="3632159" y="2177207"/>
                  <a:ext cx="106550" cy="32766"/>
                </a:xfrm>
                <a:prstGeom prst="round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78E45C75-6349-47C2-858F-87F629023DF8}"/>
                    </a:ext>
                  </a:extLst>
                </p:cNvPr>
                <p:cNvSpPr/>
                <p:nvPr/>
              </p:nvSpPr>
              <p:spPr>
                <a:xfrm>
                  <a:off x="3760931" y="2172693"/>
                  <a:ext cx="41793" cy="41793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: Rounded Corners 146">
                  <a:extLst>
                    <a:ext uri="{FF2B5EF4-FFF2-40B4-BE49-F238E27FC236}">
                      <a16:creationId xmlns:a16="http://schemas.microsoft.com/office/drawing/2014/main" id="{7BCC205D-2E25-435B-8CB9-EA43781B1AE7}"/>
                    </a:ext>
                  </a:extLst>
                </p:cNvPr>
                <p:cNvSpPr/>
                <p:nvPr/>
              </p:nvSpPr>
              <p:spPr>
                <a:xfrm>
                  <a:off x="3139492" y="2273897"/>
                  <a:ext cx="746248" cy="163502"/>
                </a:xfrm>
                <a:prstGeom prst="roundRect">
                  <a:avLst/>
                </a:prstGeom>
                <a:noFill/>
                <a:ln w="381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: Rounded Corners 147">
                  <a:extLst>
                    <a:ext uri="{FF2B5EF4-FFF2-40B4-BE49-F238E27FC236}">
                      <a16:creationId xmlns:a16="http://schemas.microsoft.com/office/drawing/2014/main" id="{89DA3583-D079-451C-A202-41FB2274DB95}"/>
                    </a:ext>
                  </a:extLst>
                </p:cNvPr>
                <p:cNvSpPr/>
                <p:nvPr/>
              </p:nvSpPr>
              <p:spPr>
                <a:xfrm>
                  <a:off x="3240908" y="2306937"/>
                  <a:ext cx="32954" cy="96835"/>
                </a:xfrm>
                <a:prstGeom prst="round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: Rounded Corners 148">
                  <a:extLst>
                    <a:ext uri="{FF2B5EF4-FFF2-40B4-BE49-F238E27FC236}">
                      <a16:creationId xmlns:a16="http://schemas.microsoft.com/office/drawing/2014/main" id="{4C26DA6C-7DD5-4147-AD90-86D6D947B995}"/>
                    </a:ext>
                  </a:extLst>
                </p:cNvPr>
                <p:cNvSpPr/>
                <p:nvPr/>
              </p:nvSpPr>
              <p:spPr>
                <a:xfrm>
                  <a:off x="3438485" y="2306937"/>
                  <a:ext cx="32954" cy="96835"/>
                </a:xfrm>
                <a:prstGeom prst="round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: Rounded Corners 149">
                  <a:extLst>
                    <a:ext uri="{FF2B5EF4-FFF2-40B4-BE49-F238E27FC236}">
                      <a16:creationId xmlns:a16="http://schemas.microsoft.com/office/drawing/2014/main" id="{6648BF6F-42C3-44F4-A3AD-27E2AFE4469B}"/>
                    </a:ext>
                  </a:extLst>
                </p:cNvPr>
                <p:cNvSpPr/>
                <p:nvPr/>
              </p:nvSpPr>
              <p:spPr>
                <a:xfrm>
                  <a:off x="3535191" y="2306937"/>
                  <a:ext cx="32954" cy="96835"/>
                </a:xfrm>
                <a:prstGeom prst="round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Rectangle: Rounded Corners 150">
                  <a:extLst>
                    <a:ext uri="{FF2B5EF4-FFF2-40B4-BE49-F238E27FC236}">
                      <a16:creationId xmlns:a16="http://schemas.microsoft.com/office/drawing/2014/main" id="{B26CA505-D285-497B-927B-14D1412A4758}"/>
                    </a:ext>
                  </a:extLst>
                </p:cNvPr>
                <p:cNvSpPr/>
                <p:nvPr/>
              </p:nvSpPr>
              <p:spPr>
                <a:xfrm>
                  <a:off x="3339907" y="2306937"/>
                  <a:ext cx="32954" cy="96835"/>
                </a:xfrm>
                <a:prstGeom prst="round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Rectangle: Rounded Corners 151">
                  <a:extLst>
                    <a:ext uri="{FF2B5EF4-FFF2-40B4-BE49-F238E27FC236}">
                      <a16:creationId xmlns:a16="http://schemas.microsoft.com/office/drawing/2014/main" id="{B6528D0D-99D3-4660-BAB0-3A252BD79BB7}"/>
                    </a:ext>
                  </a:extLst>
                </p:cNvPr>
                <p:cNvSpPr/>
                <p:nvPr/>
              </p:nvSpPr>
              <p:spPr>
                <a:xfrm>
                  <a:off x="3632159" y="2338971"/>
                  <a:ext cx="106550" cy="32766"/>
                </a:xfrm>
                <a:prstGeom prst="round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D07D4B17-0CB2-49EB-9AE8-8CB3600B9AEB}"/>
                    </a:ext>
                  </a:extLst>
                </p:cNvPr>
                <p:cNvSpPr/>
                <p:nvPr/>
              </p:nvSpPr>
              <p:spPr>
                <a:xfrm>
                  <a:off x="3760931" y="2334457"/>
                  <a:ext cx="41793" cy="41793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3" name="Freeform: Shape 1032">
                  <a:extLst>
                    <a:ext uri="{FF2B5EF4-FFF2-40B4-BE49-F238E27FC236}">
                      <a16:creationId xmlns:a16="http://schemas.microsoft.com/office/drawing/2014/main" id="{802E816B-3AF0-4439-8053-6CFA29C0046E}"/>
                    </a:ext>
                  </a:extLst>
                </p:cNvPr>
                <p:cNvSpPr/>
                <p:nvPr/>
              </p:nvSpPr>
              <p:spPr>
                <a:xfrm>
                  <a:off x="3126580" y="1779157"/>
                  <a:ext cx="761541" cy="176419"/>
                </a:xfrm>
                <a:custGeom>
                  <a:avLst/>
                  <a:gdLst>
                    <a:gd name="connsiteX0" fmla="*/ 0 w 1902691"/>
                    <a:gd name="connsiteY0" fmla="*/ 461819 h 461819"/>
                    <a:gd name="connsiteX1" fmla="*/ 175491 w 1902691"/>
                    <a:gd name="connsiteY1" fmla="*/ 0 h 461819"/>
                    <a:gd name="connsiteX2" fmla="*/ 1533237 w 1902691"/>
                    <a:gd name="connsiteY2" fmla="*/ 0 h 461819"/>
                    <a:gd name="connsiteX3" fmla="*/ 1902691 w 1902691"/>
                    <a:gd name="connsiteY3" fmla="*/ 443346 h 461819"/>
                    <a:gd name="connsiteX4" fmla="*/ 0 w 1902691"/>
                    <a:gd name="connsiteY4" fmla="*/ 461819 h 4618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2691" h="461819">
                      <a:moveTo>
                        <a:pt x="0" y="461819"/>
                      </a:moveTo>
                      <a:lnTo>
                        <a:pt x="175491" y="0"/>
                      </a:lnTo>
                      <a:lnTo>
                        <a:pt x="1533237" y="0"/>
                      </a:lnTo>
                      <a:lnTo>
                        <a:pt x="1902691" y="443346"/>
                      </a:lnTo>
                      <a:lnTo>
                        <a:pt x="0" y="461819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DB06E7F-D4A4-4526-9257-E61DBE8D9A56}"/>
                  </a:ext>
                </a:extLst>
              </p:cNvPr>
              <p:cNvSpPr txBox="1"/>
              <p:nvPr/>
            </p:nvSpPr>
            <p:spPr>
              <a:xfrm>
                <a:off x="10324244" y="4593668"/>
                <a:ext cx="7327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Server</a:t>
                </a:r>
              </a:p>
            </p:txBody>
          </p:sp>
        </p:grpSp>
      </p:grp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0106998B-16E6-440B-8472-098F7E75C0E7}"/>
              </a:ext>
            </a:extLst>
          </p:cNvPr>
          <p:cNvGrpSpPr/>
          <p:nvPr/>
        </p:nvGrpSpPr>
        <p:grpSpPr>
          <a:xfrm>
            <a:off x="3598841" y="2661837"/>
            <a:ext cx="1879071" cy="2810134"/>
            <a:chOff x="7131955" y="2528756"/>
            <a:chExt cx="1879071" cy="2810134"/>
          </a:xfrm>
        </p:grpSpPr>
        <p:grpSp>
          <p:nvGrpSpPr>
            <p:cNvPr id="1038" name="Group 1037">
              <a:extLst>
                <a:ext uri="{FF2B5EF4-FFF2-40B4-BE49-F238E27FC236}">
                  <a16:creationId xmlns:a16="http://schemas.microsoft.com/office/drawing/2014/main" id="{4E65DF18-EB9B-43C4-B2C9-D116766F9510}"/>
                </a:ext>
              </a:extLst>
            </p:cNvPr>
            <p:cNvGrpSpPr/>
            <p:nvPr/>
          </p:nvGrpSpPr>
          <p:grpSpPr>
            <a:xfrm>
              <a:off x="7131955" y="4157804"/>
              <a:ext cx="1879071" cy="788250"/>
              <a:chOff x="7643767" y="4321168"/>
              <a:chExt cx="1634646" cy="68678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6B44C59-7FAE-45B3-9F83-57E85CE2D07C}"/>
                  </a:ext>
                </a:extLst>
              </p:cNvPr>
              <p:cNvSpPr/>
              <p:nvPr/>
            </p:nvSpPr>
            <p:spPr>
              <a:xfrm rot="5400000">
                <a:off x="8159866" y="3889404"/>
                <a:ext cx="686783" cy="15503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6B14333-014A-4981-BEB2-953380E2DEC8}"/>
                  </a:ext>
                </a:extLst>
              </p:cNvPr>
              <p:cNvSpPr/>
              <p:nvPr/>
            </p:nvSpPr>
            <p:spPr>
              <a:xfrm rot="8100000">
                <a:off x="8104857" y="4539458"/>
                <a:ext cx="244989" cy="24498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FEB7E6C-E5E6-445C-BDFB-F39F275A4B6A}"/>
                  </a:ext>
                </a:extLst>
              </p:cNvPr>
              <p:cNvSpPr/>
              <p:nvPr/>
            </p:nvSpPr>
            <p:spPr>
              <a:xfrm rot="5400000">
                <a:off x="7692156" y="4509513"/>
                <a:ext cx="213313" cy="31009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1A259BF-3FB2-42E4-A261-809253EA71A5}"/>
                  </a:ext>
                </a:extLst>
              </p:cNvPr>
              <p:cNvSpPr/>
              <p:nvPr/>
            </p:nvSpPr>
            <p:spPr>
              <a:xfrm rot="5400000">
                <a:off x="9171830" y="4931370"/>
                <a:ext cx="24676" cy="2817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D4A262D-72DF-4581-9D2B-33DC57C80DB3}"/>
                  </a:ext>
                </a:extLst>
              </p:cNvPr>
              <p:cNvSpPr/>
              <p:nvPr/>
            </p:nvSpPr>
            <p:spPr>
              <a:xfrm rot="5400000">
                <a:off x="9073883" y="4931978"/>
                <a:ext cx="24676" cy="2817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3361AC8-9216-4EE8-A3B7-C3F3762826E0}"/>
                  </a:ext>
                </a:extLst>
              </p:cNvPr>
              <p:cNvSpPr/>
              <p:nvPr/>
            </p:nvSpPr>
            <p:spPr>
              <a:xfrm rot="5400000">
                <a:off x="8975935" y="4931370"/>
                <a:ext cx="24676" cy="2817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3DBC4AA-6D31-41AA-88D0-97A351275AE1}"/>
                  </a:ext>
                </a:extLst>
              </p:cNvPr>
              <p:cNvSpPr/>
              <p:nvPr/>
            </p:nvSpPr>
            <p:spPr>
              <a:xfrm rot="5400000">
                <a:off x="8877987" y="4931370"/>
                <a:ext cx="24676" cy="2817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C901034-539E-498D-A702-F10C98E7A6E6}"/>
                  </a:ext>
                </a:extLst>
              </p:cNvPr>
              <p:cNvSpPr/>
              <p:nvPr/>
            </p:nvSpPr>
            <p:spPr>
              <a:xfrm rot="5400000">
                <a:off x="8780039" y="4931978"/>
                <a:ext cx="24676" cy="2817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F94C7E7-0553-49C8-A134-C6F1179313D7}"/>
                  </a:ext>
                </a:extLst>
              </p:cNvPr>
              <p:cNvSpPr/>
              <p:nvPr/>
            </p:nvSpPr>
            <p:spPr>
              <a:xfrm rot="5400000">
                <a:off x="8682091" y="4931370"/>
                <a:ext cx="24676" cy="2817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CB4B255-A1EB-43A2-9F26-0F662457BBA8}"/>
                  </a:ext>
                </a:extLst>
              </p:cNvPr>
              <p:cNvSpPr/>
              <p:nvPr/>
            </p:nvSpPr>
            <p:spPr>
              <a:xfrm rot="5400000">
                <a:off x="8584143" y="4931370"/>
                <a:ext cx="24676" cy="2817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41367C8-11DD-4993-97A5-68A6E29E15F1}"/>
                  </a:ext>
                </a:extLst>
              </p:cNvPr>
              <p:cNvSpPr/>
              <p:nvPr/>
            </p:nvSpPr>
            <p:spPr>
              <a:xfrm rot="5400000">
                <a:off x="8486195" y="4931978"/>
                <a:ext cx="24676" cy="2817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189C53F-11C2-4DC2-A4F9-418AC67D700B}"/>
                  </a:ext>
                </a:extLst>
              </p:cNvPr>
              <p:cNvSpPr/>
              <p:nvPr/>
            </p:nvSpPr>
            <p:spPr>
              <a:xfrm rot="5400000">
                <a:off x="8388247" y="4931370"/>
                <a:ext cx="24676" cy="2817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6A94B51-6212-4AA0-BC9F-3DD07B535E4D}"/>
                  </a:ext>
                </a:extLst>
              </p:cNvPr>
              <p:cNvSpPr/>
              <p:nvPr/>
            </p:nvSpPr>
            <p:spPr>
              <a:xfrm rot="5400000">
                <a:off x="8290300" y="4931370"/>
                <a:ext cx="24676" cy="2817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A24E823-9162-4AF7-98DF-5AD9DED2221B}"/>
                  </a:ext>
                </a:extLst>
              </p:cNvPr>
              <p:cNvSpPr/>
              <p:nvPr/>
            </p:nvSpPr>
            <p:spPr>
              <a:xfrm rot="5400000">
                <a:off x="8192352" y="4931978"/>
                <a:ext cx="24676" cy="2817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C28279D-DEDE-4BD3-8906-CBE525E6C146}"/>
                  </a:ext>
                </a:extLst>
              </p:cNvPr>
              <p:cNvSpPr/>
              <p:nvPr/>
            </p:nvSpPr>
            <p:spPr>
              <a:xfrm rot="5400000">
                <a:off x="8094404" y="4931370"/>
                <a:ext cx="24676" cy="2817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910EF44-AD47-4927-A75B-9F727D7B85AD}"/>
                  </a:ext>
                </a:extLst>
              </p:cNvPr>
              <p:cNvSpPr/>
              <p:nvPr/>
            </p:nvSpPr>
            <p:spPr>
              <a:xfrm rot="5400000">
                <a:off x="7996456" y="4931370"/>
                <a:ext cx="24676" cy="2817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48A53A6-523F-45BD-B829-0AC1C8C64F23}"/>
                  </a:ext>
                </a:extLst>
              </p:cNvPr>
              <p:cNvSpPr/>
              <p:nvPr/>
            </p:nvSpPr>
            <p:spPr>
              <a:xfrm rot="5400000">
                <a:off x="7898508" y="4931978"/>
                <a:ext cx="24676" cy="2817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04B76B3-E6D6-43A6-B74B-37D3DFF09374}"/>
                  </a:ext>
                </a:extLst>
              </p:cNvPr>
              <p:cNvSpPr/>
              <p:nvPr/>
            </p:nvSpPr>
            <p:spPr>
              <a:xfrm rot="5400000">
                <a:off x="7800560" y="4931370"/>
                <a:ext cx="24676" cy="2817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76D5C3A-D266-4406-9EB7-0873621116A0}"/>
                  </a:ext>
                </a:extLst>
              </p:cNvPr>
              <p:cNvSpPr/>
              <p:nvPr/>
            </p:nvSpPr>
            <p:spPr>
              <a:xfrm rot="5400000">
                <a:off x="9171830" y="4364363"/>
                <a:ext cx="24676" cy="2817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A0FE032-0C34-4A16-A95E-F8F88EA717D9}"/>
                  </a:ext>
                </a:extLst>
              </p:cNvPr>
              <p:cNvSpPr/>
              <p:nvPr/>
            </p:nvSpPr>
            <p:spPr>
              <a:xfrm rot="5400000">
                <a:off x="9073883" y="4364971"/>
                <a:ext cx="24676" cy="2817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457746D1-BC39-4BEC-BCFD-B73953E4AB33}"/>
                  </a:ext>
                </a:extLst>
              </p:cNvPr>
              <p:cNvSpPr/>
              <p:nvPr/>
            </p:nvSpPr>
            <p:spPr>
              <a:xfrm rot="5400000">
                <a:off x="8975935" y="4364363"/>
                <a:ext cx="24676" cy="2817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B46F9C2-0566-4403-97D4-17BEE1981000}"/>
                  </a:ext>
                </a:extLst>
              </p:cNvPr>
              <p:cNvSpPr/>
              <p:nvPr/>
            </p:nvSpPr>
            <p:spPr>
              <a:xfrm rot="5400000">
                <a:off x="8877987" y="4364363"/>
                <a:ext cx="24676" cy="2817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422F38D-8F48-44C9-9967-82E6FF9005AE}"/>
                  </a:ext>
                </a:extLst>
              </p:cNvPr>
              <p:cNvSpPr/>
              <p:nvPr/>
            </p:nvSpPr>
            <p:spPr>
              <a:xfrm rot="5400000">
                <a:off x="8780039" y="4364971"/>
                <a:ext cx="24676" cy="2817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2F41D49-674A-4AAB-9F85-9324E7FFDE4F}"/>
                  </a:ext>
                </a:extLst>
              </p:cNvPr>
              <p:cNvSpPr/>
              <p:nvPr/>
            </p:nvSpPr>
            <p:spPr>
              <a:xfrm rot="5400000">
                <a:off x="8682091" y="4364363"/>
                <a:ext cx="24676" cy="2817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756BE5-BA29-41F6-A78B-594510F65644}"/>
                  </a:ext>
                </a:extLst>
              </p:cNvPr>
              <p:cNvSpPr/>
              <p:nvPr/>
            </p:nvSpPr>
            <p:spPr>
              <a:xfrm rot="5400000">
                <a:off x="8584143" y="4364363"/>
                <a:ext cx="24676" cy="2817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2232575-316D-4C64-AF71-83964B2CCC12}"/>
                  </a:ext>
                </a:extLst>
              </p:cNvPr>
              <p:cNvSpPr/>
              <p:nvPr/>
            </p:nvSpPr>
            <p:spPr>
              <a:xfrm rot="5400000">
                <a:off x="8486195" y="4364971"/>
                <a:ext cx="24676" cy="2817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00A11B7-57A3-44AB-B474-0FB025F266AA}"/>
                  </a:ext>
                </a:extLst>
              </p:cNvPr>
              <p:cNvSpPr/>
              <p:nvPr/>
            </p:nvSpPr>
            <p:spPr>
              <a:xfrm rot="5400000">
                <a:off x="8388247" y="4364363"/>
                <a:ext cx="24676" cy="2817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86769CD-D054-459D-8DE3-3247C9BAE63C}"/>
                  </a:ext>
                </a:extLst>
              </p:cNvPr>
              <p:cNvSpPr/>
              <p:nvPr/>
            </p:nvSpPr>
            <p:spPr>
              <a:xfrm rot="5400000">
                <a:off x="8290300" y="4364363"/>
                <a:ext cx="24676" cy="2817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B600E16-5AA0-4985-B6C2-AB7E6486AE2F}"/>
                  </a:ext>
                </a:extLst>
              </p:cNvPr>
              <p:cNvSpPr/>
              <p:nvPr/>
            </p:nvSpPr>
            <p:spPr>
              <a:xfrm rot="5400000">
                <a:off x="8192352" y="4364971"/>
                <a:ext cx="24676" cy="2817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D7BF1F9-E987-443E-BF0A-7BB3A984D519}"/>
                  </a:ext>
                </a:extLst>
              </p:cNvPr>
              <p:cNvSpPr/>
              <p:nvPr/>
            </p:nvSpPr>
            <p:spPr>
              <a:xfrm rot="5400000">
                <a:off x="8094404" y="4364363"/>
                <a:ext cx="24676" cy="2817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7B357A9-887A-4BC2-A740-6F1C5CBE0851}"/>
                  </a:ext>
                </a:extLst>
              </p:cNvPr>
              <p:cNvSpPr/>
              <p:nvPr/>
            </p:nvSpPr>
            <p:spPr>
              <a:xfrm rot="5400000">
                <a:off x="7996456" y="4364363"/>
                <a:ext cx="24676" cy="2817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B6E98CD-081E-459A-9202-EF2F734D1440}"/>
                  </a:ext>
                </a:extLst>
              </p:cNvPr>
              <p:cNvSpPr/>
              <p:nvPr/>
            </p:nvSpPr>
            <p:spPr>
              <a:xfrm rot="5400000">
                <a:off x="7898508" y="4364971"/>
                <a:ext cx="24676" cy="2817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6771C31-9367-4C78-9E9F-1C95DCA0C800}"/>
                  </a:ext>
                </a:extLst>
              </p:cNvPr>
              <p:cNvSpPr/>
              <p:nvPr/>
            </p:nvSpPr>
            <p:spPr>
              <a:xfrm rot="5400000">
                <a:off x="7800560" y="4364363"/>
                <a:ext cx="24676" cy="2817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11F0C46-2F4A-4B63-9CA6-60E061E4C687}"/>
                </a:ext>
              </a:extLst>
            </p:cNvPr>
            <p:cNvSpPr txBox="1"/>
            <p:nvPr/>
          </p:nvSpPr>
          <p:spPr>
            <a:xfrm>
              <a:off x="7603665" y="4950317"/>
              <a:ext cx="1003607" cy="388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Arduino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7DC25BE0-59C0-4DF3-AA38-009ED7F249DA}"/>
                </a:ext>
              </a:extLst>
            </p:cNvPr>
            <p:cNvGrpSpPr/>
            <p:nvPr/>
          </p:nvGrpSpPr>
          <p:grpSpPr>
            <a:xfrm>
              <a:off x="7641313" y="2528756"/>
              <a:ext cx="882551" cy="534649"/>
              <a:chOff x="10197362" y="988658"/>
              <a:chExt cx="767751" cy="465827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7EFE0BDF-07DE-46B1-B680-E0B23503187D}"/>
                  </a:ext>
                </a:extLst>
              </p:cNvPr>
              <p:cNvSpPr/>
              <p:nvPr/>
            </p:nvSpPr>
            <p:spPr>
              <a:xfrm>
                <a:off x="10197362" y="988658"/>
                <a:ext cx="767751" cy="46582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3BFDF20-4532-40DF-9849-82EE2FBEBF39}"/>
                  </a:ext>
                </a:extLst>
              </p:cNvPr>
              <p:cNvSpPr/>
              <p:nvPr/>
            </p:nvSpPr>
            <p:spPr>
              <a:xfrm>
                <a:off x="10600360" y="1266490"/>
                <a:ext cx="123432" cy="11400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134DA475-8D33-4547-A7C1-75178735B8AD}"/>
                  </a:ext>
                </a:extLst>
              </p:cNvPr>
              <p:cNvSpPr/>
              <p:nvPr/>
            </p:nvSpPr>
            <p:spPr>
              <a:xfrm>
                <a:off x="10579372" y="1072049"/>
                <a:ext cx="149291" cy="14089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CFB72F05-61B0-484A-879B-63917EFA61ED}"/>
                  </a:ext>
                </a:extLst>
              </p:cNvPr>
              <p:cNvGrpSpPr/>
              <p:nvPr/>
            </p:nvGrpSpPr>
            <p:grpSpPr>
              <a:xfrm rot="5400000">
                <a:off x="10735323" y="1207966"/>
                <a:ext cx="322017" cy="25284"/>
                <a:chOff x="9377161" y="985187"/>
                <a:chExt cx="322017" cy="2528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4A89F168-65B1-4300-BC58-3DA81C7BF33E}"/>
                    </a:ext>
                  </a:extLst>
                </p:cNvPr>
                <p:cNvSpPr/>
                <p:nvPr/>
              </p:nvSpPr>
              <p:spPr>
                <a:xfrm rot="5400000">
                  <a:off x="9672754" y="983438"/>
                  <a:ext cx="24676" cy="28173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A158896D-9954-4F1F-B0F8-A03636A681A3}"/>
                    </a:ext>
                  </a:extLst>
                </p:cNvPr>
                <p:cNvSpPr/>
                <p:nvPr/>
              </p:nvSpPr>
              <p:spPr>
                <a:xfrm rot="5400000">
                  <a:off x="9574806" y="983438"/>
                  <a:ext cx="24676" cy="28173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D630C832-F9C2-43D8-89F0-0D9AE00A08D2}"/>
                    </a:ext>
                  </a:extLst>
                </p:cNvPr>
                <p:cNvSpPr/>
                <p:nvPr/>
              </p:nvSpPr>
              <p:spPr>
                <a:xfrm rot="5400000">
                  <a:off x="9476858" y="984046"/>
                  <a:ext cx="24676" cy="28173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3007E2BD-E721-433A-B6E2-CA0CE58B03AD}"/>
                    </a:ext>
                  </a:extLst>
                </p:cNvPr>
                <p:cNvSpPr/>
                <p:nvPr/>
              </p:nvSpPr>
              <p:spPr>
                <a:xfrm rot="5400000">
                  <a:off x="9378910" y="983438"/>
                  <a:ext cx="24676" cy="28173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97340162-F603-4A99-8FC4-E196EF6673E5}"/>
                  </a:ext>
                </a:extLst>
              </p:cNvPr>
              <p:cNvGrpSpPr/>
              <p:nvPr/>
            </p:nvGrpSpPr>
            <p:grpSpPr>
              <a:xfrm rot="5400000">
                <a:off x="10648088" y="1206846"/>
                <a:ext cx="322017" cy="25284"/>
                <a:chOff x="9377161" y="985187"/>
                <a:chExt cx="322017" cy="2528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D8985ACA-8507-4090-AD0E-1DE00365EAF2}"/>
                    </a:ext>
                  </a:extLst>
                </p:cNvPr>
                <p:cNvSpPr/>
                <p:nvPr/>
              </p:nvSpPr>
              <p:spPr>
                <a:xfrm rot="5400000">
                  <a:off x="9672754" y="983438"/>
                  <a:ext cx="24676" cy="28173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C0A4F66E-F3AE-4DDF-B375-D65F9F88B1D1}"/>
                    </a:ext>
                  </a:extLst>
                </p:cNvPr>
                <p:cNvSpPr/>
                <p:nvPr/>
              </p:nvSpPr>
              <p:spPr>
                <a:xfrm rot="5400000">
                  <a:off x="9574806" y="983438"/>
                  <a:ext cx="24676" cy="28173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7831F2D0-1871-4EEC-BE01-19833703D351}"/>
                    </a:ext>
                  </a:extLst>
                </p:cNvPr>
                <p:cNvSpPr/>
                <p:nvPr/>
              </p:nvSpPr>
              <p:spPr>
                <a:xfrm rot="5400000">
                  <a:off x="9476858" y="984046"/>
                  <a:ext cx="24676" cy="28173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192853C9-DB41-4F7C-8EC2-51A45663514A}"/>
                    </a:ext>
                  </a:extLst>
                </p:cNvPr>
                <p:cNvSpPr/>
                <p:nvPr/>
              </p:nvSpPr>
              <p:spPr>
                <a:xfrm rot="5400000">
                  <a:off x="9378910" y="983438"/>
                  <a:ext cx="24676" cy="28173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9FC43E4A-11F9-409F-806F-409F237FA9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82589" y="3452031"/>
              <a:ext cx="1" cy="60791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885EB6D0-7CE6-4435-BC25-A4A2B8AA41AB}"/>
                </a:ext>
              </a:extLst>
            </p:cNvPr>
            <p:cNvSpPr txBox="1"/>
            <p:nvPr/>
          </p:nvSpPr>
          <p:spPr>
            <a:xfrm>
              <a:off x="7603665" y="3058373"/>
              <a:ext cx="873365" cy="388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ESP-01</a:t>
              </a:r>
            </a:p>
          </p:txBody>
        </p:sp>
      </p:grp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E7A5737F-6778-4FFC-9E46-F3CDAAF643D9}"/>
              </a:ext>
            </a:extLst>
          </p:cNvPr>
          <p:cNvCxnSpPr>
            <a:cxnSpLocks/>
          </p:cNvCxnSpPr>
          <p:nvPr/>
        </p:nvCxnSpPr>
        <p:spPr>
          <a:xfrm>
            <a:off x="9355069" y="4075039"/>
            <a:ext cx="576904" cy="88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9" name="TextBox 1048">
            <a:extLst>
              <a:ext uri="{FF2B5EF4-FFF2-40B4-BE49-F238E27FC236}">
                <a16:creationId xmlns:a16="http://schemas.microsoft.com/office/drawing/2014/main" id="{E00195F4-378C-4A18-9150-AD08B4ECE49F}"/>
              </a:ext>
            </a:extLst>
          </p:cNvPr>
          <p:cNvSpPr txBox="1"/>
          <p:nvPr/>
        </p:nvSpPr>
        <p:spPr>
          <a:xfrm>
            <a:off x="4287801" y="562549"/>
            <a:ext cx="3515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Quad Monitor</a:t>
            </a:r>
          </a:p>
        </p:txBody>
      </p:sp>
    </p:spTree>
    <p:extLst>
      <p:ext uri="{BB962C8B-B14F-4D97-AF65-F5344CB8AC3E}">
        <p14:creationId xmlns:p14="http://schemas.microsoft.com/office/powerpoint/2010/main" val="2899619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men posing for a photo&#10;&#10;Description automatically generated with medium confidence">
            <a:extLst>
              <a:ext uri="{FF2B5EF4-FFF2-40B4-BE49-F238E27FC236}">
                <a16:creationId xmlns:a16="http://schemas.microsoft.com/office/drawing/2014/main" id="{CD0FA8FB-381B-49D2-8C08-6F01D49C49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05" b="15977"/>
          <a:stretch/>
        </p:blipFill>
        <p:spPr>
          <a:xfrm>
            <a:off x="1899006" y="1014013"/>
            <a:ext cx="8393987" cy="47216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8E4CA6E-F48E-468E-9B81-A56942900DD7}"/>
              </a:ext>
            </a:extLst>
          </p:cNvPr>
          <p:cNvSpPr/>
          <p:nvPr/>
        </p:nvSpPr>
        <p:spPr>
          <a:xfrm>
            <a:off x="1590675" y="1190626"/>
            <a:ext cx="8715374" cy="4436664"/>
          </a:xfrm>
          <a:prstGeom prst="rect">
            <a:avLst/>
          </a:prstGeom>
          <a:solidFill>
            <a:sysClr val="windowText" lastClr="000000">
              <a:alpha val="36000"/>
            </a:sys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3428957-3EA7-4381-B185-B818E17587C0}"/>
              </a:ext>
            </a:extLst>
          </p:cNvPr>
          <p:cNvSpPr txBox="1">
            <a:spLocks/>
          </p:cNvSpPr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Hardware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E4A7CE-DF8A-48B4-8DB6-A4EDEC692E24}"/>
              </a:ext>
            </a:extLst>
          </p:cNvPr>
          <p:cNvSpPr/>
          <p:nvPr/>
        </p:nvSpPr>
        <p:spPr>
          <a:xfrm>
            <a:off x="1590675" y="1122361"/>
            <a:ext cx="8801099" cy="4545013"/>
          </a:xfrm>
          <a:prstGeom prst="roundRect">
            <a:avLst>
              <a:gd name="adj" fmla="val 16667"/>
            </a:avLst>
          </a:prstGeom>
          <a:noFill/>
          <a:ln w="6127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8343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7875A-BCC5-445B-8B4B-9685D35C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Sensors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033C1FB-6F5C-46E2-9D95-9AF7F5481084}"/>
              </a:ext>
            </a:extLst>
          </p:cNvPr>
          <p:cNvGrpSpPr/>
          <p:nvPr/>
        </p:nvGrpSpPr>
        <p:grpSpPr>
          <a:xfrm>
            <a:off x="6815442" y="2123971"/>
            <a:ext cx="1257300" cy="2767013"/>
            <a:chOff x="1971675" y="3238500"/>
            <a:chExt cx="1257300" cy="276701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2290814-C71B-4EBF-A245-AB4F09D760E5}"/>
                </a:ext>
              </a:extLst>
            </p:cNvPr>
            <p:cNvSpPr/>
            <p:nvPr/>
          </p:nvSpPr>
          <p:spPr>
            <a:xfrm>
              <a:off x="1971675" y="3238500"/>
              <a:ext cx="1257300" cy="2381250"/>
            </a:xfrm>
            <a:prstGeom prst="roundRect">
              <a:avLst>
                <a:gd name="adj" fmla="val 83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E7F7F1D-3F0A-406F-9BE1-EBF1FEA5DAA7}"/>
                </a:ext>
              </a:extLst>
            </p:cNvPr>
            <p:cNvSpPr/>
            <p:nvPr/>
          </p:nvSpPr>
          <p:spPr>
            <a:xfrm>
              <a:off x="1971675" y="3429000"/>
              <a:ext cx="1257300" cy="1571625"/>
            </a:xfrm>
            <a:prstGeom prst="roundRect">
              <a:avLst>
                <a:gd name="adj" fmla="val 303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100310-780C-4BA6-8482-4E94157A8467}"/>
                </a:ext>
              </a:extLst>
            </p:cNvPr>
            <p:cNvSpPr/>
            <p:nvPr/>
          </p:nvSpPr>
          <p:spPr>
            <a:xfrm>
              <a:off x="3086100" y="3581400"/>
              <a:ext cx="133350" cy="1333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521A5D-95EE-4656-9E0D-2543BFACAF6A}"/>
                </a:ext>
              </a:extLst>
            </p:cNvPr>
            <p:cNvSpPr/>
            <p:nvPr/>
          </p:nvSpPr>
          <p:spPr>
            <a:xfrm>
              <a:off x="2809875" y="3581400"/>
              <a:ext cx="133350" cy="1333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E7D2A8D-CE28-4063-A488-CAE964B34830}"/>
                </a:ext>
              </a:extLst>
            </p:cNvPr>
            <p:cNvSpPr/>
            <p:nvPr/>
          </p:nvSpPr>
          <p:spPr>
            <a:xfrm>
              <a:off x="1981200" y="3581400"/>
              <a:ext cx="133350" cy="1333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CF1B26-73A1-46AE-991A-8B36E22E15FA}"/>
                </a:ext>
              </a:extLst>
            </p:cNvPr>
            <p:cNvSpPr/>
            <p:nvPr/>
          </p:nvSpPr>
          <p:spPr>
            <a:xfrm>
              <a:off x="2257425" y="3581400"/>
              <a:ext cx="133350" cy="1333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0B6BEA5-9C43-49AA-8DC2-8E44B1A02404}"/>
                </a:ext>
              </a:extLst>
            </p:cNvPr>
            <p:cNvSpPr/>
            <p:nvPr/>
          </p:nvSpPr>
          <p:spPr>
            <a:xfrm>
              <a:off x="2533650" y="3581400"/>
              <a:ext cx="133350" cy="1333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2E9F01C-5E61-4BED-88A9-5C1DE32589DD}"/>
                </a:ext>
              </a:extLst>
            </p:cNvPr>
            <p:cNvSpPr/>
            <p:nvPr/>
          </p:nvSpPr>
          <p:spPr>
            <a:xfrm>
              <a:off x="2809875" y="3838575"/>
              <a:ext cx="133350" cy="1333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82C8E11-7D50-40B5-AB6E-2CAEB2ABC6DD}"/>
                </a:ext>
              </a:extLst>
            </p:cNvPr>
            <p:cNvSpPr/>
            <p:nvPr/>
          </p:nvSpPr>
          <p:spPr>
            <a:xfrm>
              <a:off x="2257425" y="3838575"/>
              <a:ext cx="133350" cy="1333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0BE83E6-235D-40F5-A355-3CCEEC4A6C2A}"/>
                </a:ext>
              </a:extLst>
            </p:cNvPr>
            <p:cNvSpPr/>
            <p:nvPr/>
          </p:nvSpPr>
          <p:spPr>
            <a:xfrm>
              <a:off x="2533650" y="3838575"/>
              <a:ext cx="133350" cy="1333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76BC5A-BE5A-4239-800E-307BA904A983}"/>
                </a:ext>
              </a:extLst>
            </p:cNvPr>
            <p:cNvSpPr/>
            <p:nvPr/>
          </p:nvSpPr>
          <p:spPr>
            <a:xfrm>
              <a:off x="2809875" y="4095750"/>
              <a:ext cx="133350" cy="1333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2847061-551E-4FEB-89C5-EC529D73361E}"/>
                </a:ext>
              </a:extLst>
            </p:cNvPr>
            <p:cNvSpPr/>
            <p:nvPr/>
          </p:nvSpPr>
          <p:spPr>
            <a:xfrm>
              <a:off x="2257425" y="4095750"/>
              <a:ext cx="133350" cy="1333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6A822D8-6293-4881-B0B4-96328A2FBB5E}"/>
                </a:ext>
              </a:extLst>
            </p:cNvPr>
            <p:cNvSpPr/>
            <p:nvPr/>
          </p:nvSpPr>
          <p:spPr>
            <a:xfrm>
              <a:off x="2533650" y="4095750"/>
              <a:ext cx="133350" cy="1333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AE45954-C8E4-425A-A6A1-63A528EA1A58}"/>
                </a:ext>
              </a:extLst>
            </p:cNvPr>
            <p:cNvSpPr/>
            <p:nvPr/>
          </p:nvSpPr>
          <p:spPr>
            <a:xfrm>
              <a:off x="2809875" y="4352925"/>
              <a:ext cx="133350" cy="1333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3045331-6AFA-42EF-8DC7-D3EF4B99AEC8}"/>
                </a:ext>
              </a:extLst>
            </p:cNvPr>
            <p:cNvSpPr/>
            <p:nvPr/>
          </p:nvSpPr>
          <p:spPr>
            <a:xfrm>
              <a:off x="2257425" y="4352925"/>
              <a:ext cx="133350" cy="1333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A55E05A-B340-424D-BA52-62DD0C4B7A1A}"/>
                </a:ext>
              </a:extLst>
            </p:cNvPr>
            <p:cNvSpPr/>
            <p:nvPr/>
          </p:nvSpPr>
          <p:spPr>
            <a:xfrm>
              <a:off x="2533650" y="4352925"/>
              <a:ext cx="133350" cy="1333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6DDCB2E-F9DD-476C-91A9-0239E9D24B57}"/>
                </a:ext>
              </a:extLst>
            </p:cNvPr>
            <p:cNvSpPr/>
            <p:nvPr/>
          </p:nvSpPr>
          <p:spPr>
            <a:xfrm>
              <a:off x="2809875" y="4610100"/>
              <a:ext cx="133350" cy="1333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911426-A0DD-496B-B361-A800BB03AC72}"/>
                </a:ext>
              </a:extLst>
            </p:cNvPr>
            <p:cNvSpPr/>
            <p:nvPr/>
          </p:nvSpPr>
          <p:spPr>
            <a:xfrm>
              <a:off x="2257425" y="4610100"/>
              <a:ext cx="133350" cy="1333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2A71319-4719-4790-BF54-DA6D6083D49F}"/>
                </a:ext>
              </a:extLst>
            </p:cNvPr>
            <p:cNvSpPr/>
            <p:nvPr/>
          </p:nvSpPr>
          <p:spPr>
            <a:xfrm>
              <a:off x="2533650" y="4610100"/>
              <a:ext cx="133350" cy="1333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7460729-A8E2-4965-B4CC-F53270CC88E1}"/>
                </a:ext>
              </a:extLst>
            </p:cNvPr>
            <p:cNvSpPr/>
            <p:nvPr/>
          </p:nvSpPr>
          <p:spPr>
            <a:xfrm>
              <a:off x="2809875" y="4862513"/>
              <a:ext cx="133350" cy="1333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6324A7B-4E4E-4AA7-920D-0E04756BD614}"/>
                </a:ext>
              </a:extLst>
            </p:cNvPr>
            <p:cNvSpPr/>
            <p:nvPr/>
          </p:nvSpPr>
          <p:spPr>
            <a:xfrm>
              <a:off x="2257425" y="4862513"/>
              <a:ext cx="133350" cy="1333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76F34BE-8DFF-4495-8873-44D6C1AEE189}"/>
                </a:ext>
              </a:extLst>
            </p:cNvPr>
            <p:cNvSpPr/>
            <p:nvPr/>
          </p:nvSpPr>
          <p:spPr>
            <a:xfrm>
              <a:off x="2533650" y="4862513"/>
              <a:ext cx="133350" cy="1333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263EC61-6EEC-4E50-99CB-58D91B31E9CF}"/>
                </a:ext>
              </a:extLst>
            </p:cNvPr>
            <p:cNvSpPr/>
            <p:nvPr/>
          </p:nvSpPr>
          <p:spPr>
            <a:xfrm>
              <a:off x="3095625" y="4095750"/>
              <a:ext cx="133350" cy="1333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D659CCC-691D-4285-9B0C-489F1877ABC5}"/>
                </a:ext>
              </a:extLst>
            </p:cNvPr>
            <p:cNvSpPr/>
            <p:nvPr/>
          </p:nvSpPr>
          <p:spPr>
            <a:xfrm>
              <a:off x="3086100" y="4352925"/>
              <a:ext cx="133350" cy="1333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1D8A4D0-680F-4DA2-8065-779FA527ED3E}"/>
                </a:ext>
              </a:extLst>
            </p:cNvPr>
            <p:cNvSpPr/>
            <p:nvPr/>
          </p:nvSpPr>
          <p:spPr>
            <a:xfrm>
              <a:off x="1981200" y="4352925"/>
              <a:ext cx="133350" cy="1333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B6B7AFF-E5A4-443D-B08F-AA0646E9E6F9}"/>
                </a:ext>
              </a:extLst>
            </p:cNvPr>
            <p:cNvSpPr/>
            <p:nvPr/>
          </p:nvSpPr>
          <p:spPr>
            <a:xfrm>
              <a:off x="1971675" y="4100512"/>
              <a:ext cx="133350" cy="1333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FAF8FF2-CD45-4171-BECF-68A61CA001CA}"/>
                </a:ext>
              </a:extLst>
            </p:cNvPr>
            <p:cNvSpPr/>
            <p:nvPr/>
          </p:nvSpPr>
          <p:spPr>
            <a:xfrm>
              <a:off x="2305050" y="5472113"/>
              <a:ext cx="66675" cy="5334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A7645BDC-5D0B-43B7-B212-C7FB0B49A956}"/>
                </a:ext>
              </a:extLst>
            </p:cNvPr>
            <p:cNvSpPr/>
            <p:nvPr/>
          </p:nvSpPr>
          <p:spPr>
            <a:xfrm>
              <a:off x="2557462" y="5472113"/>
              <a:ext cx="66675" cy="5334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FB59F8DD-CF47-4DEF-8341-95E4ACA7DFF3}"/>
                </a:ext>
              </a:extLst>
            </p:cNvPr>
            <p:cNvSpPr/>
            <p:nvPr/>
          </p:nvSpPr>
          <p:spPr>
            <a:xfrm>
              <a:off x="2809875" y="5472113"/>
              <a:ext cx="66675" cy="5334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1F0650F-5158-478B-8254-E0D05C01DFB9}"/>
                </a:ext>
              </a:extLst>
            </p:cNvPr>
            <p:cNvSpPr txBox="1"/>
            <p:nvPr/>
          </p:nvSpPr>
          <p:spPr>
            <a:xfrm>
              <a:off x="2154497" y="5236519"/>
              <a:ext cx="35779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chemeClr val="bg2">
                      <a:lumMod val="75000"/>
                    </a:schemeClr>
                  </a:solidFill>
                </a:rPr>
                <a:t>GND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8D915B8-1F3A-4577-819E-DE941BF4A2AD}"/>
                </a:ext>
              </a:extLst>
            </p:cNvPr>
            <p:cNvSpPr txBox="1"/>
            <p:nvPr/>
          </p:nvSpPr>
          <p:spPr>
            <a:xfrm>
              <a:off x="2401112" y="5236519"/>
              <a:ext cx="39466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716B959-0A2B-4E07-948F-A0C2A34B05BC}"/>
                </a:ext>
              </a:extLst>
            </p:cNvPr>
            <p:cNvSpPr txBox="1"/>
            <p:nvPr/>
          </p:nvSpPr>
          <p:spPr>
            <a:xfrm>
              <a:off x="2678906" y="5236519"/>
              <a:ext cx="3337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chemeClr val="bg2">
                      <a:lumMod val="75000"/>
                    </a:schemeClr>
                  </a:solidFill>
                </a:rPr>
                <a:t>VCC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8117BA1-5837-457C-8D66-6825DDE73B10}"/>
              </a:ext>
            </a:extLst>
          </p:cNvPr>
          <p:cNvGrpSpPr/>
          <p:nvPr/>
        </p:nvGrpSpPr>
        <p:grpSpPr>
          <a:xfrm>
            <a:off x="9658352" y="1972917"/>
            <a:ext cx="782708" cy="2766211"/>
            <a:chOff x="7762874" y="1185864"/>
            <a:chExt cx="1533526" cy="5419722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F55942DD-2362-4FEC-9AC5-1D139E93FF17}"/>
                </a:ext>
              </a:extLst>
            </p:cNvPr>
            <p:cNvSpPr/>
            <p:nvPr/>
          </p:nvSpPr>
          <p:spPr>
            <a:xfrm>
              <a:off x="7762875" y="1476375"/>
              <a:ext cx="1533525" cy="4143375"/>
            </a:xfrm>
            <a:prstGeom prst="roundRect">
              <a:avLst>
                <a:gd name="adj" fmla="val 238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3EF3605A-9462-4ED4-8463-2A53D80C3079}"/>
                </a:ext>
              </a:extLst>
            </p:cNvPr>
            <p:cNvSpPr/>
            <p:nvPr/>
          </p:nvSpPr>
          <p:spPr>
            <a:xfrm rot="10800000">
              <a:off x="7762874" y="5619749"/>
              <a:ext cx="1533525" cy="98583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67AED57-11B8-4EBF-97DF-121C9A39A322}"/>
                </a:ext>
              </a:extLst>
            </p:cNvPr>
            <p:cNvSpPr/>
            <p:nvPr/>
          </p:nvSpPr>
          <p:spPr>
            <a:xfrm>
              <a:off x="8034337" y="2381251"/>
              <a:ext cx="238125" cy="3181348"/>
            </a:xfrm>
            <a:prstGeom prst="roundRect">
              <a:avLst/>
            </a:prstGeom>
            <a:solidFill>
              <a:schemeClr val="accent3">
                <a:alpha val="24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788FA86-0976-414E-9E19-65F089FD9867}"/>
                </a:ext>
              </a:extLst>
            </p:cNvPr>
            <p:cNvSpPr/>
            <p:nvPr/>
          </p:nvSpPr>
          <p:spPr>
            <a:xfrm>
              <a:off x="8791575" y="2381251"/>
              <a:ext cx="238125" cy="3181348"/>
            </a:xfrm>
            <a:prstGeom prst="roundRect">
              <a:avLst/>
            </a:prstGeom>
            <a:solidFill>
              <a:schemeClr val="accent3">
                <a:alpha val="24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36211185-DC79-4017-BB22-4AA52A7401B3}"/>
                </a:ext>
              </a:extLst>
            </p:cNvPr>
            <p:cNvSpPr/>
            <p:nvPr/>
          </p:nvSpPr>
          <p:spPr>
            <a:xfrm>
              <a:off x="8405812" y="2390775"/>
              <a:ext cx="238125" cy="3181348"/>
            </a:xfrm>
            <a:prstGeom prst="roundRect">
              <a:avLst/>
            </a:prstGeom>
            <a:solidFill>
              <a:schemeClr val="accent3">
                <a:alpha val="24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82C2BD84-EF19-4079-890D-20DFF97384B3}"/>
                </a:ext>
              </a:extLst>
            </p:cNvPr>
            <p:cNvSpPr/>
            <p:nvPr/>
          </p:nvSpPr>
          <p:spPr>
            <a:xfrm>
              <a:off x="8193880" y="1185864"/>
              <a:ext cx="661988" cy="5095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4838B1BC-A45D-470D-8582-EEAB70A8D963}"/>
              </a:ext>
            </a:extLst>
          </p:cNvPr>
          <p:cNvSpPr txBox="1"/>
          <p:nvPr/>
        </p:nvSpPr>
        <p:spPr>
          <a:xfrm>
            <a:off x="7004742" y="5159367"/>
            <a:ext cx="1035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DHT11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0EADC6-F39B-46D9-A9DF-3BE48E91E5B2}"/>
              </a:ext>
            </a:extLst>
          </p:cNvPr>
          <p:cNvSpPr txBox="1"/>
          <p:nvPr/>
        </p:nvSpPr>
        <p:spPr>
          <a:xfrm>
            <a:off x="8996184" y="5140421"/>
            <a:ext cx="21021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Capacitive Soil </a:t>
            </a:r>
          </a:p>
          <a:p>
            <a:pPr algn="ctr"/>
            <a:r>
              <a:rPr lang="en-US" sz="2400" b="1" dirty="0"/>
              <a:t>Moisture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AAD55B9-41F6-4503-BF51-BD274B8D35D7}"/>
              </a:ext>
            </a:extLst>
          </p:cNvPr>
          <p:cNvGrpSpPr/>
          <p:nvPr/>
        </p:nvGrpSpPr>
        <p:grpSpPr>
          <a:xfrm rot="5400000">
            <a:off x="3373467" y="2528026"/>
            <a:ext cx="2440294" cy="1514097"/>
            <a:chOff x="10197362" y="988658"/>
            <a:chExt cx="767751" cy="465827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08FB323-9EDA-40DB-A93C-B1CE165C0C40}"/>
                </a:ext>
              </a:extLst>
            </p:cNvPr>
            <p:cNvSpPr/>
            <p:nvPr/>
          </p:nvSpPr>
          <p:spPr>
            <a:xfrm>
              <a:off x="10197362" y="988658"/>
              <a:ext cx="767751" cy="4658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E55D11-0324-445A-AD7E-5BED507EADFC}"/>
                </a:ext>
              </a:extLst>
            </p:cNvPr>
            <p:cNvSpPr/>
            <p:nvPr/>
          </p:nvSpPr>
          <p:spPr>
            <a:xfrm>
              <a:off x="10600360" y="1266490"/>
              <a:ext cx="123432" cy="11400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BB2DC59-C5E0-478F-91EF-9E8602C6DD03}"/>
                </a:ext>
              </a:extLst>
            </p:cNvPr>
            <p:cNvSpPr/>
            <p:nvPr/>
          </p:nvSpPr>
          <p:spPr>
            <a:xfrm>
              <a:off x="10579372" y="1072049"/>
              <a:ext cx="149291" cy="14089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DB9CAB7-044B-433B-A368-288213703C90}"/>
                </a:ext>
              </a:extLst>
            </p:cNvPr>
            <p:cNvGrpSpPr/>
            <p:nvPr/>
          </p:nvGrpSpPr>
          <p:grpSpPr>
            <a:xfrm rot="5400000">
              <a:off x="10735323" y="1207966"/>
              <a:ext cx="322017" cy="25284"/>
              <a:chOff x="9377161" y="985187"/>
              <a:chExt cx="322017" cy="25284"/>
            </a:xfrm>
            <a:solidFill>
              <a:schemeClr val="bg1">
                <a:lumMod val="95000"/>
              </a:schemeClr>
            </a:solidFill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B8CBBB2F-B303-4296-8F4A-8AC19F490313}"/>
                  </a:ext>
                </a:extLst>
              </p:cNvPr>
              <p:cNvSpPr/>
              <p:nvPr/>
            </p:nvSpPr>
            <p:spPr>
              <a:xfrm rot="5400000">
                <a:off x="9672754" y="983438"/>
                <a:ext cx="24676" cy="28173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AA1B7540-26F1-49EE-801A-6FDDF12439F2}"/>
                  </a:ext>
                </a:extLst>
              </p:cNvPr>
              <p:cNvSpPr/>
              <p:nvPr/>
            </p:nvSpPr>
            <p:spPr>
              <a:xfrm rot="5400000">
                <a:off x="9574806" y="983438"/>
                <a:ext cx="24676" cy="28173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E0806AED-3D13-4C32-9CF6-EFE57556FA47}"/>
                  </a:ext>
                </a:extLst>
              </p:cNvPr>
              <p:cNvSpPr/>
              <p:nvPr/>
            </p:nvSpPr>
            <p:spPr>
              <a:xfrm rot="5400000">
                <a:off x="9476858" y="984046"/>
                <a:ext cx="24676" cy="28173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BCE27AC0-D477-46D8-BA56-0131C1974D84}"/>
                  </a:ext>
                </a:extLst>
              </p:cNvPr>
              <p:cNvSpPr/>
              <p:nvPr/>
            </p:nvSpPr>
            <p:spPr>
              <a:xfrm rot="5400000">
                <a:off x="9378910" y="983438"/>
                <a:ext cx="24676" cy="28173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C46C3FA-C5D5-4CAD-842C-3A0F11247113}"/>
                </a:ext>
              </a:extLst>
            </p:cNvPr>
            <p:cNvGrpSpPr/>
            <p:nvPr/>
          </p:nvGrpSpPr>
          <p:grpSpPr>
            <a:xfrm rot="5400000">
              <a:off x="10648088" y="1206846"/>
              <a:ext cx="322017" cy="25284"/>
              <a:chOff x="9377161" y="985187"/>
              <a:chExt cx="322017" cy="25284"/>
            </a:xfrm>
            <a:solidFill>
              <a:schemeClr val="bg1">
                <a:lumMod val="95000"/>
              </a:schemeClr>
            </a:solidFill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9284184D-2B6E-4BF7-8131-0CF25E528989}"/>
                  </a:ext>
                </a:extLst>
              </p:cNvPr>
              <p:cNvSpPr/>
              <p:nvPr/>
            </p:nvSpPr>
            <p:spPr>
              <a:xfrm rot="5400000">
                <a:off x="9672754" y="983438"/>
                <a:ext cx="24676" cy="28173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CB458822-7445-4C21-83E6-60795B08314A}"/>
                  </a:ext>
                </a:extLst>
              </p:cNvPr>
              <p:cNvSpPr/>
              <p:nvPr/>
            </p:nvSpPr>
            <p:spPr>
              <a:xfrm rot="5400000">
                <a:off x="9574806" y="983438"/>
                <a:ext cx="24676" cy="28173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36094EE9-6390-4F30-92BD-1C0F9A9FAA51}"/>
                  </a:ext>
                </a:extLst>
              </p:cNvPr>
              <p:cNvSpPr/>
              <p:nvPr/>
            </p:nvSpPr>
            <p:spPr>
              <a:xfrm rot="5400000">
                <a:off x="9476858" y="984046"/>
                <a:ext cx="24676" cy="28173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D17801D-DA6D-421B-BF57-35145E1BB562}"/>
                  </a:ext>
                </a:extLst>
              </p:cNvPr>
              <p:cNvSpPr/>
              <p:nvPr/>
            </p:nvSpPr>
            <p:spPr>
              <a:xfrm rot="5400000">
                <a:off x="9378910" y="983438"/>
                <a:ext cx="24676" cy="28173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94BBB79F-82C0-4F47-B152-D7D31FBF70F4}"/>
              </a:ext>
            </a:extLst>
          </p:cNvPr>
          <p:cNvSpPr txBox="1"/>
          <p:nvPr/>
        </p:nvSpPr>
        <p:spPr>
          <a:xfrm>
            <a:off x="4041151" y="5156143"/>
            <a:ext cx="1047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ESP-01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DFDC5FC-A781-4A36-8A2E-D50A9050CC84}"/>
              </a:ext>
            </a:extLst>
          </p:cNvPr>
          <p:cNvGrpSpPr/>
          <p:nvPr/>
        </p:nvGrpSpPr>
        <p:grpSpPr>
          <a:xfrm rot="5400000">
            <a:off x="679443" y="2718206"/>
            <a:ext cx="2502848" cy="1071183"/>
            <a:chOff x="7643767" y="4321168"/>
            <a:chExt cx="1634646" cy="686783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266F9D5-9D50-4173-9EE8-DB77750F0531}"/>
                </a:ext>
              </a:extLst>
            </p:cNvPr>
            <p:cNvSpPr/>
            <p:nvPr/>
          </p:nvSpPr>
          <p:spPr>
            <a:xfrm rot="5400000">
              <a:off x="8159866" y="3889404"/>
              <a:ext cx="686783" cy="15503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53839AF-8813-4B3B-8A0F-E9B18B18D1F9}"/>
                </a:ext>
              </a:extLst>
            </p:cNvPr>
            <p:cNvSpPr/>
            <p:nvPr/>
          </p:nvSpPr>
          <p:spPr>
            <a:xfrm rot="8100000">
              <a:off x="8104857" y="4539458"/>
              <a:ext cx="244989" cy="24498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6AF7491-F9A8-40AE-AE1F-3C6EADB43336}"/>
                </a:ext>
              </a:extLst>
            </p:cNvPr>
            <p:cNvSpPr/>
            <p:nvPr/>
          </p:nvSpPr>
          <p:spPr>
            <a:xfrm rot="5400000">
              <a:off x="7692156" y="4509513"/>
              <a:ext cx="213313" cy="31009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0757819-1C39-41ED-A22E-F068EEF3DB9B}"/>
                </a:ext>
              </a:extLst>
            </p:cNvPr>
            <p:cNvSpPr/>
            <p:nvPr/>
          </p:nvSpPr>
          <p:spPr>
            <a:xfrm rot="5400000">
              <a:off x="9171830" y="4931370"/>
              <a:ext cx="24676" cy="2817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9C57AB5-6BF3-4AF2-AC9B-F054B1D70CFA}"/>
                </a:ext>
              </a:extLst>
            </p:cNvPr>
            <p:cNvSpPr/>
            <p:nvPr/>
          </p:nvSpPr>
          <p:spPr>
            <a:xfrm rot="5400000">
              <a:off x="9073883" y="4931978"/>
              <a:ext cx="24676" cy="2817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B574F7A-C443-4848-B671-A6230F95C5AE}"/>
                </a:ext>
              </a:extLst>
            </p:cNvPr>
            <p:cNvSpPr/>
            <p:nvPr/>
          </p:nvSpPr>
          <p:spPr>
            <a:xfrm rot="5400000">
              <a:off x="8975935" y="4931370"/>
              <a:ext cx="24676" cy="2817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D0CC9DB-30D7-4E66-BC2D-49966F2BBC18}"/>
                </a:ext>
              </a:extLst>
            </p:cNvPr>
            <p:cNvSpPr/>
            <p:nvPr/>
          </p:nvSpPr>
          <p:spPr>
            <a:xfrm rot="5400000">
              <a:off x="8877987" y="4931370"/>
              <a:ext cx="24676" cy="2817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22B0334-9ADB-45E5-8946-02938256FEDD}"/>
                </a:ext>
              </a:extLst>
            </p:cNvPr>
            <p:cNvSpPr/>
            <p:nvPr/>
          </p:nvSpPr>
          <p:spPr>
            <a:xfrm rot="5400000">
              <a:off x="8780039" y="4931978"/>
              <a:ext cx="24676" cy="2817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4F149DF-473A-4403-A727-D187D971E887}"/>
                </a:ext>
              </a:extLst>
            </p:cNvPr>
            <p:cNvSpPr/>
            <p:nvPr/>
          </p:nvSpPr>
          <p:spPr>
            <a:xfrm rot="5400000">
              <a:off x="8682091" y="4931370"/>
              <a:ext cx="24676" cy="2817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956DFD9-D85D-4DF4-8F84-8576360D5D76}"/>
                </a:ext>
              </a:extLst>
            </p:cNvPr>
            <p:cNvSpPr/>
            <p:nvPr/>
          </p:nvSpPr>
          <p:spPr>
            <a:xfrm rot="5400000">
              <a:off x="8584143" y="4931370"/>
              <a:ext cx="24676" cy="2817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7FF5E1C1-EC18-49C1-941C-C5A9A3F7CF55}"/>
                </a:ext>
              </a:extLst>
            </p:cNvPr>
            <p:cNvSpPr/>
            <p:nvPr/>
          </p:nvSpPr>
          <p:spPr>
            <a:xfrm rot="5400000">
              <a:off x="8486195" y="4931978"/>
              <a:ext cx="24676" cy="2817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4622431-A565-4F3B-8C7D-B902FE7A573F}"/>
                </a:ext>
              </a:extLst>
            </p:cNvPr>
            <p:cNvSpPr/>
            <p:nvPr/>
          </p:nvSpPr>
          <p:spPr>
            <a:xfrm rot="5400000">
              <a:off x="8388247" y="4931370"/>
              <a:ext cx="24676" cy="2817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B6E1D9C-C145-462E-895A-DCF7D60CB70C}"/>
                </a:ext>
              </a:extLst>
            </p:cNvPr>
            <p:cNvSpPr/>
            <p:nvPr/>
          </p:nvSpPr>
          <p:spPr>
            <a:xfrm rot="5400000">
              <a:off x="8290300" y="4931370"/>
              <a:ext cx="24676" cy="2817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0256B07-4FC6-4FC3-8E74-9184A8A39757}"/>
                </a:ext>
              </a:extLst>
            </p:cNvPr>
            <p:cNvSpPr/>
            <p:nvPr/>
          </p:nvSpPr>
          <p:spPr>
            <a:xfrm rot="5400000">
              <a:off x="8192352" y="4931978"/>
              <a:ext cx="24676" cy="2817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65031B0-4EE6-4FC8-BD97-C2B88BD29039}"/>
                </a:ext>
              </a:extLst>
            </p:cNvPr>
            <p:cNvSpPr/>
            <p:nvPr/>
          </p:nvSpPr>
          <p:spPr>
            <a:xfrm rot="5400000">
              <a:off x="8094404" y="4931370"/>
              <a:ext cx="24676" cy="2817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BF138BF-AD45-482D-8257-8B4F2EE41C13}"/>
                </a:ext>
              </a:extLst>
            </p:cNvPr>
            <p:cNvSpPr/>
            <p:nvPr/>
          </p:nvSpPr>
          <p:spPr>
            <a:xfrm rot="5400000">
              <a:off x="7996456" y="4931370"/>
              <a:ext cx="24676" cy="2817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69F19C1-31F1-4941-934C-949700066440}"/>
                </a:ext>
              </a:extLst>
            </p:cNvPr>
            <p:cNvSpPr/>
            <p:nvPr/>
          </p:nvSpPr>
          <p:spPr>
            <a:xfrm rot="5400000">
              <a:off x="7898508" y="4931978"/>
              <a:ext cx="24676" cy="2817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9C719FB-ADDF-4E01-9B3F-33074505640E}"/>
                </a:ext>
              </a:extLst>
            </p:cNvPr>
            <p:cNvSpPr/>
            <p:nvPr/>
          </p:nvSpPr>
          <p:spPr>
            <a:xfrm rot="5400000">
              <a:off x="7800560" y="4931370"/>
              <a:ext cx="24676" cy="2817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E390773-2089-4E64-BEBB-369559E60E62}"/>
                </a:ext>
              </a:extLst>
            </p:cNvPr>
            <p:cNvSpPr/>
            <p:nvPr/>
          </p:nvSpPr>
          <p:spPr>
            <a:xfrm rot="5400000">
              <a:off x="9171830" y="4364363"/>
              <a:ext cx="24676" cy="2817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8663C74-018D-453C-9251-81A34FA7EF0F}"/>
                </a:ext>
              </a:extLst>
            </p:cNvPr>
            <p:cNvSpPr/>
            <p:nvPr/>
          </p:nvSpPr>
          <p:spPr>
            <a:xfrm rot="5400000">
              <a:off x="9073883" y="4364971"/>
              <a:ext cx="24676" cy="2817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ED257DD-8C29-475C-B9DC-0E64BC71EA07}"/>
                </a:ext>
              </a:extLst>
            </p:cNvPr>
            <p:cNvSpPr/>
            <p:nvPr/>
          </p:nvSpPr>
          <p:spPr>
            <a:xfrm rot="5400000">
              <a:off x="8975935" y="4364363"/>
              <a:ext cx="24676" cy="2817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52D83B7-DBF1-4612-86B5-B42E8975C5DF}"/>
                </a:ext>
              </a:extLst>
            </p:cNvPr>
            <p:cNvSpPr/>
            <p:nvPr/>
          </p:nvSpPr>
          <p:spPr>
            <a:xfrm rot="5400000">
              <a:off x="8877987" y="4364363"/>
              <a:ext cx="24676" cy="2817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AD37341-39D2-44C6-901C-03CD0D99DB64}"/>
                </a:ext>
              </a:extLst>
            </p:cNvPr>
            <p:cNvSpPr/>
            <p:nvPr/>
          </p:nvSpPr>
          <p:spPr>
            <a:xfrm rot="5400000">
              <a:off x="8780039" y="4364971"/>
              <a:ext cx="24676" cy="2817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84CC4ED-BA12-4D84-A04C-0C33F3F30D46}"/>
                </a:ext>
              </a:extLst>
            </p:cNvPr>
            <p:cNvSpPr/>
            <p:nvPr/>
          </p:nvSpPr>
          <p:spPr>
            <a:xfrm rot="5400000">
              <a:off x="8682091" y="4364363"/>
              <a:ext cx="24676" cy="2817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EBAE3F51-CB10-4B7F-AE8B-3A61E000AB4D}"/>
                </a:ext>
              </a:extLst>
            </p:cNvPr>
            <p:cNvSpPr/>
            <p:nvPr/>
          </p:nvSpPr>
          <p:spPr>
            <a:xfrm rot="5400000">
              <a:off x="8584143" y="4364363"/>
              <a:ext cx="24676" cy="2817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9655049-A996-4A98-B46F-A1299AE49AB3}"/>
                </a:ext>
              </a:extLst>
            </p:cNvPr>
            <p:cNvSpPr/>
            <p:nvPr/>
          </p:nvSpPr>
          <p:spPr>
            <a:xfrm rot="5400000">
              <a:off x="8486195" y="4364971"/>
              <a:ext cx="24676" cy="2817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807F2B58-60AE-400A-BD58-331FF3E22AB0}"/>
                </a:ext>
              </a:extLst>
            </p:cNvPr>
            <p:cNvSpPr/>
            <p:nvPr/>
          </p:nvSpPr>
          <p:spPr>
            <a:xfrm rot="5400000">
              <a:off x="8388247" y="4364363"/>
              <a:ext cx="24676" cy="2817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A5600519-96A7-421D-B204-85011BAC64E8}"/>
                </a:ext>
              </a:extLst>
            </p:cNvPr>
            <p:cNvSpPr/>
            <p:nvPr/>
          </p:nvSpPr>
          <p:spPr>
            <a:xfrm rot="5400000">
              <a:off x="8290300" y="4364363"/>
              <a:ext cx="24676" cy="2817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3B04CD7F-9EA0-4C57-8BB1-2CB983927130}"/>
                </a:ext>
              </a:extLst>
            </p:cNvPr>
            <p:cNvSpPr/>
            <p:nvPr/>
          </p:nvSpPr>
          <p:spPr>
            <a:xfrm rot="5400000">
              <a:off x="8192352" y="4364971"/>
              <a:ext cx="24676" cy="2817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724C1FE-38D2-43A4-A51C-ED314CD4BA9B}"/>
                </a:ext>
              </a:extLst>
            </p:cNvPr>
            <p:cNvSpPr/>
            <p:nvPr/>
          </p:nvSpPr>
          <p:spPr>
            <a:xfrm rot="5400000">
              <a:off x="8094404" y="4364363"/>
              <a:ext cx="24676" cy="2817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B3662251-572B-4838-AB5E-7F6F8FD7891B}"/>
                </a:ext>
              </a:extLst>
            </p:cNvPr>
            <p:cNvSpPr/>
            <p:nvPr/>
          </p:nvSpPr>
          <p:spPr>
            <a:xfrm rot="5400000">
              <a:off x="7996456" y="4364363"/>
              <a:ext cx="24676" cy="2817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CE850B7-B5CC-423C-9653-DC7F50AE6E21}"/>
                </a:ext>
              </a:extLst>
            </p:cNvPr>
            <p:cNvSpPr/>
            <p:nvPr/>
          </p:nvSpPr>
          <p:spPr>
            <a:xfrm rot="5400000">
              <a:off x="7898508" y="4364971"/>
              <a:ext cx="24676" cy="2817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4461A38-FDE5-4262-8ED9-BB66ED3B1B54}"/>
                </a:ext>
              </a:extLst>
            </p:cNvPr>
            <p:cNvSpPr/>
            <p:nvPr/>
          </p:nvSpPr>
          <p:spPr>
            <a:xfrm rot="5400000">
              <a:off x="7800560" y="4364363"/>
              <a:ext cx="24676" cy="2817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B46B58C2-0C3E-4B75-A4EE-9F2937DC1DFB}"/>
              </a:ext>
            </a:extLst>
          </p:cNvPr>
          <p:cNvSpPr txBox="1"/>
          <p:nvPr/>
        </p:nvSpPr>
        <p:spPr>
          <a:xfrm>
            <a:off x="1325060" y="5140040"/>
            <a:ext cx="1211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Arduino</a:t>
            </a:r>
          </a:p>
        </p:txBody>
      </p:sp>
    </p:spTree>
    <p:extLst>
      <p:ext uri="{BB962C8B-B14F-4D97-AF65-F5344CB8AC3E}">
        <p14:creationId xmlns:p14="http://schemas.microsoft.com/office/powerpoint/2010/main" val="2111962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337BA-2536-4A71-8C35-29EE0B351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Power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06E3BE-7CB3-41E0-9377-AA3B15E9E535}"/>
              </a:ext>
            </a:extLst>
          </p:cNvPr>
          <p:cNvGrpSpPr/>
          <p:nvPr/>
        </p:nvGrpSpPr>
        <p:grpSpPr>
          <a:xfrm>
            <a:off x="1028699" y="2753198"/>
            <a:ext cx="3073401" cy="2113604"/>
            <a:chOff x="2957992" y="2706130"/>
            <a:chExt cx="2246002" cy="154459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876E358-180F-4F10-B217-DD5A72270EA4}"/>
                </a:ext>
              </a:extLst>
            </p:cNvPr>
            <p:cNvSpPr/>
            <p:nvPr/>
          </p:nvSpPr>
          <p:spPr>
            <a:xfrm>
              <a:off x="2965622" y="2706130"/>
              <a:ext cx="2187146" cy="1433384"/>
            </a:xfrm>
            <a:prstGeom prst="roundRect">
              <a:avLst>
                <a:gd name="adj" fmla="val 4598"/>
              </a:avLst>
            </a:prstGeom>
            <a:ln>
              <a:solidFill>
                <a:srgbClr val="F5F5F5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12ED5B-E47F-48AC-ADF7-CD384B135C07}"/>
                </a:ext>
              </a:extLst>
            </p:cNvPr>
            <p:cNvSpPr/>
            <p:nvPr/>
          </p:nvSpPr>
          <p:spPr>
            <a:xfrm>
              <a:off x="4460789" y="3978876"/>
              <a:ext cx="444843" cy="271849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C3D411-2F32-4775-A5C8-41D9CED3000B}"/>
                </a:ext>
              </a:extLst>
            </p:cNvPr>
            <p:cNvSpPr/>
            <p:nvPr/>
          </p:nvSpPr>
          <p:spPr>
            <a:xfrm>
              <a:off x="4213653" y="3911328"/>
              <a:ext cx="140457" cy="14148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C3B6CD2-BF87-4709-BF61-E03244BCBB8A}"/>
                </a:ext>
              </a:extLst>
            </p:cNvPr>
            <p:cNvSpPr/>
            <p:nvPr/>
          </p:nvSpPr>
          <p:spPr>
            <a:xfrm>
              <a:off x="4958971" y="3910092"/>
              <a:ext cx="140457" cy="14148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0D4CFEB-9B41-4379-8180-1067B635745D}"/>
                </a:ext>
              </a:extLst>
            </p:cNvPr>
            <p:cNvSpPr/>
            <p:nvPr/>
          </p:nvSpPr>
          <p:spPr>
            <a:xfrm>
              <a:off x="4213653" y="2806424"/>
              <a:ext cx="140457" cy="14148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5AABE6-801E-466F-BEFE-02C3F5B4DD8A}"/>
                </a:ext>
              </a:extLst>
            </p:cNvPr>
            <p:cNvSpPr/>
            <p:nvPr/>
          </p:nvSpPr>
          <p:spPr>
            <a:xfrm>
              <a:off x="4958971" y="2805188"/>
              <a:ext cx="140457" cy="14148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0AC8DE0-7685-4639-9CC2-94E11553C3F3}"/>
                </a:ext>
              </a:extLst>
            </p:cNvPr>
            <p:cNvSpPr/>
            <p:nvPr/>
          </p:nvSpPr>
          <p:spPr>
            <a:xfrm>
              <a:off x="3097116" y="3910092"/>
              <a:ext cx="140457" cy="14148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A5C580-4E30-4D25-859D-E9F24B18991A}"/>
                </a:ext>
              </a:extLst>
            </p:cNvPr>
            <p:cNvSpPr/>
            <p:nvPr/>
          </p:nvSpPr>
          <p:spPr>
            <a:xfrm>
              <a:off x="3842434" y="3908856"/>
              <a:ext cx="140457" cy="14148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2DABF0-0C61-4D3E-87BF-A2E61DB155FF}"/>
                </a:ext>
              </a:extLst>
            </p:cNvPr>
            <p:cNvSpPr/>
            <p:nvPr/>
          </p:nvSpPr>
          <p:spPr>
            <a:xfrm>
              <a:off x="3177540" y="3048000"/>
              <a:ext cx="609600" cy="228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9AA89B4-3C29-4777-9EDD-7FE45164C582}"/>
                </a:ext>
              </a:extLst>
            </p:cNvPr>
            <p:cNvSpPr txBox="1"/>
            <p:nvPr/>
          </p:nvSpPr>
          <p:spPr>
            <a:xfrm>
              <a:off x="4068918" y="2928707"/>
              <a:ext cx="4299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bg2">
                      <a:lumMod val="75000"/>
                    </a:schemeClr>
                  </a:solidFill>
                </a:rPr>
                <a:t>Bat +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10E0FA6-EF08-4FA2-BE14-40ABB435A6F5}"/>
                </a:ext>
              </a:extLst>
            </p:cNvPr>
            <p:cNvSpPr txBox="1"/>
            <p:nvPr/>
          </p:nvSpPr>
          <p:spPr>
            <a:xfrm>
              <a:off x="4796510" y="2944106"/>
              <a:ext cx="40748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bg2">
                      <a:lumMod val="75000"/>
                    </a:schemeClr>
                  </a:solidFill>
                </a:rPr>
                <a:t>Bat -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19DEFD6-3AE8-44B6-9633-00EC12B995E5}"/>
                </a:ext>
              </a:extLst>
            </p:cNvPr>
            <p:cNvSpPr txBox="1"/>
            <p:nvPr/>
          </p:nvSpPr>
          <p:spPr>
            <a:xfrm>
              <a:off x="4106556" y="3698462"/>
              <a:ext cx="3449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bg2">
                      <a:lumMod val="75000"/>
                    </a:schemeClr>
                  </a:solidFill>
                </a:rPr>
                <a:t>Vin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33EA015-A6EA-470C-9758-8D30D49AAAB6}"/>
                </a:ext>
              </a:extLst>
            </p:cNvPr>
            <p:cNvSpPr txBox="1"/>
            <p:nvPr/>
          </p:nvSpPr>
          <p:spPr>
            <a:xfrm>
              <a:off x="4795594" y="3698462"/>
              <a:ext cx="4058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bg2">
                      <a:lumMod val="75000"/>
                    </a:schemeClr>
                  </a:solidFill>
                </a:rPr>
                <a:t>GND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552916-EE01-480B-BAD1-EFF06C4ADDA7}"/>
                </a:ext>
              </a:extLst>
            </p:cNvPr>
            <p:cNvSpPr txBox="1"/>
            <p:nvPr/>
          </p:nvSpPr>
          <p:spPr>
            <a:xfrm>
              <a:off x="2957992" y="3683465"/>
              <a:ext cx="418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bg2">
                      <a:lumMod val="75000"/>
                    </a:schemeClr>
                  </a:solidFill>
                </a:rPr>
                <a:t>Vout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6D2372-B23D-45D9-91AA-1E7152BF9E76}"/>
                </a:ext>
              </a:extLst>
            </p:cNvPr>
            <p:cNvSpPr txBox="1"/>
            <p:nvPr/>
          </p:nvSpPr>
          <p:spPr>
            <a:xfrm>
              <a:off x="3707807" y="3691085"/>
              <a:ext cx="4058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bg2">
                      <a:lumMod val="75000"/>
                    </a:schemeClr>
                  </a:solidFill>
                </a:rPr>
                <a:t>GND</a:t>
              </a:r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08A330D-DC4A-4BB1-9071-8CB531EE9578}"/>
              </a:ext>
            </a:extLst>
          </p:cNvPr>
          <p:cNvSpPr/>
          <p:nvPr/>
        </p:nvSpPr>
        <p:spPr>
          <a:xfrm>
            <a:off x="5666804" y="2451210"/>
            <a:ext cx="685800" cy="256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E117CCB-F5F3-4FC5-84BA-23A87869B7DD}"/>
              </a:ext>
            </a:extLst>
          </p:cNvPr>
          <p:cNvGrpSpPr/>
          <p:nvPr/>
        </p:nvGrpSpPr>
        <p:grpSpPr>
          <a:xfrm>
            <a:off x="7917308" y="2431988"/>
            <a:ext cx="3175000" cy="2584622"/>
            <a:chOff x="8788400" y="2527300"/>
            <a:chExt cx="3175000" cy="2584622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E3BF2C6-3BBF-4042-AE7B-4F077DBCB4AD}"/>
                </a:ext>
              </a:extLst>
            </p:cNvPr>
            <p:cNvSpPr/>
            <p:nvPr/>
          </p:nvSpPr>
          <p:spPr>
            <a:xfrm>
              <a:off x="8788400" y="2527300"/>
              <a:ext cx="3175000" cy="2565400"/>
            </a:xfrm>
            <a:prstGeom prst="roundRect">
              <a:avLst>
                <a:gd name="adj" fmla="val 429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3F97AA4-FB67-47A3-AE2E-D6DA569A211D}"/>
                </a:ext>
              </a:extLst>
            </p:cNvPr>
            <p:cNvCxnSpPr/>
            <p:nvPr/>
          </p:nvCxnSpPr>
          <p:spPr>
            <a:xfrm>
              <a:off x="9537700" y="2527300"/>
              <a:ext cx="0" cy="256540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706397B-739E-4E38-A572-4A70770421E3}"/>
                </a:ext>
              </a:extLst>
            </p:cNvPr>
            <p:cNvCxnSpPr/>
            <p:nvPr/>
          </p:nvCxnSpPr>
          <p:spPr>
            <a:xfrm>
              <a:off x="10083800" y="2527300"/>
              <a:ext cx="0" cy="256540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0D5AFA-2423-4F35-AED9-708956B94034}"/>
                </a:ext>
              </a:extLst>
            </p:cNvPr>
            <p:cNvCxnSpPr/>
            <p:nvPr/>
          </p:nvCxnSpPr>
          <p:spPr>
            <a:xfrm>
              <a:off x="10604500" y="2527300"/>
              <a:ext cx="0" cy="256540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C3C4FFB-DD23-490C-B21E-779D928E861A}"/>
                </a:ext>
              </a:extLst>
            </p:cNvPr>
            <p:cNvCxnSpPr/>
            <p:nvPr/>
          </p:nvCxnSpPr>
          <p:spPr>
            <a:xfrm>
              <a:off x="11163300" y="2527300"/>
              <a:ext cx="0" cy="256540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5676DB5-654F-4DF8-9921-0AAB0443F4C5}"/>
                </a:ext>
              </a:extLst>
            </p:cNvPr>
            <p:cNvCxnSpPr/>
            <p:nvPr/>
          </p:nvCxnSpPr>
          <p:spPr>
            <a:xfrm>
              <a:off x="11747500" y="2527300"/>
              <a:ext cx="0" cy="256540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B651D6B-75CB-4CD8-9A32-FB01416B1973}"/>
                </a:ext>
              </a:extLst>
            </p:cNvPr>
            <p:cNvCxnSpPr/>
            <p:nvPr/>
          </p:nvCxnSpPr>
          <p:spPr>
            <a:xfrm>
              <a:off x="9017000" y="2546522"/>
              <a:ext cx="0" cy="256540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1E20C60-1C0F-47F9-B93E-6100204632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400" y="3160788"/>
              <a:ext cx="3175000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89CEF44-A9DB-457F-A37A-D9B2632A47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400" y="3810000"/>
              <a:ext cx="3175000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450D457-46D6-461F-858E-B33A8EACBE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400" y="4456740"/>
              <a:ext cx="3175000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5E66652-907D-4888-B448-03591E716DC4}"/>
              </a:ext>
            </a:extLst>
          </p:cNvPr>
          <p:cNvSpPr txBox="1"/>
          <p:nvPr/>
        </p:nvSpPr>
        <p:spPr>
          <a:xfrm>
            <a:off x="1412497" y="5106834"/>
            <a:ext cx="22813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Battery Controller +</a:t>
            </a:r>
          </a:p>
          <a:p>
            <a:pPr algn="ctr"/>
            <a:r>
              <a:rPr lang="en-US" sz="2000" b="1" dirty="0"/>
              <a:t>Boost Converter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7CDD7E-455C-4DFE-9898-FC3FA54A404D}"/>
              </a:ext>
            </a:extLst>
          </p:cNvPr>
          <p:cNvSpPr txBox="1"/>
          <p:nvPr/>
        </p:nvSpPr>
        <p:spPr>
          <a:xfrm>
            <a:off x="5525917" y="5322734"/>
            <a:ext cx="967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Battery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C08B03-D315-4051-A953-888740DDEF54}"/>
              </a:ext>
            </a:extLst>
          </p:cNvPr>
          <p:cNvSpPr txBox="1"/>
          <p:nvPr/>
        </p:nvSpPr>
        <p:spPr>
          <a:xfrm>
            <a:off x="8598247" y="5257711"/>
            <a:ext cx="181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5V Solar Panels</a:t>
            </a:r>
          </a:p>
        </p:txBody>
      </p:sp>
    </p:spTree>
    <p:extLst>
      <p:ext uri="{BB962C8B-B14F-4D97-AF65-F5344CB8AC3E}">
        <p14:creationId xmlns:p14="http://schemas.microsoft.com/office/powerpoint/2010/main" val="3036212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men posing for a photo&#10;&#10;Description automatically generated with medium confidence">
            <a:extLst>
              <a:ext uri="{FF2B5EF4-FFF2-40B4-BE49-F238E27FC236}">
                <a16:creationId xmlns:a16="http://schemas.microsoft.com/office/drawing/2014/main" id="{692A0D74-5E91-429B-87FA-2B79BB0C58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05" b="15977"/>
          <a:stretch/>
        </p:blipFill>
        <p:spPr>
          <a:xfrm>
            <a:off x="1899006" y="1014013"/>
            <a:ext cx="8393987" cy="47216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56ACEF0-0B74-4A52-B065-43EFDF438765}"/>
              </a:ext>
            </a:extLst>
          </p:cNvPr>
          <p:cNvSpPr/>
          <p:nvPr/>
        </p:nvSpPr>
        <p:spPr>
          <a:xfrm>
            <a:off x="1590675" y="1190626"/>
            <a:ext cx="8715374" cy="4436664"/>
          </a:xfrm>
          <a:prstGeom prst="rect">
            <a:avLst/>
          </a:prstGeom>
          <a:solidFill>
            <a:sysClr val="windowText" lastClr="000000">
              <a:alpha val="36000"/>
            </a:sys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33174D8-B1EC-49D5-8968-1535217EE474}"/>
              </a:ext>
            </a:extLst>
          </p:cNvPr>
          <p:cNvSpPr txBox="1">
            <a:spLocks/>
          </p:cNvSpPr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4E1CD1-A354-46C0-8ACB-C456B15A91C0}"/>
              </a:ext>
            </a:extLst>
          </p:cNvPr>
          <p:cNvSpPr/>
          <p:nvPr/>
        </p:nvSpPr>
        <p:spPr>
          <a:xfrm>
            <a:off x="1590675" y="1122361"/>
            <a:ext cx="8801099" cy="4545013"/>
          </a:xfrm>
          <a:prstGeom prst="roundRect">
            <a:avLst>
              <a:gd name="adj" fmla="val 16667"/>
            </a:avLst>
          </a:prstGeom>
          <a:noFill/>
          <a:ln w="6127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261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178</Words>
  <Application>Microsoft Office PowerPoint</Application>
  <PresentationFormat>Widescreen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Nova Light</vt:lpstr>
      <vt:lpstr>Arial Rounded MT Bold</vt:lpstr>
      <vt:lpstr>Calibri</vt:lpstr>
      <vt:lpstr>Calibri Light</vt:lpstr>
      <vt:lpstr>Office Theme</vt:lpstr>
      <vt:lpstr>Quad Monitor</vt:lpstr>
      <vt:lpstr>Quad Monitor</vt:lpstr>
      <vt:lpstr>PowerPoint Presentation</vt:lpstr>
      <vt:lpstr>Purpose</vt:lpstr>
      <vt:lpstr>PowerPoint Presentation</vt:lpstr>
      <vt:lpstr>PowerPoint Presentation</vt:lpstr>
      <vt:lpstr>Sensors</vt:lpstr>
      <vt:lpstr>Power</vt:lpstr>
      <vt:lpstr>PowerPoint Presentation</vt:lpstr>
      <vt:lpstr>Database</vt:lpstr>
      <vt:lpstr>Code: Arduino</vt:lpstr>
      <vt:lpstr>PowerPoint Presentation</vt:lpstr>
      <vt:lpstr>PowerPoint Presentation</vt:lpstr>
      <vt:lpstr>PowerPoint Presentation</vt:lpstr>
      <vt:lpstr>PowerPoint Presentation</vt:lpstr>
      <vt:lpstr>Problems/Improvements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Dostie</dc:creator>
  <cp:lastModifiedBy>Ben Dostie</cp:lastModifiedBy>
  <cp:revision>1</cp:revision>
  <dcterms:created xsi:type="dcterms:W3CDTF">2021-12-07T21:47:36Z</dcterms:created>
  <dcterms:modified xsi:type="dcterms:W3CDTF">2021-12-16T22:33:59Z</dcterms:modified>
</cp:coreProperties>
</file>