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7" r:id="rId4"/>
    <p:sldId id="261" r:id="rId5"/>
    <p:sldId id="264" r:id="rId6"/>
    <p:sldId id="265" r:id="rId7"/>
    <p:sldId id="266" r:id="rId8"/>
    <p:sldId id="262" r:id="rId9"/>
    <p:sldId id="263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752-A228-424A-AC97-E72C10684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927C9-7F12-483C-87D0-959AAAFBA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CF97-0807-4E4A-88AC-C9FA2CEE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6DB7D-091D-41EC-9BED-F55EB3D7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283C-4F37-49D0-A10F-F2E9F0A3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2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82CC-D766-46B3-922C-3AFDDC80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31A05-DDC5-4941-A029-CBA4C099A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FA43-3117-47CA-9ADC-58EC2242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23CA-7AAC-44C2-A6BC-F2E4F8AD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ADCA-79F1-4B43-9470-ABD2351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95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58264-56E9-4425-8C02-E75AE19D2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7400-45E2-41F6-8721-93077D4A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9144-7449-4807-B4F0-298F2B8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ACB3-EA37-435A-AF2D-1A07D409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B038-4D0C-46F9-A787-5A1582F4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5B44-F0EA-456A-8DA1-F531220E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BF1F-D6F4-4AA2-9E9A-800AFBCE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56E8-52BB-458B-B506-4CB609DC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27CA-EBB4-4160-A3FD-4C1D1BCE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D560-7755-4002-8161-DDFEA854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72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0338-FC7B-4723-BE4D-319B109F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FF1C-C0C2-45EC-9DF6-B7F02B987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608C-568D-47B4-9AC7-8133A2B3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F3D4E-4FBF-483C-85AD-07B3E98D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87DA-EF28-4A01-A20E-041144F2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4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2B6A-92FD-415F-BD37-7AEDEFF2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2818-C3DB-4AD8-8680-9B4548106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E6BBB-CDAD-4482-B428-3C1555BA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39E17-ED1A-4BFC-BB9E-BC95A30A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FD1D9-A0BF-4FF2-892E-8199CC0A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5431-AF9D-427E-9BD3-C4D6F5F1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55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3051-D3CA-4ECB-BBB7-44230AF0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8B1FA-1CEA-42F3-8800-41AD004F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7BFE-6567-4377-B6DA-52E4333D5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34916-B32C-46A0-AE4A-82E23C687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DF5FF-8EDF-4262-B2A7-2C219632C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3A560-A010-4FBC-B320-EA7AFF53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55468-6852-4E55-B745-58CA1D4C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F8FC7-2368-4C92-9BF4-1891A89E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12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8E3A-1BEC-418B-A24C-29FDA8C3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4A749-B525-469D-A62F-A2C4492E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49-0156-42F6-B103-00040305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4A13C-3727-4A8D-9D6B-D0E461A1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6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8488-8517-406D-81C4-5B6B76D2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22420-077B-4326-B185-15AE0EFD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E593E-3BBD-46A7-B233-B3F0B81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68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C0C3-3564-437C-865B-21384341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E2D-B00A-405A-BE9B-7E941A19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1FF5A-70CF-4EBD-BC21-DC8EA5FE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0D6B-B035-4347-99F2-851663A8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32C5-B060-4DF1-91D4-8CF68D22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3CF3-7D98-4A25-8FB4-86843D28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61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EF08-BEBF-4A8C-AB48-30BA410B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59C03-B217-4563-991F-CE99F10B0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DB2CE-2378-4E9F-8676-E628DF5D3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5DDDB-24A1-43D9-A7FA-EE20B540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9436A-CF05-4F85-8782-E5864382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18511-43B1-4FAC-AD2B-0592C76D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03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5DB96-632D-4ABA-9A9E-E00D760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6900A-FC67-420B-9E95-52E53C546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E753-FE9B-42F8-8AF4-933A0486C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3E55-C79D-4C1D-9094-33196C7AB596}" type="datetimeFigureOut">
              <a:rPr lang="en-CA" smtClean="0"/>
              <a:t>2020-05-27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7396-D740-4FA8-8353-D6BFCF69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BBF6-44BD-494D-A87D-3E34E174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33D9-D7A1-40CE-A1CD-17325EF7F7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1B1FAF-0E20-493D-B6AC-5F333274A71F}"/>
              </a:ext>
            </a:extLst>
          </p:cNvPr>
          <p:cNvSpPr/>
          <p:nvPr/>
        </p:nvSpPr>
        <p:spPr>
          <a:xfrm>
            <a:off x="3201300" y="2809873"/>
            <a:ext cx="2880000" cy="9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Bidirectional LSTM LAYER</a:t>
            </a:r>
          </a:p>
          <a:p>
            <a:pPr algn="ctr"/>
            <a:r>
              <a:rPr lang="en-CA" sz="1600" dirty="0"/>
              <a:t>Number of LSTM units =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4C7D7-007F-46D1-8253-A4D57B4BEE18}"/>
              </a:ext>
            </a:extLst>
          </p:cNvPr>
          <p:cNvSpPr txBox="1"/>
          <p:nvPr/>
        </p:nvSpPr>
        <p:spPr>
          <a:xfrm>
            <a:off x="1661700" y="2936707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INPUT</a:t>
            </a:r>
            <a:endParaRPr lang="en-CA" sz="1600" b="1" dirty="0"/>
          </a:p>
          <a:p>
            <a:pPr algn="ctr"/>
            <a:r>
              <a:rPr lang="en-CA" sz="1600" dirty="0"/>
              <a:t>(10 x 9)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A56233-1759-4AB3-B3CD-748680F9D635}"/>
              </a:ext>
            </a:extLst>
          </p:cNvPr>
          <p:cNvCxnSpPr/>
          <p:nvPr/>
        </p:nvCxnSpPr>
        <p:spPr>
          <a:xfrm>
            <a:off x="3202800" y="3990975"/>
            <a:ext cx="28800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DA431D-925E-493E-BEA4-DC3FAB398006}"/>
              </a:ext>
            </a:extLst>
          </p:cNvPr>
          <p:cNvCxnSpPr>
            <a:cxnSpLocks/>
          </p:cNvCxnSpPr>
          <p:nvPr/>
        </p:nvCxnSpPr>
        <p:spPr>
          <a:xfrm flipH="1">
            <a:off x="3202800" y="2543175"/>
            <a:ext cx="28800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44A13-3366-4D37-B258-F4120D61A2C8}"/>
              </a:ext>
            </a:extLst>
          </p:cNvPr>
          <p:cNvSpPr/>
          <p:nvPr/>
        </p:nvSpPr>
        <p:spPr>
          <a:xfrm>
            <a:off x="6579000" y="2809874"/>
            <a:ext cx="2083575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DENSE LAYER</a:t>
            </a:r>
          </a:p>
          <a:p>
            <a:pPr algn="ctr"/>
            <a:r>
              <a:rPr lang="en-CA" sz="1600" dirty="0"/>
              <a:t>Number of units =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CFFD1-D390-4910-A93B-6EB46058A5D7}"/>
              </a:ext>
            </a:extLst>
          </p:cNvPr>
          <p:cNvCxnSpPr/>
          <p:nvPr/>
        </p:nvCxnSpPr>
        <p:spPr>
          <a:xfrm>
            <a:off x="6157500" y="3267075"/>
            <a:ext cx="36000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FCF10D-DF6A-480D-A472-6D34349BD5B9}"/>
              </a:ext>
            </a:extLst>
          </p:cNvPr>
          <p:cNvCxnSpPr/>
          <p:nvPr/>
        </p:nvCxnSpPr>
        <p:spPr>
          <a:xfrm>
            <a:off x="2747550" y="3267075"/>
            <a:ext cx="36000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B03719-6835-4A97-9CF4-3132127255F2}"/>
              </a:ext>
            </a:extLst>
          </p:cNvPr>
          <p:cNvCxnSpPr/>
          <p:nvPr/>
        </p:nvCxnSpPr>
        <p:spPr>
          <a:xfrm>
            <a:off x="8738775" y="3267075"/>
            <a:ext cx="36000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08039E-5BED-427B-ACB2-D3225B494402}"/>
              </a:ext>
            </a:extLst>
          </p:cNvPr>
          <p:cNvSpPr txBox="1"/>
          <p:nvPr/>
        </p:nvSpPr>
        <p:spPr>
          <a:xfrm>
            <a:off x="9098775" y="2936708"/>
            <a:ext cx="13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OUTPUT</a:t>
            </a:r>
            <a:endParaRPr lang="en-CA" sz="1600" b="1" dirty="0"/>
          </a:p>
          <a:p>
            <a:pPr algn="ctr"/>
            <a:r>
              <a:rPr lang="en-CA" sz="16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71254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B7F52E-42C6-461C-97F0-40557C98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77" y="3403362"/>
            <a:ext cx="4572396" cy="2743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485AD-61A1-4EE6-87B9-249DD3071A15}"/>
              </a:ext>
            </a:extLst>
          </p:cNvPr>
          <p:cNvSpPr txBox="1"/>
          <p:nvPr/>
        </p:nvSpPr>
        <p:spPr>
          <a:xfrm>
            <a:off x="2681700" y="4756031"/>
            <a:ext cx="9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X-axis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2379C-0C72-4C99-B990-41B98FBD8DB5}"/>
              </a:ext>
            </a:extLst>
          </p:cNvPr>
          <p:cNvSpPr txBox="1"/>
          <p:nvPr/>
        </p:nvSpPr>
        <p:spPr>
          <a:xfrm>
            <a:off x="2681700" y="5266749"/>
            <a:ext cx="9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E4AE4-28BB-4669-A586-2268BEECD0C1}"/>
              </a:ext>
            </a:extLst>
          </p:cNvPr>
          <p:cNvSpPr txBox="1"/>
          <p:nvPr/>
        </p:nvSpPr>
        <p:spPr>
          <a:xfrm>
            <a:off x="2681700" y="4009390"/>
            <a:ext cx="9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Z-axis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3C67E4-CE62-4D1B-BB13-988F721FBB9C}"/>
              </a:ext>
            </a:extLst>
          </p:cNvPr>
          <p:cNvSpPr/>
          <p:nvPr/>
        </p:nvSpPr>
        <p:spPr>
          <a:xfrm>
            <a:off x="1266825" y="3429000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08E56-A055-4B78-B675-261266DDF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64" y="3384312"/>
            <a:ext cx="4572396" cy="2743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8590F9-A0A1-4CAC-9502-0D5B5BE89BE4}"/>
              </a:ext>
            </a:extLst>
          </p:cNvPr>
          <p:cNvSpPr txBox="1"/>
          <p:nvPr/>
        </p:nvSpPr>
        <p:spPr>
          <a:xfrm>
            <a:off x="1085167" y="6373439"/>
            <a:ext cx="12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 frames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FCDCB0-523F-41F8-A93B-26D83F2736EB}"/>
              </a:ext>
            </a:extLst>
          </p:cNvPr>
          <p:cNvCxnSpPr/>
          <p:nvPr/>
        </p:nvCxnSpPr>
        <p:spPr>
          <a:xfrm>
            <a:off x="1266825" y="6319520"/>
            <a:ext cx="9187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BCEA55-34C3-41F9-8D10-522DACB8A21A}"/>
              </a:ext>
            </a:extLst>
          </p:cNvPr>
          <p:cNvSpPr/>
          <p:nvPr/>
        </p:nvSpPr>
        <p:spPr>
          <a:xfrm>
            <a:off x="6400165" y="3416181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EE67D-7D46-4CDA-A559-1FC860689D7D}"/>
              </a:ext>
            </a:extLst>
          </p:cNvPr>
          <p:cNvSpPr txBox="1"/>
          <p:nvPr/>
        </p:nvSpPr>
        <p:spPr>
          <a:xfrm>
            <a:off x="6218507" y="6373439"/>
            <a:ext cx="12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Last frame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81E07-F81D-4BE1-A1D7-BBF23EFCC57D}"/>
              </a:ext>
            </a:extLst>
          </p:cNvPr>
          <p:cNvCxnSpPr/>
          <p:nvPr/>
        </p:nvCxnSpPr>
        <p:spPr>
          <a:xfrm>
            <a:off x="7318915" y="4643120"/>
            <a:ext cx="0" cy="173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8D4A63-96A4-4A36-B661-6C4E1360C07B}"/>
              </a:ext>
            </a:extLst>
          </p:cNvPr>
          <p:cNvSpPr txBox="1"/>
          <p:nvPr/>
        </p:nvSpPr>
        <p:spPr>
          <a:xfrm>
            <a:off x="1902904" y="2399042"/>
            <a:ext cx="3033142" cy="83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INPUT</a:t>
            </a:r>
          </a:p>
          <a:p>
            <a:pPr algn="ctr"/>
            <a:r>
              <a:rPr lang="en-CA" sz="2400" dirty="0"/>
              <a:t>Kinect Tracking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0D5AA-196F-4E47-925F-F2786FEA234A}"/>
              </a:ext>
            </a:extLst>
          </p:cNvPr>
          <p:cNvSpPr txBox="1"/>
          <p:nvPr/>
        </p:nvSpPr>
        <p:spPr>
          <a:xfrm>
            <a:off x="7071091" y="2399645"/>
            <a:ext cx="3033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TARGET</a:t>
            </a:r>
          </a:p>
          <a:p>
            <a:pPr algn="ctr"/>
            <a:r>
              <a:rPr lang="en-CA" sz="2400" dirty="0"/>
              <a:t>Vicon 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0BF5C5-ACC4-4A41-B82B-66A98A75BF22}"/>
              </a:ext>
            </a:extLst>
          </p:cNvPr>
          <p:cNvSpPr txBox="1"/>
          <p:nvPr/>
        </p:nvSpPr>
        <p:spPr>
          <a:xfrm rot="16200000">
            <a:off x="-695691" y="4550658"/>
            <a:ext cx="273062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Segment 1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8921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A41D5-74FA-4609-8575-07E0CE5E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77" y="3403362"/>
            <a:ext cx="4572396" cy="2743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1927A8-CBFA-48ED-A95C-413AD7AE6666}"/>
              </a:ext>
            </a:extLst>
          </p:cNvPr>
          <p:cNvSpPr txBox="1"/>
          <p:nvPr/>
        </p:nvSpPr>
        <p:spPr>
          <a:xfrm>
            <a:off x="2681700" y="4756031"/>
            <a:ext cx="9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X-axis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2B4A-1006-4289-9308-75C6D8DA15BE}"/>
              </a:ext>
            </a:extLst>
          </p:cNvPr>
          <p:cNvSpPr txBox="1"/>
          <p:nvPr/>
        </p:nvSpPr>
        <p:spPr>
          <a:xfrm>
            <a:off x="2681700" y="5266749"/>
            <a:ext cx="9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7C1B-FB78-4138-ADD6-87DE9AC14509}"/>
              </a:ext>
            </a:extLst>
          </p:cNvPr>
          <p:cNvSpPr txBox="1"/>
          <p:nvPr/>
        </p:nvSpPr>
        <p:spPr>
          <a:xfrm>
            <a:off x="2681700" y="4009390"/>
            <a:ext cx="9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Z-axis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F21C15-EE1F-471B-90D7-3310CEF6A7DE}"/>
              </a:ext>
            </a:extLst>
          </p:cNvPr>
          <p:cNvSpPr/>
          <p:nvPr/>
        </p:nvSpPr>
        <p:spPr>
          <a:xfrm>
            <a:off x="1571625" y="3429000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A84AA-48CC-4E91-BFD9-304DFCC7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64" y="3384312"/>
            <a:ext cx="4572396" cy="2743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92DAD-C103-4D1F-BB72-E0DD30C71571}"/>
              </a:ext>
            </a:extLst>
          </p:cNvPr>
          <p:cNvSpPr txBox="1"/>
          <p:nvPr/>
        </p:nvSpPr>
        <p:spPr>
          <a:xfrm>
            <a:off x="1389967" y="6373439"/>
            <a:ext cx="12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 frames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56CC7C-8FBF-45C8-A6F1-225D316A60ED}"/>
              </a:ext>
            </a:extLst>
          </p:cNvPr>
          <p:cNvCxnSpPr/>
          <p:nvPr/>
        </p:nvCxnSpPr>
        <p:spPr>
          <a:xfrm>
            <a:off x="1571625" y="6319520"/>
            <a:ext cx="9187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C914F4-9CD6-44E1-BD46-87AF8CD1679C}"/>
              </a:ext>
            </a:extLst>
          </p:cNvPr>
          <p:cNvSpPr/>
          <p:nvPr/>
        </p:nvSpPr>
        <p:spPr>
          <a:xfrm>
            <a:off x="6704965" y="3416181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5CFCC-B832-495C-B59C-8775B359B3B8}"/>
              </a:ext>
            </a:extLst>
          </p:cNvPr>
          <p:cNvSpPr txBox="1"/>
          <p:nvPr/>
        </p:nvSpPr>
        <p:spPr>
          <a:xfrm>
            <a:off x="6523307" y="6373439"/>
            <a:ext cx="12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Last frame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FF273-017E-4694-BB74-777FF57FFA46}"/>
              </a:ext>
            </a:extLst>
          </p:cNvPr>
          <p:cNvCxnSpPr>
            <a:cxnSpLocks/>
          </p:cNvCxnSpPr>
          <p:nvPr/>
        </p:nvCxnSpPr>
        <p:spPr>
          <a:xfrm>
            <a:off x="7623715" y="3901440"/>
            <a:ext cx="0" cy="2471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7E8420-93C2-490B-8B8D-5CE0AC9B2508}"/>
              </a:ext>
            </a:extLst>
          </p:cNvPr>
          <p:cNvSpPr/>
          <p:nvPr/>
        </p:nvSpPr>
        <p:spPr>
          <a:xfrm>
            <a:off x="1419225" y="3429000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2D5F2E-514B-4BC4-A134-C278A0E95CEE}"/>
              </a:ext>
            </a:extLst>
          </p:cNvPr>
          <p:cNvSpPr/>
          <p:nvPr/>
        </p:nvSpPr>
        <p:spPr>
          <a:xfrm>
            <a:off x="6552565" y="3416181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431978-904A-4A7F-B7E6-FD52241E9A88}"/>
              </a:ext>
            </a:extLst>
          </p:cNvPr>
          <p:cNvSpPr/>
          <p:nvPr/>
        </p:nvSpPr>
        <p:spPr>
          <a:xfrm>
            <a:off x="1266825" y="3429000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C6B750-6ECE-4629-B6BC-2CFCA3374FBA}"/>
              </a:ext>
            </a:extLst>
          </p:cNvPr>
          <p:cNvSpPr/>
          <p:nvPr/>
        </p:nvSpPr>
        <p:spPr>
          <a:xfrm>
            <a:off x="6400165" y="3416181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6F193-C3D4-479C-929D-161C9E54BD62}"/>
              </a:ext>
            </a:extLst>
          </p:cNvPr>
          <p:cNvSpPr txBox="1"/>
          <p:nvPr/>
        </p:nvSpPr>
        <p:spPr>
          <a:xfrm>
            <a:off x="1902904" y="2399042"/>
            <a:ext cx="3033142" cy="83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INPUT</a:t>
            </a:r>
          </a:p>
          <a:p>
            <a:pPr algn="ctr"/>
            <a:r>
              <a:rPr lang="en-CA" sz="2400" dirty="0"/>
              <a:t>Kinect Tracking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B7FB0-5823-4C7B-BD50-0B9A0FFF2630}"/>
              </a:ext>
            </a:extLst>
          </p:cNvPr>
          <p:cNvSpPr txBox="1"/>
          <p:nvPr/>
        </p:nvSpPr>
        <p:spPr>
          <a:xfrm>
            <a:off x="7071091" y="2399645"/>
            <a:ext cx="3033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TARGET</a:t>
            </a:r>
          </a:p>
          <a:p>
            <a:pPr algn="ctr"/>
            <a:r>
              <a:rPr lang="en-CA" sz="2400" dirty="0"/>
              <a:t>Vicon 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BA89D-9659-4A11-93EF-3C5835C591F1}"/>
              </a:ext>
            </a:extLst>
          </p:cNvPr>
          <p:cNvSpPr txBox="1"/>
          <p:nvPr/>
        </p:nvSpPr>
        <p:spPr>
          <a:xfrm rot="16200000">
            <a:off x="-695691" y="4550658"/>
            <a:ext cx="273062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Segment 3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3090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1F17F-30B8-454B-A321-C1FCB706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77" y="3403362"/>
            <a:ext cx="4572396" cy="27434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4E8E83-AAD3-4BD5-A7CD-7013AD30BE56}"/>
              </a:ext>
            </a:extLst>
          </p:cNvPr>
          <p:cNvSpPr/>
          <p:nvPr/>
        </p:nvSpPr>
        <p:spPr>
          <a:xfrm>
            <a:off x="4650105" y="3429000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3DAAF-7751-43FD-BE50-FD7E38742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64" y="3384312"/>
            <a:ext cx="4572396" cy="2743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4FEAF-6064-4B85-A5D1-3218E33A0AC1}"/>
              </a:ext>
            </a:extLst>
          </p:cNvPr>
          <p:cNvSpPr txBox="1"/>
          <p:nvPr/>
        </p:nvSpPr>
        <p:spPr>
          <a:xfrm>
            <a:off x="4468447" y="6373439"/>
            <a:ext cx="12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 frames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54E93A-FFD3-4A1A-9B49-10952BF07573}"/>
              </a:ext>
            </a:extLst>
          </p:cNvPr>
          <p:cNvCxnSpPr/>
          <p:nvPr/>
        </p:nvCxnSpPr>
        <p:spPr>
          <a:xfrm>
            <a:off x="4650105" y="6319520"/>
            <a:ext cx="9187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EED1F3-7AEC-4C42-A921-E97E87CA3085}"/>
              </a:ext>
            </a:extLst>
          </p:cNvPr>
          <p:cNvSpPr/>
          <p:nvPr/>
        </p:nvSpPr>
        <p:spPr>
          <a:xfrm>
            <a:off x="9783445" y="3416181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66DF3-EFC4-4C66-A024-8E355C7592E7}"/>
              </a:ext>
            </a:extLst>
          </p:cNvPr>
          <p:cNvSpPr txBox="1"/>
          <p:nvPr/>
        </p:nvSpPr>
        <p:spPr>
          <a:xfrm>
            <a:off x="9601787" y="6373439"/>
            <a:ext cx="12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Last frame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3DF1-9028-4849-90DE-1FCD42394D79}"/>
              </a:ext>
            </a:extLst>
          </p:cNvPr>
          <p:cNvCxnSpPr>
            <a:cxnSpLocks/>
          </p:cNvCxnSpPr>
          <p:nvPr/>
        </p:nvCxnSpPr>
        <p:spPr>
          <a:xfrm>
            <a:off x="10702195" y="5415280"/>
            <a:ext cx="0" cy="958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8838BB-A233-49D6-894D-7D55EED4CA3D}"/>
              </a:ext>
            </a:extLst>
          </p:cNvPr>
          <p:cNvSpPr/>
          <p:nvPr/>
        </p:nvSpPr>
        <p:spPr>
          <a:xfrm>
            <a:off x="6552565" y="3416181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DBF552-357B-40C9-9750-283E0D217B2C}"/>
              </a:ext>
            </a:extLst>
          </p:cNvPr>
          <p:cNvSpPr/>
          <p:nvPr/>
        </p:nvSpPr>
        <p:spPr>
          <a:xfrm>
            <a:off x="6400165" y="3416181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ACC50-8357-4918-A6D9-8E91249CD229}"/>
              </a:ext>
            </a:extLst>
          </p:cNvPr>
          <p:cNvSpPr/>
          <p:nvPr/>
        </p:nvSpPr>
        <p:spPr>
          <a:xfrm>
            <a:off x="6857365" y="3416181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DB36AD-4E2D-4710-AE70-756241E3D6D6}"/>
              </a:ext>
            </a:extLst>
          </p:cNvPr>
          <p:cNvSpPr/>
          <p:nvPr/>
        </p:nvSpPr>
        <p:spPr>
          <a:xfrm>
            <a:off x="6704965" y="3416181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EB6FE9-164B-430B-ABEC-46E477887A12}"/>
              </a:ext>
            </a:extLst>
          </p:cNvPr>
          <p:cNvSpPr/>
          <p:nvPr/>
        </p:nvSpPr>
        <p:spPr>
          <a:xfrm>
            <a:off x="7162165" y="3415334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DCC1437-F5A3-4305-A1B0-0BA4A95C5EB2}"/>
              </a:ext>
            </a:extLst>
          </p:cNvPr>
          <p:cNvSpPr/>
          <p:nvPr/>
        </p:nvSpPr>
        <p:spPr>
          <a:xfrm>
            <a:off x="7009765" y="3415334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516F76-D07D-4D7E-B5A3-A534850CD3AE}"/>
              </a:ext>
            </a:extLst>
          </p:cNvPr>
          <p:cNvSpPr/>
          <p:nvPr/>
        </p:nvSpPr>
        <p:spPr>
          <a:xfrm>
            <a:off x="1409025" y="3429847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225F77-D8DA-4C18-B6E0-E3A3C45070C9}"/>
              </a:ext>
            </a:extLst>
          </p:cNvPr>
          <p:cNvSpPr/>
          <p:nvPr/>
        </p:nvSpPr>
        <p:spPr>
          <a:xfrm>
            <a:off x="1256625" y="3429847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82E5D6-5BD7-4565-8642-1C7FA3133FA6}"/>
              </a:ext>
            </a:extLst>
          </p:cNvPr>
          <p:cNvSpPr/>
          <p:nvPr/>
        </p:nvSpPr>
        <p:spPr>
          <a:xfrm>
            <a:off x="1713825" y="3429847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64A6D5-1226-468F-9F26-C027AED09EC2}"/>
              </a:ext>
            </a:extLst>
          </p:cNvPr>
          <p:cNvSpPr/>
          <p:nvPr/>
        </p:nvSpPr>
        <p:spPr>
          <a:xfrm>
            <a:off x="1561425" y="3429847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5FD3A7-B29B-4EC2-A20A-EDA520894151}"/>
              </a:ext>
            </a:extLst>
          </p:cNvPr>
          <p:cNvSpPr/>
          <p:nvPr/>
        </p:nvSpPr>
        <p:spPr>
          <a:xfrm>
            <a:off x="2018625" y="3429000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4F033C-9F19-46AA-9898-0139D6B0BC55}"/>
              </a:ext>
            </a:extLst>
          </p:cNvPr>
          <p:cNvSpPr/>
          <p:nvPr/>
        </p:nvSpPr>
        <p:spPr>
          <a:xfrm>
            <a:off x="1866225" y="3429000"/>
            <a:ext cx="918750" cy="2717800"/>
          </a:xfrm>
          <a:prstGeom prst="round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E72A5B-9657-4DF6-9ED7-5B36AE9909BD}"/>
              </a:ext>
            </a:extLst>
          </p:cNvPr>
          <p:cNvSpPr txBox="1"/>
          <p:nvPr/>
        </p:nvSpPr>
        <p:spPr>
          <a:xfrm>
            <a:off x="2681700" y="4756031"/>
            <a:ext cx="9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X-axis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66652-9D89-4660-8F45-712C82314F75}"/>
              </a:ext>
            </a:extLst>
          </p:cNvPr>
          <p:cNvSpPr txBox="1"/>
          <p:nvPr/>
        </p:nvSpPr>
        <p:spPr>
          <a:xfrm>
            <a:off x="2681700" y="5266749"/>
            <a:ext cx="9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F31264-AF33-46FA-AA98-54C43D3DA1E5}"/>
              </a:ext>
            </a:extLst>
          </p:cNvPr>
          <p:cNvSpPr txBox="1"/>
          <p:nvPr/>
        </p:nvSpPr>
        <p:spPr>
          <a:xfrm>
            <a:off x="2681700" y="4009390"/>
            <a:ext cx="9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Z-axis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C6A61B-F70A-4FAB-8A70-CB25DB9F3469}"/>
              </a:ext>
            </a:extLst>
          </p:cNvPr>
          <p:cNvCxnSpPr>
            <a:stCxn id="22" idx="3"/>
            <a:endCxn id="3" idx="1"/>
          </p:cNvCxnSpPr>
          <p:nvPr/>
        </p:nvCxnSpPr>
        <p:spPr>
          <a:xfrm>
            <a:off x="2937375" y="4787900"/>
            <a:ext cx="171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6ADAA0-FF60-4B7D-BA7A-C35411CF437E}"/>
              </a:ext>
            </a:extLst>
          </p:cNvPr>
          <p:cNvCxnSpPr/>
          <p:nvPr/>
        </p:nvCxnSpPr>
        <p:spPr>
          <a:xfrm>
            <a:off x="8080915" y="4901799"/>
            <a:ext cx="171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F65C55-8347-488F-9F95-1788CC541230}"/>
              </a:ext>
            </a:extLst>
          </p:cNvPr>
          <p:cNvSpPr txBox="1"/>
          <p:nvPr/>
        </p:nvSpPr>
        <p:spPr>
          <a:xfrm>
            <a:off x="1902904" y="2399042"/>
            <a:ext cx="3033142" cy="83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INPUT</a:t>
            </a:r>
          </a:p>
          <a:p>
            <a:pPr algn="ctr"/>
            <a:r>
              <a:rPr lang="en-CA" sz="2400" dirty="0"/>
              <a:t>Kinect Tracking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5C0237-8BC6-4FAA-91F1-697430F2D250}"/>
              </a:ext>
            </a:extLst>
          </p:cNvPr>
          <p:cNvSpPr txBox="1"/>
          <p:nvPr/>
        </p:nvSpPr>
        <p:spPr>
          <a:xfrm>
            <a:off x="7071091" y="2399645"/>
            <a:ext cx="3033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TARGET</a:t>
            </a:r>
          </a:p>
          <a:p>
            <a:pPr algn="ctr"/>
            <a:r>
              <a:rPr lang="en-CA" sz="2400" dirty="0"/>
              <a:t>Vicon Angle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47ACB2-925C-4DD4-AD39-0920F56E9443}"/>
              </a:ext>
            </a:extLst>
          </p:cNvPr>
          <p:cNvSpPr txBox="1"/>
          <p:nvPr/>
        </p:nvSpPr>
        <p:spPr>
          <a:xfrm rot="16200000">
            <a:off x="-695691" y="4550658"/>
            <a:ext cx="273062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Segment 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762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CAD22-8074-47AC-9E22-5C39CD6B286B}"/>
              </a:ext>
            </a:extLst>
          </p:cNvPr>
          <p:cNvSpPr txBox="1"/>
          <p:nvPr/>
        </p:nvSpPr>
        <p:spPr>
          <a:xfrm>
            <a:off x="5343836" y="2455750"/>
            <a:ext cx="2276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MAPPING</a:t>
            </a:r>
          </a:p>
          <a:p>
            <a:pPr algn="ctr"/>
            <a:endParaRPr lang="en-CA" sz="2400" b="1" dirty="0"/>
          </a:p>
          <a:p>
            <a:pPr algn="ctr"/>
            <a:endParaRPr lang="en-CA" sz="2400" b="1" dirty="0"/>
          </a:p>
          <a:p>
            <a:pPr algn="ctr"/>
            <a:endParaRPr lang="en-CA" sz="2400" b="1" dirty="0"/>
          </a:p>
          <a:p>
            <a:pPr algn="ctr"/>
            <a:r>
              <a:rPr lang="en-CA" sz="2400" b="1" dirty="0"/>
              <a:t>LEARNING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C413B-87C1-418D-AEA4-691724D0B0BA}"/>
              </a:ext>
            </a:extLst>
          </p:cNvPr>
          <p:cNvSpPr/>
          <p:nvPr/>
        </p:nvSpPr>
        <p:spPr>
          <a:xfrm>
            <a:off x="2343015" y="2050226"/>
            <a:ext cx="2276477" cy="8134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HIP</a:t>
            </a:r>
          </a:p>
          <a:p>
            <a:pPr algn="ctr"/>
            <a:r>
              <a:rPr lang="en-CA" dirty="0"/>
              <a:t>(X, Y, Z) trajectories</a:t>
            </a:r>
          </a:p>
          <a:p>
            <a:pPr algn="ctr"/>
            <a:r>
              <a:rPr lang="en-CA" dirty="0"/>
              <a:t>(</a:t>
            </a:r>
            <a:r>
              <a:rPr lang="en-CA" i="1" dirty="0"/>
              <a:t>3 time series</a:t>
            </a:r>
            <a:r>
              <a:rPr lang="en-CA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4C65E8-5733-4205-BCB6-5A780E2D2B2C}"/>
              </a:ext>
            </a:extLst>
          </p:cNvPr>
          <p:cNvSpPr/>
          <p:nvPr/>
        </p:nvSpPr>
        <p:spPr>
          <a:xfrm>
            <a:off x="2343014" y="3020405"/>
            <a:ext cx="2276477" cy="8134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KNEE</a:t>
            </a:r>
          </a:p>
          <a:p>
            <a:pPr algn="ctr"/>
            <a:r>
              <a:rPr lang="en-CA" dirty="0"/>
              <a:t>(X, Y, Z) trajectories</a:t>
            </a:r>
          </a:p>
          <a:p>
            <a:pPr algn="ctr"/>
            <a:r>
              <a:rPr lang="en-CA" dirty="0"/>
              <a:t>(</a:t>
            </a:r>
            <a:r>
              <a:rPr lang="en-CA" i="1" dirty="0"/>
              <a:t>3 time series</a:t>
            </a:r>
            <a:r>
              <a:rPr lang="en-CA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43A518-ACCB-4E1C-8687-F1B67C6D5BA3}"/>
              </a:ext>
            </a:extLst>
          </p:cNvPr>
          <p:cNvSpPr/>
          <p:nvPr/>
        </p:nvSpPr>
        <p:spPr>
          <a:xfrm>
            <a:off x="2343013" y="3990584"/>
            <a:ext cx="2276477" cy="8134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ANKLE</a:t>
            </a:r>
          </a:p>
          <a:p>
            <a:pPr algn="ctr"/>
            <a:r>
              <a:rPr lang="en-CA" dirty="0"/>
              <a:t>(X, Y, Z) trajectories</a:t>
            </a:r>
          </a:p>
          <a:p>
            <a:pPr algn="ctr"/>
            <a:r>
              <a:rPr lang="en-CA" dirty="0"/>
              <a:t>(</a:t>
            </a:r>
            <a:r>
              <a:rPr lang="en-CA" i="1" dirty="0"/>
              <a:t>3 time series</a:t>
            </a:r>
            <a:r>
              <a:rPr lang="en-CA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C3A62-3EF2-43F8-97DE-C606C1175559}"/>
              </a:ext>
            </a:extLst>
          </p:cNvPr>
          <p:cNvSpPr txBox="1"/>
          <p:nvPr/>
        </p:nvSpPr>
        <p:spPr>
          <a:xfrm>
            <a:off x="428168" y="2826959"/>
            <a:ext cx="1914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INPUT</a:t>
            </a:r>
          </a:p>
          <a:p>
            <a:pPr algn="ctr"/>
            <a:r>
              <a:rPr lang="en-CA" sz="2400" dirty="0"/>
              <a:t>Kinect Tracking 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E2ABA-EFDF-4DA5-B75C-D183E32B1936}"/>
              </a:ext>
            </a:extLst>
          </p:cNvPr>
          <p:cNvSpPr/>
          <p:nvPr/>
        </p:nvSpPr>
        <p:spPr>
          <a:xfrm>
            <a:off x="5485881" y="2885246"/>
            <a:ext cx="1990724" cy="1080000"/>
          </a:xfrm>
          <a:prstGeom prst="ellipse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Bidirectional</a:t>
            </a:r>
          </a:p>
          <a:p>
            <a:pPr algn="ctr"/>
            <a:r>
              <a:rPr lang="en-CA" dirty="0"/>
              <a:t>LSTM</a:t>
            </a:r>
          </a:p>
          <a:p>
            <a:pPr algn="ctr"/>
            <a:r>
              <a:rPr lang="en-CA" dirty="0"/>
              <a:t>RNN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1B1068-EDD7-421F-925A-5C8F73FEF47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819517" y="3426759"/>
            <a:ext cx="440528" cy="22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575592-BEDF-4CAF-B78C-3D1B872D99BD}"/>
              </a:ext>
            </a:extLst>
          </p:cNvPr>
          <p:cNvSpPr/>
          <p:nvPr/>
        </p:nvSpPr>
        <p:spPr>
          <a:xfrm>
            <a:off x="428625" y="1872168"/>
            <a:ext cx="4390892" cy="31136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EE511-0175-47BF-B229-6264774D6F9D}"/>
              </a:ext>
            </a:extLst>
          </p:cNvPr>
          <p:cNvCxnSpPr>
            <a:cxnSpLocks/>
          </p:cNvCxnSpPr>
          <p:nvPr/>
        </p:nvCxnSpPr>
        <p:spPr>
          <a:xfrm flipV="1">
            <a:off x="7690925" y="3426759"/>
            <a:ext cx="440530" cy="18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A22C0F-952B-4DA3-9FB3-FB284BBCF329}"/>
              </a:ext>
            </a:extLst>
          </p:cNvPr>
          <p:cNvSpPr txBox="1"/>
          <p:nvPr/>
        </p:nvSpPr>
        <p:spPr>
          <a:xfrm>
            <a:off x="10258426" y="3000878"/>
            <a:ext cx="177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TARGET</a:t>
            </a:r>
          </a:p>
          <a:p>
            <a:pPr algn="ctr"/>
            <a:r>
              <a:rPr lang="en-CA" sz="2400" dirty="0"/>
              <a:t>Vicon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87D7FC-BB06-41D5-96A8-8D72BB9810A9}"/>
              </a:ext>
            </a:extLst>
          </p:cNvPr>
          <p:cNvSpPr/>
          <p:nvPr/>
        </p:nvSpPr>
        <p:spPr>
          <a:xfrm>
            <a:off x="8131453" y="2863661"/>
            <a:ext cx="3898623" cy="109970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31A486-AE8F-4125-8706-5D499FEF5F72}"/>
              </a:ext>
            </a:extLst>
          </p:cNvPr>
          <p:cNvSpPr/>
          <p:nvPr/>
        </p:nvSpPr>
        <p:spPr>
          <a:xfrm>
            <a:off x="8351356" y="3020405"/>
            <a:ext cx="1907069" cy="8134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KNEE ANGLE</a:t>
            </a:r>
          </a:p>
          <a:p>
            <a:pPr algn="ctr"/>
            <a:r>
              <a:rPr lang="en-CA" dirty="0"/>
              <a:t>(</a:t>
            </a:r>
            <a:r>
              <a:rPr lang="en-CA" i="1" dirty="0"/>
              <a:t>1 time series</a:t>
            </a:r>
            <a:r>
              <a:rPr lang="en-CA" dirty="0"/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D8FBED-6760-40CB-899D-09740DCB3374}"/>
              </a:ext>
            </a:extLst>
          </p:cNvPr>
          <p:cNvSpPr/>
          <p:nvPr/>
        </p:nvSpPr>
        <p:spPr>
          <a:xfrm>
            <a:off x="5260045" y="2395707"/>
            <a:ext cx="2430423" cy="206210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6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7F6B90-F92E-40B6-8DAD-7A6B6DA68D8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293990" y="1885949"/>
            <a:ext cx="1590" cy="297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EA7EC-569F-406A-B134-27D63A36E02A}"/>
              </a:ext>
            </a:extLst>
          </p:cNvPr>
          <p:cNvSpPr/>
          <p:nvPr/>
        </p:nvSpPr>
        <p:spPr>
          <a:xfrm>
            <a:off x="1809615" y="932555"/>
            <a:ext cx="2276477" cy="8134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HIP</a:t>
            </a:r>
          </a:p>
          <a:p>
            <a:pPr algn="ctr"/>
            <a:r>
              <a:rPr lang="en-CA" dirty="0"/>
              <a:t>(X, Y, Z) trajectories</a:t>
            </a:r>
          </a:p>
          <a:p>
            <a:pPr algn="ctr"/>
            <a:r>
              <a:rPr lang="en-CA" dirty="0"/>
              <a:t>(</a:t>
            </a:r>
            <a:r>
              <a:rPr lang="en-CA" i="1" dirty="0"/>
              <a:t>3 time series</a:t>
            </a:r>
            <a:r>
              <a:rPr lang="en-CA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1E2E81-4D49-413F-8E9C-189426A5237E}"/>
              </a:ext>
            </a:extLst>
          </p:cNvPr>
          <p:cNvSpPr/>
          <p:nvPr/>
        </p:nvSpPr>
        <p:spPr>
          <a:xfrm>
            <a:off x="4157251" y="932555"/>
            <a:ext cx="2276477" cy="8134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KNEE</a:t>
            </a:r>
          </a:p>
          <a:p>
            <a:pPr algn="ctr"/>
            <a:r>
              <a:rPr lang="en-CA" dirty="0"/>
              <a:t>(X, Y, Z) trajectories</a:t>
            </a:r>
          </a:p>
          <a:p>
            <a:pPr algn="ctr"/>
            <a:r>
              <a:rPr lang="en-CA" dirty="0"/>
              <a:t>(</a:t>
            </a:r>
            <a:r>
              <a:rPr lang="en-CA" i="1" dirty="0"/>
              <a:t>3 time series</a:t>
            </a:r>
            <a:r>
              <a:rPr lang="en-CA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97F618-CA6B-48EF-9516-0A703F76DCAF}"/>
              </a:ext>
            </a:extLst>
          </p:cNvPr>
          <p:cNvSpPr/>
          <p:nvPr/>
        </p:nvSpPr>
        <p:spPr>
          <a:xfrm>
            <a:off x="6504887" y="932555"/>
            <a:ext cx="2276477" cy="8134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ANKLE</a:t>
            </a:r>
          </a:p>
          <a:p>
            <a:pPr algn="ctr"/>
            <a:r>
              <a:rPr lang="en-CA" dirty="0"/>
              <a:t>(X, Y, Z) trajectories</a:t>
            </a:r>
          </a:p>
          <a:p>
            <a:pPr algn="ctr"/>
            <a:r>
              <a:rPr lang="en-CA" dirty="0"/>
              <a:t>(</a:t>
            </a:r>
            <a:r>
              <a:rPr lang="en-CA" i="1" dirty="0"/>
              <a:t>3 time series</a:t>
            </a:r>
            <a:r>
              <a:rPr lang="en-CA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99893-EBA1-4AF0-96F2-BE6D88351491}"/>
              </a:ext>
            </a:extLst>
          </p:cNvPr>
          <p:cNvSpPr txBox="1"/>
          <p:nvPr/>
        </p:nvSpPr>
        <p:spPr>
          <a:xfrm>
            <a:off x="3761735" y="101558"/>
            <a:ext cx="3067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INPUT</a:t>
            </a:r>
          </a:p>
          <a:p>
            <a:pPr algn="ctr"/>
            <a:r>
              <a:rPr lang="en-CA" sz="2400" dirty="0"/>
              <a:t>Kinect Tracking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105F3D-814E-4890-BFBA-8413BF67E459}"/>
              </a:ext>
            </a:extLst>
          </p:cNvPr>
          <p:cNvSpPr/>
          <p:nvPr/>
        </p:nvSpPr>
        <p:spPr>
          <a:xfrm>
            <a:off x="1622102" y="101557"/>
            <a:ext cx="7343775" cy="17843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0B00F-65D8-4814-A311-318C17177C54}"/>
              </a:ext>
            </a:extLst>
          </p:cNvPr>
          <p:cNvSpPr txBox="1"/>
          <p:nvPr/>
        </p:nvSpPr>
        <p:spPr>
          <a:xfrm>
            <a:off x="3676010" y="2183471"/>
            <a:ext cx="323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MAPPING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BAA414-4CCA-40B7-AEC3-F595940DD442}"/>
              </a:ext>
            </a:extLst>
          </p:cNvPr>
          <p:cNvSpPr/>
          <p:nvPr/>
        </p:nvSpPr>
        <p:spPr>
          <a:xfrm>
            <a:off x="3676010" y="2183471"/>
            <a:ext cx="3239140" cy="250282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9CC23-EF78-42C6-8294-DE07C1CF42C5}"/>
              </a:ext>
            </a:extLst>
          </p:cNvPr>
          <p:cNvSpPr/>
          <p:nvPr/>
        </p:nvSpPr>
        <p:spPr>
          <a:xfrm>
            <a:off x="3863517" y="2772107"/>
            <a:ext cx="2880000" cy="64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Bidirectional LSTM LAYER</a:t>
            </a:r>
          </a:p>
          <a:p>
            <a:pPr algn="ctr"/>
            <a:r>
              <a:rPr lang="en-CA" sz="1600" dirty="0"/>
              <a:t>Number of LSTM units = 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DD1599-4FD2-48B6-9791-16CDC619B6CC}"/>
              </a:ext>
            </a:extLst>
          </p:cNvPr>
          <p:cNvCxnSpPr/>
          <p:nvPr/>
        </p:nvCxnSpPr>
        <p:spPr>
          <a:xfrm>
            <a:off x="3863517" y="3508041"/>
            <a:ext cx="28800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D75FB9-C0DA-414A-B932-2C4666D3B62C}"/>
              </a:ext>
            </a:extLst>
          </p:cNvPr>
          <p:cNvCxnSpPr>
            <a:cxnSpLocks/>
          </p:cNvCxnSpPr>
          <p:nvPr/>
        </p:nvCxnSpPr>
        <p:spPr>
          <a:xfrm flipH="1">
            <a:off x="3863516" y="2698416"/>
            <a:ext cx="28800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14199B9-C25E-4AE2-AF05-8D5BDF2E2038}"/>
              </a:ext>
            </a:extLst>
          </p:cNvPr>
          <p:cNvSpPr/>
          <p:nvPr/>
        </p:nvSpPr>
        <p:spPr>
          <a:xfrm>
            <a:off x="4252201" y="3891844"/>
            <a:ext cx="2083575" cy="6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DENSE LAYER</a:t>
            </a:r>
          </a:p>
          <a:p>
            <a:pPr algn="ctr"/>
            <a:r>
              <a:rPr lang="en-CA" sz="1600" dirty="0"/>
              <a:t>Number of units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C1DD10-6DD5-4510-AFB8-B4E60DEC1EF2}"/>
              </a:ext>
            </a:extLst>
          </p:cNvPr>
          <p:cNvCxnSpPr/>
          <p:nvPr/>
        </p:nvCxnSpPr>
        <p:spPr>
          <a:xfrm>
            <a:off x="5293991" y="3562942"/>
            <a:ext cx="0" cy="2880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B3E9A2-E482-492E-ADDB-BF2C33A6109A}"/>
              </a:ext>
            </a:extLst>
          </p:cNvPr>
          <p:cNvSpPr txBox="1"/>
          <p:nvPr/>
        </p:nvSpPr>
        <p:spPr>
          <a:xfrm>
            <a:off x="4140829" y="5020116"/>
            <a:ext cx="231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TARGET</a:t>
            </a:r>
          </a:p>
          <a:p>
            <a:pPr algn="ctr"/>
            <a:r>
              <a:rPr lang="en-CA" sz="2400" dirty="0"/>
              <a:t>Vicon Angle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F79C27-9FC8-4B09-A67A-D2BCDCDB00F4}"/>
              </a:ext>
            </a:extLst>
          </p:cNvPr>
          <p:cNvSpPr/>
          <p:nvPr/>
        </p:nvSpPr>
        <p:spPr>
          <a:xfrm>
            <a:off x="4166776" y="5011254"/>
            <a:ext cx="2276477" cy="17843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2C4073-8512-4ADF-854C-F0D015E35C4C}"/>
              </a:ext>
            </a:extLst>
          </p:cNvPr>
          <p:cNvSpPr/>
          <p:nvPr/>
        </p:nvSpPr>
        <p:spPr>
          <a:xfrm>
            <a:off x="4349980" y="5851113"/>
            <a:ext cx="1907069" cy="81343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KNEE ANGLE</a:t>
            </a:r>
          </a:p>
          <a:p>
            <a:pPr algn="ctr"/>
            <a:r>
              <a:rPr lang="en-CA" dirty="0"/>
              <a:t>(</a:t>
            </a:r>
            <a:r>
              <a:rPr lang="en-CA" i="1" dirty="0"/>
              <a:t>1 time series</a:t>
            </a:r>
            <a:r>
              <a:rPr lang="en-CA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ACA62D-266F-4352-9209-BA3C55FBC36C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5295580" y="4686300"/>
            <a:ext cx="9435" cy="324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CAB099E-141E-4166-9103-AA760777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15" y="0"/>
            <a:ext cx="6606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9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CF498C-817D-4F11-8B7D-F6CC3348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96" y="1178001"/>
            <a:ext cx="5925277" cy="46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EEA3B5-6D7B-404D-B9F1-1F3ED8B5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7" y="1167841"/>
            <a:ext cx="593003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8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pencil&#10;&#10;Description automatically generated">
            <a:extLst>
              <a:ext uri="{FF2B5EF4-FFF2-40B4-BE49-F238E27FC236}">
                <a16:creationId xmlns:a16="http://schemas.microsoft.com/office/drawing/2014/main" id="{240C5FAA-DFC9-4D47-9F8D-75074FCB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t="8257"/>
          <a:stretch/>
        </p:blipFill>
        <p:spPr>
          <a:xfrm>
            <a:off x="1727200" y="1371600"/>
            <a:ext cx="8986302" cy="4521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F3044-4668-4868-92F6-D8C61284A6CD}"/>
              </a:ext>
            </a:extLst>
          </p:cNvPr>
          <p:cNvSpPr txBox="1"/>
          <p:nvPr/>
        </p:nvSpPr>
        <p:spPr>
          <a:xfrm>
            <a:off x="862330" y="2967335"/>
            <a:ext cx="864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Flexion angle</a:t>
            </a:r>
          </a:p>
          <a:p>
            <a:pPr algn="ctr"/>
            <a:r>
              <a:rPr lang="en-CA" dirty="0"/>
              <a:t>[deg]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F2B98-4DC0-4EFF-A402-BD1589D93F60}"/>
              </a:ext>
            </a:extLst>
          </p:cNvPr>
          <p:cNvSpPr txBox="1"/>
          <p:nvPr/>
        </p:nvSpPr>
        <p:spPr>
          <a:xfrm>
            <a:off x="5254516" y="5767804"/>
            <a:ext cx="19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83C8D-EC66-4FD1-8C30-0D725CFED6A5}"/>
              </a:ext>
            </a:extLst>
          </p:cNvPr>
          <p:cNvSpPr txBox="1"/>
          <p:nvPr/>
        </p:nvSpPr>
        <p:spPr>
          <a:xfrm>
            <a:off x="4261393" y="720864"/>
            <a:ext cx="36692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BRNN Knee Flexion Model</a:t>
            </a:r>
          </a:p>
          <a:p>
            <a:pPr algn="ctr"/>
            <a:r>
              <a:rPr lang="en-CA" sz="2000" dirty="0"/>
              <a:t>Target vs. Predictions vs. Kinect</a:t>
            </a:r>
          </a:p>
        </p:txBody>
      </p:sp>
    </p:spTree>
    <p:extLst>
      <p:ext uri="{BB962C8B-B14F-4D97-AF65-F5344CB8AC3E}">
        <p14:creationId xmlns:p14="http://schemas.microsoft.com/office/powerpoint/2010/main" val="289261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bject, sitting, table, group&#10;&#10;Description automatically generated">
            <a:extLst>
              <a:ext uri="{FF2B5EF4-FFF2-40B4-BE49-F238E27FC236}">
                <a16:creationId xmlns:a16="http://schemas.microsoft.com/office/drawing/2014/main" id="{AB2533F4-16B5-4196-893E-3123A5A72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7484"/>
          <a:stretch/>
        </p:blipFill>
        <p:spPr>
          <a:xfrm>
            <a:off x="1727200" y="1333500"/>
            <a:ext cx="8960896" cy="4559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F3044-4668-4868-92F6-D8C61284A6CD}"/>
              </a:ext>
            </a:extLst>
          </p:cNvPr>
          <p:cNvSpPr txBox="1"/>
          <p:nvPr/>
        </p:nvSpPr>
        <p:spPr>
          <a:xfrm>
            <a:off x="514350" y="2967335"/>
            <a:ext cx="121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Abduction angle</a:t>
            </a:r>
          </a:p>
          <a:p>
            <a:pPr algn="ctr"/>
            <a:r>
              <a:rPr lang="en-CA" dirty="0"/>
              <a:t>[deg]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F2B98-4DC0-4EFF-A402-BD1589D93F60}"/>
              </a:ext>
            </a:extLst>
          </p:cNvPr>
          <p:cNvSpPr txBox="1"/>
          <p:nvPr/>
        </p:nvSpPr>
        <p:spPr>
          <a:xfrm>
            <a:off x="5254516" y="5767804"/>
            <a:ext cx="19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83C8D-EC66-4FD1-8C30-0D725CFED6A5}"/>
              </a:ext>
            </a:extLst>
          </p:cNvPr>
          <p:cNvSpPr txBox="1"/>
          <p:nvPr/>
        </p:nvSpPr>
        <p:spPr>
          <a:xfrm>
            <a:off x="4026697" y="720864"/>
            <a:ext cx="438730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BRNN Knee Abduction Model</a:t>
            </a:r>
          </a:p>
          <a:p>
            <a:pPr algn="ctr"/>
            <a:r>
              <a:rPr lang="en-CA" sz="2000" dirty="0"/>
              <a:t>Target vs. Predictions vs. Kinect</a:t>
            </a:r>
          </a:p>
        </p:txBody>
      </p:sp>
    </p:spTree>
    <p:extLst>
      <p:ext uri="{BB962C8B-B14F-4D97-AF65-F5344CB8AC3E}">
        <p14:creationId xmlns:p14="http://schemas.microsoft.com/office/powerpoint/2010/main" val="429101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1E11C-6428-4249-8AB0-D77317C40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5049" b="5243"/>
          <a:stretch/>
        </p:blipFill>
        <p:spPr>
          <a:xfrm>
            <a:off x="3086100" y="1219200"/>
            <a:ext cx="6249138" cy="4410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64887-FC21-4231-AB55-31DA5AC7F756}"/>
              </a:ext>
            </a:extLst>
          </p:cNvPr>
          <p:cNvSpPr txBox="1"/>
          <p:nvPr/>
        </p:nvSpPr>
        <p:spPr>
          <a:xfrm>
            <a:off x="2221230" y="3091546"/>
            <a:ext cx="86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MSE</a:t>
            </a:r>
          </a:p>
          <a:p>
            <a:pPr algn="ctr"/>
            <a:r>
              <a:rPr lang="en-CA" dirty="0"/>
              <a:t>[deg</a:t>
            </a:r>
            <a:r>
              <a:rPr lang="en-CA" baseline="30000" dirty="0"/>
              <a:t>2</a:t>
            </a:r>
            <a:r>
              <a:rPr lang="en-CA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B774A-C7D1-4307-A572-491B9D9E7C9B}"/>
              </a:ext>
            </a:extLst>
          </p:cNvPr>
          <p:cNvSpPr txBox="1"/>
          <p:nvPr/>
        </p:nvSpPr>
        <p:spPr>
          <a:xfrm>
            <a:off x="5244834" y="5629275"/>
            <a:ext cx="19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Training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899DA-44E2-466C-9984-F92749A892AD}"/>
              </a:ext>
            </a:extLst>
          </p:cNvPr>
          <p:cNvSpPr txBox="1"/>
          <p:nvPr/>
        </p:nvSpPr>
        <p:spPr>
          <a:xfrm>
            <a:off x="4618273" y="511314"/>
            <a:ext cx="3184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BRNN Knee Flexion Model </a:t>
            </a:r>
            <a:r>
              <a:rPr lang="en-CA" sz="2000" dirty="0"/>
              <a:t>Training History</a:t>
            </a:r>
          </a:p>
        </p:txBody>
      </p:sp>
    </p:spTree>
    <p:extLst>
      <p:ext uri="{BB962C8B-B14F-4D97-AF65-F5344CB8AC3E}">
        <p14:creationId xmlns:p14="http://schemas.microsoft.com/office/powerpoint/2010/main" val="35782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8DFDFF-531A-45F5-B5C1-9BF729FA4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" t="5049" b="5462"/>
          <a:stretch/>
        </p:blipFill>
        <p:spPr>
          <a:xfrm>
            <a:off x="3149600" y="1219200"/>
            <a:ext cx="6147529" cy="4399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04EAF-9705-457B-B0A4-A4B0B40DBA46}"/>
              </a:ext>
            </a:extLst>
          </p:cNvPr>
          <p:cNvSpPr txBox="1"/>
          <p:nvPr/>
        </p:nvSpPr>
        <p:spPr>
          <a:xfrm>
            <a:off x="2221230" y="3091546"/>
            <a:ext cx="86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MSE</a:t>
            </a:r>
          </a:p>
          <a:p>
            <a:pPr algn="ctr"/>
            <a:r>
              <a:rPr lang="en-CA" dirty="0"/>
              <a:t>[deg</a:t>
            </a:r>
            <a:r>
              <a:rPr lang="en-CA" baseline="30000" dirty="0"/>
              <a:t>2</a:t>
            </a:r>
            <a:r>
              <a:rPr lang="en-CA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86A19-AF73-401B-8761-7EADB2EAE93E}"/>
              </a:ext>
            </a:extLst>
          </p:cNvPr>
          <p:cNvSpPr txBox="1"/>
          <p:nvPr/>
        </p:nvSpPr>
        <p:spPr>
          <a:xfrm>
            <a:off x="5244834" y="5629275"/>
            <a:ext cx="19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Training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CE226-EF06-45B5-B192-0B956E1A368F}"/>
              </a:ext>
            </a:extLst>
          </p:cNvPr>
          <p:cNvSpPr txBox="1"/>
          <p:nvPr/>
        </p:nvSpPr>
        <p:spPr>
          <a:xfrm>
            <a:off x="4514174" y="531634"/>
            <a:ext cx="3392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BRNN Knee Abduction Model </a:t>
            </a:r>
            <a:r>
              <a:rPr lang="en-CA" sz="2000" dirty="0"/>
              <a:t>Training History</a:t>
            </a:r>
          </a:p>
        </p:txBody>
      </p:sp>
    </p:spTree>
    <p:extLst>
      <p:ext uri="{BB962C8B-B14F-4D97-AF65-F5344CB8AC3E}">
        <p14:creationId xmlns:p14="http://schemas.microsoft.com/office/powerpoint/2010/main" val="400752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267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DOURTHE</dc:creator>
  <cp:lastModifiedBy>Benjamin DOURTHE</cp:lastModifiedBy>
  <cp:revision>20</cp:revision>
  <dcterms:created xsi:type="dcterms:W3CDTF">2020-05-14T23:27:30Z</dcterms:created>
  <dcterms:modified xsi:type="dcterms:W3CDTF">2020-05-28T01:21:43Z</dcterms:modified>
</cp:coreProperties>
</file>