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CC0000"/>
    <a:srgbClr val="A50021"/>
    <a:srgbClr val="787878"/>
    <a:srgbClr val="507E32"/>
    <a:srgbClr val="BC8C00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7433-B133-4388-827E-A0428118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219DF-5F8D-438E-8769-47BDC2C0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CD33-F1AB-4EFE-9DED-FEA8F10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D77A-ED12-4AB7-B8D1-A3A22775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5E69-2EA9-4A50-9342-FC3FBCF5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6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1BE1-1101-4784-A918-1E13FFE4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E857-BA57-47E2-9CD6-0189BFAC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E91D-71C4-4470-909B-8DF3F780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05D4-E670-4611-ACA4-F9638032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E2C6-6D52-4201-8EDD-6A5886AB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B7993-8542-4518-BD6A-4812099D1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FC3D7-B21F-498C-93E6-91EA4071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E9F1-157E-44EF-AAB1-C9AB615E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16DF-989D-4D8A-A6C1-B9CD98DC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BDD9-B4C7-4D9C-B38F-9170A254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9546-D235-49EE-9166-94D1489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7046-4B8F-4BB1-A1CA-4CE52ACC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795C-491E-4988-ABB5-8F1615E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49E1-ADD2-4AFA-8F04-B1472354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AF20-FC25-4FFE-9491-06906A20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8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0587-4C41-4B59-BA69-29281AC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4EF2-A6E7-4445-8635-78E8F091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47A5-FB4B-4BE1-9FDC-1DA8FEF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905F-E442-4133-9C63-9412ED22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A0F5-8C6A-4B37-9108-596D896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8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BE3-182C-4E97-A329-0B061957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336-9DD2-41F0-B8E3-67ACFB0A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79494-F1A6-4A8D-9DD1-DEA897D72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04A3B-74F6-4451-8C0E-784AB532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56CB-42F9-44B1-BEAA-DB22E556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B01A-1507-460F-A506-755CA6D4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62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B5E6-74CC-4013-AEFE-42FE197B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2040-8EB6-410C-A6E2-0846612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D88D6-76EE-4747-9AFC-DC81952F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FA07-0AF4-430C-814E-9B1262DAB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6DC5F-8962-4496-A57F-F1F54A590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C5247-E642-46EB-AFBE-54FE1CC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4EB4E-3042-4CB0-B712-7069F28C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DE16B-981D-4A28-A70F-7B09B60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40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E978-FEC3-432A-B510-1DF6AB4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1E1DA-607D-40C1-AB9B-9241983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FC64-61F7-4192-A808-8F04E02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18F88-66B6-45C3-987F-6A289EE3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7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2C6B-79D9-4789-A229-8D73B064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7657A-1409-4C5E-A3FD-3F3734D3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5F4AB-337D-4FC0-A3F5-47C6F30E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5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46BA-3145-44A3-8D3C-7AAFEF84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272C-8526-4FCE-9ED1-45D75C33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222E-0752-4ABF-A9E1-73077245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F319-C77D-4818-A819-A9E8F208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613F2-B96E-46AB-9BD1-1577A748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C02AE-820C-43C8-8C90-8D52B31D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0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49DD-2099-4AF3-A935-C7391677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BC286-0400-4E53-AEE9-CA167A3D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A97E0-622C-462D-912D-293B3665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2D57D-DA7A-4010-9FB3-282E6D32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D622-F127-4E63-9C59-6529E117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58A7-4275-4231-A2D7-EA0A731B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1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7934C-5434-40AA-9FC4-A78AA34E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9A76-BF3D-4986-B738-46CD72A0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348B-69FF-416D-9F40-2A81BDA88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480-E0A6-413A-9138-9ADB860D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12CC-A243-490C-8634-2B5E9ACE6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5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7B0B0F0-DD72-42D1-A7F0-4EDE08470C8F}"/>
              </a:ext>
            </a:extLst>
          </p:cNvPr>
          <p:cNvSpPr/>
          <p:nvPr/>
        </p:nvSpPr>
        <p:spPr>
          <a:xfrm>
            <a:off x="1609393" y="2402389"/>
            <a:ext cx="9395246" cy="210888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FC57A6-1BDA-439D-82BB-592CE161169D}"/>
              </a:ext>
            </a:extLst>
          </p:cNvPr>
          <p:cNvCxnSpPr>
            <a:cxnSpLocks/>
          </p:cNvCxnSpPr>
          <p:nvPr/>
        </p:nvCxnSpPr>
        <p:spPr>
          <a:xfrm>
            <a:off x="2509117" y="2883658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E22AC-F03D-45FE-AC8F-72E5E4BC1335}"/>
              </a:ext>
            </a:extLst>
          </p:cNvPr>
          <p:cNvSpPr txBox="1"/>
          <p:nvPr/>
        </p:nvSpPr>
        <p:spPr>
          <a:xfrm>
            <a:off x="1609392" y="2703755"/>
            <a:ext cx="93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(input)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F6D19B-7413-4080-BB9C-3D28884C2ECF}"/>
              </a:ext>
            </a:extLst>
          </p:cNvPr>
          <p:cNvSpPr txBox="1"/>
          <p:nvPr/>
        </p:nvSpPr>
        <p:spPr>
          <a:xfrm>
            <a:off x="8477277" y="2703755"/>
            <a:ext cx="8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19D625-48FD-4A3D-9B39-100595CE79C5}"/>
              </a:ext>
            </a:extLst>
          </p:cNvPr>
          <p:cNvCxnSpPr>
            <a:cxnSpLocks/>
          </p:cNvCxnSpPr>
          <p:nvPr/>
        </p:nvCxnSpPr>
        <p:spPr>
          <a:xfrm>
            <a:off x="8117277" y="2897344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E74147-6A71-45B4-9B24-E7C87AD47DAC}"/>
              </a:ext>
            </a:extLst>
          </p:cNvPr>
          <p:cNvSpPr/>
          <p:nvPr/>
        </p:nvSpPr>
        <p:spPr>
          <a:xfrm>
            <a:off x="9733125" y="2575646"/>
            <a:ext cx="108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0FF038-5F25-4D7A-ADA2-5D287FFAD6C6}"/>
              </a:ext>
            </a:extLst>
          </p:cNvPr>
          <p:cNvSpPr/>
          <p:nvPr/>
        </p:nvSpPr>
        <p:spPr>
          <a:xfrm>
            <a:off x="2951497" y="257564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82AB8-D00E-4BC3-B7CA-6A0444308FC9}"/>
              </a:ext>
            </a:extLst>
          </p:cNvPr>
          <p:cNvSpPr txBox="1"/>
          <p:nvPr/>
        </p:nvSpPr>
        <p:spPr>
          <a:xfrm>
            <a:off x="2951497" y="3295647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8BAC42-7698-42E7-A93A-CB94D79147A7}"/>
              </a:ext>
            </a:extLst>
          </p:cNvPr>
          <p:cNvSpPr/>
          <p:nvPr/>
        </p:nvSpPr>
        <p:spPr>
          <a:xfrm>
            <a:off x="4495736" y="2575647"/>
            <a:ext cx="16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Batch Normalization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F47FA8-DDA1-4878-A5F6-A2AA840E9CF5}"/>
              </a:ext>
            </a:extLst>
          </p:cNvPr>
          <p:cNvSpPr txBox="1"/>
          <p:nvPr/>
        </p:nvSpPr>
        <p:spPr>
          <a:xfrm>
            <a:off x="4495736" y="3295647"/>
            <a:ext cx="1620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momentum = 0.5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0CA384-7DCC-41E8-B271-C94D3AA702DB}"/>
              </a:ext>
            </a:extLst>
          </p:cNvPr>
          <p:cNvSpPr/>
          <p:nvPr/>
        </p:nvSpPr>
        <p:spPr>
          <a:xfrm>
            <a:off x="6219975" y="2575647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FA2AD6-0D93-4B1A-9F6D-84D0A8161586}"/>
              </a:ext>
            </a:extLst>
          </p:cNvPr>
          <p:cNvSpPr txBox="1"/>
          <p:nvPr/>
        </p:nvSpPr>
        <p:spPr>
          <a:xfrm>
            <a:off x="6219975" y="3295646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PReLU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A60EA6-A362-43D4-AB38-7CD1EBBAF1DF}"/>
              </a:ext>
            </a:extLst>
          </p:cNvPr>
          <p:cNvSpPr/>
          <p:nvPr/>
        </p:nvSpPr>
        <p:spPr>
          <a:xfrm>
            <a:off x="7584214" y="2575647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2CD61D-E20B-40DC-AEC8-B1070E914F88}"/>
              </a:ext>
            </a:extLst>
          </p:cNvPr>
          <p:cNvSpPr txBox="1"/>
          <p:nvPr/>
        </p:nvSpPr>
        <p:spPr>
          <a:xfrm>
            <a:off x="7584214" y="3295647"/>
            <a:ext cx="180000" cy="73866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CA" sz="1400" dirty="0"/>
          </a:p>
          <a:p>
            <a:pPr algn="ctr"/>
            <a:endParaRPr lang="en-CA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1A6F6B-041E-44C7-91EC-118907AA1C2E}"/>
              </a:ext>
            </a:extLst>
          </p:cNvPr>
          <p:cNvSpPr/>
          <p:nvPr/>
        </p:nvSpPr>
        <p:spPr>
          <a:xfrm>
            <a:off x="7868453" y="2575646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0C28A-E8FD-49E5-9C91-6D191C5427B6}"/>
              </a:ext>
            </a:extLst>
          </p:cNvPr>
          <p:cNvSpPr txBox="1"/>
          <p:nvPr/>
        </p:nvSpPr>
        <p:spPr>
          <a:xfrm>
            <a:off x="7868453" y="3295646"/>
            <a:ext cx="180000" cy="307777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80D972-6182-4AA3-A51E-B123F2EDBDAB}"/>
              </a:ext>
            </a:extLst>
          </p:cNvPr>
          <p:cNvCxnSpPr>
            <a:cxnSpLocks/>
          </p:cNvCxnSpPr>
          <p:nvPr/>
        </p:nvCxnSpPr>
        <p:spPr>
          <a:xfrm>
            <a:off x="9304301" y="2883658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6D56AE-B39A-4132-A768-BD35C2857AE2}"/>
              </a:ext>
            </a:extLst>
          </p:cNvPr>
          <p:cNvSpPr txBox="1"/>
          <p:nvPr/>
        </p:nvSpPr>
        <p:spPr>
          <a:xfrm>
            <a:off x="9733125" y="3295646"/>
            <a:ext cx="1080000" cy="646331"/>
          </a:xfrm>
          <a:prstGeom prst="rect">
            <a:avLst/>
          </a:prstGeom>
          <a:noFill/>
          <a:ln w="12700">
            <a:solidFill>
              <a:srgbClr val="507E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residual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output</a:t>
            </a:r>
            <a:endParaRPr lang="en-CA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7ED604-8C3B-4D17-AFB9-62E62B5D8359}"/>
              </a:ext>
            </a:extLst>
          </p:cNvPr>
          <p:cNvSpPr/>
          <p:nvPr/>
        </p:nvSpPr>
        <p:spPr>
          <a:xfrm>
            <a:off x="1609393" y="2039904"/>
            <a:ext cx="9395246" cy="360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ESIDUAL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72D579-E9D2-411D-A257-CCCC3A4F0AA8}"/>
              </a:ext>
            </a:extLst>
          </p:cNvPr>
          <p:cNvCxnSpPr/>
          <p:nvPr/>
        </p:nvCxnSpPr>
        <p:spPr>
          <a:xfrm>
            <a:off x="2511506" y="2888324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69FF08-FFDE-4CC5-AC3A-44662D89D505}"/>
              </a:ext>
            </a:extLst>
          </p:cNvPr>
          <p:cNvCxnSpPr>
            <a:cxnSpLocks/>
          </p:cNvCxnSpPr>
          <p:nvPr/>
        </p:nvCxnSpPr>
        <p:spPr>
          <a:xfrm flipV="1">
            <a:off x="2498418" y="4316659"/>
            <a:ext cx="69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2E498B-79D4-4BB3-9BCA-3986E5B36CEA}"/>
              </a:ext>
            </a:extLst>
          </p:cNvPr>
          <p:cNvCxnSpPr/>
          <p:nvPr/>
        </p:nvCxnSpPr>
        <p:spPr>
          <a:xfrm>
            <a:off x="9437134" y="2888086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419751-9AF7-443D-B791-CC0226C2D032}"/>
              </a:ext>
            </a:extLst>
          </p:cNvPr>
          <p:cNvSpPr txBox="1"/>
          <p:nvPr/>
        </p:nvSpPr>
        <p:spPr>
          <a:xfrm>
            <a:off x="4931664" y="3947327"/>
            <a:ext cx="20662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skip connection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12374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1B5963-9FED-4025-9099-9E87658AC827}"/>
              </a:ext>
            </a:extLst>
          </p:cNvPr>
          <p:cNvSpPr/>
          <p:nvPr/>
        </p:nvSpPr>
        <p:spPr>
          <a:xfrm>
            <a:off x="3841571" y="2743786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7DA99-C889-45B7-8735-12B613117A7E}"/>
              </a:ext>
            </a:extLst>
          </p:cNvPr>
          <p:cNvSpPr txBox="1"/>
          <p:nvPr/>
        </p:nvSpPr>
        <p:spPr>
          <a:xfrm>
            <a:off x="3841571" y="3463786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256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FCAF3-C20A-4B9F-82F5-C011CA2A45FA}"/>
              </a:ext>
            </a:extLst>
          </p:cNvPr>
          <p:cNvSpPr/>
          <p:nvPr/>
        </p:nvSpPr>
        <p:spPr>
          <a:xfrm>
            <a:off x="5385810" y="2743786"/>
            <a:ext cx="16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</a:t>
            </a:r>
          </a:p>
          <a:p>
            <a:pPr algn="ctr"/>
            <a:r>
              <a:rPr lang="en-US" dirty="0" err="1"/>
              <a:t>UpSampling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C938A-7C65-4426-98D4-1A8E2D16792F}"/>
              </a:ext>
            </a:extLst>
          </p:cNvPr>
          <p:cNvSpPr txBox="1"/>
          <p:nvPr/>
        </p:nvSpPr>
        <p:spPr>
          <a:xfrm>
            <a:off x="5385810" y="3463786"/>
            <a:ext cx="1620000" cy="276999"/>
          </a:xfrm>
          <a:prstGeom prst="rect">
            <a:avLst/>
          </a:prstGeom>
          <a:noFill/>
          <a:ln w="1270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size =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02272C-94E6-4E5A-89B6-0EF5BFDE59B9}"/>
              </a:ext>
            </a:extLst>
          </p:cNvPr>
          <p:cNvSpPr/>
          <p:nvPr/>
        </p:nvSpPr>
        <p:spPr>
          <a:xfrm>
            <a:off x="7110049" y="2743786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0D6FB-7CC9-45C9-895D-CCCAA2E62865}"/>
              </a:ext>
            </a:extLst>
          </p:cNvPr>
          <p:cNvSpPr txBox="1"/>
          <p:nvPr/>
        </p:nvSpPr>
        <p:spPr>
          <a:xfrm>
            <a:off x="7110049" y="3463785"/>
            <a:ext cx="1260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LeakyReLU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4B9F4D-5955-4769-BF72-B40625A0C8E4}"/>
              </a:ext>
            </a:extLst>
          </p:cNvPr>
          <p:cNvSpPr/>
          <p:nvPr/>
        </p:nvSpPr>
        <p:spPr>
          <a:xfrm>
            <a:off x="3661409" y="2570529"/>
            <a:ext cx="4869181" cy="1810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844A0-FD1F-415A-AEA5-9E6E9A4113CA}"/>
              </a:ext>
            </a:extLst>
          </p:cNvPr>
          <p:cNvSpPr/>
          <p:nvPr/>
        </p:nvSpPr>
        <p:spPr>
          <a:xfrm>
            <a:off x="3661409" y="2208043"/>
            <a:ext cx="4869181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UB-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IXEL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LOCK</a:t>
            </a:r>
            <a:endParaRPr lang="en-CA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0148D6A-F5AB-4407-B9EB-9FD2BD8B761E}"/>
              </a:ext>
            </a:extLst>
          </p:cNvPr>
          <p:cNvSpPr txBox="1"/>
          <p:nvPr/>
        </p:nvSpPr>
        <p:spPr>
          <a:xfrm>
            <a:off x="47912" y="106993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dirty="0"/>
              <a:t>OW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90C73-F5C4-414C-A0B9-8FF058B9CDB3}"/>
              </a:ext>
            </a:extLst>
          </p:cNvPr>
          <p:cNvSpPr txBox="1"/>
          <p:nvPr/>
        </p:nvSpPr>
        <p:spPr>
          <a:xfrm>
            <a:off x="47912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  <a:p>
            <a:pPr algn="ctr"/>
            <a:r>
              <a:rPr lang="en-US" sz="1600" dirty="0"/>
              <a:t>size = 64x64</a:t>
            </a:r>
            <a:endParaRPr lang="en-CA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23BC7-844E-4B72-9361-4FEB29ADD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12064" r="77842" b="5266"/>
          <a:stretch/>
        </p:blipFill>
        <p:spPr bwMode="auto">
          <a:xfrm>
            <a:off x="47911" y="1927421"/>
            <a:ext cx="1440000" cy="1432178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22F717-5820-4D92-8CAA-8583BBE7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10693829" y="1936950"/>
            <a:ext cx="1440000" cy="1422649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2902C98-BC05-4435-9323-D20165E0DAAA}"/>
              </a:ext>
            </a:extLst>
          </p:cNvPr>
          <p:cNvSpPr txBox="1"/>
          <p:nvPr/>
        </p:nvSpPr>
        <p:spPr>
          <a:xfrm>
            <a:off x="10693830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933F9-7E7C-467C-B2F5-1039297E5816}"/>
              </a:ext>
            </a:extLst>
          </p:cNvPr>
          <p:cNvSpPr txBox="1"/>
          <p:nvPr/>
        </p:nvSpPr>
        <p:spPr>
          <a:xfrm>
            <a:off x="10693829" y="110499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76D655-AE3E-4526-B551-48B34620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1" t="11141" r="748" b="3688"/>
          <a:stretch/>
        </p:blipFill>
        <p:spPr bwMode="auto">
          <a:xfrm>
            <a:off x="4606228" y="1915093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EA0E6F-3CBF-4902-8767-43700F2F4A86}"/>
              </a:ext>
            </a:extLst>
          </p:cNvPr>
          <p:cNvSpPr txBox="1"/>
          <p:nvPr/>
        </p:nvSpPr>
        <p:spPr>
          <a:xfrm>
            <a:off x="4606228" y="1083141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r>
              <a:rPr lang="en-US" dirty="0"/>
              <a:t>IGH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30235-457B-487C-8167-53059A24E2F2}"/>
              </a:ext>
            </a:extLst>
          </p:cNvPr>
          <p:cNvSpPr txBox="1"/>
          <p:nvPr/>
        </p:nvSpPr>
        <p:spPr>
          <a:xfrm>
            <a:off x="4606229" y="3362281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B4D12-FFA3-4373-84C3-83C7D5DD5C36}"/>
              </a:ext>
            </a:extLst>
          </p:cNvPr>
          <p:cNvCxnSpPr>
            <a:cxnSpLocks/>
          </p:cNvCxnSpPr>
          <p:nvPr/>
        </p:nvCxnSpPr>
        <p:spPr>
          <a:xfrm flipH="1">
            <a:off x="6180130" y="2677296"/>
            <a:ext cx="43610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23AA78-991A-4AB3-B9B5-F41B6BFB47C6}"/>
              </a:ext>
            </a:extLst>
          </p:cNvPr>
          <p:cNvSpPr txBox="1"/>
          <p:nvPr/>
        </p:nvSpPr>
        <p:spPr>
          <a:xfrm>
            <a:off x="7314808" y="2214676"/>
            <a:ext cx="211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r>
              <a:rPr lang="en-US" dirty="0"/>
              <a:t>ONTENT </a:t>
            </a:r>
            <a:r>
              <a:rPr lang="en-US" sz="2400" dirty="0"/>
              <a:t>L</a:t>
            </a:r>
            <a:r>
              <a:rPr lang="en-US" dirty="0"/>
              <a:t>OSS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D6B51B-2036-4B42-86F5-3C056159CAF0}"/>
              </a:ext>
            </a:extLst>
          </p:cNvPr>
          <p:cNvSpPr txBox="1"/>
          <p:nvPr/>
        </p:nvSpPr>
        <p:spPr>
          <a:xfrm>
            <a:off x="0" y="259307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SRR</a:t>
            </a:r>
            <a:r>
              <a:rPr lang="en-US" sz="3600" dirty="0"/>
              <a:t>ES</a:t>
            </a:r>
            <a:r>
              <a:rPr lang="en-US" sz="4400" dirty="0"/>
              <a:t>N</a:t>
            </a:r>
            <a:r>
              <a:rPr lang="en-US" sz="3600" dirty="0"/>
              <a:t>ET</a:t>
            </a:r>
            <a:endParaRPr lang="en-CA" sz="3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9F9BA0-59CD-44F8-ACF8-02BD7F91F5CC}"/>
              </a:ext>
            </a:extLst>
          </p:cNvPr>
          <p:cNvSpPr txBox="1"/>
          <p:nvPr/>
        </p:nvSpPr>
        <p:spPr>
          <a:xfrm>
            <a:off x="6198914" y="2681940"/>
            <a:ext cx="436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pixel-wise mean-squared error</a:t>
            </a:r>
            <a:endParaRPr lang="en-CA" sz="1400" i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5AAE2D-6F3A-4B53-8CB0-99A92AA5339B}"/>
              </a:ext>
            </a:extLst>
          </p:cNvPr>
          <p:cNvSpPr/>
          <p:nvPr/>
        </p:nvSpPr>
        <p:spPr>
          <a:xfrm>
            <a:off x="65495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9BFE55-7DF4-4C40-8E7A-02260FBB8E7D}"/>
              </a:ext>
            </a:extLst>
          </p:cNvPr>
          <p:cNvSpPr txBox="1"/>
          <p:nvPr/>
        </p:nvSpPr>
        <p:spPr>
          <a:xfrm>
            <a:off x="65495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562102-7F42-4410-9BA2-B912EFCF8B4E}"/>
              </a:ext>
            </a:extLst>
          </p:cNvPr>
          <p:cNvSpPr/>
          <p:nvPr/>
        </p:nvSpPr>
        <p:spPr>
          <a:xfrm>
            <a:off x="1592150" y="4462904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1000B5-5FD0-47C1-A287-7C693535E6B0}"/>
              </a:ext>
            </a:extLst>
          </p:cNvPr>
          <p:cNvSpPr txBox="1"/>
          <p:nvPr/>
        </p:nvSpPr>
        <p:spPr>
          <a:xfrm>
            <a:off x="1592150" y="5182903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PReLU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EED3BC-4274-49B7-8C44-440920935144}"/>
              </a:ext>
            </a:extLst>
          </p:cNvPr>
          <p:cNvSpPr/>
          <p:nvPr/>
        </p:nvSpPr>
        <p:spPr>
          <a:xfrm>
            <a:off x="3338384" y="4462903"/>
            <a:ext cx="1080000" cy="720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57AD36-0E5C-4C90-851F-2D59D97B85FE}"/>
              </a:ext>
            </a:extLst>
          </p:cNvPr>
          <p:cNvSpPr txBox="1"/>
          <p:nvPr/>
        </p:nvSpPr>
        <p:spPr>
          <a:xfrm>
            <a:off x="3338384" y="5182903"/>
            <a:ext cx="1080000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16</a:t>
            </a:r>
            <a:endParaRPr lang="en-CA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E1D908-84F6-49B0-BB23-B8D6F75E3139}"/>
              </a:ext>
            </a:extLst>
          </p:cNvPr>
          <p:cNvCxnSpPr>
            <a:cxnSpLocks/>
          </p:cNvCxnSpPr>
          <p:nvPr/>
        </p:nvCxnSpPr>
        <p:spPr>
          <a:xfrm rot="5400000">
            <a:off x="564859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5E6764-525E-44E5-934C-2D5C65DD5843}"/>
              </a:ext>
            </a:extLst>
          </p:cNvPr>
          <p:cNvCxnSpPr>
            <a:cxnSpLocks/>
          </p:cNvCxnSpPr>
          <p:nvPr/>
        </p:nvCxnSpPr>
        <p:spPr>
          <a:xfrm>
            <a:off x="2915267" y="4775678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8B0E799-116B-496D-A3D8-6FFE0884AC50}"/>
              </a:ext>
            </a:extLst>
          </p:cNvPr>
          <p:cNvSpPr/>
          <p:nvPr/>
        </p:nvSpPr>
        <p:spPr>
          <a:xfrm>
            <a:off x="4500724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06050E-A7DF-42C8-B27E-B5C57E8A9169}"/>
              </a:ext>
            </a:extLst>
          </p:cNvPr>
          <p:cNvSpPr txBox="1"/>
          <p:nvPr/>
        </p:nvSpPr>
        <p:spPr>
          <a:xfrm>
            <a:off x="4500724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40A559-2B0E-475E-8FBD-BE731FE6D992}"/>
              </a:ext>
            </a:extLst>
          </p:cNvPr>
          <p:cNvSpPr/>
          <p:nvPr/>
        </p:nvSpPr>
        <p:spPr>
          <a:xfrm>
            <a:off x="6027379" y="4462904"/>
            <a:ext cx="16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Batch Normalization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1F2A9A-9AA4-40B5-8C62-EB7558DC5002}"/>
              </a:ext>
            </a:extLst>
          </p:cNvPr>
          <p:cNvSpPr txBox="1"/>
          <p:nvPr/>
        </p:nvSpPr>
        <p:spPr>
          <a:xfrm>
            <a:off x="6027379" y="5182904"/>
            <a:ext cx="1620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momentum = 0.5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BC8915-334A-4281-8B92-7B5265F5B786}"/>
              </a:ext>
            </a:extLst>
          </p:cNvPr>
          <p:cNvCxnSpPr>
            <a:cxnSpLocks/>
          </p:cNvCxnSpPr>
          <p:nvPr/>
        </p:nvCxnSpPr>
        <p:spPr>
          <a:xfrm>
            <a:off x="7753383" y="4792154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4E70A-5E0B-4EB7-8FEE-CDBF09BCDE77}"/>
              </a:ext>
            </a:extLst>
          </p:cNvPr>
          <p:cNvCxnSpPr/>
          <p:nvPr/>
        </p:nvCxnSpPr>
        <p:spPr>
          <a:xfrm>
            <a:off x="3070695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362F89-3DFB-4F0F-BBE6-D1101662D723}"/>
              </a:ext>
            </a:extLst>
          </p:cNvPr>
          <p:cNvCxnSpPr>
            <a:cxnSpLocks/>
          </p:cNvCxnSpPr>
          <p:nvPr/>
        </p:nvCxnSpPr>
        <p:spPr>
          <a:xfrm flipV="1">
            <a:off x="3056130" y="6214487"/>
            <a:ext cx="4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1AD7D4-F9BF-420B-A353-47388E36A811}"/>
              </a:ext>
            </a:extLst>
          </p:cNvPr>
          <p:cNvCxnSpPr/>
          <p:nvPr/>
        </p:nvCxnSpPr>
        <p:spPr>
          <a:xfrm>
            <a:off x="7914307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4B01C2D-79C2-4C6A-8C1C-BBB7DFE37C3A}"/>
              </a:ext>
            </a:extLst>
          </p:cNvPr>
          <p:cNvSpPr txBox="1"/>
          <p:nvPr/>
        </p:nvSpPr>
        <p:spPr>
          <a:xfrm>
            <a:off x="4249134" y="6206651"/>
            <a:ext cx="20662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skip connection</a:t>
            </a:r>
            <a:endParaRPr lang="en-CA" i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0F7E3A-9325-4BC8-9931-185AE18F34EF}"/>
              </a:ext>
            </a:extLst>
          </p:cNvPr>
          <p:cNvSpPr/>
          <p:nvPr/>
        </p:nvSpPr>
        <p:spPr>
          <a:xfrm>
            <a:off x="8175429" y="4462903"/>
            <a:ext cx="108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Sub-Pixel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D47E60-35EA-43DA-BB85-3987ABC84D45}"/>
              </a:ext>
            </a:extLst>
          </p:cNvPr>
          <p:cNvSpPr txBox="1"/>
          <p:nvPr/>
        </p:nvSpPr>
        <p:spPr>
          <a:xfrm>
            <a:off x="8175429" y="5182903"/>
            <a:ext cx="1080000" cy="276999"/>
          </a:xfrm>
          <a:prstGeom prst="rect">
            <a:avLst/>
          </a:prstGeom>
          <a:noFill/>
          <a:ln w="1270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3</a:t>
            </a:r>
            <a:endParaRPr lang="en-CA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368C491-0788-45B9-A877-05729540652B}"/>
              </a:ext>
            </a:extLst>
          </p:cNvPr>
          <p:cNvSpPr/>
          <p:nvPr/>
        </p:nvSpPr>
        <p:spPr>
          <a:xfrm>
            <a:off x="9326017" y="4462903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969343-9B5F-4ECF-AA86-C75EB5DB050A}"/>
              </a:ext>
            </a:extLst>
          </p:cNvPr>
          <p:cNvSpPr txBox="1"/>
          <p:nvPr/>
        </p:nvSpPr>
        <p:spPr>
          <a:xfrm>
            <a:off x="9326017" y="5182903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3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EC659B-C136-4D8D-B429-AEAE58285C54}"/>
              </a:ext>
            </a:extLst>
          </p:cNvPr>
          <p:cNvCxnSpPr>
            <a:cxnSpLocks/>
          </p:cNvCxnSpPr>
          <p:nvPr/>
        </p:nvCxnSpPr>
        <p:spPr>
          <a:xfrm rot="16200000">
            <a:off x="11228740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1DE6916-CFA3-4497-BF1B-2174BB279325}"/>
              </a:ext>
            </a:extLst>
          </p:cNvPr>
          <p:cNvSpPr/>
          <p:nvPr/>
        </p:nvSpPr>
        <p:spPr>
          <a:xfrm>
            <a:off x="10848565" y="4462904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B9EEE5-3512-476F-A0E1-D1DE67F0F736}"/>
              </a:ext>
            </a:extLst>
          </p:cNvPr>
          <p:cNvSpPr txBox="1"/>
          <p:nvPr/>
        </p:nvSpPr>
        <p:spPr>
          <a:xfrm>
            <a:off x="10848565" y="5182903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00000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974663-AC33-44A1-B0E1-AF98DA827EFF}"/>
              </a:ext>
            </a:extLst>
          </p:cNvPr>
          <p:cNvSpPr/>
          <p:nvPr/>
        </p:nvSpPr>
        <p:spPr>
          <a:xfrm>
            <a:off x="65495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43763-147F-4D4F-B6D7-D5D6B053EC18}"/>
              </a:ext>
            </a:extLst>
          </p:cNvPr>
          <p:cNvSpPr txBox="1"/>
          <p:nvPr/>
        </p:nvSpPr>
        <p:spPr>
          <a:xfrm>
            <a:off x="65495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7A-963F-4E7C-BBE5-948F5D7E54BE}"/>
              </a:ext>
            </a:extLst>
          </p:cNvPr>
          <p:cNvSpPr/>
          <p:nvPr/>
        </p:nvSpPr>
        <p:spPr>
          <a:xfrm>
            <a:off x="1592150" y="4462904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03B85-8080-40C4-A725-A81DD4E5F193}"/>
              </a:ext>
            </a:extLst>
          </p:cNvPr>
          <p:cNvSpPr txBox="1"/>
          <p:nvPr/>
        </p:nvSpPr>
        <p:spPr>
          <a:xfrm>
            <a:off x="1592150" y="5182903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D25E30-23CA-43D7-BA28-42A952011115}"/>
              </a:ext>
            </a:extLst>
          </p:cNvPr>
          <p:cNvSpPr/>
          <p:nvPr/>
        </p:nvSpPr>
        <p:spPr>
          <a:xfrm>
            <a:off x="3338384" y="4462903"/>
            <a:ext cx="1080000" cy="720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F699B-7692-48B5-8A16-E14E526694C4}"/>
              </a:ext>
            </a:extLst>
          </p:cNvPr>
          <p:cNvSpPr txBox="1"/>
          <p:nvPr/>
        </p:nvSpPr>
        <p:spPr>
          <a:xfrm>
            <a:off x="3338384" y="5182903"/>
            <a:ext cx="1080000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16</a:t>
            </a:r>
            <a:endParaRPr lang="en-C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48D6A-F5AB-4407-B9EB-9FD2BD8B761E}"/>
              </a:ext>
            </a:extLst>
          </p:cNvPr>
          <p:cNvSpPr txBox="1"/>
          <p:nvPr/>
        </p:nvSpPr>
        <p:spPr>
          <a:xfrm>
            <a:off x="47912" y="106993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dirty="0"/>
              <a:t>OW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90C73-F5C4-414C-A0B9-8FF058B9CDB3}"/>
              </a:ext>
            </a:extLst>
          </p:cNvPr>
          <p:cNvSpPr txBox="1"/>
          <p:nvPr/>
        </p:nvSpPr>
        <p:spPr>
          <a:xfrm>
            <a:off x="47912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  <a:p>
            <a:pPr algn="ctr"/>
            <a:r>
              <a:rPr lang="en-US" sz="1600" dirty="0"/>
              <a:t>size = 64x64</a:t>
            </a:r>
            <a:endParaRPr lang="en-CA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ED1C1A-94C7-4CC5-ACBC-B44F4B5E5EC7}"/>
              </a:ext>
            </a:extLst>
          </p:cNvPr>
          <p:cNvCxnSpPr>
            <a:cxnSpLocks/>
          </p:cNvCxnSpPr>
          <p:nvPr/>
        </p:nvCxnSpPr>
        <p:spPr>
          <a:xfrm rot="5400000">
            <a:off x="564859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CC52DD-4ECF-41D2-8141-99456B6D6155}"/>
              </a:ext>
            </a:extLst>
          </p:cNvPr>
          <p:cNvCxnSpPr>
            <a:cxnSpLocks/>
          </p:cNvCxnSpPr>
          <p:nvPr/>
        </p:nvCxnSpPr>
        <p:spPr>
          <a:xfrm>
            <a:off x="2915267" y="4775678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B04B45A-E529-4E83-818F-B20227543A76}"/>
              </a:ext>
            </a:extLst>
          </p:cNvPr>
          <p:cNvSpPr/>
          <p:nvPr/>
        </p:nvSpPr>
        <p:spPr>
          <a:xfrm>
            <a:off x="4500724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3BAFD6-C25D-4734-B861-2E550A3B769F}"/>
              </a:ext>
            </a:extLst>
          </p:cNvPr>
          <p:cNvSpPr txBox="1"/>
          <p:nvPr/>
        </p:nvSpPr>
        <p:spPr>
          <a:xfrm>
            <a:off x="4500724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B5534-B185-41AC-BE8F-B6290F8AC35B}"/>
              </a:ext>
            </a:extLst>
          </p:cNvPr>
          <p:cNvSpPr/>
          <p:nvPr/>
        </p:nvSpPr>
        <p:spPr>
          <a:xfrm>
            <a:off x="6027379" y="4462904"/>
            <a:ext cx="16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Batch Normalization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5BEA5-B00D-4D0A-B56B-DF7AEA8B798A}"/>
              </a:ext>
            </a:extLst>
          </p:cNvPr>
          <p:cNvSpPr txBox="1"/>
          <p:nvPr/>
        </p:nvSpPr>
        <p:spPr>
          <a:xfrm>
            <a:off x="6027379" y="5182904"/>
            <a:ext cx="1620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momentum = 0.5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497F8C-70AC-4D3E-B313-EFBA606BDD4E}"/>
              </a:ext>
            </a:extLst>
          </p:cNvPr>
          <p:cNvCxnSpPr>
            <a:cxnSpLocks/>
          </p:cNvCxnSpPr>
          <p:nvPr/>
        </p:nvCxnSpPr>
        <p:spPr>
          <a:xfrm>
            <a:off x="7753383" y="4792154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1D9671-647B-4899-B875-49D4BFD6FDBD}"/>
              </a:ext>
            </a:extLst>
          </p:cNvPr>
          <p:cNvCxnSpPr/>
          <p:nvPr/>
        </p:nvCxnSpPr>
        <p:spPr>
          <a:xfrm>
            <a:off x="3070695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79516E-EA0D-4E0C-BB4E-52980C44C199}"/>
              </a:ext>
            </a:extLst>
          </p:cNvPr>
          <p:cNvCxnSpPr>
            <a:cxnSpLocks/>
          </p:cNvCxnSpPr>
          <p:nvPr/>
        </p:nvCxnSpPr>
        <p:spPr>
          <a:xfrm flipV="1">
            <a:off x="3056130" y="6214487"/>
            <a:ext cx="4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B3E44B-658A-48D9-AD6B-2826258B8A4A}"/>
              </a:ext>
            </a:extLst>
          </p:cNvPr>
          <p:cNvCxnSpPr/>
          <p:nvPr/>
        </p:nvCxnSpPr>
        <p:spPr>
          <a:xfrm>
            <a:off x="7914307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8D91F2-93AB-4615-9599-636DD352553F}"/>
              </a:ext>
            </a:extLst>
          </p:cNvPr>
          <p:cNvSpPr txBox="1"/>
          <p:nvPr/>
        </p:nvSpPr>
        <p:spPr>
          <a:xfrm>
            <a:off x="4249134" y="6206651"/>
            <a:ext cx="20662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skip connection</a:t>
            </a:r>
            <a:endParaRPr lang="en-CA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BE1F2-8042-4601-BF81-5FF14D2CCB06}"/>
              </a:ext>
            </a:extLst>
          </p:cNvPr>
          <p:cNvSpPr/>
          <p:nvPr/>
        </p:nvSpPr>
        <p:spPr>
          <a:xfrm>
            <a:off x="8175429" y="4462903"/>
            <a:ext cx="108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Sub-Pixel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6A3A1F-8C3D-4E7B-99E8-E9780FEF70EB}"/>
              </a:ext>
            </a:extLst>
          </p:cNvPr>
          <p:cNvSpPr txBox="1"/>
          <p:nvPr/>
        </p:nvSpPr>
        <p:spPr>
          <a:xfrm>
            <a:off x="8175429" y="5182903"/>
            <a:ext cx="1080000" cy="276999"/>
          </a:xfrm>
          <a:prstGeom prst="rect">
            <a:avLst/>
          </a:prstGeom>
          <a:noFill/>
          <a:ln w="1270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3</a:t>
            </a:r>
            <a:endParaRPr lang="en-CA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3EC01B-7E3F-4A61-AE89-8502732DB295}"/>
              </a:ext>
            </a:extLst>
          </p:cNvPr>
          <p:cNvSpPr/>
          <p:nvPr/>
        </p:nvSpPr>
        <p:spPr>
          <a:xfrm>
            <a:off x="9326017" y="4462903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919F2-F7B2-4E6B-BD19-B241D3A174B8}"/>
              </a:ext>
            </a:extLst>
          </p:cNvPr>
          <p:cNvSpPr txBox="1"/>
          <p:nvPr/>
        </p:nvSpPr>
        <p:spPr>
          <a:xfrm>
            <a:off x="9326017" y="5182903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3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308BFC-7481-420F-A748-FAF92B52B2FB}"/>
              </a:ext>
            </a:extLst>
          </p:cNvPr>
          <p:cNvCxnSpPr>
            <a:cxnSpLocks/>
          </p:cNvCxnSpPr>
          <p:nvPr/>
        </p:nvCxnSpPr>
        <p:spPr>
          <a:xfrm rot="16200000">
            <a:off x="11228740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23BC7-844E-4B72-9361-4FEB29ADD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12064" r="77842" b="5266"/>
          <a:stretch/>
        </p:blipFill>
        <p:spPr bwMode="auto">
          <a:xfrm>
            <a:off x="47911" y="1927421"/>
            <a:ext cx="1440000" cy="1432178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22F717-5820-4D92-8CAA-8583BBE7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10693829" y="1936950"/>
            <a:ext cx="1440000" cy="1422649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2902C98-BC05-4435-9323-D20165E0DAAA}"/>
              </a:ext>
            </a:extLst>
          </p:cNvPr>
          <p:cNvSpPr txBox="1"/>
          <p:nvPr/>
        </p:nvSpPr>
        <p:spPr>
          <a:xfrm>
            <a:off x="10693830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933F9-7E7C-467C-B2F5-1039297E5816}"/>
              </a:ext>
            </a:extLst>
          </p:cNvPr>
          <p:cNvSpPr txBox="1"/>
          <p:nvPr/>
        </p:nvSpPr>
        <p:spPr>
          <a:xfrm>
            <a:off x="10693829" y="110499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76D655-AE3E-4526-B551-48B34620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1" t="11141" r="748" b="3688"/>
          <a:stretch/>
        </p:blipFill>
        <p:spPr bwMode="auto">
          <a:xfrm>
            <a:off x="4606228" y="1915093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EA0E6F-3CBF-4902-8767-43700F2F4A86}"/>
              </a:ext>
            </a:extLst>
          </p:cNvPr>
          <p:cNvSpPr txBox="1"/>
          <p:nvPr/>
        </p:nvSpPr>
        <p:spPr>
          <a:xfrm>
            <a:off x="4606228" y="1083141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r>
              <a:rPr lang="en-US" dirty="0"/>
              <a:t>IGH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30235-457B-487C-8167-53059A24E2F2}"/>
              </a:ext>
            </a:extLst>
          </p:cNvPr>
          <p:cNvSpPr txBox="1"/>
          <p:nvPr/>
        </p:nvSpPr>
        <p:spPr>
          <a:xfrm>
            <a:off x="4606229" y="3362281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B4D12-FFA3-4373-84C3-83C7D5DD5C36}"/>
              </a:ext>
            </a:extLst>
          </p:cNvPr>
          <p:cNvCxnSpPr>
            <a:cxnSpLocks/>
          </p:cNvCxnSpPr>
          <p:nvPr/>
        </p:nvCxnSpPr>
        <p:spPr>
          <a:xfrm flipH="1">
            <a:off x="6180130" y="2677296"/>
            <a:ext cx="43610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23AA78-991A-4AB3-B9B5-F41B6BFB47C6}"/>
              </a:ext>
            </a:extLst>
          </p:cNvPr>
          <p:cNvSpPr txBox="1"/>
          <p:nvPr/>
        </p:nvSpPr>
        <p:spPr>
          <a:xfrm>
            <a:off x="7314808" y="2214676"/>
            <a:ext cx="211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dirty="0"/>
              <a:t>ERCEPTUAL </a:t>
            </a:r>
            <a:r>
              <a:rPr lang="en-US" sz="2400" dirty="0"/>
              <a:t>L</a:t>
            </a:r>
            <a:r>
              <a:rPr lang="en-US" dirty="0"/>
              <a:t>OSS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D6B51B-2036-4B42-86F5-3C056159CAF0}"/>
              </a:ext>
            </a:extLst>
          </p:cNvPr>
          <p:cNvSpPr txBox="1"/>
          <p:nvPr/>
        </p:nvSpPr>
        <p:spPr>
          <a:xfrm>
            <a:off x="0" y="259307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</a:t>
            </a:r>
            <a:r>
              <a:rPr lang="en-US" sz="3600" dirty="0"/>
              <a:t>ENERATOR</a:t>
            </a:r>
            <a:endParaRPr lang="en-CA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6FF20-8A8E-4284-A2AC-3E71C8C9D4E0}"/>
              </a:ext>
            </a:extLst>
          </p:cNvPr>
          <p:cNvSpPr txBox="1"/>
          <p:nvPr/>
        </p:nvSpPr>
        <p:spPr>
          <a:xfrm>
            <a:off x="6198914" y="2681940"/>
            <a:ext cx="436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pixel-wise mean-squared error</a:t>
            </a:r>
          </a:p>
          <a:p>
            <a:pPr algn="ctr"/>
            <a:r>
              <a:rPr lang="en-US" i="1" dirty="0"/>
              <a:t>on truncated VGG19 feature maps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7E296C-1234-4AD3-AE32-4C2472CB124C}"/>
              </a:ext>
            </a:extLst>
          </p:cNvPr>
          <p:cNvSpPr/>
          <p:nvPr/>
        </p:nvSpPr>
        <p:spPr>
          <a:xfrm>
            <a:off x="10848565" y="4462904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5D443F-D460-4949-A57B-085434DE9057}"/>
              </a:ext>
            </a:extLst>
          </p:cNvPr>
          <p:cNvSpPr txBox="1"/>
          <p:nvPr/>
        </p:nvSpPr>
        <p:spPr>
          <a:xfrm>
            <a:off x="10848565" y="5182903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31710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Box 1033">
            <a:extLst>
              <a:ext uri="{FF2B5EF4-FFF2-40B4-BE49-F238E27FC236}">
                <a16:creationId xmlns:a16="http://schemas.microsoft.com/office/drawing/2014/main" id="{B02792E2-3856-4C68-9AF1-27339EFA73B3}"/>
              </a:ext>
            </a:extLst>
          </p:cNvPr>
          <p:cNvSpPr txBox="1"/>
          <p:nvPr/>
        </p:nvSpPr>
        <p:spPr>
          <a:xfrm>
            <a:off x="10524224" y="6082382"/>
            <a:ext cx="1260000" cy="46166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1</a:t>
            </a:r>
          </a:p>
          <a:p>
            <a:pPr algn="ctr"/>
            <a:r>
              <a:rPr lang="en-US" sz="1200" dirty="0"/>
              <a:t>kernel size = 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B3EF5A-B5E2-4CCC-8CA6-7CD0E09862EC}"/>
              </a:ext>
            </a:extLst>
          </p:cNvPr>
          <p:cNvSpPr txBox="1"/>
          <p:nvPr/>
        </p:nvSpPr>
        <p:spPr>
          <a:xfrm>
            <a:off x="9254905" y="6058556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F446A1-A8CB-49E0-8DC0-3E32A1298D86}"/>
              </a:ext>
            </a:extLst>
          </p:cNvPr>
          <p:cNvSpPr txBox="1"/>
          <p:nvPr/>
        </p:nvSpPr>
        <p:spPr>
          <a:xfrm>
            <a:off x="9254905" y="5802353"/>
            <a:ext cx="1152000" cy="253916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momentum = 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695991-399A-4563-B158-2C4B44B1C7A5}"/>
              </a:ext>
            </a:extLst>
          </p:cNvPr>
          <p:cNvSpPr txBox="1"/>
          <p:nvPr/>
        </p:nvSpPr>
        <p:spPr>
          <a:xfrm>
            <a:off x="7992131" y="6061235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FB7E4F-C99D-4975-8A12-AD740F89C9C8}"/>
              </a:ext>
            </a:extLst>
          </p:cNvPr>
          <p:cNvSpPr txBox="1"/>
          <p:nvPr/>
        </p:nvSpPr>
        <p:spPr>
          <a:xfrm>
            <a:off x="7992131" y="5805032"/>
            <a:ext cx="1152000" cy="253916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momentum = 0.5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A319C1-61C4-4837-BD83-A66D60535641}"/>
              </a:ext>
            </a:extLst>
          </p:cNvPr>
          <p:cNvSpPr txBox="1"/>
          <p:nvPr/>
        </p:nvSpPr>
        <p:spPr>
          <a:xfrm>
            <a:off x="6728662" y="6061235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4FCD64-BDD0-417B-B2D8-6384A55F088F}"/>
              </a:ext>
            </a:extLst>
          </p:cNvPr>
          <p:cNvSpPr txBox="1"/>
          <p:nvPr/>
        </p:nvSpPr>
        <p:spPr>
          <a:xfrm>
            <a:off x="6728662" y="5805032"/>
            <a:ext cx="1152000" cy="253916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momentum = 0.5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449102-DE20-4B58-850B-3CD559CB3CCC}"/>
              </a:ext>
            </a:extLst>
          </p:cNvPr>
          <p:cNvSpPr txBox="1"/>
          <p:nvPr/>
        </p:nvSpPr>
        <p:spPr>
          <a:xfrm>
            <a:off x="5467489" y="6061235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32F067-2815-417B-B706-66D788731E9E}"/>
              </a:ext>
            </a:extLst>
          </p:cNvPr>
          <p:cNvSpPr txBox="1"/>
          <p:nvPr/>
        </p:nvSpPr>
        <p:spPr>
          <a:xfrm>
            <a:off x="5467489" y="5805032"/>
            <a:ext cx="1152000" cy="253916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momentum = 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C4A57E-E8A0-4068-94C9-2FFFBE4187AB}"/>
              </a:ext>
            </a:extLst>
          </p:cNvPr>
          <p:cNvSpPr txBox="1"/>
          <p:nvPr/>
        </p:nvSpPr>
        <p:spPr>
          <a:xfrm>
            <a:off x="2950073" y="6061235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CA633A-1F29-48A4-9327-9E457AAD6E61}"/>
              </a:ext>
            </a:extLst>
          </p:cNvPr>
          <p:cNvSpPr txBox="1"/>
          <p:nvPr/>
        </p:nvSpPr>
        <p:spPr>
          <a:xfrm>
            <a:off x="2950073" y="5805032"/>
            <a:ext cx="1152000" cy="253916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momentum = 0.5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0E67C-390F-424E-953F-A69A0B2A1FFC}"/>
              </a:ext>
            </a:extLst>
          </p:cNvPr>
          <p:cNvSpPr txBox="1"/>
          <p:nvPr/>
        </p:nvSpPr>
        <p:spPr>
          <a:xfrm>
            <a:off x="4206288" y="6061235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44A675-7AC3-4AFD-8241-765840CBA9C0}"/>
              </a:ext>
            </a:extLst>
          </p:cNvPr>
          <p:cNvSpPr txBox="1"/>
          <p:nvPr/>
        </p:nvSpPr>
        <p:spPr>
          <a:xfrm>
            <a:off x="4206288" y="5805032"/>
            <a:ext cx="1152000" cy="253916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momentum = 0.5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76D655-AE3E-4526-B551-48B34620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1" t="11141" r="748" b="3688"/>
          <a:stretch/>
        </p:blipFill>
        <p:spPr bwMode="auto">
          <a:xfrm>
            <a:off x="10337680" y="1859049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>
            <a:extLst>
              <a:ext uri="{FF2B5EF4-FFF2-40B4-BE49-F238E27FC236}">
                <a16:creationId xmlns:a16="http://schemas.microsoft.com/office/drawing/2014/main" id="{505A1AE5-C6AE-4746-BABB-368FB0B6E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8891136" y="1858094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DFA1CFA-0CA9-4FB1-8DBD-704B5286745D}"/>
              </a:ext>
            </a:extLst>
          </p:cNvPr>
          <p:cNvSpPr/>
          <p:nvPr/>
        </p:nvSpPr>
        <p:spPr>
          <a:xfrm>
            <a:off x="11605903" y="4435527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35941-8CC2-4F93-9A4F-40B0B7FD3908}"/>
              </a:ext>
            </a:extLst>
          </p:cNvPr>
          <p:cNvSpPr txBox="1"/>
          <p:nvPr/>
        </p:nvSpPr>
        <p:spPr>
          <a:xfrm>
            <a:off x="1693854" y="6061235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13B1F-76E4-4B3B-99DC-6DD782B12B1B}"/>
              </a:ext>
            </a:extLst>
          </p:cNvPr>
          <p:cNvSpPr txBox="1"/>
          <p:nvPr/>
        </p:nvSpPr>
        <p:spPr>
          <a:xfrm>
            <a:off x="1693854" y="5805032"/>
            <a:ext cx="1152000" cy="253916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momentum = 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22F717-5820-4D92-8CAA-8583BBE7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388782" y="1861724"/>
            <a:ext cx="1440000" cy="1422649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D1933F9-7E7C-467C-B2F5-1039297E5816}"/>
              </a:ext>
            </a:extLst>
          </p:cNvPr>
          <p:cNvSpPr txBox="1"/>
          <p:nvPr/>
        </p:nvSpPr>
        <p:spPr>
          <a:xfrm>
            <a:off x="401022" y="1030727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90C73-F5C4-414C-A0B9-8FF058B9CDB3}"/>
              </a:ext>
            </a:extLst>
          </p:cNvPr>
          <p:cNvSpPr txBox="1"/>
          <p:nvPr/>
        </p:nvSpPr>
        <p:spPr>
          <a:xfrm>
            <a:off x="388783" y="3285328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ED1C1A-94C7-4CC5-ACBC-B44F4B5E5EC7}"/>
              </a:ext>
            </a:extLst>
          </p:cNvPr>
          <p:cNvCxnSpPr>
            <a:cxnSpLocks/>
          </p:cNvCxnSpPr>
          <p:nvPr/>
        </p:nvCxnSpPr>
        <p:spPr>
          <a:xfrm rot="5400000">
            <a:off x="293011" y="4157840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EA0E6F-3CBF-4902-8767-43700F2F4A86}"/>
              </a:ext>
            </a:extLst>
          </p:cNvPr>
          <p:cNvSpPr txBox="1"/>
          <p:nvPr/>
        </p:nvSpPr>
        <p:spPr>
          <a:xfrm>
            <a:off x="8884592" y="1027097"/>
            <a:ext cx="289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 OR </a:t>
            </a:r>
            <a:r>
              <a:rPr lang="en-US" sz="2400" dirty="0"/>
              <a:t>H</a:t>
            </a:r>
            <a:r>
              <a:rPr lang="en-US" dirty="0"/>
              <a:t>IGH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r>
              <a:rPr lang="en-US" sz="2400" dirty="0"/>
              <a:t>?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30235-457B-487C-8167-53059A24E2F2}"/>
              </a:ext>
            </a:extLst>
          </p:cNvPr>
          <p:cNvSpPr txBox="1"/>
          <p:nvPr/>
        </p:nvSpPr>
        <p:spPr>
          <a:xfrm>
            <a:off x="8891137" y="3306237"/>
            <a:ext cx="2886544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CA" sz="1600" dirty="0"/>
              <a:t>binary classification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D6B51B-2036-4B42-86F5-3C056159CAF0}"/>
              </a:ext>
            </a:extLst>
          </p:cNvPr>
          <p:cNvSpPr txBox="1"/>
          <p:nvPr/>
        </p:nvSpPr>
        <p:spPr>
          <a:xfrm>
            <a:off x="0" y="259307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</a:t>
            </a:r>
            <a:r>
              <a:rPr lang="en-US" sz="3600" dirty="0"/>
              <a:t>ISCRIMINATOR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EBCF-35B8-4F3E-939B-49A9492C9E6B}"/>
              </a:ext>
            </a:extLst>
          </p:cNvPr>
          <p:cNvSpPr/>
          <p:nvPr/>
        </p:nvSpPr>
        <p:spPr>
          <a:xfrm>
            <a:off x="1693854" y="4437210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DE686-B80F-47BD-AC18-81C44EA787AC}"/>
              </a:ext>
            </a:extLst>
          </p:cNvPr>
          <p:cNvSpPr/>
          <p:nvPr/>
        </p:nvSpPr>
        <p:spPr>
          <a:xfrm>
            <a:off x="2179854" y="4438701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8EF7F-D01B-4249-A702-D46EF6A27B8E}"/>
              </a:ext>
            </a:extLst>
          </p:cNvPr>
          <p:cNvSpPr/>
          <p:nvPr/>
        </p:nvSpPr>
        <p:spPr>
          <a:xfrm>
            <a:off x="2665854" y="4438701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5C021-EDD7-4140-A646-6E8840218A72}"/>
              </a:ext>
            </a:extLst>
          </p:cNvPr>
          <p:cNvSpPr txBox="1"/>
          <p:nvPr/>
        </p:nvSpPr>
        <p:spPr>
          <a:xfrm>
            <a:off x="1693858" y="5158701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AC308-68A1-4194-A1C4-C8F057D6E928}"/>
              </a:ext>
            </a:extLst>
          </p:cNvPr>
          <p:cNvSpPr/>
          <p:nvPr/>
        </p:nvSpPr>
        <p:spPr>
          <a:xfrm>
            <a:off x="2950085" y="4434289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99B28C-B350-40BD-9D3E-2C922B33E96B}"/>
              </a:ext>
            </a:extLst>
          </p:cNvPr>
          <p:cNvSpPr/>
          <p:nvPr/>
        </p:nvSpPr>
        <p:spPr>
          <a:xfrm>
            <a:off x="3441138" y="4434288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9B437-077F-41D8-9027-F925F19CFE68}"/>
              </a:ext>
            </a:extLst>
          </p:cNvPr>
          <p:cNvSpPr/>
          <p:nvPr/>
        </p:nvSpPr>
        <p:spPr>
          <a:xfrm>
            <a:off x="3922085" y="4434288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4C53F-7A56-4322-83F2-DBB09765E6E9}"/>
              </a:ext>
            </a:extLst>
          </p:cNvPr>
          <p:cNvSpPr txBox="1"/>
          <p:nvPr/>
        </p:nvSpPr>
        <p:spPr>
          <a:xfrm>
            <a:off x="2950089" y="5155780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128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BE8078-B54A-466F-B8C9-68D6C8E2C652}"/>
              </a:ext>
            </a:extLst>
          </p:cNvPr>
          <p:cNvSpPr/>
          <p:nvPr/>
        </p:nvSpPr>
        <p:spPr>
          <a:xfrm>
            <a:off x="4206312" y="4437211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CCAA88-D024-4567-A1AD-61F562C23649}"/>
              </a:ext>
            </a:extLst>
          </p:cNvPr>
          <p:cNvSpPr/>
          <p:nvPr/>
        </p:nvSpPr>
        <p:spPr>
          <a:xfrm>
            <a:off x="4697365" y="4437210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5E75BD-AAD5-4F83-BC0D-6216439D2ADB}"/>
              </a:ext>
            </a:extLst>
          </p:cNvPr>
          <p:cNvSpPr/>
          <p:nvPr/>
        </p:nvSpPr>
        <p:spPr>
          <a:xfrm>
            <a:off x="5178312" y="4437210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10C0B-A68A-4518-960A-3CF9BCF86EE1}"/>
              </a:ext>
            </a:extLst>
          </p:cNvPr>
          <p:cNvSpPr txBox="1"/>
          <p:nvPr/>
        </p:nvSpPr>
        <p:spPr>
          <a:xfrm>
            <a:off x="4206316" y="515870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128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92F48C-480F-4EF1-925A-4120E736B12A}"/>
              </a:ext>
            </a:extLst>
          </p:cNvPr>
          <p:cNvSpPr/>
          <p:nvPr/>
        </p:nvSpPr>
        <p:spPr>
          <a:xfrm>
            <a:off x="5463555" y="4434037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3D0FB6-7408-4EB5-9A95-E5E3FBA71344}"/>
              </a:ext>
            </a:extLst>
          </p:cNvPr>
          <p:cNvSpPr/>
          <p:nvPr/>
        </p:nvSpPr>
        <p:spPr>
          <a:xfrm>
            <a:off x="5949528" y="4434036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1B60F6-4FE2-4DD6-B3AE-EFB73F0DE544}"/>
              </a:ext>
            </a:extLst>
          </p:cNvPr>
          <p:cNvSpPr/>
          <p:nvPr/>
        </p:nvSpPr>
        <p:spPr>
          <a:xfrm>
            <a:off x="6430475" y="4434036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874014-644C-478F-869D-CB3BB60CF3F4}"/>
              </a:ext>
            </a:extLst>
          </p:cNvPr>
          <p:cNvSpPr txBox="1"/>
          <p:nvPr/>
        </p:nvSpPr>
        <p:spPr>
          <a:xfrm>
            <a:off x="5463559" y="515451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256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US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5AB56BD-A24B-4B68-BA25-837B3F17E30B}"/>
              </a:ext>
            </a:extLst>
          </p:cNvPr>
          <p:cNvSpPr/>
          <p:nvPr/>
        </p:nvSpPr>
        <p:spPr>
          <a:xfrm>
            <a:off x="6730954" y="4437211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E5CBED-6532-4652-A507-BC5FF8083D76}"/>
              </a:ext>
            </a:extLst>
          </p:cNvPr>
          <p:cNvSpPr/>
          <p:nvPr/>
        </p:nvSpPr>
        <p:spPr>
          <a:xfrm>
            <a:off x="7222007" y="4437210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A70FC1F-1189-44C9-9EB3-72002AFC79EF}"/>
              </a:ext>
            </a:extLst>
          </p:cNvPr>
          <p:cNvSpPr/>
          <p:nvPr/>
        </p:nvSpPr>
        <p:spPr>
          <a:xfrm>
            <a:off x="7702954" y="4437210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B29B53-EF87-41F1-8231-BF1D7475C027}"/>
              </a:ext>
            </a:extLst>
          </p:cNvPr>
          <p:cNvSpPr txBox="1"/>
          <p:nvPr/>
        </p:nvSpPr>
        <p:spPr>
          <a:xfrm>
            <a:off x="6730958" y="515870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256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  <a:endParaRPr lang="en-US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B82AC0-4A5F-4DF6-BEDE-FB8487B840F3}"/>
              </a:ext>
            </a:extLst>
          </p:cNvPr>
          <p:cNvSpPr/>
          <p:nvPr/>
        </p:nvSpPr>
        <p:spPr>
          <a:xfrm>
            <a:off x="7993269" y="4430325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742610-4A28-4272-817C-F7170F5111E3}"/>
              </a:ext>
            </a:extLst>
          </p:cNvPr>
          <p:cNvSpPr/>
          <p:nvPr/>
        </p:nvSpPr>
        <p:spPr>
          <a:xfrm>
            <a:off x="8484322" y="4430324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3D782D-5952-46A4-B077-20D51A215B24}"/>
              </a:ext>
            </a:extLst>
          </p:cNvPr>
          <p:cNvSpPr/>
          <p:nvPr/>
        </p:nvSpPr>
        <p:spPr>
          <a:xfrm>
            <a:off x="8965269" y="4430324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0BB901-00C5-4485-91CF-83306BE20AEB}"/>
              </a:ext>
            </a:extLst>
          </p:cNvPr>
          <p:cNvSpPr txBox="1"/>
          <p:nvPr/>
        </p:nvSpPr>
        <p:spPr>
          <a:xfrm>
            <a:off x="7993273" y="515451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512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US" sz="1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3836B52-996F-402E-ACCE-ABD1268BD965}"/>
              </a:ext>
            </a:extLst>
          </p:cNvPr>
          <p:cNvSpPr/>
          <p:nvPr/>
        </p:nvSpPr>
        <p:spPr>
          <a:xfrm>
            <a:off x="9255588" y="4437211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0E2D916-E4A9-4EA7-9AD3-74223F1323BB}"/>
              </a:ext>
            </a:extLst>
          </p:cNvPr>
          <p:cNvSpPr/>
          <p:nvPr/>
        </p:nvSpPr>
        <p:spPr>
          <a:xfrm>
            <a:off x="9746641" y="4437210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509A14C-0301-49C1-AAFB-04D862C2365C}"/>
              </a:ext>
            </a:extLst>
          </p:cNvPr>
          <p:cNvSpPr/>
          <p:nvPr/>
        </p:nvSpPr>
        <p:spPr>
          <a:xfrm>
            <a:off x="10227588" y="4437210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FD19DEB-8AF2-4180-90B6-AA4D4FB21FD3}"/>
              </a:ext>
            </a:extLst>
          </p:cNvPr>
          <p:cNvSpPr txBox="1"/>
          <p:nvPr/>
        </p:nvSpPr>
        <p:spPr>
          <a:xfrm>
            <a:off x="9255592" y="515870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512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  <a:endParaRPr 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153F55-6F08-4487-801A-0CEB423FC56D}"/>
              </a:ext>
            </a:extLst>
          </p:cNvPr>
          <p:cNvSpPr txBox="1"/>
          <p:nvPr/>
        </p:nvSpPr>
        <p:spPr>
          <a:xfrm>
            <a:off x="388782" y="5800523"/>
            <a:ext cx="1152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EAD4FBD-EDBE-4016-9487-CBA55BBC3338}"/>
              </a:ext>
            </a:extLst>
          </p:cNvPr>
          <p:cNvSpPr/>
          <p:nvPr/>
        </p:nvSpPr>
        <p:spPr>
          <a:xfrm>
            <a:off x="388782" y="4437210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A00F9BD-41BC-4D05-BC0C-E5E427C8B089}"/>
              </a:ext>
            </a:extLst>
          </p:cNvPr>
          <p:cNvSpPr/>
          <p:nvPr/>
        </p:nvSpPr>
        <p:spPr>
          <a:xfrm>
            <a:off x="1360782" y="4438701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31534F5-4141-4D6B-B3A0-799F5F93DD90}"/>
              </a:ext>
            </a:extLst>
          </p:cNvPr>
          <p:cNvSpPr txBox="1"/>
          <p:nvPr/>
        </p:nvSpPr>
        <p:spPr>
          <a:xfrm>
            <a:off x="388786" y="5158701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CE38A1A-EAB7-4BE3-839C-3A626E5F513E}"/>
              </a:ext>
            </a:extLst>
          </p:cNvPr>
          <p:cNvSpPr txBox="1"/>
          <p:nvPr/>
        </p:nvSpPr>
        <p:spPr>
          <a:xfrm>
            <a:off x="10523776" y="5619815"/>
            <a:ext cx="1260000" cy="461665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</a:t>
            </a:r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/>
              <a:t>alpha = 0.2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603A113-9188-4937-9F7F-3207C4AB4215}"/>
              </a:ext>
            </a:extLst>
          </p:cNvPr>
          <p:cNvSpPr/>
          <p:nvPr/>
        </p:nvSpPr>
        <p:spPr>
          <a:xfrm>
            <a:off x="10523772" y="4435623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DD23B58-7D87-45FF-860A-59D26038000C}"/>
              </a:ext>
            </a:extLst>
          </p:cNvPr>
          <p:cNvSpPr/>
          <p:nvPr/>
        </p:nvSpPr>
        <p:spPr>
          <a:xfrm>
            <a:off x="11069208" y="4435527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98BB3A4-20DF-4C89-8699-FD0CA7A8FCE8}"/>
              </a:ext>
            </a:extLst>
          </p:cNvPr>
          <p:cNvSpPr txBox="1"/>
          <p:nvPr/>
        </p:nvSpPr>
        <p:spPr>
          <a:xfrm>
            <a:off x="10523776" y="5157114"/>
            <a:ext cx="1260000" cy="46166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1024</a:t>
            </a:r>
          </a:p>
          <a:p>
            <a:pPr algn="ctr"/>
            <a:r>
              <a:rPr lang="en-US" sz="1200" dirty="0"/>
              <a:t>kernel size = 1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1D0E6E6-AC1D-4157-B2CB-EB6CB5F47CCE}"/>
              </a:ext>
            </a:extLst>
          </p:cNvPr>
          <p:cNvCxnSpPr>
            <a:cxnSpLocks/>
          </p:cNvCxnSpPr>
          <p:nvPr/>
        </p:nvCxnSpPr>
        <p:spPr>
          <a:xfrm rot="16200000">
            <a:off x="11500590" y="413261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429</Words>
  <Application>Microsoft Office PowerPoint</Application>
  <PresentationFormat>Widescreen</PresentationFormat>
  <Paragraphs>192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DOURTHE</dc:creator>
  <cp:lastModifiedBy>Benjamin DOURTHE</cp:lastModifiedBy>
  <cp:revision>41</cp:revision>
  <dcterms:created xsi:type="dcterms:W3CDTF">2020-10-20T15:19:31Z</dcterms:created>
  <dcterms:modified xsi:type="dcterms:W3CDTF">2021-03-15T14:19:22Z</dcterms:modified>
</cp:coreProperties>
</file>