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CC0000"/>
    <a:srgbClr val="A50021"/>
    <a:srgbClr val="787878"/>
    <a:srgbClr val="507E32"/>
    <a:srgbClr val="BC8C00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433-B133-4388-827E-A0428118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219DF-5F8D-438E-8769-47BDC2C0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CD33-F1AB-4EFE-9DED-FEA8F10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D77A-ED12-4AB7-B8D1-A3A22775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5E69-2EA9-4A50-9342-FC3FBCF5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6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BE1-1101-4784-A918-1E13FFE4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E857-BA57-47E2-9CD6-0189BFAC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E91D-71C4-4470-909B-8DF3F780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05D4-E670-4611-ACA4-F963803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E2C6-6D52-4201-8EDD-6A5886AB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7993-8542-4518-BD6A-4812099D1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FC3D7-B21F-498C-93E6-91EA4071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E9F1-157E-44EF-AAB1-C9AB615E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16DF-989D-4D8A-A6C1-B9CD98D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BDD9-B4C7-4D9C-B38F-9170A254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9546-D235-49EE-9166-94D1489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7046-4B8F-4BB1-A1CA-4CE52ACC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795C-491E-4988-ABB5-8F1615E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49E1-ADD2-4AFA-8F04-B1472354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AF20-FC25-4FFE-9491-06906A2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8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0587-4C41-4B59-BA69-29281AC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4EF2-A6E7-4445-8635-78E8F0916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47A5-FB4B-4BE1-9FDC-1DA8FEF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905F-E442-4133-9C63-9412ED22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A0F5-8C6A-4B37-9108-596D896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8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BE3-182C-4E97-A329-0B061957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336-9DD2-41F0-B8E3-67ACFB0A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9494-F1A6-4A8D-9DD1-DEA897D72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4A3B-74F6-4451-8C0E-784AB53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56CB-42F9-44B1-BEAA-DB22E556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B01A-1507-460F-A506-755CA6D4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62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B5E6-74CC-4013-AEFE-42FE197B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2040-8EB6-410C-A6E2-0846612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D88D6-76EE-4747-9AFC-DC81952F9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FA07-0AF4-430C-814E-9B1262DAB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6DC5F-8962-4496-A57F-F1F54A590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C5247-E642-46EB-AFBE-54FE1CC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4EB4E-3042-4CB0-B712-7069F28C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DE16B-981D-4A28-A70F-7B09B60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4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E978-FEC3-432A-B510-1DF6AB4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1E1DA-607D-40C1-AB9B-9241983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FC64-61F7-4192-A808-8F04E02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18F88-66B6-45C3-987F-6A289EE3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7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2C6B-79D9-4789-A229-8D73B06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7657A-1409-4C5E-A3FD-3F3734D3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5F4AB-337D-4FC0-A3F5-47C6F30E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5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46BA-3145-44A3-8D3C-7AAFEF8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272C-8526-4FCE-9ED1-45D75C33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222E-0752-4ABF-A9E1-73077245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F319-C77D-4818-A819-A9E8F208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13F2-B96E-46AB-9BD1-1577A748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C02AE-820C-43C8-8C90-8D52B31D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0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49DD-2099-4AF3-A935-C7391677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BC286-0400-4E53-AEE9-CA167A3D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A97E0-622C-462D-912D-293B3665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D57D-DA7A-4010-9FB3-282E6D32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D622-F127-4E63-9C59-6529E117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58A7-4275-4231-A2D7-EA0A731B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7934C-5434-40AA-9FC4-A78AA34E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9A76-BF3D-4986-B738-46CD72A0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348B-69FF-416D-9F40-2A81BDA88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8B17-2718-43B3-8F95-32B83D05A95E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480-E0A6-413A-9138-9ADB860D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12CC-A243-490C-8634-2B5E9ACE6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8BCE-DCC9-4406-8EE4-E164A1A2D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5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C7083A0-F593-4F74-AAE5-4BB9C1907D11}"/>
              </a:ext>
            </a:extLst>
          </p:cNvPr>
          <p:cNvSpPr/>
          <p:nvPr/>
        </p:nvSpPr>
        <p:spPr>
          <a:xfrm>
            <a:off x="1741277" y="2270518"/>
            <a:ext cx="9395246" cy="210888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AA773A-B9D8-4D67-A785-F201EB561A5B}"/>
              </a:ext>
            </a:extLst>
          </p:cNvPr>
          <p:cNvCxnSpPr>
            <a:cxnSpLocks/>
          </p:cNvCxnSpPr>
          <p:nvPr/>
        </p:nvCxnSpPr>
        <p:spPr>
          <a:xfrm>
            <a:off x="2641001" y="2751787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530EE2-0FE1-4EE3-A890-556BB8CD8CA3}"/>
              </a:ext>
            </a:extLst>
          </p:cNvPr>
          <p:cNvSpPr txBox="1"/>
          <p:nvPr/>
        </p:nvSpPr>
        <p:spPr>
          <a:xfrm>
            <a:off x="1741276" y="2571884"/>
            <a:ext cx="93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(input)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F179C-3C02-49C5-85E1-0EB15A34E03D}"/>
              </a:ext>
            </a:extLst>
          </p:cNvPr>
          <p:cNvSpPr txBox="1"/>
          <p:nvPr/>
        </p:nvSpPr>
        <p:spPr>
          <a:xfrm>
            <a:off x="8609161" y="2571884"/>
            <a:ext cx="8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8D40D9-4CBE-452C-B72E-F16B1A9D4A79}"/>
              </a:ext>
            </a:extLst>
          </p:cNvPr>
          <p:cNvCxnSpPr>
            <a:cxnSpLocks/>
          </p:cNvCxnSpPr>
          <p:nvPr/>
        </p:nvCxnSpPr>
        <p:spPr>
          <a:xfrm>
            <a:off x="8249161" y="2765473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49B44F2-601C-4B52-863C-291F69C28E9F}"/>
              </a:ext>
            </a:extLst>
          </p:cNvPr>
          <p:cNvSpPr/>
          <p:nvPr/>
        </p:nvSpPr>
        <p:spPr>
          <a:xfrm>
            <a:off x="9865009" y="2443775"/>
            <a:ext cx="108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1133E9-6C9B-414D-941A-8FF7CEC4ED7E}"/>
              </a:ext>
            </a:extLst>
          </p:cNvPr>
          <p:cNvSpPr/>
          <p:nvPr/>
        </p:nvSpPr>
        <p:spPr>
          <a:xfrm>
            <a:off x="3083381" y="2443776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8742B-17E4-43BC-BD89-F4D2F2A1147B}"/>
              </a:ext>
            </a:extLst>
          </p:cNvPr>
          <p:cNvSpPr txBox="1"/>
          <p:nvPr/>
        </p:nvSpPr>
        <p:spPr>
          <a:xfrm>
            <a:off x="3083381" y="3163776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3DBEF-E9B7-4D6E-8993-18FE8B0D90D7}"/>
              </a:ext>
            </a:extLst>
          </p:cNvPr>
          <p:cNvSpPr/>
          <p:nvPr/>
        </p:nvSpPr>
        <p:spPr>
          <a:xfrm>
            <a:off x="4627620" y="2443776"/>
            <a:ext cx="16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Batch Normalization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2431F-422B-446E-BDC0-D072A3A29B1F}"/>
              </a:ext>
            </a:extLst>
          </p:cNvPr>
          <p:cNvSpPr txBox="1"/>
          <p:nvPr/>
        </p:nvSpPr>
        <p:spPr>
          <a:xfrm>
            <a:off x="4627620" y="3163776"/>
            <a:ext cx="1620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64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ED1055-CD1A-40A4-81D2-C3F2E84932E1}"/>
              </a:ext>
            </a:extLst>
          </p:cNvPr>
          <p:cNvSpPr/>
          <p:nvPr/>
        </p:nvSpPr>
        <p:spPr>
          <a:xfrm>
            <a:off x="6351859" y="2443776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3F27D2-CFB6-448C-BAA9-BCFC3812E2C8}"/>
              </a:ext>
            </a:extLst>
          </p:cNvPr>
          <p:cNvSpPr txBox="1"/>
          <p:nvPr/>
        </p:nvSpPr>
        <p:spPr>
          <a:xfrm>
            <a:off x="6351859" y="3163775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PReLU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A3202-8C03-485A-9117-0C1A2FFFD8A4}"/>
              </a:ext>
            </a:extLst>
          </p:cNvPr>
          <p:cNvSpPr/>
          <p:nvPr/>
        </p:nvSpPr>
        <p:spPr>
          <a:xfrm>
            <a:off x="7716098" y="2443776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F3BA46-1484-475D-9151-B44ED025EFB8}"/>
              </a:ext>
            </a:extLst>
          </p:cNvPr>
          <p:cNvSpPr txBox="1"/>
          <p:nvPr/>
        </p:nvSpPr>
        <p:spPr>
          <a:xfrm>
            <a:off x="7716098" y="3163776"/>
            <a:ext cx="180000" cy="73866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CA" sz="1400" dirty="0"/>
          </a:p>
          <a:p>
            <a:pPr algn="ctr"/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608E94-2A19-40E6-9714-EDE6116DF90B}"/>
              </a:ext>
            </a:extLst>
          </p:cNvPr>
          <p:cNvSpPr/>
          <p:nvPr/>
        </p:nvSpPr>
        <p:spPr>
          <a:xfrm>
            <a:off x="8000337" y="2443775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E623A7-F665-4253-B444-CB2506044A06}"/>
              </a:ext>
            </a:extLst>
          </p:cNvPr>
          <p:cNvSpPr txBox="1"/>
          <p:nvPr/>
        </p:nvSpPr>
        <p:spPr>
          <a:xfrm>
            <a:off x="8000337" y="3163775"/>
            <a:ext cx="180000" cy="307777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A5AB3C-649F-411F-84BB-3C2D232257AB}"/>
              </a:ext>
            </a:extLst>
          </p:cNvPr>
          <p:cNvCxnSpPr>
            <a:cxnSpLocks/>
          </p:cNvCxnSpPr>
          <p:nvPr/>
        </p:nvCxnSpPr>
        <p:spPr>
          <a:xfrm>
            <a:off x="9436185" y="2751787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015B64-335A-4614-BDAE-D8251FC9B203}"/>
              </a:ext>
            </a:extLst>
          </p:cNvPr>
          <p:cNvSpPr txBox="1"/>
          <p:nvPr/>
        </p:nvSpPr>
        <p:spPr>
          <a:xfrm>
            <a:off x="9865009" y="3163775"/>
            <a:ext cx="1080000" cy="646331"/>
          </a:xfrm>
          <a:prstGeom prst="rect">
            <a:avLst/>
          </a:prstGeom>
          <a:noFill/>
          <a:ln w="12700">
            <a:solidFill>
              <a:srgbClr val="507E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residual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output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89993F-E9B3-4D5D-944C-9C111B472EB8}"/>
              </a:ext>
            </a:extLst>
          </p:cNvPr>
          <p:cNvSpPr/>
          <p:nvPr/>
        </p:nvSpPr>
        <p:spPr>
          <a:xfrm>
            <a:off x="1741277" y="1908033"/>
            <a:ext cx="9395246" cy="360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ESIDUAL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LOCK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9018F7-B2E3-4019-9C7C-DEFF2F4B6E88}"/>
              </a:ext>
            </a:extLst>
          </p:cNvPr>
          <p:cNvCxnSpPr/>
          <p:nvPr/>
        </p:nvCxnSpPr>
        <p:spPr>
          <a:xfrm>
            <a:off x="2643390" y="275508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4C3E34-AB85-4456-B061-1324559A7AF1}"/>
              </a:ext>
            </a:extLst>
          </p:cNvPr>
          <p:cNvCxnSpPr>
            <a:cxnSpLocks/>
          </p:cNvCxnSpPr>
          <p:nvPr/>
        </p:nvCxnSpPr>
        <p:spPr>
          <a:xfrm flipV="1">
            <a:off x="2630302" y="4183420"/>
            <a:ext cx="69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0E6FE9-8B9E-4D70-833D-81DE0BA2175A}"/>
              </a:ext>
            </a:extLst>
          </p:cNvPr>
          <p:cNvCxnSpPr/>
          <p:nvPr/>
        </p:nvCxnSpPr>
        <p:spPr>
          <a:xfrm>
            <a:off x="9569018" y="275484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5EB2D91-1A79-4DEC-A797-AFDABBE8794C}"/>
              </a:ext>
            </a:extLst>
          </p:cNvPr>
          <p:cNvSpPr txBox="1"/>
          <p:nvPr/>
        </p:nvSpPr>
        <p:spPr>
          <a:xfrm>
            <a:off x="5063548" y="3814088"/>
            <a:ext cx="20662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skip connection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1237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EF24F04-13AA-452A-95F5-A4A2620B71D7}"/>
              </a:ext>
            </a:extLst>
          </p:cNvPr>
          <p:cNvSpPr/>
          <p:nvPr/>
        </p:nvSpPr>
        <p:spPr>
          <a:xfrm>
            <a:off x="3955871" y="2766941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8F044-33C2-437C-A98D-E41D3A7DF5BB}"/>
              </a:ext>
            </a:extLst>
          </p:cNvPr>
          <p:cNvSpPr txBox="1"/>
          <p:nvPr/>
        </p:nvSpPr>
        <p:spPr>
          <a:xfrm>
            <a:off x="3955871" y="3486941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256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3D1A3-A5C9-4DEA-95D7-99E706BA09F7}"/>
              </a:ext>
            </a:extLst>
          </p:cNvPr>
          <p:cNvSpPr/>
          <p:nvPr/>
        </p:nvSpPr>
        <p:spPr>
          <a:xfrm>
            <a:off x="5500110" y="2766941"/>
            <a:ext cx="16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Pixel</a:t>
            </a:r>
          </a:p>
          <a:p>
            <a:pPr algn="ctr"/>
            <a:r>
              <a:rPr lang="en-US" dirty="0"/>
              <a:t>Shuffler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DE0F8-6170-439B-AA6C-003AB883BDD4}"/>
              </a:ext>
            </a:extLst>
          </p:cNvPr>
          <p:cNvSpPr txBox="1"/>
          <p:nvPr/>
        </p:nvSpPr>
        <p:spPr>
          <a:xfrm>
            <a:off x="5500110" y="3486941"/>
            <a:ext cx="1620000" cy="276999"/>
          </a:xfrm>
          <a:prstGeom prst="rect">
            <a:avLst/>
          </a:prstGeom>
          <a:noFill/>
          <a:ln w="1270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upscale factor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98DB-C9E0-4CB6-A75B-6DB27C6C9F5F}"/>
              </a:ext>
            </a:extLst>
          </p:cNvPr>
          <p:cNvSpPr/>
          <p:nvPr/>
        </p:nvSpPr>
        <p:spPr>
          <a:xfrm>
            <a:off x="7224349" y="2766941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F5C89-7472-4D48-B32E-9A3884AC8422}"/>
              </a:ext>
            </a:extLst>
          </p:cNvPr>
          <p:cNvSpPr txBox="1"/>
          <p:nvPr/>
        </p:nvSpPr>
        <p:spPr>
          <a:xfrm>
            <a:off x="7224349" y="3486940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E64154-7532-4203-A4CD-ABD451C8EE0C}"/>
              </a:ext>
            </a:extLst>
          </p:cNvPr>
          <p:cNvSpPr/>
          <p:nvPr/>
        </p:nvSpPr>
        <p:spPr>
          <a:xfrm>
            <a:off x="3775709" y="2593684"/>
            <a:ext cx="4869181" cy="1810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CB5CC5-96D6-4BD9-B063-11E170B61E8E}"/>
              </a:ext>
            </a:extLst>
          </p:cNvPr>
          <p:cNvSpPr/>
          <p:nvPr/>
        </p:nvSpPr>
        <p:spPr>
          <a:xfrm>
            <a:off x="3775709" y="2231198"/>
            <a:ext cx="4869181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UB-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IXEL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LOCK</a:t>
            </a:r>
            <a:endParaRPr lang="en-CA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974663-AC33-44A1-B0E1-AF98DA827EFF}"/>
              </a:ext>
            </a:extLst>
          </p:cNvPr>
          <p:cNvSpPr/>
          <p:nvPr/>
        </p:nvSpPr>
        <p:spPr>
          <a:xfrm>
            <a:off x="47911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43763-147F-4D4F-B6D7-D5D6B053EC18}"/>
              </a:ext>
            </a:extLst>
          </p:cNvPr>
          <p:cNvSpPr txBox="1"/>
          <p:nvPr/>
        </p:nvSpPr>
        <p:spPr>
          <a:xfrm>
            <a:off x="47911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64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7A-963F-4E7C-BBE5-948F5D7E54BE}"/>
              </a:ext>
            </a:extLst>
          </p:cNvPr>
          <p:cNvSpPr/>
          <p:nvPr/>
        </p:nvSpPr>
        <p:spPr>
          <a:xfrm>
            <a:off x="1592150" y="4462904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03B85-8080-40C4-A725-A81DD4E5F193}"/>
              </a:ext>
            </a:extLst>
          </p:cNvPr>
          <p:cNvSpPr txBox="1"/>
          <p:nvPr/>
        </p:nvSpPr>
        <p:spPr>
          <a:xfrm>
            <a:off x="1592150" y="5182903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D25E30-23CA-43D7-BA28-42A952011115}"/>
              </a:ext>
            </a:extLst>
          </p:cNvPr>
          <p:cNvSpPr/>
          <p:nvPr/>
        </p:nvSpPr>
        <p:spPr>
          <a:xfrm>
            <a:off x="3426304" y="4462903"/>
            <a:ext cx="1080000" cy="720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F699B-7692-48B5-8A16-E14E526694C4}"/>
              </a:ext>
            </a:extLst>
          </p:cNvPr>
          <p:cNvSpPr txBox="1"/>
          <p:nvPr/>
        </p:nvSpPr>
        <p:spPr>
          <a:xfrm>
            <a:off x="3426304" y="5182903"/>
            <a:ext cx="1080000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16</a:t>
            </a:r>
            <a:endParaRPr lang="en-C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48D6A-F5AB-4407-B9EB-9FD2BD8B761E}"/>
              </a:ext>
            </a:extLst>
          </p:cNvPr>
          <p:cNvSpPr txBox="1"/>
          <p:nvPr/>
        </p:nvSpPr>
        <p:spPr>
          <a:xfrm>
            <a:off x="47912" y="106993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dirty="0"/>
              <a:t>OW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90C73-F5C4-414C-A0B9-8FF058B9CDB3}"/>
              </a:ext>
            </a:extLst>
          </p:cNvPr>
          <p:cNvSpPr txBox="1"/>
          <p:nvPr/>
        </p:nvSpPr>
        <p:spPr>
          <a:xfrm>
            <a:off x="47912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size = 64x64</a:t>
            </a:r>
            <a:endParaRPr lang="en-CA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ED1C1A-94C7-4CC5-ACBC-B44F4B5E5EC7}"/>
              </a:ext>
            </a:extLst>
          </p:cNvPr>
          <p:cNvCxnSpPr>
            <a:cxnSpLocks/>
          </p:cNvCxnSpPr>
          <p:nvPr/>
        </p:nvCxnSpPr>
        <p:spPr>
          <a:xfrm rot="5400000">
            <a:off x="564859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CC52DD-4ECF-41D2-8141-99456B6D6155}"/>
              </a:ext>
            </a:extLst>
          </p:cNvPr>
          <p:cNvCxnSpPr>
            <a:cxnSpLocks/>
          </p:cNvCxnSpPr>
          <p:nvPr/>
        </p:nvCxnSpPr>
        <p:spPr>
          <a:xfrm>
            <a:off x="2959227" y="4775678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4B45A-E529-4E83-818F-B20227543A76}"/>
              </a:ext>
            </a:extLst>
          </p:cNvPr>
          <p:cNvSpPr/>
          <p:nvPr/>
        </p:nvSpPr>
        <p:spPr>
          <a:xfrm>
            <a:off x="4606228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3BAFD6-C25D-4734-B861-2E550A3B769F}"/>
              </a:ext>
            </a:extLst>
          </p:cNvPr>
          <p:cNvSpPr txBox="1"/>
          <p:nvPr/>
        </p:nvSpPr>
        <p:spPr>
          <a:xfrm>
            <a:off x="4606228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B5534-B185-41AC-BE8F-B6290F8AC35B}"/>
              </a:ext>
            </a:extLst>
          </p:cNvPr>
          <p:cNvSpPr/>
          <p:nvPr/>
        </p:nvSpPr>
        <p:spPr>
          <a:xfrm>
            <a:off x="6150467" y="4462904"/>
            <a:ext cx="16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Batch Normalization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5BEA5-B00D-4D0A-B56B-DF7AEA8B798A}"/>
              </a:ext>
            </a:extLst>
          </p:cNvPr>
          <p:cNvSpPr txBox="1"/>
          <p:nvPr/>
        </p:nvSpPr>
        <p:spPr>
          <a:xfrm>
            <a:off x="6150467" y="5182904"/>
            <a:ext cx="1620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64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D035EB-EF24-46F7-83E0-5ED5EDEF475A}"/>
              </a:ext>
            </a:extLst>
          </p:cNvPr>
          <p:cNvSpPr/>
          <p:nvPr/>
        </p:nvSpPr>
        <p:spPr>
          <a:xfrm>
            <a:off x="8307307" y="4462903"/>
            <a:ext cx="108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2386A-46DD-4E34-8A76-AB0C07832F47}"/>
              </a:ext>
            </a:extLst>
          </p:cNvPr>
          <p:cNvSpPr txBox="1"/>
          <p:nvPr/>
        </p:nvSpPr>
        <p:spPr>
          <a:xfrm>
            <a:off x="8307307" y="5182903"/>
            <a:ext cx="1080000" cy="646331"/>
          </a:xfrm>
          <a:prstGeom prst="rect">
            <a:avLst/>
          </a:prstGeom>
          <a:noFill/>
          <a:ln w="12700">
            <a:solidFill>
              <a:srgbClr val="507E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residual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output</a:t>
            </a:r>
            <a:endParaRPr lang="en-CA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497F8C-70AC-4D3E-B313-EFBA606BDD4E}"/>
              </a:ext>
            </a:extLst>
          </p:cNvPr>
          <p:cNvCxnSpPr>
            <a:cxnSpLocks/>
          </p:cNvCxnSpPr>
          <p:nvPr/>
        </p:nvCxnSpPr>
        <p:spPr>
          <a:xfrm>
            <a:off x="7858887" y="4792154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1D9671-647B-4899-B875-49D4BFD6FDBD}"/>
              </a:ext>
            </a:extLst>
          </p:cNvPr>
          <p:cNvCxnSpPr/>
          <p:nvPr/>
        </p:nvCxnSpPr>
        <p:spPr>
          <a:xfrm>
            <a:off x="3114655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79516E-EA0D-4E0C-BB4E-52980C44C199}"/>
              </a:ext>
            </a:extLst>
          </p:cNvPr>
          <p:cNvCxnSpPr>
            <a:cxnSpLocks/>
          </p:cNvCxnSpPr>
          <p:nvPr/>
        </p:nvCxnSpPr>
        <p:spPr>
          <a:xfrm flipV="1">
            <a:off x="3100090" y="6214487"/>
            <a:ext cx="49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3E44B-658A-48D9-AD6B-2826258B8A4A}"/>
              </a:ext>
            </a:extLst>
          </p:cNvPr>
          <p:cNvCxnSpPr/>
          <p:nvPr/>
        </p:nvCxnSpPr>
        <p:spPr>
          <a:xfrm>
            <a:off x="8028603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8D91F2-93AB-4615-9599-636DD352553F}"/>
              </a:ext>
            </a:extLst>
          </p:cNvPr>
          <p:cNvSpPr txBox="1"/>
          <p:nvPr/>
        </p:nvSpPr>
        <p:spPr>
          <a:xfrm>
            <a:off x="4293094" y="6215443"/>
            <a:ext cx="20662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skip connection</a:t>
            </a:r>
            <a:endParaRPr lang="en-CA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BE1F2-8042-4601-BF81-5FF14D2CCB06}"/>
              </a:ext>
            </a:extLst>
          </p:cNvPr>
          <p:cNvSpPr/>
          <p:nvPr/>
        </p:nvSpPr>
        <p:spPr>
          <a:xfrm>
            <a:off x="9491546" y="4462903"/>
            <a:ext cx="108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Sub-Pixel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6A3A1F-8C3D-4E7B-99E8-E9780FEF70EB}"/>
              </a:ext>
            </a:extLst>
          </p:cNvPr>
          <p:cNvSpPr txBox="1"/>
          <p:nvPr/>
        </p:nvSpPr>
        <p:spPr>
          <a:xfrm>
            <a:off x="9491546" y="5182903"/>
            <a:ext cx="1080000" cy="276999"/>
          </a:xfrm>
          <a:prstGeom prst="rect">
            <a:avLst/>
          </a:prstGeom>
          <a:noFill/>
          <a:ln w="1270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3</a:t>
            </a:r>
            <a:endParaRPr lang="en-CA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3EC01B-7E3F-4A61-AE89-8502732DB295}"/>
              </a:ext>
            </a:extLst>
          </p:cNvPr>
          <p:cNvSpPr/>
          <p:nvPr/>
        </p:nvSpPr>
        <p:spPr>
          <a:xfrm>
            <a:off x="10686096" y="446290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919F2-F7B2-4E6B-BD19-B241D3A174B8}"/>
              </a:ext>
            </a:extLst>
          </p:cNvPr>
          <p:cNvSpPr txBox="1"/>
          <p:nvPr/>
        </p:nvSpPr>
        <p:spPr>
          <a:xfrm>
            <a:off x="10686096" y="5182903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3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08BFC-7481-420F-A748-FAF92B52B2FB}"/>
              </a:ext>
            </a:extLst>
          </p:cNvPr>
          <p:cNvCxnSpPr>
            <a:cxnSpLocks/>
          </p:cNvCxnSpPr>
          <p:nvPr/>
        </p:nvCxnSpPr>
        <p:spPr>
          <a:xfrm rot="16200000">
            <a:off x="11228740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23BC7-844E-4B72-9361-4FEB29ADD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12064" r="77842" b="5266"/>
          <a:stretch/>
        </p:blipFill>
        <p:spPr bwMode="auto">
          <a:xfrm>
            <a:off x="47911" y="1927421"/>
            <a:ext cx="1440000" cy="1432178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22F717-5820-4D92-8CAA-8583BBE7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10693829" y="1936950"/>
            <a:ext cx="1440000" cy="1422649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2902C98-BC05-4435-9323-D20165E0DAAA}"/>
              </a:ext>
            </a:extLst>
          </p:cNvPr>
          <p:cNvSpPr txBox="1"/>
          <p:nvPr/>
        </p:nvSpPr>
        <p:spPr>
          <a:xfrm>
            <a:off x="10693830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933F9-7E7C-467C-B2F5-1039297E5816}"/>
              </a:ext>
            </a:extLst>
          </p:cNvPr>
          <p:cNvSpPr txBox="1"/>
          <p:nvPr/>
        </p:nvSpPr>
        <p:spPr>
          <a:xfrm>
            <a:off x="10693829" y="110499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76D655-AE3E-4526-B551-48B34620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1" t="11141" r="748" b="3688"/>
          <a:stretch/>
        </p:blipFill>
        <p:spPr bwMode="auto">
          <a:xfrm>
            <a:off x="4606228" y="1915093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EA0E6F-3CBF-4902-8767-43700F2F4A86}"/>
              </a:ext>
            </a:extLst>
          </p:cNvPr>
          <p:cNvSpPr txBox="1"/>
          <p:nvPr/>
        </p:nvSpPr>
        <p:spPr>
          <a:xfrm>
            <a:off x="4606228" y="1083141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r>
              <a:rPr lang="en-US" dirty="0"/>
              <a:t>IGH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30235-457B-487C-8167-53059A24E2F2}"/>
              </a:ext>
            </a:extLst>
          </p:cNvPr>
          <p:cNvSpPr txBox="1"/>
          <p:nvPr/>
        </p:nvSpPr>
        <p:spPr>
          <a:xfrm>
            <a:off x="4606229" y="3362281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B4D12-FFA3-4373-84C3-83C7D5DD5C36}"/>
              </a:ext>
            </a:extLst>
          </p:cNvPr>
          <p:cNvCxnSpPr>
            <a:cxnSpLocks/>
          </p:cNvCxnSpPr>
          <p:nvPr/>
        </p:nvCxnSpPr>
        <p:spPr>
          <a:xfrm flipH="1">
            <a:off x="6180130" y="2677296"/>
            <a:ext cx="43610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23AA78-991A-4AB3-B9B5-F41B6BFB47C6}"/>
              </a:ext>
            </a:extLst>
          </p:cNvPr>
          <p:cNvSpPr txBox="1"/>
          <p:nvPr/>
        </p:nvSpPr>
        <p:spPr>
          <a:xfrm>
            <a:off x="7314808" y="2214676"/>
            <a:ext cx="211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r>
              <a:rPr lang="en-US" dirty="0"/>
              <a:t>ONTENT </a:t>
            </a:r>
            <a:r>
              <a:rPr lang="en-US" sz="2400" dirty="0"/>
              <a:t>L</a:t>
            </a:r>
            <a:r>
              <a:rPr lang="en-US" dirty="0"/>
              <a:t>OSS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D6B51B-2036-4B42-86F5-3C056159CAF0}"/>
              </a:ext>
            </a:extLst>
          </p:cNvPr>
          <p:cNvSpPr txBox="1"/>
          <p:nvPr/>
        </p:nvSpPr>
        <p:spPr>
          <a:xfrm>
            <a:off x="0" y="259307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SRR</a:t>
            </a:r>
            <a:r>
              <a:rPr lang="en-US" sz="3600" dirty="0"/>
              <a:t>ES</a:t>
            </a:r>
            <a:r>
              <a:rPr lang="en-US" sz="4400" dirty="0"/>
              <a:t>N</a:t>
            </a:r>
            <a:r>
              <a:rPr lang="en-US" sz="3600" dirty="0"/>
              <a:t>ET</a:t>
            </a:r>
            <a:endParaRPr lang="en-CA" sz="3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9F9BA0-59CD-44F8-ACF8-02BD7F91F5CC}"/>
              </a:ext>
            </a:extLst>
          </p:cNvPr>
          <p:cNvSpPr txBox="1"/>
          <p:nvPr/>
        </p:nvSpPr>
        <p:spPr>
          <a:xfrm>
            <a:off x="6198914" y="2681940"/>
            <a:ext cx="436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pixel-wise mean-squared error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200000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974663-AC33-44A1-B0E1-AF98DA827EFF}"/>
              </a:ext>
            </a:extLst>
          </p:cNvPr>
          <p:cNvSpPr/>
          <p:nvPr/>
        </p:nvSpPr>
        <p:spPr>
          <a:xfrm>
            <a:off x="47911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43763-147F-4D4F-B6D7-D5D6B053EC18}"/>
              </a:ext>
            </a:extLst>
          </p:cNvPr>
          <p:cNvSpPr txBox="1"/>
          <p:nvPr/>
        </p:nvSpPr>
        <p:spPr>
          <a:xfrm>
            <a:off x="47911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7A-963F-4E7C-BBE5-948F5D7E54BE}"/>
              </a:ext>
            </a:extLst>
          </p:cNvPr>
          <p:cNvSpPr/>
          <p:nvPr/>
        </p:nvSpPr>
        <p:spPr>
          <a:xfrm>
            <a:off x="1592150" y="4462904"/>
            <a:ext cx="126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03B85-8080-40C4-A725-A81DD4E5F193}"/>
              </a:ext>
            </a:extLst>
          </p:cNvPr>
          <p:cNvSpPr txBox="1"/>
          <p:nvPr/>
        </p:nvSpPr>
        <p:spPr>
          <a:xfrm>
            <a:off x="1592150" y="5182903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D25E30-23CA-43D7-BA28-42A952011115}"/>
              </a:ext>
            </a:extLst>
          </p:cNvPr>
          <p:cNvSpPr/>
          <p:nvPr/>
        </p:nvSpPr>
        <p:spPr>
          <a:xfrm>
            <a:off x="3426304" y="4462903"/>
            <a:ext cx="1080000" cy="720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F699B-7692-48B5-8A16-E14E526694C4}"/>
              </a:ext>
            </a:extLst>
          </p:cNvPr>
          <p:cNvSpPr txBox="1"/>
          <p:nvPr/>
        </p:nvSpPr>
        <p:spPr>
          <a:xfrm>
            <a:off x="3426304" y="5182903"/>
            <a:ext cx="1080000" cy="27699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16</a:t>
            </a:r>
            <a:endParaRPr lang="en-C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48D6A-F5AB-4407-B9EB-9FD2BD8B761E}"/>
              </a:ext>
            </a:extLst>
          </p:cNvPr>
          <p:cNvSpPr txBox="1"/>
          <p:nvPr/>
        </p:nvSpPr>
        <p:spPr>
          <a:xfrm>
            <a:off x="47912" y="106993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dirty="0"/>
              <a:t>OW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90C73-F5C4-414C-A0B9-8FF058B9CDB3}"/>
              </a:ext>
            </a:extLst>
          </p:cNvPr>
          <p:cNvSpPr txBox="1"/>
          <p:nvPr/>
        </p:nvSpPr>
        <p:spPr>
          <a:xfrm>
            <a:off x="47912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size = 64x64</a:t>
            </a:r>
            <a:endParaRPr lang="en-CA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ED1C1A-94C7-4CC5-ACBC-B44F4B5E5EC7}"/>
              </a:ext>
            </a:extLst>
          </p:cNvPr>
          <p:cNvCxnSpPr>
            <a:cxnSpLocks/>
          </p:cNvCxnSpPr>
          <p:nvPr/>
        </p:nvCxnSpPr>
        <p:spPr>
          <a:xfrm rot="5400000">
            <a:off x="564859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CC52DD-4ECF-41D2-8141-99456B6D6155}"/>
              </a:ext>
            </a:extLst>
          </p:cNvPr>
          <p:cNvCxnSpPr>
            <a:cxnSpLocks/>
          </p:cNvCxnSpPr>
          <p:nvPr/>
        </p:nvCxnSpPr>
        <p:spPr>
          <a:xfrm>
            <a:off x="2959227" y="4775678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4B45A-E529-4E83-818F-B20227543A76}"/>
              </a:ext>
            </a:extLst>
          </p:cNvPr>
          <p:cNvSpPr/>
          <p:nvPr/>
        </p:nvSpPr>
        <p:spPr>
          <a:xfrm>
            <a:off x="4606228" y="446290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3BAFD6-C25D-4734-B861-2E550A3B769F}"/>
              </a:ext>
            </a:extLst>
          </p:cNvPr>
          <p:cNvSpPr txBox="1"/>
          <p:nvPr/>
        </p:nvSpPr>
        <p:spPr>
          <a:xfrm>
            <a:off x="4606228" y="5182904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B5534-B185-41AC-BE8F-B6290F8AC35B}"/>
              </a:ext>
            </a:extLst>
          </p:cNvPr>
          <p:cNvSpPr/>
          <p:nvPr/>
        </p:nvSpPr>
        <p:spPr>
          <a:xfrm>
            <a:off x="6150467" y="4462904"/>
            <a:ext cx="16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Batch Normalization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5BEA5-B00D-4D0A-B56B-DF7AEA8B798A}"/>
              </a:ext>
            </a:extLst>
          </p:cNvPr>
          <p:cNvSpPr txBox="1"/>
          <p:nvPr/>
        </p:nvSpPr>
        <p:spPr>
          <a:xfrm>
            <a:off x="6150467" y="5182904"/>
            <a:ext cx="1620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momentum = 0.5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D035EB-EF24-46F7-83E0-5ED5EDEF475A}"/>
              </a:ext>
            </a:extLst>
          </p:cNvPr>
          <p:cNvSpPr/>
          <p:nvPr/>
        </p:nvSpPr>
        <p:spPr>
          <a:xfrm>
            <a:off x="8307307" y="4462903"/>
            <a:ext cx="108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2386A-46DD-4E34-8A76-AB0C07832F47}"/>
              </a:ext>
            </a:extLst>
          </p:cNvPr>
          <p:cNvSpPr txBox="1"/>
          <p:nvPr/>
        </p:nvSpPr>
        <p:spPr>
          <a:xfrm>
            <a:off x="8307307" y="5182903"/>
            <a:ext cx="1080000" cy="646331"/>
          </a:xfrm>
          <a:prstGeom prst="rect">
            <a:avLst/>
          </a:prstGeom>
          <a:noFill/>
          <a:ln w="12700">
            <a:solidFill>
              <a:srgbClr val="507E3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residual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output</a:t>
            </a:r>
            <a:endParaRPr lang="en-CA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497F8C-70AC-4D3E-B313-EFBA606BDD4E}"/>
              </a:ext>
            </a:extLst>
          </p:cNvPr>
          <p:cNvCxnSpPr>
            <a:cxnSpLocks/>
          </p:cNvCxnSpPr>
          <p:nvPr/>
        </p:nvCxnSpPr>
        <p:spPr>
          <a:xfrm>
            <a:off x="7858887" y="4792154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1D9671-647B-4899-B875-49D4BFD6FDBD}"/>
              </a:ext>
            </a:extLst>
          </p:cNvPr>
          <p:cNvCxnSpPr/>
          <p:nvPr/>
        </p:nvCxnSpPr>
        <p:spPr>
          <a:xfrm>
            <a:off x="3114655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79516E-EA0D-4E0C-BB4E-52980C44C199}"/>
              </a:ext>
            </a:extLst>
          </p:cNvPr>
          <p:cNvCxnSpPr>
            <a:cxnSpLocks/>
          </p:cNvCxnSpPr>
          <p:nvPr/>
        </p:nvCxnSpPr>
        <p:spPr>
          <a:xfrm flipV="1">
            <a:off x="3100090" y="6214487"/>
            <a:ext cx="49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3E44B-658A-48D9-AD6B-2826258B8A4A}"/>
              </a:ext>
            </a:extLst>
          </p:cNvPr>
          <p:cNvCxnSpPr/>
          <p:nvPr/>
        </p:nvCxnSpPr>
        <p:spPr>
          <a:xfrm>
            <a:off x="8028603" y="4782107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8D91F2-93AB-4615-9599-636DD352553F}"/>
              </a:ext>
            </a:extLst>
          </p:cNvPr>
          <p:cNvSpPr txBox="1"/>
          <p:nvPr/>
        </p:nvSpPr>
        <p:spPr>
          <a:xfrm>
            <a:off x="4293094" y="6215443"/>
            <a:ext cx="20662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skip connection</a:t>
            </a:r>
            <a:endParaRPr lang="en-CA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BE1F2-8042-4601-BF81-5FF14D2CCB06}"/>
              </a:ext>
            </a:extLst>
          </p:cNvPr>
          <p:cNvSpPr/>
          <p:nvPr/>
        </p:nvSpPr>
        <p:spPr>
          <a:xfrm>
            <a:off x="9491546" y="4462903"/>
            <a:ext cx="108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Sub-Pixel</a:t>
            </a:r>
          </a:p>
          <a:p>
            <a:pPr algn="ctr"/>
            <a:r>
              <a:rPr lang="en-US" dirty="0"/>
              <a:t>Blocks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6A3A1F-8C3D-4E7B-99E8-E9780FEF70EB}"/>
              </a:ext>
            </a:extLst>
          </p:cNvPr>
          <p:cNvSpPr txBox="1"/>
          <p:nvPr/>
        </p:nvSpPr>
        <p:spPr>
          <a:xfrm>
            <a:off x="9491546" y="5182903"/>
            <a:ext cx="1080000" cy="276999"/>
          </a:xfrm>
          <a:prstGeom prst="rect">
            <a:avLst/>
          </a:prstGeom>
          <a:noFill/>
          <a:ln w="1270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 = 3</a:t>
            </a:r>
            <a:endParaRPr lang="en-CA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3EC01B-7E3F-4A61-AE89-8502732DB295}"/>
              </a:ext>
            </a:extLst>
          </p:cNvPr>
          <p:cNvSpPr/>
          <p:nvPr/>
        </p:nvSpPr>
        <p:spPr>
          <a:xfrm>
            <a:off x="10686096" y="446290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919F2-F7B2-4E6B-BD19-B241D3A174B8}"/>
              </a:ext>
            </a:extLst>
          </p:cNvPr>
          <p:cNvSpPr txBox="1"/>
          <p:nvPr/>
        </p:nvSpPr>
        <p:spPr>
          <a:xfrm>
            <a:off x="10686096" y="5182903"/>
            <a:ext cx="1440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= 3</a:t>
            </a:r>
          </a:p>
          <a:p>
            <a:pPr algn="ctr"/>
            <a:r>
              <a:rPr lang="en-US" sz="1200" dirty="0"/>
              <a:t>kernel size = 9</a:t>
            </a:r>
          </a:p>
          <a:p>
            <a:pPr algn="ctr"/>
            <a:r>
              <a:rPr lang="en-US" sz="1200" dirty="0"/>
              <a:t>stride = 1</a:t>
            </a:r>
            <a:endParaRPr lang="en-CA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308BFC-7481-420F-A748-FAF92B52B2FB}"/>
              </a:ext>
            </a:extLst>
          </p:cNvPr>
          <p:cNvCxnSpPr>
            <a:cxnSpLocks/>
          </p:cNvCxnSpPr>
          <p:nvPr/>
        </p:nvCxnSpPr>
        <p:spPr>
          <a:xfrm rot="16200000">
            <a:off x="11228740" y="419079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23BC7-844E-4B72-9361-4FEB29ADD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12064" r="77842" b="5266"/>
          <a:stretch/>
        </p:blipFill>
        <p:spPr bwMode="auto">
          <a:xfrm>
            <a:off x="47911" y="1927421"/>
            <a:ext cx="1440000" cy="1432178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22F717-5820-4D92-8CAA-8583BBE7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10693829" y="1936950"/>
            <a:ext cx="1440000" cy="1422649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2902C98-BC05-4435-9323-D20165E0DAAA}"/>
              </a:ext>
            </a:extLst>
          </p:cNvPr>
          <p:cNvSpPr txBox="1"/>
          <p:nvPr/>
        </p:nvSpPr>
        <p:spPr>
          <a:xfrm>
            <a:off x="10693830" y="3359599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933F9-7E7C-467C-B2F5-1039297E5816}"/>
              </a:ext>
            </a:extLst>
          </p:cNvPr>
          <p:cNvSpPr txBox="1"/>
          <p:nvPr/>
        </p:nvSpPr>
        <p:spPr>
          <a:xfrm>
            <a:off x="10693829" y="1104998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76D655-AE3E-4526-B551-48B34620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1" t="11141" r="748" b="3688"/>
          <a:stretch/>
        </p:blipFill>
        <p:spPr bwMode="auto">
          <a:xfrm>
            <a:off x="4606228" y="1915093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EA0E6F-3CBF-4902-8767-43700F2F4A86}"/>
              </a:ext>
            </a:extLst>
          </p:cNvPr>
          <p:cNvSpPr txBox="1"/>
          <p:nvPr/>
        </p:nvSpPr>
        <p:spPr>
          <a:xfrm>
            <a:off x="4606228" y="1083141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r>
              <a:rPr lang="en-US" dirty="0"/>
              <a:t>IGH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30235-457B-487C-8167-53059A24E2F2}"/>
              </a:ext>
            </a:extLst>
          </p:cNvPr>
          <p:cNvSpPr txBox="1"/>
          <p:nvPr/>
        </p:nvSpPr>
        <p:spPr>
          <a:xfrm>
            <a:off x="4606229" y="3362281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B4D12-FFA3-4373-84C3-83C7D5DD5C36}"/>
              </a:ext>
            </a:extLst>
          </p:cNvPr>
          <p:cNvCxnSpPr>
            <a:cxnSpLocks/>
          </p:cNvCxnSpPr>
          <p:nvPr/>
        </p:nvCxnSpPr>
        <p:spPr>
          <a:xfrm flipH="1">
            <a:off x="6180130" y="2677296"/>
            <a:ext cx="43610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23AA78-991A-4AB3-B9B5-F41B6BFB47C6}"/>
              </a:ext>
            </a:extLst>
          </p:cNvPr>
          <p:cNvSpPr txBox="1"/>
          <p:nvPr/>
        </p:nvSpPr>
        <p:spPr>
          <a:xfrm>
            <a:off x="7314808" y="2214676"/>
            <a:ext cx="211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dirty="0"/>
              <a:t>ERCEPTUAL </a:t>
            </a:r>
            <a:r>
              <a:rPr lang="en-US" sz="2400" dirty="0"/>
              <a:t>L</a:t>
            </a:r>
            <a:r>
              <a:rPr lang="en-US" dirty="0"/>
              <a:t>OSS</a:t>
            </a:r>
            <a:endParaRPr lang="en-C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D6B51B-2036-4B42-86F5-3C056159CAF0}"/>
              </a:ext>
            </a:extLst>
          </p:cNvPr>
          <p:cNvSpPr txBox="1"/>
          <p:nvPr/>
        </p:nvSpPr>
        <p:spPr>
          <a:xfrm>
            <a:off x="0" y="259307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</a:t>
            </a:r>
            <a:r>
              <a:rPr lang="en-US" sz="3600" dirty="0"/>
              <a:t>ENERATOR</a:t>
            </a:r>
            <a:endParaRPr lang="en-CA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6FF20-8A8E-4284-A2AC-3E71C8C9D4E0}"/>
              </a:ext>
            </a:extLst>
          </p:cNvPr>
          <p:cNvSpPr txBox="1"/>
          <p:nvPr/>
        </p:nvSpPr>
        <p:spPr>
          <a:xfrm>
            <a:off x="6198914" y="2681940"/>
            <a:ext cx="436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pixel-wise mean-squared error</a:t>
            </a:r>
          </a:p>
          <a:p>
            <a:pPr algn="ctr"/>
            <a:r>
              <a:rPr lang="en-US" i="1" dirty="0"/>
              <a:t>on truncated VGG19 feature maps</a:t>
            </a:r>
          </a:p>
        </p:txBody>
      </p:sp>
    </p:spTree>
    <p:extLst>
      <p:ext uri="{BB962C8B-B14F-4D97-AF65-F5344CB8AC3E}">
        <p14:creationId xmlns:p14="http://schemas.microsoft.com/office/powerpoint/2010/main" val="31710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876D655-AE3E-4526-B551-48B34620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1" t="11141" r="748" b="3688"/>
          <a:stretch/>
        </p:blipFill>
        <p:spPr bwMode="auto">
          <a:xfrm>
            <a:off x="10337680" y="1859049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>
            <a:extLst>
              <a:ext uri="{FF2B5EF4-FFF2-40B4-BE49-F238E27FC236}">
                <a16:creationId xmlns:a16="http://schemas.microsoft.com/office/drawing/2014/main" id="{505A1AE5-C6AE-4746-BABB-368FB0B6E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8891136" y="1858094"/>
            <a:ext cx="1440000" cy="1444506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B02792E2-3856-4C68-9AF1-27339EFA73B3}"/>
              </a:ext>
            </a:extLst>
          </p:cNvPr>
          <p:cNvSpPr txBox="1"/>
          <p:nvPr/>
        </p:nvSpPr>
        <p:spPr>
          <a:xfrm>
            <a:off x="10517680" y="5897365"/>
            <a:ext cx="1260000" cy="46166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1</a:t>
            </a:r>
          </a:p>
          <a:p>
            <a:pPr algn="ctr"/>
            <a:r>
              <a:rPr lang="en-US" sz="1200" dirty="0"/>
              <a:t>kernel size = 1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DFA1CFA-0CA9-4FB1-8DBD-704B5286745D}"/>
              </a:ext>
            </a:extLst>
          </p:cNvPr>
          <p:cNvSpPr/>
          <p:nvPr/>
        </p:nvSpPr>
        <p:spPr>
          <a:xfrm>
            <a:off x="11599807" y="443552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35941-8CC2-4F93-9A4F-40B0B7FD3908}"/>
              </a:ext>
            </a:extLst>
          </p:cNvPr>
          <p:cNvSpPr txBox="1"/>
          <p:nvPr/>
        </p:nvSpPr>
        <p:spPr>
          <a:xfrm>
            <a:off x="1693854" y="6082031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13B1F-76E4-4B3B-99DC-6DD782B12B1B}"/>
              </a:ext>
            </a:extLst>
          </p:cNvPr>
          <p:cNvSpPr txBox="1"/>
          <p:nvPr/>
        </p:nvSpPr>
        <p:spPr>
          <a:xfrm>
            <a:off x="1693854" y="5805032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64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22F717-5820-4D92-8CAA-8583BBE7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2381" r="26389" b="4834"/>
          <a:stretch/>
        </p:blipFill>
        <p:spPr bwMode="auto">
          <a:xfrm>
            <a:off x="388782" y="1861724"/>
            <a:ext cx="1440000" cy="1422649"/>
          </a:xfrm>
          <a:prstGeom prst="rect">
            <a:avLst/>
          </a:prstGeom>
          <a:noFill/>
          <a:ln>
            <a:solidFill>
              <a:srgbClr val="78787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D1933F9-7E7C-467C-B2F5-1039297E5816}"/>
              </a:ext>
            </a:extLst>
          </p:cNvPr>
          <p:cNvSpPr txBox="1"/>
          <p:nvPr/>
        </p:nvSpPr>
        <p:spPr>
          <a:xfrm>
            <a:off x="401022" y="1030727"/>
            <a:ext cx="144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90C73-F5C4-414C-A0B9-8FF058B9CDB3}"/>
              </a:ext>
            </a:extLst>
          </p:cNvPr>
          <p:cNvSpPr txBox="1"/>
          <p:nvPr/>
        </p:nvSpPr>
        <p:spPr>
          <a:xfrm>
            <a:off x="388783" y="3285328"/>
            <a:ext cx="1439999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  <a:p>
            <a:pPr algn="ctr"/>
            <a:r>
              <a:rPr lang="en-US" sz="1600" dirty="0"/>
              <a:t>size = 512x512</a:t>
            </a:r>
            <a:endParaRPr lang="en-CA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ED1C1A-94C7-4CC5-ACBC-B44F4B5E5EC7}"/>
              </a:ext>
            </a:extLst>
          </p:cNvPr>
          <p:cNvCxnSpPr>
            <a:cxnSpLocks/>
          </p:cNvCxnSpPr>
          <p:nvPr/>
        </p:nvCxnSpPr>
        <p:spPr>
          <a:xfrm rot="5400000">
            <a:off x="293011" y="4157840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EA0E6F-3CBF-4902-8767-43700F2F4A86}"/>
              </a:ext>
            </a:extLst>
          </p:cNvPr>
          <p:cNvSpPr txBox="1"/>
          <p:nvPr/>
        </p:nvSpPr>
        <p:spPr>
          <a:xfrm>
            <a:off x="8884592" y="1027097"/>
            <a:ext cx="289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dirty="0"/>
              <a:t>UPER OR </a:t>
            </a:r>
            <a:r>
              <a:rPr lang="en-US" sz="2400" dirty="0"/>
              <a:t>H</a:t>
            </a:r>
            <a:r>
              <a:rPr lang="en-US" dirty="0"/>
              <a:t>IGH</a:t>
            </a:r>
            <a:r>
              <a:rPr lang="en-US" sz="2400" dirty="0"/>
              <a:t> R</a:t>
            </a:r>
            <a:r>
              <a:rPr lang="en-US" dirty="0"/>
              <a:t>ESOLUTION</a:t>
            </a:r>
            <a:r>
              <a:rPr lang="en-US" sz="2400" dirty="0"/>
              <a:t>?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C30235-457B-487C-8167-53059A24E2F2}"/>
              </a:ext>
            </a:extLst>
          </p:cNvPr>
          <p:cNvSpPr txBox="1"/>
          <p:nvPr/>
        </p:nvSpPr>
        <p:spPr>
          <a:xfrm>
            <a:off x="8891137" y="3306237"/>
            <a:ext cx="2886544" cy="584775"/>
          </a:xfrm>
          <a:prstGeom prst="rect">
            <a:avLst/>
          </a:prstGeom>
          <a:noFill/>
          <a:ln w="19050">
            <a:solidFill>
              <a:srgbClr val="78787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CA" sz="1600" dirty="0"/>
              <a:t>binary classification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D6B51B-2036-4B42-86F5-3C056159CAF0}"/>
              </a:ext>
            </a:extLst>
          </p:cNvPr>
          <p:cNvSpPr txBox="1"/>
          <p:nvPr/>
        </p:nvSpPr>
        <p:spPr>
          <a:xfrm>
            <a:off x="0" y="259307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</a:t>
            </a:r>
            <a:r>
              <a:rPr lang="en-US" sz="3600" dirty="0"/>
              <a:t>ISCRIMINATOR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EBCF-35B8-4F3E-939B-49A9492C9E6B}"/>
              </a:ext>
            </a:extLst>
          </p:cNvPr>
          <p:cNvSpPr/>
          <p:nvPr/>
        </p:nvSpPr>
        <p:spPr>
          <a:xfrm>
            <a:off x="1693854" y="4437210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DE686-B80F-47BD-AC18-81C44EA787AC}"/>
              </a:ext>
            </a:extLst>
          </p:cNvPr>
          <p:cNvSpPr/>
          <p:nvPr/>
        </p:nvSpPr>
        <p:spPr>
          <a:xfrm>
            <a:off x="2179854" y="4438701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8EF7F-D01B-4249-A702-D46EF6A27B8E}"/>
              </a:ext>
            </a:extLst>
          </p:cNvPr>
          <p:cNvSpPr/>
          <p:nvPr/>
        </p:nvSpPr>
        <p:spPr>
          <a:xfrm>
            <a:off x="2665854" y="4438701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5C021-EDD7-4140-A646-6E8840218A72}"/>
              </a:ext>
            </a:extLst>
          </p:cNvPr>
          <p:cNvSpPr txBox="1"/>
          <p:nvPr/>
        </p:nvSpPr>
        <p:spPr>
          <a:xfrm>
            <a:off x="1693858" y="5158701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D57A0-8463-4706-9D7F-4B1AEC3C435E}"/>
              </a:ext>
            </a:extLst>
          </p:cNvPr>
          <p:cNvSpPr txBox="1"/>
          <p:nvPr/>
        </p:nvSpPr>
        <p:spPr>
          <a:xfrm>
            <a:off x="2950085" y="6084059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BA485-7DCB-4C4F-B574-C8A6C3490524}"/>
              </a:ext>
            </a:extLst>
          </p:cNvPr>
          <p:cNvSpPr txBox="1"/>
          <p:nvPr/>
        </p:nvSpPr>
        <p:spPr>
          <a:xfrm>
            <a:off x="2950085" y="5807061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128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AC308-68A1-4194-A1C4-C8F057D6E928}"/>
              </a:ext>
            </a:extLst>
          </p:cNvPr>
          <p:cNvSpPr/>
          <p:nvPr/>
        </p:nvSpPr>
        <p:spPr>
          <a:xfrm>
            <a:off x="2950085" y="4440385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99B28C-B350-40BD-9D3E-2C922B33E96B}"/>
              </a:ext>
            </a:extLst>
          </p:cNvPr>
          <p:cNvSpPr/>
          <p:nvPr/>
        </p:nvSpPr>
        <p:spPr>
          <a:xfrm>
            <a:off x="3441138" y="4440384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9B437-077F-41D8-9027-F925F19CFE68}"/>
              </a:ext>
            </a:extLst>
          </p:cNvPr>
          <p:cNvSpPr/>
          <p:nvPr/>
        </p:nvSpPr>
        <p:spPr>
          <a:xfrm>
            <a:off x="3922085" y="4440384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4C53F-7A56-4322-83F2-DBB09765E6E9}"/>
              </a:ext>
            </a:extLst>
          </p:cNvPr>
          <p:cNvSpPr txBox="1"/>
          <p:nvPr/>
        </p:nvSpPr>
        <p:spPr>
          <a:xfrm>
            <a:off x="2950089" y="5161876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128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44B75-A6E9-4390-86C9-389AC3898820}"/>
              </a:ext>
            </a:extLst>
          </p:cNvPr>
          <p:cNvSpPr txBox="1"/>
          <p:nvPr/>
        </p:nvSpPr>
        <p:spPr>
          <a:xfrm>
            <a:off x="4206312" y="6083266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19FEC-3844-46B1-8DF6-5FA215C025AB}"/>
              </a:ext>
            </a:extLst>
          </p:cNvPr>
          <p:cNvSpPr txBox="1"/>
          <p:nvPr/>
        </p:nvSpPr>
        <p:spPr>
          <a:xfrm>
            <a:off x="4206312" y="5806268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128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BE8078-B54A-466F-B8C9-68D6C8E2C652}"/>
              </a:ext>
            </a:extLst>
          </p:cNvPr>
          <p:cNvSpPr/>
          <p:nvPr/>
        </p:nvSpPr>
        <p:spPr>
          <a:xfrm>
            <a:off x="4206312" y="4437211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CAA88-D024-4567-A1AD-61F562C23649}"/>
              </a:ext>
            </a:extLst>
          </p:cNvPr>
          <p:cNvSpPr/>
          <p:nvPr/>
        </p:nvSpPr>
        <p:spPr>
          <a:xfrm>
            <a:off x="4697365" y="4437210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5E75BD-AAD5-4F83-BC0D-6216439D2ADB}"/>
              </a:ext>
            </a:extLst>
          </p:cNvPr>
          <p:cNvSpPr/>
          <p:nvPr/>
        </p:nvSpPr>
        <p:spPr>
          <a:xfrm>
            <a:off x="5178312" y="4437210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10C0B-A68A-4518-960A-3CF9BCF86EE1}"/>
              </a:ext>
            </a:extLst>
          </p:cNvPr>
          <p:cNvSpPr txBox="1"/>
          <p:nvPr/>
        </p:nvSpPr>
        <p:spPr>
          <a:xfrm>
            <a:off x="4206316" y="515870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128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057C0D-3493-4D79-9B75-8E32F3CA8276}"/>
              </a:ext>
            </a:extLst>
          </p:cNvPr>
          <p:cNvSpPr txBox="1"/>
          <p:nvPr/>
        </p:nvSpPr>
        <p:spPr>
          <a:xfrm>
            <a:off x="5462539" y="6082791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E37A74-A61B-41CD-8362-F53F0A5AE3A9}"/>
              </a:ext>
            </a:extLst>
          </p:cNvPr>
          <p:cNvSpPr txBox="1"/>
          <p:nvPr/>
        </p:nvSpPr>
        <p:spPr>
          <a:xfrm>
            <a:off x="5462539" y="5805793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256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92F48C-480F-4EF1-925A-4120E736B12A}"/>
              </a:ext>
            </a:extLst>
          </p:cNvPr>
          <p:cNvSpPr/>
          <p:nvPr/>
        </p:nvSpPr>
        <p:spPr>
          <a:xfrm>
            <a:off x="5462539" y="443911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3D0FB6-7408-4EB5-9A95-E5E3FBA71344}"/>
              </a:ext>
            </a:extLst>
          </p:cNvPr>
          <p:cNvSpPr/>
          <p:nvPr/>
        </p:nvSpPr>
        <p:spPr>
          <a:xfrm>
            <a:off x="5953592" y="4439116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1B60F6-4FE2-4DD6-B3AE-EFB73F0DE544}"/>
              </a:ext>
            </a:extLst>
          </p:cNvPr>
          <p:cNvSpPr/>
          <p:nvPr/>
        </p:nvSpPr>
        <p:spPr>
          <a:xfrm>
            <a:off x="6434539" y="4439116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874014-644C-478F-869D-CB3BB60CF3F4}"/>
              </a:ext>
            </a:extLst>
          </p:cNvPr>
          <p:cNvSpPr txBox="1"/>
          <p:nvPr/>
        </p:nvSpPr>
        <p:spPr>
          <a:xfrm>
            <a:off x="5462543" y="5160608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256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6D7AC1-B7E8-430A-A2A5-9AA890F0ECDC}"/>
              </a:ext>
            </a:extLst>
          </p:cNvPr>
          <p:cNvSpPr txBox="1"/>
          <p:nvPr/>
        </p:nvSpPr>
        <p:spPr>
          <a:xfrm>
            <a:off x="6718762" y="6083266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B08690-C521-4D1A-B2CD-AC50D1409237}"/>
              </a:ext>
            </a:extLst>
          </p:cNvPr>
          <p:cNvSpPr txBox="1"/>
          <p:nvPr/>
        </p:nvSpPr>
        <p:spPr>
          <a:xfrm>
            <a:off x="6718762" y="5806268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256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5AB56BD-A24B-4B68-BA25-837B3F17E30B}"/>
              </a:ext>
            </a:extLst>
          </p:cNvPr>
          <p:cNvSpPr/>
          <p:nvPr/>
        </p:nvSpPr>
        <p:spPr>
          <a:xfrm>
            <a:off x="6718762" y="4437211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E5CBED-6532-4652-A507-BC5FF8083D76}"/>
              </a:ext>
            </a:extLst>
          </p:cNvPr>
          <p:cNvSpPr/>
          <p:nvPr/>
        </p:nvSpPr>
        <p:spPr>
          <a:xfrm>
            <a:off x="7209815" y="4437210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A70FC1F-1189-44C9-9EB3-72002AFC79EF}"/>
              </a:ext>
            </a:extLst>
          </p:cNvPr>
          <p:cNvSpPr/>
          <p:nvPr/>
        </p:nvSpPr>
        <p:spPr>
          <a:xfrm>
            <a:off x="7690762" y="4437210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B29B53-EF87-41F1-8231-BF1D7475C027}"/>
              </a:ext>
            </a:extLst>
          </p:cNvPr>
          <p:cNvSpPr txBox="1"/>
          <p:nvPr/>
        </p:nvSpPr>
        <p:spPr>
          <a:xfrm>
            <a:off x="6718766" y="515870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256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202619-D8E8-49F1-8217-DD2A334A424E}"/>
              </a:ext>
            </a:extLst>
          </p:cNvPr>
          <p:cNvSpPr txBox="1"/>
          <p:nvPr/>
        </p:nvSpPr>
        <p:spPr>
          <a:xfrm>
            <a:off x="7974981" y="6082791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D5F451-0AA1-4F67-9AFB-03AEEA7E1ACE}"/>
              </a:ext>
            </a:extLst>
          </p:cNvPr>
          <p:cNvSpPr txBox="1"/>
          <p:nvPr/>
        </p:nvSpPr>
        <p:spPr>
          <a:xfrm>
            <a:off x="7974981" y="5805793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512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B82AC0-4A5F-4DF6-BEDE-FB8487B840F3}"/>
              </a:ext>
            </a:extLst>
          </p:cNvPr>
          <p:cNvSpPr/>
          <p:nvPr/>
        </p:nvSpPr>
        <p:spPr>
          <a:xfrm>
            <a:off x="7974981" y="443911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742610-4A28-4272-817C-F7170F5111E3}"/>
              </a:ext>
            </a:extLst>
          </p:cNvPr>
          <p:cNvSpPr/>
          <p:nvPr/>
        </p:nvSpPr>
        <p:spPr>
          <a:xfrm>
            <a:off x="8466034" y="4439116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3D782D-5952-46A4-B077-20D51A215B24}"/>
              </a:ext>
            </a:extLst>
          </p:cNvPr>
          <p:cNvSpPr/>
          <p:nvPr/>
        </p:nvSpPr>
        <p:spPr>
          <a:xfrm>
            <a:off x="8946981" y="4439116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0BB901-00C5-4485-91CF-83306BE20AEB}"/>
              </a:ext>
            </a:extLst>
          </p:cNvPr>
          <p:cNvSpPr txBox="1"/>
          <p:nvPr/>
        </p:nvSpPr>
        <p:spPr>
          <a:xfrm>
            <a:off x="7974985" y="5160608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512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BBDA4A-1C61-462B-A77F-9EDAD4799FBA}"/>
              </a:ext>
            </a:extLst>
          </p:cNvPr>
          <p:cNvSpPr txBox="1"/>
          <p:nvPr/>
        </p:nvSpPr>
        <p:spPr>
          <a:xfrm>
            <a:off x="9231204" y="6083266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95F3CC-5036-4556-A1E8-5FA8F46F636E}"/>
              </a:ext>
            </a:extLst>
          </p:cNvPr>
          <p:cNvSpPr txBox="1"/>
          <p:nvPr/>
        </p:nvSpPr>
        <p:spPr>
          <a:xfrm>
            <a:off x="9231204" y="5806268"/>
            <a:ext cx="1152000" cy="276999"/>
          </a:xfrm>
          <a:prstGeom prst="rect">
            <a:avLst/>
          </a:prstGeom>
          <a:noFill/>
          <a:ln w="12700">
            <a:solidFill>
              <a:srgbClr val="AE5A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features = 512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836B52-996F-402E-ACCE-ABD1268BD965}"/>
              </a:ext>
            </a:extLst>
          </p:cNvPr>
          <p:cNvSpPr/>
          <p:nvPr/>
        </p:nvSpPr>
        <p:spPr>
          <a:xfrm>
            <a:off x="9231204" y="4437211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E2D916-E4A9-4EA7-9AD3-74223F1323BB}"/>
              </a:ext>
            </a:extLst>
          </p:cNvPr>
          <p:cNvSpPr/>
          <p:nvPr/>
        </p:nvSpPr>
        <p:spPr>
          <a:xfrm>
            <a:off x="9722257" y="4437210"/>
            <a:ext cx="1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  <a:endParaRPr lang="en-C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509A14C-0301-49C1-AAFB-04D862C2365C}"/>
              </a:ext>
            </a:extLst>
          </p:cNvPr>
          <p:cNvSpPr/>
          <p:nvPr/>
        </p:nvSpPr>
        <p:spPr>
          <a:xfrm>
            <a:off x="10203204" y="4437210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D19DEB-8AF2-4180-90B6-AA4D4FB21FD3}"/>
              </a:ext>
            </a:extLst>
          </p:cNvPr>
          <p:cNvSpPr txBox="1"/>
          <p:nvPr/>
        </p:nvSpPr>
        <p:spPr>
          <a:xfrm>
            <a:off x="9231208" y="5158702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512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2</a:t>
            </a:r>
            <a:endParaRPr 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153F55-6F08-4487-801A-0CEB423FC56D}"/>
              </a:ext>
            </a:extLst>
          </p:cNvPr>
          <p:cNvSpPr txBox="1"/>
          <p:nvPr/>
        </p:nvSpPr>
        <p:spPr>
          <a:xfrm>
            <a:off x="388782" y="5806619"/>
            <a:ext cx="1152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EAD4FBD-EDBE-4016-9487-CBA55BBC3338}"/>
              </a:ext>
            </a:extLst>
          </p:cNvPr>
          <p:cNvSpPr/>
          <p:nvPr/>
        </p:nvSpPr>
        <p:spPr>
          <a:xfrm>
            <a:off x="388782" y="4437210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A00F9BD-41BC-4D05-BC0C-E5E427C8B089}"/>
              </a:ext>
            </a:extLst>
          </p:cNvPr>
          <p:cNvSpPr/>
          <p:nvPr/>
        </p:nvSpPr>
        <p:spPr>
          <a:xfrm>
            <a:off x="1360782" y="4438701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31534F5-4141-4D6B-B3A0-799F5F93DD90}"/>
              </a:ext>
            </a:extLst>
          </p:cNvPr>
          <p:cNvSpPr txBox="1"/>
          <p:nvPr/>
        </p:nvSpPr>
        <p:spPr>
          <a:xfrm>
            <a:off x="388786" y="5158701"/>
            <a:ext cx="1152000" cy="64633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64</a:t>
            </a:r>
          </a:p>
          <a:p>
            <a:pPr algn="ctr"/>
            <a:r>
              <a:rPr lang="en-US" sz="1200" dirty="0"/>
              <a:t>kernel size = 3</a:t>
            </a:r>
          </a:p>
          <a:p>
            <a:pPr algn="ctr"/>
            <a:r>
              <a:rPr lang="en-US" sz="1200" dirty="0"/>
              <a:t>stride = 1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CE38A1A-EAB7-4BE3-839C-3A626E5F513E}"/>
              </a:ext>
            </a:extLst>
          </p:cNvPr>
          <p:cNvSpPr txBox="1"/>
          <p:nvPr/>
        </p:nvSpPr>
        <p:spPr>
          <a:xfrm>
            <a:off x="10517680" y="5619815"/>
            <a:ext cx="1260000" cy="276999"/>
          </a:xfrm>
          <a:prstGeom prst="rect">
            <a:avLst/>
          </a:prstGeom>
          <a:noFill/>
          <a:ln w="12700">
            <a:solidFill>
              <a:srgbClr val="BC8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Leaky ReLU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603A113-9188-4937-9F7F-3207C4AB4215}"/>
              </a:ext>
            </a:extLst>
          </p:cNvPr>
          <p:cNvSpPr/>
          <p:nvPr/>
        </p:nvSpPr>
        <p:spPr>
          <a:xfrm>
            <a:off x="10517676" y="4435623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CA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DD23B58-7D87-45FF-860A-59D26038000C}"/>
              </a:ext>
            </a:extLst>
          </p:cNvPr>
          <p:cNvSpPr/>
          <p:nvPr/>
        </p:nvSpPr>
        <p:spPr>
          <a:xfrm>
            <a:off x="11063112" y="4435527"/>
            <a:ext cx="1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98BB3A4-20DF-4C89-8699-FD0CA7A8FCE8}"/>
              </a:ext>
            </a:extLst>
          </p:cNvPr>
          <p:cNvSpPr txBox="1"/>
          <p:nvPr/>
        </p:nvSpPr>
        <p:spPr>
          <a:xfrm>
            <a:off x="10517680" y="5157114"/>
            <a:ext cx="1260000" cy="46166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channels = 1024</a:t>
            </a:r>
          </a:p>
          <a:p>
            <a:pPr algn="ctr"/>
            <a:r>
              <a:rPr lang="en-US" sz="1200" dirty="0"/>
              <a:t>kernel size = 1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1D0E6E6-AC1D-4157-B2CB-EB6CB5F47CCE}"/>
              </a:ext>
            </a:extLst>
          </p:cNvPr>
          <p:cNvCxnSpPr>
            <a:cxnSpLocks/>
          </p:cNvCxnSpPr>
          <p:nvPr/>
        </p:nvCxnSpPr>
        <p:spPr>
          <a:xfrm rot="16200000">
            <a:off x="11500590" y="4132612"/>
            <a:ext cx="36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404</Words>
  <Application>Microsoft Office PowerPoint</Application>
  <PresentationFormat>Widescreen</PresentationFormat>
  <Paragraphs>186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39</cp:revision>
  <dcterms:created xsi:type="dcterms:W3CDTF">2020-10-20T15:19:31Z</dcterms:created>
  <dcterms:modified xsi:type="dcterms:W3CDTF">2021-03-15T11:24:10Z</dcterms:modified>
</cp:coreProperties>
</file>