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FA57-636A-46A9-9625-C520083DB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E6AC5-5CA4-47E8-A77C-CADE7A442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8042-BD2A-42BB-8164-7BDBE735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3C5-199A-47FF-A5C8-5DEF7C00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87C6-BD83-43FD-8536-91B2EC56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2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EB6A-F893-4C47-B064-2ADC698A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94B06-196C-4F36-80FF-A09C5AE99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5F79-CB90-4054-9C24-5BE3D15E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C3B9-F338-4445-A032-5F123B65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DCB1-12B1-4122-8D18-601D7245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48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02906-366E-4D85-9BE3-63E17229E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BE86-4175-4B19-B966-91A8AA45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18E7-B5B2-450F-B4F2-A2B9E35F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1501-AE61-4C1A-A66C-C497BE76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D553-98AE-4C5F-B6D3-73D1D58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51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3AEF-9EFF-4470-A3C5-B808AED4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C01D-5151-4178-98BC-17B27308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4E2F-161D-461F-B7D5-EC2779A0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9DE7-1706-4DFE-901D-0B4D3F7C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ECBF-97A3-4E1B-A116-3D0C0010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78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0AFF-A146-4794-A777-8B164573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D63F-214A-4BA3-8D79-14CB4BC1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C88A-02D0-4350-A029-2D0990B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EDBA-1000-4497-BA23-A1156A11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A577-74A6-421A-A557-B8DF99CA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95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3051-9463-4E96-84D6-4909E8F5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692D-E0F6-4021-85AE-84158924B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B95F4-E71E-4050-8ED9-609ECEC1B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9EC2-AFCE-41B9-AAEF-DC4706BF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34462-FBF4-4530-877A-C13087AC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5B05-3091-4BB3-B290-3188A91E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4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E26-950C-4D81-AC10-D0D82245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9A1E-08B9-4CF8-9159-4E2C7D08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892B7-7916-4E27-88DE-61FA47EA9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DEA1D-6F76-4021-9C37-6FD79DF96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13FD9-A691-470A-990A-7DFDF2A5F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A12AF-3C93-466A-B74E-7F06DB60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9D99F-4F13-4DFE-988F-6FC3F28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5C49-AD72-411F-AF61-394404E0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3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B65D-C6FC-4B77-B59A-6086228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8CD5-B49E-4BCC-9458-69E706FB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6BAE1-8233-441A-89B4-59C44462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70C3-A13D-48E1-813B-945F2F95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33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9D627-1316-4726-ABBE-72C66DB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E17D8-86C2-48A0-8E0B-6ECC5C79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E2E2-6630-4A21-88FE-C4928311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48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A256-5F57-455C-AFBE-EFC1A6D2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F4A4-9B20-441E-9C8F-34C44520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7B528-5519-4CC2-95B4-2666688AA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1FEC8-81CA-4F29-B04E-9C63E775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02E7-EF98-44D5-BA78-9A077CF3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EEB45-A13E-4CF6-9C41-07C98AD8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9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284F-1687-41D3-8E5B-E00756D9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50AC2-E14B-458E-995F-32BEED65B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2304-9B18-4DFA-BF6B-AA638458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03694-43F2-4A4A-8E57-6A766A94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2F2D-0F5C-421A-BBD1-8BF5DAD1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AD33-24CA-4F9B-8993-A3E5D3F1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45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97427-1CB5-4F04-BBCA-505EB5F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7CEA-29E6-4982-BD9A-FD99D4AC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1D0C-599B-42FE-9B25-5A44E6AD6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D94B-A871-40E3-8166-D8786C7E9BAC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A18B-F5C5-4981-BC03-3BD7124C0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0A06-A58C-4F34-B4C8-397252043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7C95D-F237-41D7-8288-EA4152F68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90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833723-6D07-4FAE-A316-26257783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614362"/>
            <a:ext cx="11043919" cy="56292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FB59E-19DD-4672-A8CC-CA3994CAA7A3}"/>
              </a:ext>
            </a:extLst>
          </p:cNvPr>
          <p:cNvCxnSpPr>
            <a:cxnSpLocks/>
          </p:cNvCxnSpPr>
          <p:nvPr/>
        </p:nvCxnSpPr>
        <p:spPr>
          <a:xfrm>
            <a:off x="2543175" y="2828925"/>
            <a:ext cx="584200" cy="7251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BBA9D0-AFDD-48F8-9972-7E074E51CF4C}"/>
              </a:ext>
            </a:extLst>
          </p:cNvPr>
          <p:cNvSpPr txBox="1"/>
          <p:nvPr/>
        </p:nvSpPr>
        <p:spPr>
          <a:xfrm>
            <a:off x="844550" y="2327285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Heel strike</a:t>
            </a:r>
          </a:p>
        </p:txBody>
      </p:sp>
    </p:spTree>
    <p:extLst>
      <p:ext uri="{BB962C8B-B14F-4D97-AF65-F5344CB8AC3E}">
        <p14:creationId xmlns:p14="http://schemas.microsoft.com/office/powerpoint/2010/main" val="22586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41DAD-4540-414C-B631-C8949DB9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650428"/>
            <a:ext cx="11033760" cy="55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2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1EECB-CE21-4690-BB6E-899B99E7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614362"/>
            <a:ext cx="11043919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4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1EECB-CE21-4690-BB6E-899B99E7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614362"/>
            <a:ext cx="11043919" cy="56292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D85851-FBEF-49C7-ADD1-AD7D8BFF8937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914401"/>
            <a:ext cx="1144587" cy="4095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539780-A649-457A-8E63-E9790435E3FE}"/>
              </a:ext>
            </a:extLst>
          </p:cNvPr>
          <p:cNvSpPr txBox="1"/>
          <p:nvPr/>
        </p:nvSpPr>
        <p:spPr>
          <a:xfrm>
            <a:off x="4573587" y="1229232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B050"/>
                </a:solidFill>
              </a:rPr>
              <a:t>Main peak</a:t>
            </a:r>
          </a:p>
        </p:txBody>
      </p:sp>
    </p:spTree>
    <p:extLst>
      <p:ext uri="{BB962C8B-B14F-4D97-AF65-F5344CB8AC3E}">
        <p14:creationId xmlns:p14="http://schemas.microsoft.com/office/powerpoint/2010/main" val="23081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4CA177E7-F7E0-413A-9294-8D7F0E51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3875B0-423C-487E-8CC1-09AAA40B46AC}"/>
              </a:ext>
            </a:extLst>
          </p:cNvPr>
          <p:cNvSpPr/>
          <p:nvPr/>
        </p:nvSpPr>
        <p:spPr>
          <a:xfrm>
            <a:off x="5514975" y="622935"/>
            <a:ext cx="485775" cy="449199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0A886-5129-4B8E-B630-F46BBBB28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81830"/>
            <a:ext cx="4881033" cy="33299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C49377-B41B-42A5-AE13-DD7887B3DB5D}"/>
              </a:ext>
            </a:extLst>
          </p:cNvPr>
          <p:cNvCxnSpPr>
            <a:cxnSpLocks/>
          </p:cNvCxnSpPr>
          <p:nvPr/>
        </p:nvCxnSpPr>
        <p:spPr>
          <a:xfrm>
            <a:off x="6096000" y="2257425"/>
            <a:ext cx="533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970EC-7383-480D-8734-7307834EE477}"/>
              </a:ext>
            </a:extLst>
          </p:cNvPr>
          <p:cNvSpPr txBox="1"/>
          <p:nvPr/>
        </p:nvSpPr>
        <p:spPr>
          <a:xfrm>
            <a:off x="4437062" y="511492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C00000"/>
                </a:solidFill>
              </a:rPr>
              <a:t>X2 data points</a:t>
            </a:r>
          </a:p>
          <a:p>
            <a:pPr algn="ctr"/>
            <a:r>
              <a:rPr lang="en-CA" sz="2000" b="1" dirty="0">
                <a:solidFill>
                  <a:srgbClr val="C00000"/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420149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DOURTHE</dc:creator>
  <cp:lastModifiedBy>Benjamin DOURTHE</cp:lastModifiedBy>
  <cp:revision>8</cp:revision>
  <dcterms:created xsi:type="dcterms:W3CDTF">2018-01-09T16:54:28Z</dcterms:created>
  <dcterms:modified xsi:type="dcterms:W3CDTF">2018-01-09T19:07:59Z</dcterms:modified>
</cp:coreProperties>
</file>