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70" r:id="rId5"/>
    <p:sldId id="271" r:id="rId6"/>
    <p:sldId id="260" r:id="rId7"/>
    <p:sldId id="267" r:id="rId8"/>
    <p:sldId id="272" r:id="rId9"/>
    <p:sldId id="273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9" d="100"/>
          <a:sy n="89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1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0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667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869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105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67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110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9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7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44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56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F92E-2E66-4FBB-A66C-8D9F8BE74E59}" type="datetimeFigureOut">
              <a:rPr lang="nl-BE" smtClean="0"/>
              <a:t>4/11/2013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87CD-E67E-4E14-9B24-A6BC8DEF1DD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96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Programming and </a:t>
            </a:r>
            <a:r>
              <a:rPr lang="nl-BE" dirty="0" err="1" smtClean="0"/>
              <a:t>automated</a:t>
            </a:r>
            <a:r>
              <a:rPr lang="nl-BE" dirty="0" smtClean="0"/>
              <a:t> </a:t>
            </a:r>
            <a:r>
              <a:rPr lang="nl-BE" dirty="0" err="1" smtClean="0"/>
              <a:t>signal</a:t>
            </a:r>
            <a:r>
              <a:rPr lang="nl-BE" smtClean="0"/>
              <a:t>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Ilse Jonkers</a:t>
            </a:r>
          </a:p>
          <a:p>
            <a:r>
              <a:rPr lang="nl-BE" sz="2400" dirty="0" smtClean="0"/>
              <a:t>Wouter </a:t>
            </a:r>
            <a:r>
              <a:rPr lang="nl-BE" sz="2400" dirty="0" err="1" smtClean="0"/>
              <a:t>Aerts</a:t>
            </a:r>
            <a:r>
              <a:rPr lang="nl-BE" sz="2400" dirty="0" smtClean="0"/>
              <a:t>, Maarten Afschrift, </a:t>
            </a:r>
          </a:p>
          <a:p>
            <a:r>
              <a:rPr lang="nl-BE" sz="2400" dirty="0" err="1" smtClean="0"/>
              <a:t>Jozefien</a:t>
            </a:r>
            <a:r>
              <a:rPr lang="nl-BE" sz="2400" dirty="0" smtClean="0"/>
              <a:t> Burg, </a:t>
            </a:r>
            <a:r>
              <a:rPr lang="nl-BE" sz="2400" dirty="0" err="1" smtClean="0"/>
              <a:t>Lianne</a:t>
            </a:r>
            <a:r>
              <a:rPr lang="nl-BE" sz="2400" dirty="0" smtClean="0"/>
              <a:t> Zevenbergen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8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Matlab</a:t>
            </a:r>
            <a:r>
              <a:rPr lang="nl-BE" dirty="0" smtClean="0"/>
              <a:t> Practical </a:t>
            </a:r>
            <a:r>
              <a:rPr lang="nl-BE" dirty="0" err="1" smtClean="0"/>
              <a:t>Session</a:t>
            </a:r>
            <a:r>
              <a:rPr lang="nl-BE" dirty="0" smtClean="0"/>
              <a:t> 4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Flow control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8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BMI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69" y="1600200"/>
            <a:ext cx="602866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1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BMI</a:t>
            </a:r>
            <a:endParaRPr lang="nl-BE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69" y="1600200"/>
            <a:ext cx="602866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7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Kinematics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69" y="1600200"/>
            <a:ext cx="602866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6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Exercise</a:t>
            </a:r>
            <a:r>
              <a:rPr lang="nl-BE" dirty="0" smtClean="0"/>
              <a:t> 3: </a:t>
            </a:r>
            <a:r>
              <a:rPr lang="nl-BE" dirty="0" err="1" smtClean="0"/>
              <a:t>Plantar</a:t>
            </a:r>
            <a:r>
              <a:rPr lang="nl-BE" dirty="0" smtClean="0"/>
              <a:t> </a:t>
            </a:r>
            <a:r>
              <a:rPr lang="nl-BE" dirty="0" err="1" smtClean="0"/>
              <a:t>pressure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" y="1295400"/>
            <a:ext cx="4648200" cy="368307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76" y="3048000"/>
            <a:ext cx="4906038" cy="36045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347988" y="3115901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0457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nl-BE" dirty="0" smtClean="0"/>
              <a:t>y</a:t>
            </a:r>
            <a:endParaRPr lang="nl-BE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686800" y="4585479"/>
            <a:ext cx="0" cy="35449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10188" y="4558972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nl-BE" dirty="0"/>
              <a:t>x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11365" r="6714" b="14182"/>
          <a:stretch/>
        </p:blipFill>
        <p:spPr>
          <a:xfrm>
            <a:off x="207475" y="3922195"/>
            <a:ext cx="4063097" cy="27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</a:t>
            </a:r>
            <a:r>
              <a:rPr lang="nl-BE" dirty="0"/>
              <a:t> </a:t>
            </a:r>
            <a:r>
              <a:rPr lang="nl-BE" dirty="0" smtClean="0"/>
              <a:t>3: </a:t>
            </a:r>
            <a:r>
              <a:rPr lang="nl-BE" dirty="0" err="1"/>
              <a:t>Plantar</a:t>
            </a:r>
            <a:r>
              <a:rPr lang="nl-BE" dirty="0"/>
              <a:t> </a:t>
            </a:r>
            <a:r>
              <a:rPr lang="nl-BE" dirty="0" err="1"/>
              <a:t>pressure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11365" r="6714" b="14182"/>
          <a:stretch/>
        </p:blipFill>
        <p:spPr>
          <a:xfrm>
            <a:off x="5025828" y="1267013"/>
            <a:ext cx="4063097" cy="2730391"/>
          </a:xfrm>
          <a:prstGeom prst="rect">
            <a:avLst/>
          </a:prstGeom>
        </p:spPr>
      </p:pic>
      <p:pic>
        <p:nvPicPr>
          <p:cNvPr id="204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b="6667"/>
          <a:stretch>
            <a:fillRect/>
          </a:stretch>
        </p:blipFill>
        <p:spPr bwMode="auto">
          <a:xfrm>
            <a:off x="986375" y="1703100"/>
            <a:ext cx="167640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b="6667"/>
          <a:stretch>
            <a:fillRect/>
          </a:stretch>
        </p:blipFill>
        <p:spPr bwMode="auto">
          <a:xfrm>
            <a:off x="1138775" y="1855500"/>
            <a:ext cx="167640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b="6667"/>
          <a:stretch>
            <a:fillRect/>
          </a:stretch>
        </p:blipFill>
        <p:spPr bwMode="auto">
          <a:xfrm>
            <a:off x="1291175" y="2007900"/>
            <a:ext cx="167640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b="6667"/>
          <a:stretch>
            <a:fillRect/>
          </a:stretch>
        </p:blipFill>
        <p:spPr bwMode="auto">
          <a:xfrm>
            <a:off x="1443575" y="2160300"/>
            <a:ext cx="167640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b="6667"/>
          <a:stretch>
            <a:fillRect/>
          </a:stretch>
        </p:blipFill>
        <p:spPr bwMode="auto">
          <a:xfrm>
            <a:off x="1595975" y="2312700"/>
            <a:ext cx="167640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b="6667"/>
          <a:stretch>
            <a:fillRect/>
          </a:stretch>
        </p:blipFill>
        <p:spPr bwMode="auto">
          <a:xfrm>
            <a:off x="1748375" y="2465100"/>
            <a:ext cx="167640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b="6667"/>
          <a:stretch>
            <a:fillRect/>
          </a:stretch>
        </p:blipFill>
        <p:spPr bwMode="auto">
          <a:xfrm>
            <a:off x="1900775" y="2617500"/>
            <a:ext cx="167640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43"/>
          <p:cNvSpPr txBox="1"/>
          <p:nvPr/>
        </p:nvSpPr>
        <p:spPr>
          <a:xfrm>
            <a:off x="2522220" y="1524000"/>
            <a:ext cx="90678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 dirty="0">
                <a:effectLst/>
                <a:ea typeface="Calibri"/>
                <a:cs typeface="Times New Roman"/>
              </a:rPr>
              <a:t>Frame 1</a:t>
            </a: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b="6667"/>
          <a:stretch>
            <a:fillRect/>
          </a:stretch>
        </p:blipFill>
        <p:spPr bwMode="auto">
          <a:xfrm>
            <a:off x="2053175" y="2769900"/>
            <a:ext cx="167640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45"/>
          <p:cNvSpPr txBox="1"/>
          <p:nvPr/>
        </p:nvSpPr>
        <p:spPr>
          <a:xfrm>
            <a:off x="2674620" y="1676400"/>
            <a:ext cx="90678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Frame 2</a:t>
            </a:r>
          </a:p>
        </p:txBody>
      </p:sp>
      <p:sp>
        <p:nvSpPr>
          <p:cNvPr id="16" name="Text Box 46"/>
          <p:cNvSpPr txBox="1"/>
          <p:nvPr/>
        </p:nvSpPr>
        <p:spPr>
          <a:xfrm>
            <a:off x="2827020" y="1828800"/>
            <a:ext cx="90678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Frame 3</a:t>
            </a:r>
          </a:p>
        </p:txBody>
      </p:sp>
      <p:sp>
        <p:nvSpPr>
          <p:cNvPr id="17" name="Text Box 47"/>
          <p:cNvSpPr txBox="1"/>
          <p:nvPr/>
        </p:nvSpPr>
        <p:spPr>
          <a:xfrm>
            <a:off x="2979420" y="1981200"/>
            <a:ext cx="90678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Frame 4</a:t>
            </a:r>
          </a:p>
        </p:txBody>
      </p:sp>
      <p:sp>
        <p:nvSpPr>
          <p:cNvPr id="18" name="Text Box 48"/>
          <p:cNvSpPr txBox="1"/>
          <p:nvPr/>
        </p:nvSpPr>
        <p:spPr>
          <a:xfrm>
            <a:off x="3131820" y="2133600"/>
            <a:ext cx="90678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Frame 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19" name="Text Box 49"/>
          <p:cNvSpPr txBox="1"/>
          <p:nvPr/>
        </p:nvSpPr>
        <p:spPr>
          <a:xfrm>
            <a:off x="3284220" y="2286000"/>
            <a:ext cx="90678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Frame 6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20" name="Text Box 50"/>
          <p:cNvSpPr txBox="1"/>
          <p:nvPr/>
        </p:nvSpPr>
        <p:spPr>
          <a:xfrm>
            <a:off x="3436620" y="2438400"/>
            <a:ext cx="90678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Frame 7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21" name="Text Box 51"/>
          <p:cNvSpPr txBox="1"/>
          <p:nvPr/>
        </p:nvSpPr>
        <p:spPr>
          <a:xfrm>
            <a:off x="3589020" y="2590800"/>
            <a:ext cx="906780" cy="3048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Frame 8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22" name="Text Box 53"/>
          <p:cNvSpPr txBox="1"/>
          <p:nvPr/>
        </p:nvSpPr>
        <p:spPr>
          <a:xfrm>
            <a:off x="2457035" y="4259580"/>
            <a:ext cx="914400" cy="2514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X </a:t>
            </a:r>
            <a:r>
              <a:rPr lang="en-US" sz="1100">
                <a:effectLst/>
                <a:ea typeface="Calibri"/>
                <a:cs typeface="Times New Roman"/>
              </a:rPr>
              <a:t>dimension</a:t>
            </a:r>
            <a:endParaRPr lang="nl-BE" sz="1100">
              <a:effectLst/>
              <a:ea typeface="Calibri"/>
              <a:cs typeface="Times New Roman"/>
            </a:endParaRPr>
          </a:p>
        </p:txBody>
      </p:sp>
      <p:sp>
        <p:nvSpPr>
          <p:cNvPr id="23" name="Text Box 54"/>
          <p:cNvSpPr txBox="1"/>
          <p:nvPr/>
        </p:nvSpPr>
        <p:spPr>
          <a:xfrm>
            <a:off x="3903364" y="3359815"/>
            <a:ext cx="914400" cy="2514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Y dimension</a:t>
            </a:r>
          </a:p>
        </p:txBody>
      </p:sp>
      <p:sp>
        <p:nvSpPr>
          <p:cNvPr id="24" name="Text Box 55"/>
          <p:cNvSpPr txBox="1"/>
          <p:nvPr/>
        </p:nvSpPr>
        <p:spPr>
          <a:xfrm>
            <a:off x="152626" y="3608784"/>
            <a:ext cx="1181100" cy="25146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nl-BE" sz="1100">
                <a:effectLst/>
                <a:ea typeface="Calibri"/>
                <a:cs typeface="Times New Roman"/>
              </a:rPr>
              <a:t>Frame dimension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0806" y="3090624"/>
            <a:ext cx="1005840" cy="906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29375" y="4191000"/>
            <a:ext cx="14935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827164" y="2872135"/>
            <a:ext cx="0" cy="11353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007515"/>
            <a:ext cx="3488073" cy="266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15000" y="1676400"/>
            <a:ext cx="2286000" cy="1934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5181600" y="4259580"/>
            <a:ext cx="1295400" cy="1684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50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4: Ages</a:t>
            </a:r>
            <a:endParaRPr lang="nl-B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69" y="1600200"/>
            <a:ext cx="6028661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2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5: Metric unit converter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09"/>
          <a:stretch/>
        </p:blipFill>
        <p:spPr bwMode="auto">
          <a:xfrm>
            <a:off x="304800" y="2133600"/>
            <a:ext cx="8574032" cy="189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7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82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Programming and automated signal analysis</vt:lpstr>
      <vt:lpstr>Matlab Practical Session 4</vt:lpstr>
      <vt:lpstr>Exercise 1: BMI</vt:lpstr>
      <vt:lpstr>Exercise 1: BMI</vt:lpstr>
      <vt:lpstr>Exercise 2: Kinematics</vt:lpstr>
      <vt:lpstr>Exercise 3: Plantar pressure</vt:lpstr>
      <vt:lpstr>Exercise 3: Plantar pressure</vt:lpstr>
      <vt:lpstr>Exercise 4: Ages</vt:lpstr>
      <vt:lpstr>Exercise 5: Metric unit converter</vt:lpstr>
    </vt:vector>
  </TitlesOfParts>
  <Company>K.U.Leuven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Aerts</dc:creator>
  <cp:lastModifiedBy>Lianne Zevenbergen</cp:lastModifiedBy>
  <cp:revision>13</cp:revision>
  <dcterms:created xsi:type="dcterms:W3CDTF">2013-10-13T15:24:59Z</dcterms:created>
  <dcterms:modified xsi:type="dcterms:W3CDTF">2013-11-04T14:29:19Z</dcterms:modified>
</cp:coreProperties>
</file>