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7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311-0254-4D32-BB16-5CE156F18D18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B0D1-1961-4FD1-997B-6AD1213B7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64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311-0254-4D32-BB16-5CE156F18D18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B0D1-1961-4FD1-997B-6AD1213B7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10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311-0254-4D32-BB16-5CE156F18D18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B0D1-1961-4FD1-997B-6AD1213B7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295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311-0254-4D32-BB16-5CE156F18D18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B0D1-1961-4FD1-997B-6AD1213B7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51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311-0254-4D32-BB16-5CE156F18D18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B0D1-1961-4FD1-997B-6AD1213B7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98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311-0254-4D32-BB16-5CE156F18D18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B0D1-1961-4FD1-997B-6AD1213B7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73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311-0254-4D32-BB16-5CE156F18D18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B0D1-1961-4FD1-997B-6AD1213B7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102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311-0254-4D32-BB16-5CE156F18D18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B0D1-1961-4FD1-997B-6AD1213B7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55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311-0254-4D32-BB16-5CE156F18D18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B0D1-1961-4FD1-997B-6AD1213B7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19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311-0254-4D32-BB16-5CE156F18D18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B0D1-1961-4FD1-997B-6AD1213B7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46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311-0254-4D32-BB16-5CE156F18D18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B0D1-1961-4FD1-997B-6AD1213B7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34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6311-0254-4D32-BB16-5CE156F18D18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B0D1-1961-4FD1-997B-6AD1213B7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31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043CED-4A26-4927-9AF4-8CB72165C56F}"/>
              </a:ext>
            </a:extLst>
          </p:cNvPr>
          <p:cNvSpPr/>
          <p:nvPr/>
        </p:nvSpPr>
        <p:spPr>
          <a:xfrm>
            <a:off x="0" y="0"/>
            <a:ext cx="3600449" cy="3600449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AF38E-4644-4C09-B6FA-7678090F117E}"/>
              </a:ext>
            </a:extLst>
          </p:cNvPr>
          <p:cNvSpPr txBox="1"/>
          <p:nvPr/>
        </p:nvSpPr>
        <p:spPr>
          <a:xfrm>
            <a:off x="-184457" y="-15658"/>
            <a:ext cx="360045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3000" spc="-40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D</a:t>
            </a:r>
            <a:r>
              <a:rPr lang="en-CA" sz="23000" spc="-4000" dirty="0">
                <a:solidFill>
                  <a:schemeClr val="bg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6550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 Light</vt:lpstr>
      <vt:lpstr>Bahnschrift Light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DOURTHE</dc:creator>
  <cp:lastModifiedBy>Benjamin DOURTHE</cp:lastModifiedBy>
  <cp:revision>9</cp:revision>
  <dcterms:created xsi:type="dcterms:W3CDTF">2019-04-06T02:51:00Z</dcterms:created>
  <dcterms:modified xsi:type="dcterms:W3CDTF">2019-04-08T02:06:58Z</dcterms:modified>
</cp:coreProperties>
</file>