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BC6F-16EF-4864-95AB-41E115B10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566D-CEF8-4FBE-BCC9-C4871E350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3D6D-CB42-471E-931E-721B4F82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C589-A4F3-4E56-8957-04842ACB58B9}" type="datetimeFigureOut">
              <a:rPr lang="en-CA" smtClean="0"/>
              <a:t>2019-04-30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1E689-216D-4B8D-A42F-E161117A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D5AD-500F-4036-BBEC-B713BB83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AA0-F082-40D2-A853-96C8C0667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25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9B78-25C0-4005-930A-D259C3C9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17419-3AD9-4B0C-B07E-89662E30B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71469-ABFE-4FED-B361-14515277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C589-A4F3-4E56-8957-04842ACB58B9}" type="datetimeFigureOut">
              <a:rPr lang="en-CA" smtClean="0"/>
              <a:t>2019-04-30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BCDFC-46CE-489E-B916-3885A8BA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FD36-4A4B-40AC-807E-58DEAF0D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AA0-F082-40D2-A853-96C8C0667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9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492B2-6FF5-46B2-AA0D-3FCB69267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C0816-3AEF-4B60-929A-57DD8A01B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9D578-51A2-4950-90E5-6B2BCDE1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C589-A4F3-4E56-8957-04842ACB58B9}" type="datetimeFigureOut">
              <a:rPr lang="en-CA" smtClean="0"/>
              <a:t>2019-04-30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41448-C0C9-4185-942F-CC5AED3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77D5-F535-4225-B139-CA7DAEB1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AA0-F082-40D2-A853-96C8C0667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E4E5-F1B1-418C-87C9-0956502B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8CA8-F2E3-451E-B672-CF88795C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FD73-8A5A-42FC-8F51-F48E451B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C589-A4F3-4E56-8957-04842ACB58B9}" type="datetimeFigureOut">
              <a:rPr lang="en-CA" smtClean="0"/>
              <a:t>2019-04-30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2A13-D482-4113-9ED4-B164BD40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9477-C2A1-48FA-A6D8-FA21D030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AA0-F082-40D2-A853-96C8C0667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9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C415-5F12-4755-B8BF-37425D64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107C8-01F5-4E89-9A36-59F393E0B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E795-0E9C-4802-A3A1-51AF2142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C589-A4F3-4E56-8957-04842ACB58B9}" type="datetimeFigureOut">
              <a:rPr lang="en-CA" smtClean="0"/>
              <a:t>2019-04-30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70E0A-4AE7-4B6A-BF55-913E591C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A7562-A944-475C-8863-416A86BD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AA0-F082-40D2-A853-96C8C0667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17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7223-29DA-4941-B3AD-6F222057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5F8D-C4E4-4E90-B10F-7EC0A2A57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EF01B-0EB7-4279-AC7E-9EDFF955C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E4FE2-D4AE-4EC1-8579-691CFFE7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C589-A4F3-4E56-8957-04842ACB58B9}" type="datetimeFigureOut">
              <a:rPr lang="en-CA" smtClean="0"/>
              <a:t>2019-04-30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0D81F-EC9B-4932-8C9D-692B647C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1A97E-13B2-48E2-9B69-2A270EC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AA0-F082-40D2-A853-96C8C0667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59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193E-6EA5-4733-A992-08223E3A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40BED-22B0-4927-B317-3BFD87C1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3B328-7047-4654-924E-F989AAEC6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513AC-9F6D-43CE-8A24-54A19F9DB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34D89-1FC1-487E-8CF5-592212362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717B8-9A22-4EED-B033-D3195583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C589-A4F3-4E56-8957-04842ACB58B9}" type="datetimeFigureOut">
              <a:rPr lang="en-CA" smtClean="0"/>
              <a:t>2019-04-30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DC55B-6D99-4D35-9805-FDB43C27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4CB15-32DB-4920-A40A-0C3632F8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AA0-F082-40D2-A853-96C8C0667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21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8C0E-A042-4B96-91FF-53F49C89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9DF76-B027-454E-A917-FC56A765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C589-A4F3-4E56-8957-04842ACB58B9}" type="datetimeFigureOut">
              <a:rPr lang="en-CA" smtClean="0"/>
              <a:t>2019-04-30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72054-3F2C-44D3-8E47-B126D06E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2A975-3691-4EA2-8309-8AE3908C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AA0-F082-40D2-A853-96C8C0667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65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C0671-67B6-4FE5-9FA3-68A0A9EF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C589-A4F3-4E56-8957-04842ACB58B9}" type="datetimeFigureOut">
              <a:rPr lang="en-CA" smtClean="0"/>
              <a:t>2019-04-30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6FE70-6D3F-4B29-9345-60877A1D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448AF-695D-4D32-A44C-EA10B2B1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AA0-F082-40D2-A853-96C8C0667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5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1EDE-7AB9-4E90-998C-9C41410B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00E3-028C-4CC8-86DB-C8BC5B98F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11233-34F5-4156-AA08-39AF50F20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5441A-36A3-4A58-AF12-44EE18BE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C589-A4F3-4E56-8957-04842ACB58B9}" type="datetimeFigureOut">
              <a:rPr lang="en-CA" smtClean="0"/>
              <a:t>2019-04-30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6A208-51C4-462A-BA04-51C15438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CCA53-6B75-4CA0-BB75-0878670A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AA0-F082-40D2-A853-96C8C0667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00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8930-2F16-4829-B97F-966E6566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9B77C-4024-41EE-88BC-E484E681A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FBBAE-5A76-409B-B299-95BDEC9C3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CCE54-2DAC-4986-A5B2-5A98CA1B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C589-A4F3-4E56-8957-04842ACB58B9}" type="datetimeFigureOut">
              <a:rPr lang="en-CA" smtClean="0"/>
              <a:t>2019-04-30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AE929-48C8-4CEA-93CD-C8F9EF9D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2B371-D267-475D-8B60-54064E88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AAA0-F082-40D2-A853-96C8C0667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12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AC7BB-CC21-4623-A8CD-34532400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3EDBB-1294-45EE-8D8F-81DBEE8A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29483-7C90-4ADE-A35A-A26720F55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FC589-A4F3-4E56-8957-04842ACB58B9}" type="datetimeFigureOut">
              <a:rPr lang="en-CA" smtClean="0"/>
              <a:t>2019-04-30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A094-6953-4BA3-9DE0-C37B376A2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447DE-114B-4B08-B3F5-A97689DB8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9AAA0-F082-40D2-A853-96C8C06677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40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0990988-D30B-458A-A9C6-75C57F63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097"/>
            <a:ext cx="12192000" cy="60698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6C107E-61C7-48A2-837D-9E321372F67D}"/>
              </a:ext>
            </a:extLst>
          </p:cNvPr>
          <p:cNvSpPr txBox="1"/>
          <p:nvPr/>
        </p:nvSpPr>
        <p:spPr>
          <a:xfrm>
            <a:off x="4638675" y="5059049"/>
            <a:ext cx="119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pc="300" dirty="0"/>
              <a:t>primary landing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4EC94-1DB8-4FC4-B851-781616575A3D}"/>
              </a:ext>
            </a:extLst>
          </p:cNvPr>
          <p:cNvSpPr txBox="1"/>
          <p:nvPr/>
        </p:nvSpPr>
        <p:spPr>
          <a:xfrm>
            <a:off x="7055871" y="5059049"/>
            <a:ext cx="130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pc="300" dirty="0"/>
              <a:t>take-off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4C921-526C-4705-A43B-69B8B66231B2}"/>
              </a:ext>
            </a:extLst>
          </p:cNvPr>
          <p:cNvSpPr txBox="1"/>
          <p:nvPr/>
        </p:nvSpPr>
        <p:spPr>
          <a:xfrm>
            <a:off x="1233938" y="1625084"/>
            <a:ext cx="209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pc="300" dirty="0"/>
              <a:t>subject stands on stool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30161-189D-49B6-8CA3-688C3F16B891}"/>
              </a:ext>
            </a:extLst>
          </p:cNvPr>
          <p:cNvSpPr txBox="1"/>
          <p:nvPr/>
        </p:nvSpPr>
        <p:spPr>
          <a:xfrm>
            <a:off x="3896625" y="978752"/>
            <a:ext cx="209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pc="300" dirty="0"/>
              <a:t>subject jump off stool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3F070-D173-4761-AE87-ECCB8B49440B}"/>
              </a:ext>
            </a:extLst>
          </p:cNvPr>
          <p:cNvSpPr txBox="1"/>
          <p:nvPr/>
        </p:nvSpPr>
        <p:spPr>
          <a:xfrm>
            <a:off x="7439926" y="521553"/>
            <a:ext cx="179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pc="300" dirty="0"/>
              <a:t>max jump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849723-0A5F-4F24-8509-801523D1B86A}"/>
              </a:ext>
            </a:extLst>
          </p:cNvPr>
          <p:cNvSpPr txBox="1"/>
          <p:nvPr/>
        </p:nvSpPr>
        <p:spPr>
          <a:xfrm>
            <a:off x="9378891" y="4597384"/>
            <a:ext cx="179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pc="300" dirty="0"/>
              <a:t>post-jump landing</a:t>
            </a:r>
          </a:p>
        </p:txBody>
      </p:sp>
    </p:spTree>
    <p:extLst>
      <p:ext uri="{BB962C8B-B14F-4D97-AF65-F5344CB8AC3E}">
        <p14:creationId xmlns:p14="http://schemas.microsoft.com/office/powerpoint/2010/main" val="156887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DOURTHE</dc:creator>
  <cp:lastModifiedBy>Benjamin DOURTHE</cp:lastModifiedBy>
  <cp:revision>6</cp:revision>
  <dcterms:created xsi:type="dcterms:W3CDTF">2019-04-05T15:05:42Z</dcterms:created>
  <dcterms:modified xsi:type="dcterms:W3CDTF">2019-04-30T18:52:03Z</dcterms:modified>
</cp:coreProperties>
</file>