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60" r:id="rId6"/>
    <p:sldId id="263" r:id="rId7"/>
    <p:sldId id="330" r:id="rId8"/>
    <p:sldId id="275" r:id="rId9"/>
    <p:sldId id="276" r:id="rId10"/>
    <p:sldId id="304" r:id="rId11"/>
    <p:sldId id="331" r:id="rId12"/>
    <p:sldId id="301" r:id="rId13"/>
    <p:sldId id="312" r:id="rId14"/>
    <p:sldId id="314" r:id="rId15"/>
    <p:sldId id="317" r:id="rId16"/>
    <p:sldId id="298" r:id="rId17"/>
    <p:sldId id="332" r:id="rId18"/>
    <p:sldId id="28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A2579-7B3E-4DB4-BC4D-C8378E926AC0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103A7-ACA2-4DBE-9515-1109D4B10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6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A91-A622-4959-8774-485E976A309B}" type="datetime1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5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480-8DD0-4FC8-94F4-9068B121D518}" type="datetime1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46E3-91FA-4311-9EFA-213086A16243}" type="datetime1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30F6-3CE1-480B-8AE8-EC11CD1A30D0}" type="datetime1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6816-9089-43AD-8AD3-54EDCB099A71}" type="datetime1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5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E54E-6B9F-4EDB-98AF-8B92C543835A}" type="datetime1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3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0109-C41A-46F6-B4CD-9B5FCD16EA63}" type="datetime1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5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4F04-BD31-4ED4-99FA-F03F672419DD}" type="datetime1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9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56E5-79B3-449A-8BED-8C3AA8E87BDE}" type="datetime1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0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1780-BE18-4925-BD4A-3783472EFFD9}" type="datetime1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55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B2C-F196-4378-ACFD-FA450AE56EDF}" type="datetime1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E21F-B9F1-4186-B003-9698AAF0B2EA}" type="datetime1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4E25-D364-49EA-80E6-77F380F9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20" y="4595092"/>
            <a:ext cx="4197102" cy="2262908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Guide:                                                                                                    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83649" y="4779546"/>
            <a:ext cx="4197102" cy="226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Regnum with names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SCOPEVIT-AP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2872" y="513829"/>
            <a:ext cx="9442383" cy="1727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872" y="155806"/>
            <a:ext cx="11676888" cy="1864043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deep learning model to detect lesions at early stage in stomach</a:t>
            </a:r>
            <a:endParaRPr lang="en-IN" sz="4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Overview - VIT-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55" y="2264859"/>
            <a:ext cx="4590522" cy="14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9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the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539123"/>
            <a:ext cx="8096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5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229"/>
            <a:ext cx="4354489" cy="5241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68" y="1359586"/>
            <a:ext cx="5669381" cy="41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8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365125"/>
            <a:ext cx="10827327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in steps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10" y="1927224"/>
            <a:ext cx="11462326" cy="4722957"/>
          </a:xfrm>
        </p:spPr>
        <p:txBody>
          <a:bodyPr>
            <a:norm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7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13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Training </a:t>
            </a:r>
          </a:p>
          <a:p>
            <a:pPr algn="just"/>
            <a:r>
              <a:rPr lang="en-US" dirty="0" smtClean="0"/>
              <a:t>Testing</a:t>
            </a:r>
          </a:p>
          <a:p>
            <a:pPr algn="just"/>
            <a:r>
              <a:rPr lang="en-US" dirty="0" smtClean="0"/>
              <a:t>Validation…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67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Hyperparameters</a:t>
            </a:r>
            <a:r>
              <a:rPr lang="en-IN" dirty="0" smtClean="0"/>
              <a:t> (if applicable)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14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995487"/>
            <a:ext cx="5438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15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57" y="1185435"/>
            <a:ext cx="9359175" cy="44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research with Other Different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5" y="1786293"/>
            <a:ext cx="11136378" cy="42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Conclusion(do not copy and paste)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Deep learning combined with spectral-spatial classification methods based on 120 fresh tissues samples that had a confirmed diagnosis by histopathological examinations was used to automatically identify and extract the “spectral + spatial” features to construct an early diagnosis model of gastric cancer. The model results showed that the overall accuracy for the </a:t>
            </a:r>
            <a:r>
              <a:rPr lang="en-US" dirty="0" err="1"/>
              <a:t>nonprecancerous</a:t>
            </a:r>
            <a:r>
              <a:rPr lang="en-US" dirty="0"/>
              <a:t> lesion, precancerous lesion, and gastric cancer groups was 96.5% with specificities of 96.0%, 97.3%, and 96.7% and sensitivities of 97.0%, 96.3%, and 96.6%, respectively.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3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04" y="1779905"/>
            <a:ext cx="11551920" cy="4351338"/>
          </a:xfrm>
        </p:spPr>
        <p:txBody>
          <a:bodyPr>
            <a:normAutofit/>
          </a:bodyPr>
          <a:lstStyle/>
          <a:p>
            <a:pPr algn="just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"Automatic Detection of Retinal Lesions for Screening of Diabetic Retinopathy," in IEEE Transactions on Biomedical Engineering, vol. 65, no. 3, pp. 608-618, March 2018,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10.1109/TBME.2017.2707578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et al., "Optic Disk Detection in Fundus Image Based on Structured Learning," in IEEE Journal of Biomedical and Health Informatics, vol. 22, no. 1, pp. 224-234, Jan. 2018,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10.1109/JBHI.2017.2723678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Imran, J. Li, Y. Pei, J. Yang and Q. Wang, "Comparative Analysis of Vessel Segmentation Techniques in Retinal Images," in IEEE Access, vol. 7, pp. 114862-114887, 2019,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10.1109/ACCESS.2019.2935912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7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6873"/>
            <a:ext cx="10515600" cy="1588654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7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Agenda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904" y="13775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0238" y="60292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38" y="1265708"/>
            <a:ext cx="4570923" cy="43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68" y="1403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STOMACH CANCER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28" y="2129264"/>
            <a:ext cx="5096941" cy="43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088"/>
            <a:ext cx="11021568" cy="4329875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lesions by developing robust model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3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5" y="2179782"/>
            <a:ext cx="10515600" cy="1588655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Literature Survey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51"/>
            <a:ext cx="11583556" cy="65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1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93362"/>
            <a:ext cx="1184148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model that coul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identify lesion at the early stages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61" y="1988293"/>
            <a:ext cx="6126707" cy="47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3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Proposed Solution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48" y="1335289"/>
            <a:ext cx="11576304" cy="4486275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Visual Feature Extraction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Medical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deep transfer learning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which should identify the benign or malignant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4E25-D364-49EA-80E6-77F380F98554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18" y="2448328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7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293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A lightweight deep learning model to detect lesions at early stage in stomach</vt:lpstr>
      <vt:lpstr>                                            Agenda</vt:lpstr>
      <vt:lpstr>                                 Introduction</vt:lpstr>
      <vt:lpstr>STOMACH CANCER</vt:lpstr>
      <vt:lpstr>                                   Objective</vt:lpstr>
      <vt:lpstr>                 Literature Survey</vt:lpstr>
      <vt:lpstr>PowerPoint Presentation</vt:lpstr>
      <vt:lpstr>Problem Statement</vt:lpstr>
      <vt:lpstr>                                    Proposed Solution </vt:lpstr>
      <vt:lpstr>Procedure for the solution</vt:lpstr>
      <vt:lpstr>PowerPoint Presentation</vt:lpstr>
      <vt:lpstr>Algorithm in steps</vt:lpstr>
      <vt:lpstr>Dataset description</vt:lpstr>
      <vt:lpstr>Hyperparameters (if applicable)</vt:lpstr>
      <vt:lpstr>PowerPoint Presentation</vt:lpstr>
      <vt:lpstr>Comparison of the current research with Other Different Approaches</vt:lpstr>
      <vt:lpstr>Conclusion(do not copy and paste)</vt:lpstr>
      <vt:lpstr>                                     References</vt:lpstr>
      <vt:lpstr>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Diabetic retinopathy detection using smart phone and deep learning</dc:title>
  <dc:creator>anitha</dc:creator>
  <cp:lastModifiedBy>VIT-AP</cp:lastModifiedBy>
  <cp:revision>203</cp:revision>
  <dcterms:created xsi:type="dcterms:W3CDTF">2020-12-30T12:25:34Z</dcterms:created>
  <dcterms:modified xsi:type="dcterms:W3CDTF">2023-07-14T02:24:54Z</dcterms:modified>
</cp:coreProperties>
</file>