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9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1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9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4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80A9-F9C1-408B-A3A7-B65A5023265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989D-8854-4C93-AE1A-6BAD599A4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125" y="0"/>
            <a:ext cx="8711821" cy="102033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37" y="1020336"/>
            <a:ext cx="10727141" cy="5977719"/>
          </a:xfrm>
        </p:spPr>
        <p:txBody>
          <a:bodyPr>
            <a:noAutofit/>
          </a:bodyPr>
          <a:lstStyle/>
          <a:p>
            <a:pPr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Entropy: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Entropy is a metric to measure the impurity in a given attribute. It specifies randomness in data. Entropy can be calculated as: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Entropy(s)= -P(yes)log2 P(yes)- P(no) log2 P(no)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Where,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S= Total number of samples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P(yes)= Probability of yes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P(no)= Probability of no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Information Gain: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calculates how much information a feature provides us about a class.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According to the value of information gain, we split the node and build the decision tree.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decision tree algorithm always tries to maximize the value of information gain, and a node/attribute having the highest information gain is split first. It can be calculated using the below formula</a:t>
            </a:r>
          </a:p>
          <a:p>
            <a:pPr lvl="0"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Information Gain= Entropy(S)- [(Weighted 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*Entropy(each feature) 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7546"/>
            <a:ext cx="11354937" cy="65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7672"/>
            <a:ext cx="11353800" cy="56992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" y="529525"/>
            <a:ext cx="11313994" cy="56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42" y="1363864"/>
            <a:ext cx="11177516" cy="4354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9074" y="4825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 Humidity got high information gain we need consider Humidity for this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5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 Next Level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635" y="1837767"/>
            <a:ext cx="8943833" cy="44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Rain(Right Side)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73" y="1392072"/>
            <a:ext cx="3627675" cy="3166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95" y="2703748"/>
            <a:ext cx="331470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75" y="1254776"/>
            <a:ext cx="3896934" cy="131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216" y="3398290"/>
            <a:ext cx="5604219" cy="33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2" y="320502"/>
            <a:ext cx="11313994" cy="65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34" y="443776"/>
            <a:ext cx="9689912" cy="60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79" y="504967"/>
            <a:ext cx="3457575" cy="267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54" y="1692322"/>
            <a:ext cx="7842843" cy="4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4842"/>
            <a:ext cx="11964537" cy="6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Entropy</a:t>
            </a:r>
            <a:r>
              <a:rPr kumimoji="0" lang="en-US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otal  Dataset: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3833"/>
            <a:ext cx="6859137" cy="69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961"/>
            <a:ext cx="7227627" cy="4084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78" y="6653212"/>
            <a:ext cx="4829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42" y="1856631"/>
            <a:ext cx="7069185" cy="9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30" y="426433"/>
            <a:ext cx="5521657" cy="13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22" y="1774208"/>
            <a:ext cx="8961675" cy="3807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1" y="5750612"/>
            <a:ext cx="905720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518616"/>
            <a:ext cx="4339988" cy="117612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764" y="1542197"/>
            <a:ext cx="7588155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86" y="567946"/>
            <a:ext cx="5795607" cy="93330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386" y="1501253"/>
            <a:ext cx="9466855" cy="45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All the Attributes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60" y="1825625"/>
            <a:ext cx="4612943" cy="41384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14810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/>
              <a:t>Among all the attribute in the Dataset Outlook  got More Information Gain so we have to consider Outlook has Root Node and we need to draw Leaf nodes i.e. Sunny,Overcast,Rainy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3" y="2681376"/>
            <a:ext cx="7456227" cy="41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need to 14 examples from Left and side for Root Node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060" y="1690688"/>
            <a:ext cx="4144939" cy="4150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952"/>
            <a:ext cx="7456227" cy="41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Sunny(Left Side)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660" y="1648110"/>
            <a:ext cx="4593892" cy="1136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6" y="1417734"/>
            <a:ext cx="1869459" cy="110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2" y="2279177"/>
            <a:ext cx="3762375" cy="1201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852" y="2973674"/>
            <a:ext cx="7691935" cy="3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88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Decision Trees</vt:lpstr>
      <vt:lpstr>PowerPoint Presentation</vt:lpstr>
      <vt:lpstr>Entropy of Total  Dataset: </vt:lpstr>
      <vt:lpstr>PowerPoint Presentation</vt:lpstr>
      <vt:lpstr>PowerPoint Presentation</vt:lpstr>
      <vt:lpstr>PowerPoint Presentation</vt:lpstr>
      <vt:lpstr>Information Gain All the Attributes</vt:lpstr>
      <vt:lpstr>We need to 14 examples from Left and side for Root Node </vt:lpstr>
      <vt:lpstr>Entropy of Sunny(Left Side)</vt:lpstr>
      <vt:lpstr>PowerPoint Presentation</vt:lpstr>
      <vt:lpstr>PowerPoint Presentation</vt:lpstr>
      <vt:lpstr>Information Gain</vt:lpstr>
      <vt:lpstr>Decision Tree for  Next Level</vt:lpstr>
      <vt:lpstr>Entropy of Rain(Right Side)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PRAVEEN</dc:creator>
  <cp:lastModifiedBy>PRAVEEN</cp:lastModifiedBy>
  <cp:revision>31</cp:revision>
  <dcterms:created xsi:type="dcterms:W3CDTF">2024-03-12T06:31:04Z</dcterms:created>
  <dcterms:modified xsi:type="dcterms:W3CDTF">2024-03-16T04:45:19Z</dcterms:modified>
</cp:coreProperties>
</file>