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0" r:id="rId3"/>
    <p:sldId id="273" r:id="rId4"/>
    <p:sldId id="274" r:id="rId5"/>
    <p:sldId id="271" r:id="rId6"/>
    <p:sldId id="272" r:id="rId7"/>
    <p:sldId id="268" r:id="rId8"/>
    <p:sldId id="266" r:id="rId9"/>
    <p:sldId id="269" r:id="rId10"/>
    <p:sldId id="257" r:id="rId11"/>
    <p:sldId id="264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5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960063B-A764-4B04-ADEE-B4B5C3B17AC0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740BE3-DC1C-4451-BD4A-12B22FC922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063B-A764-4B04-ADEE-B4B5C3B17AC0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40BE3-DC1C-4451-BD4A-12B22FC922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960063B-A764-4B04-ADEE-B4B5C3B17AC0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4740BE3-DC1C-4451-BD4A-12B22FC922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063B-A764-4B04-ADEE-B4B5C3B17AC0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740BE3-DC1C-4451-BD4A-12B22FC922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063B-A764-4B04-ADEE-B4B5C3B17AC0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4740BE3-DC1C-4451-BD4A-12B22FC922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960063B-A764-4B04-ADEE-B4B5C3B17AC0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740BE3-DC1C-4451-BD4A-12B22FC922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960063B-A764-4B04-ADEE-B4B5C3B17AC0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740BE3-DC1C-4451-BD4A-12B22FC922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063B-A764-4B04-ADEE-B4B5C3B17AC0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740BE3-DC1C-4451-BD4A-12B22FC922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063B-A764-4B04-ADEE-B4B5C3B17AC0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740BE3-DC1C-4451-BD4A-12B22FC922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063B-A764-4B04-ADEE-B4B5C3B17AC0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740BE3-DC1C-4451-BD4A-12B22FC922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960063B-A764-4B04-ADEE-B4B5C3B17AC0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4740BE3-DC1C-4451-BD4A-12B22FC922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960063B-A764-4B04-ADEE-B4B5C3B17AC0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4740BE3-DC1C-4451-BD4A-12B22FC922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181600"/>
            <a:ext cx="6019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Final Project (USP4)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Benson Duong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85800"/>
            <a:ext cx="5411383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172200" y="1447800"/>
            <a:ext cx="243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STEEPNESS IN SAN FRANCISCO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Version</a:t>
            </a:r>
            <a:endParaRPr lang="en-US" dirty="0"/>
          </a:p>
        </p:txBody>
      </p:sp>
      <p:pic>
        <p:nvPicPr>
          <p:cNvPr id="1026" name="Picture 2" descr="C:\Users\Benson\Desktop\SanFran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143000" y="1524722"/>
            <a:ext cx="6901890" cy="53332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Steepness in 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62000"/>
          </a:xfrm>
        </p:spPr>
        <p:txBody>
          <a:bodyPr/>
          <a:lstStyle/>
          <a:p>
            <a:r>
              <a:rPr lang="en-US" dirty="0" err="1" smtClean="0"/>
              <a:t>ArcScene</a:t>
            </a:r>
            <a:r>
              <a:rPr lang="en-US" dirty="0" smtClean="0"/>
              <a:t> of sidewalk steepness.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495550"/>
            <a:ext cx="8107363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Less </a:t>
            </a:r>
            <a:r>
              <a:rPr lang="en-US" dirty="0" err="1" smtClean="0"/>
              <a:t>pixelated</a:t>
            </a:r>
            <a:r>
              <a:rPr lang="en-US" dirty="0" smtClean="0"/>
              <a:t> raster of the slopes</a:t>
            </a:r>
          </a:p>
          <a:p>
            <a:r>
              <a:rPr lang="en-US" dirty="0" smtClean="0"/>
              <a:t>Increase the number of tiers/ranks of steepness to reduce spatial auto-correlation issues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San Francisco is well-known for its hilly geography and steep streets.</a:t>
            </a:r>
          </a:p>
          <a:p>
            <a:r>
              <a:rPr lang="en-US" dirty="0" smtClean="0"/>
              <a:t>Maps about its steepness will give insight about how to navigate it for tourists who have difficulty with steep terrain, like the elderly and handicapped people.</a:t>
            </a:r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maps were re-projected as</a:t>
            </a:r>
            <a:r>
              <a:rPr lang="en-US" dirty="0"/>
              <a:t> </a:t>
            </a:r>
            <a:r>
              <a:rPr lang="en-US" dirty="0" smtClean="0"/>
              <a:t>NAD_1983_StatePlane_California_III_FIPS_0403</a:t>
            </a:r>
          </a:p>
          <a:p>
            <a:r>
              <a:rPr lang="en-US" dirty="0" smtClean="0"/>
              <a:t>Made a discrete steepness map </a:t>
            </a:r>
          </a:p>
          <a:p>
            <a:pPr lvl="1"/>
            <a:r>
              <a:rPr lang="en-US" dirty="0" smtClean="0"/>
              <a:t>Steepness raster from Week 10 Lecture stuff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Raster_to_Polygon</a:t>
            </a:r>
            <a:endParaRPr lang="en-US" dirty="0" smtClean="0"/>
          </a:p>
          <a:p>
            <a:pPr lvl="1"/>
            <a:r>
              <a:rPr lang="en-US" dirty="0" smtClean="0"/>
              <a:t>Categorized and Dissolved everything into 5 (multi-part) polygons for different steepness tier.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Steepness raster from Week 10 Lecture stuff</a:t>
            </a:r>
          </a:p>
          <a:p>
            <a:pPr lvl="1"/>
            <a:r>
              <a:rPr lang="en-US" dirty="0" err="1" smtClean="0"/>
              <a:t>Topo</a:t>
            </a:r>
            <a:r>
              <a:rPr lang="en-US" dirty="0" smtClean="0"/>
              <a:t>-to-raster</a:t>
            </a:r>
          </a:p>
          <a:p>
            <a:pPr lvl="1"/>
            <a:r>
              <a:rPr lang="en-US" dirty="0" smtClean="0"/>
              <a:t>Slope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Raster_to_Polygon</a:t>
            </a:r>
            <a:endParaRPr lang="en-US" dirty="0" smtClean="0"/>
          </a:p>
          <a:p>
            <a:pPr lvl="1"/>
            <a:r>
              <a:rPr lang="en-US" dirty="0" smtClean="0"/>
              <a:t>Field calculator</a:t>
            </a:r>
          </a:p>
          <a:p>
            <a:pPr lvl="1"/>
            <a:r>
              <a:rPr lang="en-US" dirty="0" smtClean="0"/>
              <a:t>Categorized and Dissolved everything into 5 (multi-part) polygons for different steepness tier.</a:t>
            </a:r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oject_toposanfran_ba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Made 3 maps on using this base map and another shape-files, using Spatial Join</a:t>
            </a:r>
          </a:p>
          <a:p>
            <a:pPr lvl="1"/>
            <a:r>
              <a:rPr lang="en-US" dirty="0" smtClean="0"/>
              <a:t>Landmarks (Polygons)</a:t>
            </a:r>
          </a:p>
          <a:p>
            <a:pPr lvl="2">
              <a:buClr>
                <a:schemeClr val="accent4">
                  <a:lumMod val="40000"/>
                  <a:lumOff val="60000"/>
                </a:schemeClr>
              </a:buClr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Spatial Join = “Have Their Center In”</a:t>
            </a:r>
          </a:p>
          <a:p>
            <a:pPr lvl="1"/>
            <a:r>
              <a:rPr lang="en-US" dirty="0" smtClean="0"/>
              <a:t>Sidewalks (Poly-lines)</a:t>
            </a:r>
          </a:p>
          <a:p>
            <a:pPr lvl="2">
              <a:buClr>
                <a:schemeClr val="accent4">
                  <a:lumMod val="40000"/>
                  <a:lumOff val="60000"/>
                </a:schemeClr>
              </a:buClr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Spatial Join = “Intersect”</a:t>
            </a:r>
          </a:p>
          <a:p>
            <a:pPr lvl="1"/>
            <a:r>
              <a:rPr lang="en-US" dirty="0" smtClean="0"/>
              <a:t>Public Transit (Points and Poly-lines)</a:t>
            </a:r>
          </a:p>
          <a:p>
            <a:pPr lvl="2">
              <a:buClr>
                <a:schemeClr val="accent4">
                  <a:lumMod val="40000"/>
                  <a:lumOff val="60000"/>
                </a:schemeClr>
              </a:buClr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Spatial Join = “Within”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oject_toposanfran_landmark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oject_toposanfran_sidewalk_steepn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oject_toposanfran_bu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750</TotalTime>
  <Words>201</Words>
  <Application>Microsoft Office PowerPoint</Application>
  <PresentationFormat>On-screen Show (4:3)</PresentationFormat>
  <Paragraphs>32</Paragraphs>
  <Slides>12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Final Project (USP4)</vt:lpstr>
      <vt:lpstr>Description</vt:lpstr>
      <vt:lpstr>Process</vt:lpstr>
      <vt:lpstr>Slide 4</vt:lpstr>
      <vt:lpstr>Slide 5</vt:lpstr>
      <vt:lpstr>Secondary Maps</vt:lpstr>
      <vt:lpstr>Slide 7</vt:lpstr>
      <vt:lpstr>Slide 8</vt:lpstr>
      <vt:lpstr>Slide 9</vt:lpstr>
      <vt:lpstr>Old Version</vt:lpstr>
      <vt:lpstr>Steepness in 3D</vt:lpstr>
      <vt:lpstr>Possible improvements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Wheelchair Accessibility is San Francisco</dc:title>
  <dc:creator>Benson</dc:creator>
  <cp:lastModifiedBy>Benson</cp:lastModifiedBy>
  <cp:revision>59</cp:revision>
  <dcterms:created xsi:type="dcterms:W3CDTF">2021-03-13T21:07:56Z</dcterms:created>
  <dcterms:modified xsi:type="dcterms:W3CDTF">2021-03-16T00:06:05Z</dcterms:modified>
</cp:coreProperties>
</file>