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21CD9-56F4-4B79-BB26-06DC64CEF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5B90B8-9625-4DC5-9536-3E1254FBA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8C2973-29D7-47FE-B0D9-205DBEAD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AD53-F844-4B04-BC71-7DE6FB41C1CC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DA5DA7-5190-4EBC-BE10-B120B39B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D66D00-61E9-448C-A28B-4B618950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83DA-4D26-4AD1-9AD4-C2120BF8F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19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C082F-8D89-47C4-B6DB-2A888D64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68C35C-7498-4C3C-ADD2-38146837B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6922CC-ACB5-4F72-9359-56B35B11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AD53-F844-4B04-BC71-7DE6FB41C1CC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2D61-60F8-4336-A155-A56434DB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20703A-E1B9-4B16-BC44-C157C98F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83DA-4D26-4AD1-9AD4-C2120BF8F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68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3CEB5F9-3099-4379-9144-1634DA2BA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61EA9C-1DF0-48D5-ABCD-C24EDBF66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70AAF0-4288-4D4B-A523-A3FE2756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AD53-F844-4B04-BC71-7DE6FB41C1CC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0A30EF-3936-480C-98FC-1079166B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A6EC2C-C55B-4CD1-A77D-1209755C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83DA-4D26-4AD1-9AD4-C2120BF8F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27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A414E3-9DEF-4232-93A4-5BAEDA8D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816A43-3A89-4122-9A30-034E9CCE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F2F612-884B-4A2C-906D-A222E416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AD53-F844-4B04-BC71-7DE6FB41C1CC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78BCDA-2E86-41B1-AC39-863385C2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32FC14-987D-4B90-BAF0-003721B9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83DA-4D26-4AD1-9AD4-C2120BF8F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35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EF9D1-FF56-40AF-9F23-0768F59A5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2E58E7-B600-4770-A049-EBCC4A0E0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B80C1A-4B67-4343-B73B-0C6BD18C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AD53-F844-4B04-BC71-7DE6FB41C1CC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012035-FF8E-4D7C-892A-58D982E3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3D23F8-C07C-479E-8E4A-56D7933A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83DA-4D26-4AD1-9AD4-C2120BF8F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95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F215F-EAB7-4CA5-9B13-8EBA28D7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106F63-E89A-48D5-8EBE-0B34E29B3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6F538B-E492-4C10-AF47-F03F10AC1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BA2116-A4F6-4E2B-A3E9-A8A4440F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AD53-F844-4B04-BC71-7DE6FB41C1CC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110492-4181-4D70-895B-9BDF6BDC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449E56-9353-4AE8-8FD2-CBFD5F33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83DA-4D26-4AD1-9AD4-C2120BF8F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33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FB1AB-0C52-4CE0-9120-9D880149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58504B-7F5C-4D10-B878-BFB3F4BDB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5B2208-F67F-4288-B170-713ABE43E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C269B1C-F019-45D7-89C9-957D3C3D8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22E185-97C6-4339-9CC7-5BFF0A08E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36758ED-FEB1-4781-AC5C-4CDB33BD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AD53-F844-4B04-BC71-7DE6FB41C1CC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735935-1E2E-44A0-B827-626311C2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7ADE8C-1B2F-47BE-836D-E6E74E41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83DA-4D26-4AD1-9AD4-C2120BF8F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10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44598-64A9-4998-BC0C-E74FA4B7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82E347-B6A7-417D-B139-C85962F8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AD53-F844-4B04-BC71-7DE6FB41C1CC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D1C4A7A-AE5F-4061-96F3-BD375620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DBC3A7D-A950-457B-8046-BDE088DF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83DA-4D26-4AD1-9AD4-C2120BF8F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96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BB7C19-4451-4A2D-91A0-5C4D6CB5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AD53-F844-4B04-BC71-7DE6FB41C1CC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08AE2ED-55AA-43A0-9D10-CF247EF0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42CC1B-B53D-4F03-8819-9C96EB14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83DA-4D26-4AD1-9AD4-C2120BF8F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48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9E963-84BA-479C-9947-CB58D95F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1B9189-94A4-4161-82DE-0EB1EB51B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76E414-D971-4240-AFFA-D6666BE55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DDDD89-68CE-4E03-B4CF-31272D59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AD53-F844-4B04-BC71-7DE6FB41C1CC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82AEEF-52A2-4EE6-8BC2-95578DE7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CED8C3-2045-4170-9CE6-8C5FDE51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83DA-4D26-4AD1-9AD4-C2120BF8F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59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6C6B7-2F5E-4A28-A667-213464F0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FBE28F8-2602-4440-A847-0F9E17E4A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AB8E3F-8E7E-4ED6-B75C-32932F1F6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2C9ED1-6E17-4796-AACD-6A9AE8C4D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AD53-F844-4B04-BC71-7DE6FB41C1CC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D1EBEB-1F0E-47D6-971A-954258BC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AC231D-CEFE-4F20-80A5-A89DA40E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83DA-4D26-4AD1-9AD4-C2120BF8F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24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20E44-3282-44A2-A11B-FC3FAB40A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722E2C-6AC5-4D38-967E-52F3DAE20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BC3D8A-FDCA-4A58-98AE-583238E64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FAD53-F844-4B04-BC71-7DE6FB41C1CC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C42768-7898-4440-A845-A5D7F2748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F587BF-7D1E-4086-9903-C8C463998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E83DA-4D26-4AD1-9AD4-C2120BF8F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83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9499C-2C90-4390-B28C-8580A7DA0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Voice assistant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5A3DEC-BE3D-47AF-BF16-0760A7FBB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Работал над созданием: </a:t>
            </a:r>
            <a:r>
              <a:rPr lang="ru-RU" dirty="0" err="1"/>
              <a:t>Лысиков</a:t>
            </a:r>
            <a:r>
              <a:rPr lang="ru-RU" dirty="0"/>
              <a:t> Юрий</a:t>
            </a:r>
          </a:p>
        </p:txBody>
      </p:sp>
    </p:spTree>
    <p:extLst>
      <p:ext uri="{BB962C8B-B14F-4D97-AF65-F5344CB8AC3E}">
        <p14:creationId xmlns:p14="http://schemas.microsoft.com/office/powerpoint/2010/main" val="18040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17F2A-7F55-4951-8D87-8F00374B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это работает?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5E87A3-54FB-4A2C-9DE9-8C8FEA9C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1) Само распознавание речи происходит при помощи библиотеки от компании </a:t>
            </a:r>
            <a:r>
              <a:rPr lang="en-US" dirty="0"/>
              <a:t>Google</a:t>
            </a:r>
            <a:r>
              <a:rPr lang="ru-RU" dirty="0"/>
              <a:t>.</a:t>
            </a:r>
          </a:p>
          <a:p>
            <a:r>
              <a:rPr lang="ru-RU" dirty="0"/>
              <a:t>2) Данное приложение работает с </a:t>
            </a:r>
            <a:r>
              <a:rPr lang="en-US" dirty="0"/>
              <a:t>API </a:t>
            </a:r>
            <a:r>
              <a:rPr lang="ru-RU" dirty="0"/>
              <a:t>некоторых приложений, например </a:t>
            </a:r>
            <a:r>
              <a:rPr lang="en-US" dirty="0"/>
              <a:t>OWM</a:t>
            </a:r>
            <a:r>
              <a:rPr lang="ru-RU" dirty="0"/>
              <a:t>. Именно это приложение отвечает за определение погоды</a:t>
            </a:r>
          </a:p>
        </p:txBody>
      </p:sp>
    </p:spTree>
    <p:extLst>
      <p:ext uri="{BB962C8B-B14F-4D97-AF65-F5344CB8AC3E}">
        <p14:creationId xmlns:p14="http://schemas.microsoft.com/office/powerpoint/2010/main" val="305013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104C5-442B-492D-ACE4-2C441286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оно нужно?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AB514-CD64-4D13-9AE8-994B4942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Очень часто можно увидеть, что человек выходит на улицу не посмотрев прогноз погоды, из-за чего нередки случаи неподготовленности к дождю, это влечёт за собой простуду и другие болезни. Я считаю, что данное явление происходит из-за того, что приложений по определению погоды очень мало, и они узко направленные, то есть для определения прогноза мы должны использовать определённое приложение, которое никак не связано с другими программами. Именно поэтому я считаю, что данные приложения нужно </a:t>
            </a:r>
            <a:r>
              <a:rPr lang="en-US" dirty="0"/>
              <a:t>“</a:t>
            </a:r>
            <a:r>
              <a:rPr lang="ru-RU" dirty="0"/>
              <a:t>скреплять</a:t>
            </a:r>
            <a:r>
              <a:rPr lang="en-US" dirty="0"/>
              <a:t>”</a:t>
            </a:r>
            <a:r>
              <a:rPr lang="ru-RU"/>
              <a:t> с </a:t>
            </a:r>
            <a:r>
              <a:rPr lang="ru-RU" dirty="0"/>
              <a:t>остальными, и делать таким образом общие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1574507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146</Words>
  <Application>Microsoft Office PowerPoint</Application>
  <PresentationFormat>Широкоэкранный</PresentationFormat>
  <Paragraphs>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Voice assistant</vt:lpstr>
      <vt:lpstr>Как это работает?</vt:lpstr>
      <vt:lpstr>Для чего оно нужно?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assistant</dc:title>
  <dc:creator>ЮРИЙ</dc:creator>
  <cp:lastModifiedBy>ЮРИЙ</cp:lastModifiedBy>
  <cp:revision>4</cp:revision>
  <dcterms:created xsi:type="dcterms:W3CDTF">2024-04-08T13:12:59Z</dcterms:created>
  <dcterms:modified xsi:type="dcterms:W3CDTF">2024-04-08T13:48:55Z</dcterms:modified>
</cp:coreProperties>
</file>