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05dce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305dce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373d33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373d33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1155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Bluetooth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05875" y="40098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Benjamin Dzado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CSE-354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BYU- Idaho Computer Engineering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08925" y="115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l="11076" t="12009" r="10700" b="7977"/>
          <a:stretch/>
        </p:blipFill>
        <p:spPr>
          <a:xfrm>
            <a:off x="7792900" y="2342600"/>
            <a:ext cx="1313556" cy="12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3974850" y="4192225"/>
            <a:ext cx="1911300" cy="4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825" y="3366675"/>
            <a:ext cx="1070700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887" y="2820175"/>
            <a:ext cx="1711538" cy="2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6">
            <a:alphaModFix/>
          </a:blip>
          <a:srcRect l="22136" r="14451" b="9305"/>
          <a:stretch/>
        </p:blipFill>
        <p:spPr>
          <a:xfrm rot="10800000">
            <a:off x="5971586" y="2897151"/>
            <a:ext cx="1196652" cy="22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4430750" y="2876150"/>
            <a:ext cx="1630500" cy="441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Temperature and Humidity</a:t>
            </a:r>
            <a:endParaRPr sz="1300"/>
          </a:p>
        </p:txBody>
      </p:sp>
      <p:sp>
        <p:nvSpPr>
          <p:cNvPr id="82" name="Google Shape;82;p14"/>
          <p:cNvSpPr/>
          <p:nvPr/>
        </p:nvSpPr>
        <p:spPr>
          <a:xfrm>
            <a:off x="1354500" y="2876150"/>
            <a:ext cx="1630500" cy="441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Temperature</a:t>
            </a:r>
            <a:endParaRPr sz="1300"/>
          </a:p>
        </p:txBody>
      </p:sp>
      <p:sp>
        <p:nvSpPr>
          <p:cNvPr id="83" name="Google Shape;83;p14"/>
          <p:cNvSpPr/>
          <p:nvPr/>
        </p:nvSpPr>
        <p:spPr>
          <a:xfrm rot="-2526437">
            <a:off x="7085132" y="3930441"/>
            <a:ext cx="1862134" cy="4687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318" y="4415069"/>
            <a:ext cx="1070700" cy="68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6700" y="4523550"/>
            <a:ext cx="372857" cy="4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4475" y="4709150"/>
            <a:ext cx="372850" cy="3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1575" y="4579250"/>
            <a:ext cx="372857" cy="4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9350" y="4764850"/>
            <a:ext cx="372850" cy="3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 rot="4435465">
            <a:off x="2368093" y="3699924"/>
            <a:ext cx="834220" cy="440846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1Wire</a:t>
            </a:r>
            <a:endParaRPr sz="1300"/>
          </a:p>
        </p:txBody>
      </p:sp>
      <p:sp>
        <p:nvSpPr>
          <p:cNvPr id="90" name="Google Shape;90;p14"/>
          <p:cNvSpPr/>
          <p:nvPr/>
        </p:nvSpPr>
        <p:spPr>
          <a:xfrm rot="3507194">
            <a:off x="5685149" y="3671997"/>
            <a:ext cx="834298" cy="440792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1Wire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02829" y="280517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The Bluetooth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5BCAD-8DE5-40EE-99A5-82DC07413C57}"/>
              </a:ext>
            </a:extLst>
          </p:cNvPr>
          <p:cNvSpPr txBox="1"/>
          <p:nvPr/>
        </p:nvSpPr>
        <p:spPr>
          <a:xfrm>
            <a:off x="200264" y="261979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Wi-Fi, Bluetooth is not just a data link layer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its own network stack called the Bluetooth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but limited compared to the network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lot of its own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509BA-D90A-4313-9F5B-791C3F5E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3065"/>
            <a:ext cx="4429857" cy="3325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57063" y="3990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Bluetooth info</a:t>
            </a:r>
            <a:r>
              <a:rPr lang="en" dirty="0"/>
              <a:t> 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5D215-663F-4C10-AADD-2D2D433FE5CB}"/>
              </a:ext>
            </a:extLst>
          </p:cNvPr>
          <p:cNvSpPr txBox="1"/>
          <p:nvPr/>
        </p:nvSpPr>
        <p:spPr>
          <a:xfrm>
            <a:off x="219456" y="1871472"/>
            <a:ext cx="8772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Profiles -  defines a set of commands and functionality that 2 Bluetooth devices can interact with each other. Both devices must be able to support the same profile in order to talk to each other.</a:t>
            </a:r>
          </a:p>
          <a:p>
            <a:endParaRPr lang="en-US" dirty="0"/>
          </a:p>
          <a:p>
            <a:r>
              <a:rPr lang="en-US" dirty="0"/>
              <a:t>Universally Unique Identifier - a 128-bit identifier that should be globally unique that are not just used by Bluetooth  </a:t>
            </a:r>
          </a:p>
          <a:p>
            <a:endParaRPr lang="en-US" dirty="0"/>
          </a:p>
          <a:p>
            <a:r>
              <a:rPr lang="en-US" dirty="0"/>
              <a:t>Attributes -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124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Final Project</vt:lpstr>
      <vt:lpstr>Overview </vt:lpstr>
      <vt:lpstr>The Bluetooth Stack</vt:lpstr>
      <vt:lpstr>More Bluetooth info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Ben Dzado</dc:creator>
  <cp:lastModifiedBy>Dzado, Ben</cp:lastModifiedBy>
  <cp:revision>16</cp:revision>
  <dcterms:modified xsi:type="dcterms:W3CDTF">2020-07-17T15:32:01Z</dcterms:modified>
</cp:coreProperties>
</file>