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56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88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25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7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8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7E08-5F7D-4261-9C9C-148A11A32CCB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2DF1-904E-47EB-8B85-3B00EF38C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8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1" b="79305"/>
          <a:stretch/>
        </p:blipFill>
        <p:spPr>
          <a:xfrm>
            <a:off x="0" y="144378"/>
            <a:ext cx="12192000" cy="75397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89835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Dúvidas? Sugestões? </a:t>
            </a:r>
          </a:p>
          <a:p>
            <a:pPr algn="ctr">
              <a:lnSpc>
                <a:spcPct val="150000"/>
              </a:lnSpc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2566736" y="1947148"/>
            <a:ext cx="6914147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566735" y="2549953"/>
            <a:ext cx="6914147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566735" y="3152758"/>
            <a:ext cx="6914147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Assunto: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566733" y="4358368"/>
            <a:ext cx="6914147" cy="17119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Mensagem: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566734" y="3755563"/>
            <a:ext cx="6914147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Sobre:  ◌ Lugares  ◌ Comidas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28547" y="6241109"/>
            <a:ext cx="1652333" cy="496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1" b="79305"/>
          <a:stretch/>
        </p:blipFill>
        <p:spPr>
          <a:xfrm>
            <a:off x="0" y="144378"/>
            <a:ext cx="12192000" cy="75397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7094" y="1042736"/>
            <a:ext cx="1114926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Comidas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7094" y="1710335"/>
            <a:ext cx="2133600" cy="2332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IMAGEM DA COMIDA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7094" y="4317178"/>
            <a:ext cx="2133600" cy="2332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IMAGEM DA COMIDA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791325" y="1710335"/>
            <a:ext cx="8775032" cy="2332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Maria Isabel é um dos pratos da culinária piauiense mais procurado pelos turistas que visitam o estado. Maria Isabel é feita de arroz cozido com carne picadinha misturado com cheiro verde.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Não contém restrições na hora de ser ingerido.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Facilmente encontrado em todo o estado do Piauí.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 médio de 12,00R$ a 18,00R$ por pessoa.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91325" y="4317178"/>
            <a:ext cx="8775032" cy="2332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Bolo frito é outro comida piauiense que a maior parte dos turistas desejam ao menos experimentar. Feito a base de goma de mandioca e ovos.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Ideal para café da manhã.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Não recomendado para pessoas com mal colesterol.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Encontrado principalmente na região sudeste ou centro-norte.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 médio de 4,00R$ a 8,00R$ por pessoa.</a:t>
            </a:r>
          </a:p>
        </p:txBody>
      </p:sp>
    </p:spTree>
    <p:extLst>
      <p:ext uri="{BB962C8B-B14F-4D97-AF65-F5344CB8AC3E}">
        <p14:creationId xmlns:p14="http://schemas.microsoft.com/office/powerpoint/2010/main" val="11502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1" b="79305"/>
          <a:stretch/>
        </p:blipFill>
        <p:spPr>
          <a:xfrm>
            <a:off x="0" y="144378"/>
            <a:ext cx="12192000" cy="75397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7094" y="1042736"/>
            <a:ext cx="1114926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Lugares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7094" y="1710335"/>
            <a:ext cx="2133600" cy="2332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IMAGEM DO LUGAR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7094" y="4317178"/>
            <a:ext cx="2133600" cy="2332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IMAGEM DO LUGAR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791325" y="1710335"/>
            <a:ext cx="8775032" cy="2332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Delta do Parnaíba.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Localizado na cidade de Parnaíba-PI, litoral piauiense.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Hotel Example01 e Pousada Example02 são ótimos lugares pra se hospedar.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passeio em uma lancha com capacidade para cinco pessoas custa a partir de R$ 450,00 e o barco para 65 pessoas custa a partir de R$ 75,00 por pessoa.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GuiaExample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ExampleGuia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são recomendadas para guias turísticos.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Lugar ideal pra quem curte a calmaria de um litoral e as aventuras de passeios pelos deltas.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91325" y="4317178"/>
            <a:ext cx="8775032" cy="2332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Parque Ecológico Cachoeira do Urubu.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Localizado na cidade de Esperantina-PI, norte do Piauí.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Hotel Example01 e Pousada Example02 são ótimos lugares pra se hospedar.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GuiaExample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ExampleGuia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são recomendadas para guias turísticos.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Recomendado para os amantes das águas, das correntezas e que amam um banho de cachoeira (cachoeira do Urubu).</a:t>
            </a:r>
          </a:p>
        </p:txBody>
      </p:sp>
    </p:spTree>
    <p:extLst>
      <p:ext uri="{BB962C8B-B14F-4D97-AF65-F5344CB8AC3E}">
        <p14:creationId xmlns:p14="http://schemas.microsoft.com/office/powerpoint/2010/main" val="42009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Benedito Rodrigo</dc:creator>
  <cp:lastModifiedBy>Benedito Rodrigo</cp:lastModifiedBy>
  <cp:revision>11</cp:revision>
  <dcterms:created xsi:type="dcterms:W3CDTF">2019-04-08T17:37:23Z</dcterms:created>
  <dcterms:modified xsi:type="dcterms:W3CDTF">2019-04-08T20:07:39Z</dcterms:modified>
</cp:coreProperties>
</file>