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A94C9-2ED4-44BF-A5F0-2F4639EE9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E7BAC3-F491-4D86-AC6F-1E401A9F0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4B12DB-15D1-4B1B-B439-B8FB9BE6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A9DE-246E-4EC8-8074-BE9D11F719B0}" type="datetimeFigureOut">
              <a:rPr lang="en-AT" smtClean="0"/>
              <a:t>13/05/2021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BCF7C2-FC46-4CEB-8277-C14C0AA2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52953-5BFE-41AC-94FF-2678229B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5E91-6D89-4F04-84AF-FAEE67FE45B4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8236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B0606-D1AA-46C1-AE41-0458FD57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D6D198-F9E6-4C96-BC51-4C3E379C3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A8D572-E62B-45A9-954E-D92ECCAF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A9DE-246E-4EC8-8074-BE9D11F719B0}" type="datetimeFigureOut">
              <a:rPr lang="en-AT" smtClean="0"/>
              <a:t>13/05/2021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8A1680-21FB-4029-9EB6-FFF08DB5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18A1E-6DE1-463A-A92C-61CC5943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5E91-6D89-4F04-84AF-FAEE67FE45B4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1086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82A40FD-2F7B-4C95-A6FC-3498C9068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4519BD-A763-44C8-A2CA-FDEC3D021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354927-F560-48A5-B458-C62CFC6A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A9DE-246E-4EC8-8074-BE9D11F719B0}" type="datetimeFigureOut">
              <a:rPr lang="en-AT" smtClean="0"/>
              <a:t>13/05/2021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22913A-8AC8-48DF-A12F-B2EE2CCE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0F1894-5AD7-4B7A-AC1C-A97FCD03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5E91-6D89-4F04-84AF-FAEE67FE45B4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7928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63E6BF-7F83-4AF3-A505-52691D88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B1594-7D3A-4493-BE10-FD1C66F9C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F26E22-927E-4414-8252-DADADBA5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A9DE-246E-4EC8-8074-BE9D11F719B0}" type="datetimeFigureOut">
              <a:rPr lang="en-AT" smtClean="0"/>
              <a:t>13/05/2021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C1141B-F97E-44CD-B0C2-9B299BE7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0E8404-ACF5-4A04-B785-49EA941E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5E91-6D89-4F04-84AF-FAEE67FE45B4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5524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339A9-18AB-4495-B50B-BCC85BA11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92A7C1-AF52-458F-A7CC-921118C29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069B4-59F0-4C83-AD2E-314DE5AA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A9DE-246E-4EC8-8074-BE9D11F719B0}" type="datetimeFigureOut">
              <a:rPr lang="en-AT" smtClean="0"/>
              <a:t>13/05/2021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D24CFC-5F8E-4046-A72F-0F857F7B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A07662-DB6F-4DF0-B84D-99802841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5E91-6D89-4F04-84AF-FAEE67FE45B4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4375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96902-1E78-4D2E-A30D-6B316EAB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00AB2A-D27D-497C-A543-1F248CDEA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7C6835-0DB5-4519-8B57-9661FC179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5B9028-8CDE-4DDB-80AB-8FB15860B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A9DE-246E-4EC8-8074-BE9D11F719B0}" type="datetimeFigureOut">
              <a:rPr lang="en-AT" smtClean="0"/>
              <a:t>13/05/2021</a:t>
            </a:fld>
            <a:endParaRPr lang="en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D677F4-2C07-4EF6-9108-556ECE18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3483AC-42F2-416F-AA1D-B3FCBA10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5E91-6D89-4F04-84AF-FAEE67FE45B4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1463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55219-1B67-4E58-A9C8-E17A3750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57FE2A-240F-467F-8CA6-1928B0D47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8C3DBA-2984-4368-91FC-C72A3ABD4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A555F86-C148-488F-8137-48DC9FEAB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32447B-DF01-48A2-8008-02F442090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E4FD15C-7D9F-4F33-A8DB-A5F849BF7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A9DE-246E-4EC8-8074-BE9D11F719B0}" type="datetimeFigureOut">
              <a:rPr lang="en-AT" smtClean="0"/>
              <a:t>13/05/2021</a:t>
            </a:fld>
            <a:endParaRPr lang="en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DE65B06-FAFF-4696-8D33-D0CC56E1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7B54E80-FDE4-46A7-B17A-F2E02525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5E91-6D89-4F04-84AF-FAEE67FE45B4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8443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6E2CE-BB3B-411D-AB72-80ADFF75C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CE98B2-61F7-455C-933A-D2DA03951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A9DE-246E-4EC8-8074-BE9D11F719B0}" type="datetimeFigureOut">
              <a:rPr lang="en-AT" smtClean="0"/>
              <a:t>13/05/2021</a:t>
            </a:fld>
            <a:endParaRPr lang="en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BC94F2-525D-4CD1-A63F-7906DACD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6CF1E7-BFEF-49BF-847B-150071EB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5E91-6D89-4F04-84AF-FAEE67FE45B4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5741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2179B3-F2D6-4047-A239-F30F56DD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A9DE-246E-4EC8-8074-BE9D11F719B0}" type="datetimeFigureOut">
              <a:rPr lang="en-AT" smtClean="0"/>
              <a:t>13/05/2021</a:t>
            </a:fld>
            <a:endParaRPr lang="en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83F4F86-584C-4690-9324-F8AB39AC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89F591-D1E6-434E-A189-9C107F685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5E91-6D89-4F04-84AF-FAEE67FE45B4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3652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7D28C-8A9B-42F7-9B39-33081FEE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93A9A1-F7DB-4152-90F0-EE4AFA7D6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38BA50-1850-4491-9250-C508E984A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08D369-8B44-4E4B-80EF-981C39D0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A9DE-246E-4EC8-8074-BE9D11F719B0}" type="datetimeFigureOut">
              <a:rPr lang="en-AT" smtClean="0"/>
              <a:t>13/05/2021</a:t>
            </a:fld>
            <a:endParaRPr lang="en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6B1CD8-C9AB-4EF8-A3C2-8B3D6B27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1E4021-6146-4253-B0A7-B23101219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5E91-6D89-4F04-84AF-FAEE67FE45B4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9879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8F2B7-FE4D-48EB-B947-B6237797F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A649B83-903D-4DDA-B5C6-C4E0B9D0A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208658-7C6E-4DCB-8B10-88B7395A8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53E9AE-C9C5-4ED8-AE2C-9D32527E8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A9DE-246E-4EC8-8074-BE9D11F719B0}" type="datetimeFigureOut">
              <a:rPr lang="en-AT" smtClean="0"/>
              <a:t>13/05/2021</a:t>
            </a:fld>
            <a:endParaRPr lang="en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2A8AE0-59F8-4720-B2A3-FBDFCC5A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AB0B02-A982-4912-BD01-9D4D6EB5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5E91-6D89-4F04-84AF-FAEE67FE45B4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0131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31798C-0563-4A5E-915C-0CD9ABE4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BF9B40-034E-40B1-942A-C73B6223E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8E8037-6708-454D-B1E1-B3FE2D993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DA9DE-246E-4EC8-8074-BE9D11F719B0}" type="datetimeFigureOut">
              <a:rPr lang="en-AT" smtClean="0"/>
              <a:t>13/05/2021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4D7619-5BF7-4905-ACF2-1D3E6A838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04F3BF-AEFA-4EA4-A458-2E244A7B2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5E91-6D89-4F04-84AF-FAEE67FE45B4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7757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1F83E-65EC-41D8-B98C-A15081A89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11287"/>
          </a:xfrm>
        </p:spPr>
        <p:txBody>
          <a:bodyPr/>
          <a:lstStyle/>
          <a:p>
            <a:r>
              <a:rPr lang="en-GB" dirty="0"/>
              <a:t>@ngrx/component-store </a:t>
            </a:r>
            <a:endParaRPr lang="en-AT" dirty="0"/>
          </a:p>
        </p:txBody>
      </p:sp>
      <p:pic>
        <p:nvPicPr>
          <p:cNvPr id="5" name="Picture 8" descr="Lazy Load Reducers in ngrx Version 4 | by Netanel Basal | Netanel Basal">
            <a:extLst>
              <a:ext uri="{FF2B5EF4-FFF2-40B4-BE49-F238E27FC236}">
                <a16:creationId xmlns:a16="http://schemas.microsoft.com/office/drawing/2014/main" id="{75EB8E31-FFBC-41F0-AB43-C5A727C87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910" y="3129756"/>
            <a:ext cx="2299611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16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0277D36E-9BB1-401B-8042-C23A9EF10B71}"/>
              </a:ext>
            </a:extLst>
          </p:cNvPr>
          <p:cNvSpPr/>
          <p:nvPr/>
        </p:nvSpPr>
        <p:spPr>
          <a:xfrm>
            <a:off x="5387131" y="1077987"/>
            <a:ext cx="1610686" cy="5536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Entities</a:t>
            </a:r>
            <a:endParaRPr lang="en-AT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8A54F72-985D-4306-8B89-EFBEA104464B}"/>
              </a:ext>
            </a:extLst>
          </p:cNvPr>
          <p:cNvSpPr/>
          <p:nvPr/>
        </p:nvSpPr>
        <p:spPr>
          <a:xfrm>
            <a:off x="1300294" y="3095537"/>
            <a:ext cx="4086837" cy="33346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br>
              <a:rPr lang="en-GB" dirty="0"/>
            </a:br>
            <a:r>
              <a:rPr lang="en-GB" dirty="0"/>
              <a:t>Duplicate Check</a:t>
            </a:r>
            <a:endParaRPr lang="en-AT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E58FA53-3D37-4BE4-8017-D50A51137849}"/>
              </a:ext>
            </a:extLst>
          </p:cNvPr>
          <p:cNvSpPr/>
          <p:nvPr/>
        </p:nvSpPr>
        <p:spPr>
          <a:xfrm>
            <a:off x="6993624" y="3095536"/>
            <a:ext cx="4079481" cy="33346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br>
              <a:rPr lang="en-GB" dirty="0"/>
            </a:br>
            <a:r>
              <a:rPr lang="en-GB" dirty="0"/>
              <a:t>Batch Edit</a:t>
            </a:r>
            <a:endParaRPr lang="en-AT" dirty="0"/>
          </a:p>
        </p:txBody>
      </p:sp>
      <p:cxnSp>
        <p:nvCxnSpPr>
          <p:cNvPr id="29" name="Verbinder: gekrümmt 28">
            <a:extLst>
              <a:ext uri="{FF2B5EF4-FFF2-40B4-BE49-F238E27FC236}">
                <a16:creationId xmlns:a16="http://schemas.microsoft.com/office/drawing/2014/main" id="{1A880020-CDE0-486A-8062-94CCB848E97A}"/>
              </a:ext>
            </a:extLst>
          </p:cNvPr>
          <p:cNvCxnSpPr>
            <a:cxnSpLocks/>
            <a:stCxn id="22" idx="1"/>
            <a:endCxn id="24" idx="0"/>
          </p:cNvCxnSpPr>
          <p:nvPr/>
        </p:nvCxnSpPr>
        <p:spPr>
          <a:xfrm rot="10800000" flipV="1">
            <a:off x="3343713" y="1354823"/>
            <a:ext cx="2043418" cy="17407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krümmt 31">
            <a:extLst>
              <a:ext uri="{FF2B5EF4-FFF2-40B4-BE49-F238E27FC236}">
                <a16:creationId xmlns:a16="http://schemas.microsoft.com/office/drawing/2014/main" id="{EF491905-27AF-4D63-8E30-C62CA2414C1F}"/>
              </a:ext>
            </a:extLst>
          </p:cNvPr>
          <p:cNvCxnSpPr>
            <a:cxnSpLocks/>
            <a:stCxn id="22" idx="3"/>
            <a:endCxn id="25" idx="0"/>
          </p:cNvCxnSpPr>
          <p:nvPr/>
        </p:nvCxnSpPr>
        <p:spPr>
          <a:xfrm>
            <a:off x="6997817" y="1354824"/>
            <a:ext cx="2035548" cy="17407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726A75F8-D430-4B7F-AF6E-683761B21DAF}"/>
              </a:ext>
            </a:extLst>
          </p:cNvPr>
          <p:cNvSpPr/>
          <p:nvPr/>
        </p:nvSpPr>
        <p:spPr>
          <a:xfrm>
            <a:off x="7221342" y="4125288"/>
            <a:ext cx="1266738" cy="5033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selection</a:t>
            </a:r>
            <a:endParaRPr lang="en-AT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3BAE505-B9EE-4F31-B76E-329007154D18}"/>
              </a:ext>
            </a:extLst>
          </p:cNvPr>
          <p:cNvSpPr/>
          <p:nvPr/>
        </p:nvSpPr>
        <p:spPr>
          <a:xfrm>
            <a:off x="8641707" y="4125288"/>
            <a:ext cx="997243" cy="5033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valid</a:t>
            </a:r>
            <a:endParaRPr lang="en-AT" dirty="0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BABBA4C9-E8D6-42BA-97DF-6E9153C25A4C}"/>
              </a:ext>
            </a:extLst>
          </p:cNvPr>
          <p:cNvSpPr/>
          <p:nvPr/>
        </p:nvSpPr>
        <p:spPr>
          <a:xfrm>
            <a:off x="1480309" y="5108896"/>
            <a:ext cx="1812022" cy="1115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list of assets</a:t>
            </a:r>
            <a:endParaRPr lang="en-AT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E068BD2F-14E5-4A8C-A96F-B51A7D50B598}"/>
              </a:ext>
            </a:extLst>
          </p:cNvPr>
          <p:cNvSpPr/>
          <p:nvPr/>
        </p:nvSpPr>
        <p:spPr>
          <a:xfrm>
            <a:off x="3449625" y="5108896"/>
            <a:ext cx="1812022" cy="1115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list of duplicates</a:t>
            </a:r>
            <a:endParaRPr lang="en-AT" dirty="0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176DEC63-3CDA-4FBA-B2E4-8BFCD26D7CB0}"/>
              </a:ext>
            </a:extLst>
          </p:cNvPr>
          <p:cNvSpPr/>
          <p:nvPr/>
        </p:nvSpPr>
        <p:spPr>
          <a:xfrm>
            <a:off x="7221342" y="5108895"/>
            <a:ext cx="1812022" cy="1115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selection-view</a:t>
            </a:r>
            <a:endParaRPr lang="en-AT" dirty="0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ECD69ED6-60FC-4EEA-8643-A46BA1DF93BA}"/>
              </a:ext>
            </a:extLst>
          </p:cNvPr>
          <p:cNvSpPr/>
          <p:nvPr/>
        </p:nvSpPr>
        <p:spPr>
          <a:xfrm>
            <a:off x="9170598" y="5108894"/>
            <a:ext cx="1812022" cy="1115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metadata-editor</a:t>
            </a:r>
            <a:endParaRPr lang="en-AT" dirty="0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51817FE-451C-4335-B4BE-326BC1A0964D}"/>
              </a:ext>
            </a:extLst>
          </p:cNvPr>
          <p:cNvSpPr/>
          <p:nvPr/>
        </p:nvSpPr>
        <p:spPr>
          <a:xfrm>
            <a:off x="1480309" y="4125288"/>
            <a:ext cx="1266738" cy="5033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uploaded assets</a:t>
            </a:r>
            <a:endParaRPr lang="en-AT" dirty="0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6B0B9125-B4AE-448F-B77F-4CA912B4F05E}"/>
              </a:ext>
            </a:extLst>
          </p:cNvPr>
          <p:cNvSpPr/>
          <p:nvPr/>
        </p:nvSpPr>
        <p:spPr>
          <a:xfrm>
            <a:off x="2916924" y="4125288"/>
            <a:ext cx="1025902" cy="5033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selection</a:t>
            </a:r>
            <a:endParaRPr lang="en-AT" dirty="0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9B0DC0CD-BD97-4F13-A682-77D3B45965F9}"/>
              </a:ext>
            </a:extLst>
          </p:cNvPr>
          <p:cNvSpPr/>
          <p:nvPr/>
        </p:nvSpPr>
        <p:spPr>
          <a:xfrm>
            <a:off x="4168001" y="4125288"/>
            <a:ext cx="1025902" cy="5033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resolved</a:t>
            </a:r>
            <a:endParaRPr lang="en-AT" dirty="0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44E965A3-DF58-4099-99E9-BDB408A44301}"/>
              </a:ext>
            </a:extLst>
          </p:cNvPr>
          <p:cNvSpPr/>
          <p:nvPr/>
        </p:nvSpPr>
        <p:spPr>
          <a:xfrm>
            <a:off x="9857406" y="4125288"/>
            <a:ext cx="997243" cy="5033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changes</a:t>
            </a:r>
            <a:endParaRPr lang="en-AT" dirty="0"/>
          </a:p>
        </p:txBody>
      </p:sp>
      <p:sp>
        <p:nvSpPr>
          <p:cNvPr id="86" name="Sprechblase: oval 85">
            <a:extLst>
              <a:ext uri="{FF2B5EF4-FFF2-40B4-BE49-F238E27FC236}">
                <a16:creationId xmlns:a16="http://schemas.microsoft.com/office/drawing/2014/main" id="{C0DEA8DA-FD69-48F5-A004-5F8AE01F57B9}"/>
              </a:ext>
            </a:extLst>
          </p:cNvPr>
          <p:cNvSpPr/>
          <p:nvPr/>
        </p:nvSpPr>
        <p:spPr>
          <a:xfrm>
            <a:off x="6508277" y="325072"/>
            <a:ext cx="1819893" cy="692093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store</a:t>
            </a:r>
            <a:endParaRPr lang="en-AT" dirty="0"/>
          </a:p>
        </p:txBody>
      </p:sp>
      <p:sp>
        <p:nvSpPr>
          <p:cNvPr id="89" name="Sprechblase: oval 88">
            <a:extLst>
              <a:ext uri="{FF2B5EF4-FFF2-40B4-BE49-F238E27FC236}">
                <a16:creationId xmlns:a16="http://schemas.microsoft.com/office/drawing/2014/main" id="{EFB5767F-D328-47C2-8074-F748417387C6}"/>
              </a:ext>
            </a:extLst>
          </p:cNvPr>
          <p:cNvSpPr/>
          <p:nvPr/>
        </p:nvSpPr>
        <p:spPr>
          <a:xfrm>
            <a:off x="4351700" y="3264366"/>
            <a:ext cx="909947" cy="692093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?</a:t>
            </a:r>
            <a:endParaRPr lang="en-AT" dirty="0"/>
          </a:p>
        </p:txBody>
      </p:sp>
      <p:sp>
        <p:nvSpPr>
          <p:cNvPr id="90" name="Sprechblase: oval 89">
            <a:extLst>
              <a:ext uri="{FF2B5EF4-FFF2-40B4-BE49-F238E27FC236}">
                <a16:creationId xmlns:a16="http://schemas.microsoft.com/office/drawing/2014/main" id="{0118508C-13E8-4FED-9735-C0D22DC6039D}"/>
              </a:ext>
            </a:extLst>
          </p:cNvPr>
          <p:cNvSpPr/>
          <p:nvPr/>
        </p:nvSpPr>
        <p:spPr>
          <a:xfrm>
            <a:off x="9944702" y="3264365"/>
            <a:ext cx="909947" cy="692093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?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32962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  <p:bldP spid="38" grpId="0" animBg="1"/>
      <p:bldP spid="40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6" grpId="0" animBg="1"/>
      <p:bldP spid="89" grpId="0" animBg="1"/>
      <p:bldP spid="9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E0D985C-E69E-4EF1-82E8-7E023AD23182}"/>
              </a:ext>
            </a:extLst>
          </p:cNvPr>
          <p:cNvSpPr/>
          <p:nvPr/>
        </p:nvSpPr>
        <p:spPr>
          <a:xfrm>
            <a:off x="7315205" y="1079091"/>
            <a:ext cx="2094268" cy="100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Smart-Component</a:t>
            </a:r>
            <a:endParaRPr lang="en-AT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3531922-C7C8-458A-BF37-D1F7F3DB1379}"/>
              </a:ext>
            </a:extLst>
          </p:cNvPr>
          <p:cNvSpPr/>
          <p:nvPr/>
        </p:nvSpPr>
        <p:spPr>
          <a:xfrm>
            <a:off x="8483679" y="3426232"/>
            <a:ext cx="2047344" cy="98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Semi-Dumb-Component</a:t>
            </a:r>
            <a:endParaRPr lang="en-AT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704131C-7490-49A6-9F1E-11BA9CEC350B}"/>
              </a:ext>
            </a:extLst>
          </p:cNvPr>
          <p:cNvSpPr/>
          <p:nvPr/>
        </p:nvSpPr>
        <p:spPr>
          <a:xfrm>
            <a:off x="1297861" y="3106683"/>
            <a:ext cx="2172930" cy="639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Agent</a:t>
            </a:r>
            <a:endParaRPr lang="en-AT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32BA632-E88C-4590-8170-BA147B6DB0F9}"/>
              </a:ext>
            </a:extLst>
          </p:cNvPr>
          <p:cNvSpPr/>
          <p:nvPr/>
        </p:nvSpPr>
        <p:spPr>
          <a:xfrm>
            <a:off x="1897629" y="1570704"/>
            <a:ext cx="2172930" cy="639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Logic</a:t>
            </a:r>
            <a:endParaRPr lang="en-AT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4AB73A7-6F42-4FDB-AD40-1D19EDC9564F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2384326" y="2209800"/>
            <a:ext cx="599768" cy="8968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2C0985-14FB-4C55-82BD-84AF27CBEE91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flipH="1">
            <a:off x="4070559" y="1581350"/>
            <a:ext cx="3244646" cy="3089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6F8B50D-2E4E-4EE0-A60A-67A5CC40895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8362339" y="2083609"/>
            <a:ext cx="1145012" cy="134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8EC47EE0-26D3-46AF-868E-E757BF949FA0}"/>
              </a:ext>
            </a:extLst>
          </p:cNvPr>
          <p:cNvSpPr/>
          <p:nvPr/>
        </p:nvSpPr>
        <p:spPr>
          <a:xfrm>
            <a:off x="6291533" y="3426231"/>
            <a:ext cx="2047344" cy="98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Semi-Dumb-Component</a:t>
            </a:r>
            <a:endParaRPr lang="en-AT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EF49D3E-F023-4ECC-A95F-6103F1E62F88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 flipH="1">
            <a:off x="7315205" y="2083609"/>
            <a:ext cx="1047134" cy="134262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E7FFFC41-AF1D-46D4-BB43-036CBA1AB07F}"/>
              </a:ext>
            </a:extLst>
          </p:cNvPr>
          <p:cNvSpPr/>
          <p:nvPr/>
        </p:nvSpPr>
        <p:spPr>
          <a:xfrm>
            <a:off x="3595036" y="3106683"/>
            <a:ext cx="2172930" cy="639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Store</a:t>
            </a:r>
            <a:endParaRPr lang="en-AT" dirty="0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CFE6CCD-280D-4D5B-9329-B8696228A4CA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>
            <a:off x="2984094" y="2209800"/>
            <a:ext cx="1697407" cy="8968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6195B2EE-6D80-4D1F-9847-8D075248238C}"/>
              </a:ext>
            </a:extLst>
          </p:cNvPr>
          <p:cNvSpPr txBox="1"/>
          <p:nvPr/>
        </p:nvSpPr>
        <p:spPr>
          <a:xfrm>
            <a:off x="9006353" y="2544289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Input/Output</a:t>
            </a:r>
            <a:endParaRPr lang="en-AT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CA572FD-F199-468C-8CA3-54B2475256AC}"/>
              </a:ext>
            </a:extLst>
          </p:cNvPr>
          <p:cNvSpPr/>
          <p:nvPr/>
        </p:nvSpPr>
        <p:spPr>
          <a:xfrm>
            <a:off x="6291533" y="5259858"/>
            <a:ext cx="2047344" cy="98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Dumb-Component</a:t>
            </a:r>
            <a:endParaRPr lang="en-AT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1E30413B-CF07-4EC3-8F87-DCDF21D6E454}"/>
              </a:ext>
            </a:extLst>
          </p:cNvPr>
          <p:cNvCxnSpPr>
            <a:cxnSpLocks/>
            <a:stCxn id="22" idx="2"/>
            <a:endCxn id="43" idx="0"/>
          </p:cNvCxnSpPr>
          <p:nvPr/>
        </p:nvCxnSpPr>
        <p:spPr>
          <a:xfrm>
            <a:off x="7315205" y="4408242"/>
            <a:ext cx="0" cy="85161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9ABCC0B2-E7A9-43C9-91BF-DE207853E2D7}"/>
              </a:ext>
            </a:extLst>
          </p:cNvPr>
          <p:cNvSpPr txBox="1"/>
          <p:nvPr/>
        </p:nvSpPr>
        <p:spPr>
          <a:xfrm>
            <a:off x="7398779" y="4623173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Input/Output</a:t>
            </a:r>
            <a:endParaRPr lang="en-AT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D6237B18-78EF-4B0D-A1C1-3CD6352557C4}"/>
              </a:ext>
            </a:extLst>
          </p:cNvPr>
          <p:cNvSpPr txBox="1"/>
          <p:nvPr/>
        </p:nvSpPr>
        <p:spPr>
          <a:xfrm>
            <a:off x="778096" y="5075192"/>
            <a:ext cx="3903405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Input/Output cascades</a:t>
            </a:r>
            <a:endParaRPr lang="en-AT" b="1" dirty="0">
              <a:solidFill>
                <a:schemeClr val="bg1"/>
              </a:solidFill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A36C398-7010-4D53-97CA-DF4BF1524B28}"/>
              </a:ext>
            </a:extLst>
          </p:cNvPr>
          <p:cNvSpPr txBox="1"/>
          <p:nvPr/>
        </p:nvSpPr>
        <p:spPr>
          <a:xfrm>
            <a:off x="778094" y="5676921"/>
            <a:ext cx="3903405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No given structure for Logic</a:t>
            </a:r>
            <a:endParaRPr lang="en-AT" b="1" dirty="0">
              <a:solidFill>
                <a:schemeClr val="bg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996F20F5-F756-4310-B1AC-8AE78718342F}"/>
              </a:ext>
            </a:extLst>
          </p:cNvPr>
          <p:cNvSpPr/>
          <p:nvPr/>
        </p:nvSpPr>
        <p:spPr>
          <a:xfrm>
            <a:off x="8483679" y="5287903"/>
            <a:ext cx="2047344" cy="98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Dumb-Component</a:t>
            </a:r>
            <a:endParaRPr lang="en-AT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EF4651EB-03E0-47FE-9C16-7F0EB7B7E50F}"/>
              </a:ext>
            </a:extLst>
          </p:cNvPr>
          <p:cNvCxnSpPr>
            <a:cxnSpLocks/>
            <a:stCxn id="6" idx="2"/>
            <a:endCxn id="51" idx="0"/>
          </p:cNvCxnSpPr>
          <p:nvPr/>
        </p:nvCxnSpPr>
        <p:spPr>
          <a:xfrm>
            <a:off x="9507351" y="4408243"/>
            <a:ext cx="0" cy="87966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1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E0D985C-E69E-4EF1-82E8-7E023AD23182}"/>
              </a:ext>
            </a:extLst>
          </p:cNvPr>
          <p:cNvSpPr/>
          <p:nvPr/>
        </p:nvSpPr>
        <p:spPr>
          <a:xfrm>
            <a:off x="7315205" y="1079091"/>
            <a:ext cx="2094268" cy="100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Component</a:t>
            </a:r>
            <a:endParaRPr lang="en-AT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3531922-C7C8-458A-BF37-D1F7F3DB1379}"/>
              </a:ext>
            </a:extLst>
          </p:cNvPr>
          <p:cNvSpPr/>
          <p:nvPr/>
        </p:nvSpPr>
        <p:spPr>
          <a:xfrm>
            <a:off x="8588708" y="2530021"/>
            <a:ext cx="2047344" cy="98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Component</a:t>
            </a:r>
            <a:endParaRPr lang="en-AT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704131C-7490-49A6-9F1E-11BA9CEC350B}"/>
              </a:ext>
            </a:extLst>
          </p:cNvPr>
          <p:cNvSpPr/>
          <p:nvPr/>
        </p:nvSpPr>
        <p:spPr>
          <a:xfrm>
            <a:off x="1297861" y="3106683"/>
            <a:ext cx="2172930" cy="639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Agent</a:t>
            </a:r>
            <a:endParaRPr lang="en-AT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32BA632-E88C-4590-8170-BA147B6DB0F9}"/>
              </a:ext>
            </a:extLst>
          </p:cNvPr>
          <p:cNvSpPr/>
          <p:nvPr/>
        </p:nvSpPr>
        <p:spPr>
          <a:xfrm>
            <a:off x="1897629" y="1570704"/>
            <a:ext cx="2172930" cy="639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Component-Store</a:t>
            </a:r>
            <a:endParaRPr lang="en-AT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4AB73A7-6F42-4FDB-AD40-1D19EDC9564F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2384326" y="2209800"/>
            <a:ext cx="599768" cy="8968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2C0985-14FB-4C55-82BD-84AF27CBEE91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flipH="1">
            <a:off x="4070559" y="1581350"/>
            <a:ext cx="3244646" cy="3089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8EC47EE0-26D3-46AF-868E-E757BF949FA0}"/>
              </a:ext>
            </a:extLst>
          </p:cNvPr>
          <p:cNvSpPr/>
          <p:nvPr/>
        </p:nvSpPr>
        <p:spPr>
          <a:xfrm>
            <a:off x="6291533" y="3426231"/>
            <a:ext cx="2047344" cy="98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Component</a:t>
            </a:r>
            <a:endParaRPr lang="en-AT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E7FFFC41-AF1D-46D4-BB43-036CBA1AB07F}"/>
              </a:ext>
            </a:extLst>
          </p:cNvPr>
          <p:cNvSpPr/>
          <p:nvPr/>
        </p:nvSpPr>
        <p:spPr>
          <a:xfrm>
            <a:off x="3595036" y="3106683"/>
            <a:ext cx="2172930" cy="639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Store</a:t>
            </a:r>
            <a:endParaRPr lang="en-AT" dirty="0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CFE6CCD-280D-4D5B-9329-B8696228A4CA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>
            <a:off x="2984094" y="2209800"/>
            <a:ext cx="1697407" cy="8968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9CA572FD-F199-468C-8CA3-54B2475256AC}"/>
              </a:ext>
            </a:extLst>
          </p:cNvPr>
          <p:cNvSpPr/>
          <p:nvPr/>
        </p:nvSpPr>
        <p:spPr>
          <a:xfrm>
            <a:off x="6291533" y="5259858"/>
            <a:ext cx="2047344" cy="98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Dumb-Component</a:t>
            </a:r>
            <a:endParaRPr lang="en-AT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1E30413B-CF07-4EC3-8F87-DCDF21D6E454}"/>
              </a:ext>
            </a:extLst>
          </p:cNvPr>
          <p:cNvCxnSpPr>
            <a:cxnSpLocks/>
            <a:stCxn id="22" idx="2"/>
            <a:endCxn id="43" idx="0"/>
          </p:cNvCxnSpPr>
          <p:nvPr/>
        </p:nvCxnSpPr>
        <p:spPr>
          <a:xfrm>
            <a:off x="7315205" y="4408242"/>
            <a:ext cx="0" cy="85161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9ABCC0B2-E7A9-43C9-91BF-DE207853E2D7}"/>
              </a:ext>
            </a:extLst>
          </p:cNvPr>
          <p:cNvSpPr txBox="1"/>
          <p:nvPr/>
        </p:nvSpPr>
        <p:spPr>
          <a:xfrm>
            <a:off x="7398779" y="4623173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Input/Output</a:t>
            </a:r>
            <a:endParaRPr lang="en-AT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D6237B18-78EF-4B0D-A1C1-3CD6352557C4}"/>
              </a:ext>
            </a:extLst>
          </p:cNvPr>
          <p:cNvSpPr txBox="1"/>
          <p:nvPr/>
        </p:nvSpPr>
        <p:spPr>
          <a:xfrm>
            <a:off x="778096" y="5075192"/>
            <a:ext cx="3903405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No Input/Output cascades</a:t>
            </a:r>
            <a:endParaRPr lang="en-AT" b="1" dirty="0">
              <a:solidFill>
                <a:schemeClr val="bg1"/>
              </a:solidFill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A36C398-7010-4D53-97CA-DF4BF1524B28}"/>
              </a:ext>
            </a:extLst>
          </p:cNvPr>
          <p:cNvSpPr txBox="1"/>
          <p:nvPr/>
        </p:nvSpPr>
        <p:spPr>
          <a:xfrm>
            <a:off x="778096" y="5714288"/>
            <a:ext cx="3903405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Fixed way of handling Business Logic</a:t>
            </a:r>
            <a:endParaRPr lang="en-AT" b="1" dirty="0">
              <a:solidFill>
                <a:schemeClr val="bg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996F20F5-F756-4310-B1AC-8AE78718342F}"/>
              </a:ext>
            </a:extLst>
          </p:cNvPr>
          <p:cNvSpPr/>
          <p:nvPr/>
        </p:nvSpPr>
        <p:spPr>
          <a:xfrm>
            <a:off x="9507351" y="4303345"/>
            <a:ext cx="2047344" cy="98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Dumb-Component</a:t>
            </a:r>
            <a:endParaRPr lang="en-AT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EF4651EB-03E0-47FE-9C16-7F0EB7B7E50F}"/>
              </a:ext>
            </a:extLst>
          </p:cNvPr>
          <p:cNvCxnSpPr>
            <a:cxnSpLocks/>
            <a:stCxn id="6" idx="2"/>
            <a:endCxn id="51" idx="0"/>
          </p:cNvCxnSpPr>
          <p:nvPr/>
        </p:nvCxnSpPr>
        <p:spPr>
          <a:xfrm>
            <a:off x="9612380" y="3512032"/>
            <a:ext cx="918643" cy="79131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BA2ECF58-ACAB-4F47-9C77-518A40A713F4}"/>
              </a:ext>
            </a:extLst>
          </p:cNvPr>
          <p:cNvSpPr txBox="1"/>
          <p:nvPr/>
        </p:nvSpPr>
        <p:spPr>
          <a:xfrm>
            <a:off x="10319744" y="369827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Input/Output</a:t>
            </a:r>
            <a:endParaRPr lang="en-AT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EE5C683-6866-482B-9047-C3982A34A367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 flipV="1">
            <a:off x="4070559" y="1890252"/>
            <a:ext cx="4518149" cy="11307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DA3CE36-4645-4B16-9A28-A5DA52E40218}"/>
              </a:ext>
            </a:extLst>
          </p:cNvPr>
          <p:cNvCxnSpPr>
            <a:cxnSpLocks/>
            <a:stCxn id="22" idx="0"/>
            <a:endCxn id="8" idx="3"/>
          </p:cNvCxnSpPr>
          <p:nvPr/>
        </p:nvCxnSpPr>
        <p:spPr>
          <a:xfrm flipH="1" flipV="1">
            <a:off x="4070559" y="1890252"/>
            <a:ext cx="3244646" cy="15359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56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004B62C-A3AA-4F8F-81EC-4F125FA02A8A}"/>
              </a:ext>
            </a:extLst>
          </p:cNvPr>
          <p:cNvSpPr/>
          <p:nvPr/>
        </p:nvSpPr>
        <p:spPr>
          <a:xfrm>
            <a:off x="8165690" y="1459549"/>
            <a:ext cx="2359742" cy="222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Component</a:t>
            </a:r>
            <a:endParaRPr lang="en-AT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69AA9E0-1A5E-4BA9-A94D-D3173DC43B2C}"/>
              </a:ext>
            </a:extLst>
          </p:cNvPr>
          <p:cNvSpPr/>
          <p:nvPr/>
        </p:nvSpPr>
        <p:spPr>
          <a:xfrm>
            <a:off x="737420" y="341669"/>
            <a:ext cx="6194322" cy="561667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Component </a:t>
            </a:r>
            <a:br>
              <a:rPr lang="en-GB" dirty="0"/>
            </a:br>
            <a:r>
              <a:rPr lang="en-GB" dirty="0"/>
              <a:t>Store</a:t>
            </a:r>
            <a:endParaRPr lang="en-AT" dirty="0"/>
          </a:p>
        </p:txBody>
      </p:sp>
      <p:sp>
        <p:nvSpPr>
          <p:cNvPr id="8" name="Zylinder 7">
            <a:extLst>
              <a:ext uri="{FF2B5EF4-FFF2-40B4-BE49-F238E27FC236}">
                <a16:creationId xmlns:a16="http://schemas.microsoft.com/office/drawing/2014/main" id="{7048A489-FA7B-4EF5-A565-A104287D552C}"/>
              </a:ext>
            </a:extLst>
          </p:cNvPr>
          <p:cNvSpPr/>
          <p:nvPr/>
        </p:nvSpPr>
        <p:spPr>
          <a:xfrm>
            <a:off x="1666568" y="1484670"/>
            <a:ext cx="1307690" cy="1739228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State</a:t>
            </a:r>
            <a:endParaRPr lang="en-AT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7FF7FA9-733F-4049-BB52-F566E9D74083}"/>
              </a:ext>
            </a:extLst>
          </p:cNvPr>
          <p:cNvSpPr/>
          <p:nvPr/>
        </p:nvSpPr>
        <p:spPr>
          <a:xfrm>
            <a:off x="4100052" y="1238863"/>
            <a:ext cx="1681316" cy="9242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Selectors</a:t>
            </a:r>
            <a:endParaRPr lang="en-AT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D40647D-912B-4C43-8CA3-51F9B7F2F809}"/>
              </a:ext>
            </a:extLst>
          </p:cNvPr>
          <p:cNvCxnSpPr>
            <a:stCxn id="8" idx="4"/>
            <a:endCxn id="9" idx="1"/>
          </p:cNvCxnSpPr>
          <p:nvPr/>
        </p:nvCxnSpPr>
        <p:spPr>
          <a:xfrm flipV="1">
            <a:off x="2974258" y="1700980"/>
            <a:ext cx="1125794" cy="6533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4D0B167-BB00-41BB-8AF2-671B6D3A66D8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5781368" y="1700980"/>
            <a:ext cx="2384322" cy="8696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C386A3BC-56E2-4291-9A28-21CC51B6361A}"/>
              </a:ext>
            </a:extLst>
          </p:cNvPr>
          <p:cNvSpPr/>
          <p:nvPr/>
        </p:nvSpPr>
        <p:spPr>
          <a:xfrm>
            <a:off x="3751007" y="3402918"/>
            <a:ext cx="1681316" cy="9242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Updater</a:t>
            </a:r>
            <a:endParaRPr lang="en-AT" dirty="0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EDCE703-BB53-4280-A898-5FB97EC8BAF9}"/>
              </a:ext>
            </a:extLst>
          </p:cNvPr>
          <p:cNvCxnSpPr>
            <a:cxnSpLocks/>
            <a:stCxn id="5" idx="1"/>
            <a:endCxn id="16" idx="3"/>
          </p:cNvCxnSpPr>
          <p:nvPr/>
        </p:nvCxnSpPr>
        <p:spPr>
          <a:xfrm flipH="1">
            <a:off x="5432323" y="2570594"/>
            <a:ext cx="2733367" cy="129444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F0D43EF-8150-4332-B5F4-9C1311DCF184}"/>
              </a:ext>
            </a:extLst>
          </p:cNvPr>
          <p:cNvCxnSpPr>
            <a:cxnSpLocks/>
            <a:stCxn id="16" idx="1"/>
            <a:endCxn id="8" idx="3"/>
          </p:cNvCxnSpPr>
          <p:nvPr/>
        </p:nvCxnSpPr>
        <p:spPr>
          <a:xfrm flipH="1" flipV="1">
            <a:off x="2320413" y="3223898"/>
            <a:ext cx="1430594" cy="64113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B031C40F-69E7-408E-90C1-391EAD85C26A}"/>
              </a:ext>
            </a:extLst>
          </p:cNvPr>
          <p:cNvSpPr/>
          <p:nvPr/>
        </p:nvSpPr>
        <p:spPr>
          <a:xfrm>
            <a:off x="3751007" y="4506171"/>
            <a:ext cx="1681316" cy="9242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Effect</a:t>
            </a:r>
            <a:endParaRPr lang="en-AT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499269B-6C7F-4928-957E-B4D5CC8BDF58}"/>
              </a:ext>
            </a:extLst>
          </p:cNvPr>
          <p:cNvCxnSpPr>
            <a:cxnSpLocks/>
            <a:stCxn id="5" idx="1"/>
            <a:endCxn id="24" idx="3"/>
          </p:cNvCxnSpPr>
          <p:nvPr/>
        </p:nvCxnSpPr>
        <p:spPr>
          <a:xfrm flipH="1">
            <a:off x="5432323" y="2570594"/>
            <a:ext cx="2733367" cy="2397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569C2BC7-86F3-48CE-B25C-192DEA619B61}"/>
              </a:ext>
            </a:extLst>
          </p:cNvPr>
          <p:cNvSpPr/>
          <p:nvPr/>
        </p:nvSpPr>
        <p:spPr>
          <a:xfrm>
            <a:off x="7364362" y="5622255"/>
            <a:ext cx="2158180" cy="9900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Agent</a:t>
            </a:r>
            <a:endParaRPr lang="en-AT" dirty="0"/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0A14EF7A-47BB-41B0-875F-452DB89B476E}"/>
              </a:ext>
            </a:extLst>
          </p:cNvPr>
          <p:cNvCxnSpPr>
            <a:stCxn id="24" idx="2"/>
            <a:endCxn id="28" idx="1"/>
          </p:cNvCxnSpPr>
          <p:nvPr/>
        </p:nvCxnSpPr>
        <p:spPr>
          <a:xfrm>
            <a:off x="4591665" y="5430404"/>
            <a:ext cx="2772697" cy="68688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6ABD0B0D-840B-4A02-94A3-5E775D2ABB98}"/>
              </a:ext>
            </a:extLst>
          </p:cNvPr>
          <p:cNvCxnSpPr>
            <a:cxnSpLocks/>
            <a:stCxn id="24" idx="1"/>
            <a:endCxn id="8" idx="3"/>
          </p:cNvCxnSpPr>
          <p:nvPr/>
        </p:nvCxnSpPr>
        <p:spPr>
          <a:xfrm flipH="1" flipV="1">
            <a:off x="2320413" y="3223898"/>
            <a:ext cx="1430594" cy="1744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49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24" grpId="0" animBg="1"/>
      <p:bldP spid="28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87</Words>
  <Application>Microsoft Office PowerPoint</Application>
  <PresentationFormat>Breitbild</PresentationFormat>
  <Paragraphs>48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@ngrx/component-store 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@ngrx/component-store </dc:title>
  <dc:creator>Benedikt Starzengruber</dc:creator>
  <cp:lastModifiedBy>Benedikt Starzengruber</cp:lastModifiedBy>
  <cp:revision>9</cp:revision>
  <dcterms:created xsi:type="dcterms:W3CDTF">2021-05-13T12:27:24Z</dcterms:created>
  <dcterms:modified xsi:type="dcterms:W3CDTF">2021-05-13T13:53:54Z</dcterms:modified>
</cp:coreProperties>
</file>